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charts/colors8.xml" ContentType="application/vnd.ms-office.chartcolorstyle+xml"/>
  <Override PartName="/ppt/charts/style2.xml" ContentType="application/vnd.ms-office.chartstyl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charts/colors6.xml" ContentType="application/vnd.ms-office.chartcolor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harts/colors4.xml" ContentType="application/vnd.ms-office.chartcolorstyle+xml"/>
  <Override PartName="/ppt/charts/colors5.xml" ContentType="application/vnd.ms-office.chartcolor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charts/colors2.xml" ContentType="application/vnd.ms-office.chartcolorstyle+xml"/>
  <Override PartName="/ppt/charts/colors3.xml" ContentType="application/vnd.ms-office.chartcolorstyl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hart8.xml" ContentType="application/vnd.openxmlformats-officedocument.drawingml.chart+xml"/>
  <Override PartName="/ppt/charts/colors1.xml" ContentType="application/vnd.ms-office.chartcolorstyle+xml"/>
  <Override PartName="/ppt/slideLayouts/slideLayout10.xml" ContentType="application/vnd.openxmlformats-officedocument.presentationml.slideLayout+xml"/>
  <Override PartName="/ppt/charts/chart6.xml" ContentType="application/vnd.openxmlformats-officedocument.drawingml.chart+xml"/>
  <Override PartName="/ppt/charts/chart7.xml" ContentType="application/vnd.openxmlformats-officedocument.drawingml.chart+xml"/>
  <Override PartName="/ppt/charts/style7.xml" ContentType="application/vnd.ms-office.chartstyle+xml"/>
  <Override PartName="/ppt/charts/style8.xml" ContentType="application/vnd.ms-office.chartstyl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style5.xml" ContentType="application/vnd.ms-office.chartstyle+xml"/>
  <Override PartName="/ppt/charts/style6.xml" ContentType="application/vnd.ms-office.chart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charts/style4.xml" ContentType="application/vnd.ms-office.chartstyle+xml"/>
  <Override PartName="/ppt/charts/style3.xml" ContentType="application/vnd.ms-office.chartstyle+xml"/>
  <Override PartName="/ppt/slides/slide5.xml" ContentType="application/vnd.openxmlformats-officedocument.presentationml.slide+xml"/>
  <Override PartName="/ppt/slideLayouts/slideLayout7.xml" ContentType="application/vnd.openxmlformats-officedocument.presentationml.slideLayout+xml"/>
  <Override PartName="/ppt/charts/style1.xml" ContentType="application/vnd.ms-office.chartstyl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charts/colors7.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Achal\Downloads\CN_Mobiles+-+Data%20(Achal).xlsx" TargetMode="External"/></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oleObject" Target="file:///C:\Users\Achal\Downloads\CN_Mobiles+-+Data%20(Achal).xlsx" TargetMode="External"/></Relationships>
</file>

<file path=ppt/charts/_rels/chart3.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oleObject" Target="file:///C:\Users\Achal\Downloads\IN_Mobiles+-+Data(Achal).xlsx" TargetMode="External"/></Relationships>
</file>

<file path=ppt/charts/_rels/chart4.xml.rels><?xml version="1.0" encoding="UTF-8" standalone="yes"?>
<Relationships xmlns="http://schemas.openxmlformats.org/package/2006/relationships"><Relationship Id="rId3" Type="http://schemas.microsoft.com/office/2011/relationships/chartStyle" Target="style4.xml"/><Relationship Id="rId2" Type="http://schemas.microsoft.com/office/2011/relationships/chartColorStyle" Target="colors4.xml"/><Relationship Id="rId1" Type="http://schemas.openxmlformats.org/officeDocument/2006/relationships/oleObject" Target="file:///C:\Users\Achal\Downloads\IN_Mobiles+-+Data(Achal).xlsx" TargetMode="External"/></Relationships>
</file>

<file path=ppt/charts/_rels/chart5.xml.rels><?xml version="1.0" encoding="UTF-8" standalone="yes"?>
<Relationships xmlns="http://schemas.openxmlformats.org/package/2006/relationships"><Relationship Id="rId3" Type="http://schemas.microsoft.com/office/2011/relationships/chartStyle" Target="style5.xml"/><Relationship Id="rId2" Type="http://schemas.microsoft.com/office/2011/relationships/chartColorStyle" Target="colors5.xml"/><Relationship Id="rId1" Type="http://schemas.openxmlformats.org/officeDocument/2006/relationships/oleObject" Target="file:///C:\Users\Achal\Downloads\IN_Mobiles+-+Data(Achal).xlsx" TargetMode="External"/></Relationships>
</file>

<file path=ppt/charts/_rels/chart6.xml.rels><?xml version="1.0" encoding="UTF-8" standalone="yes"?>
<Relationships xmlns="http://schemas.openxmlformats.org/package/2006/relationships"><Relationship Id="rId3" Type="http://schemas.microsoft.com/office/2011/relationships/chartStyle" Target="style6.xml"/><Relationship Id="rId2" Type="http://schemas.microsoft.com/office/2011/relationships/chartColorStyle" Target="colors6.xml"/><Relationship Id="rId1" Type="http://schemas.openxmlformats.org/officeDocument/2006/relationships/oleObject" Target="file:///C:\Users\Achal\Downloads\IN_Mobiles+-+Data(Achal).xlsx" TargetMode="External"/></Relationships>
</file>

<file path=ppt/charts/_rels/chart7.xml.rels><?xml version="1.0" encoding="UTF-8" standalone="yes"?>
<Relationships xmlns="http://schemas.openxmlformats.org/package/2006/relationships"><Relationship Id="rId3" Type="http://schemas.microsoft.com/office/2011/relationships/chartStyle" Target="style7.xml"/><Relationship Id="rId2" Type="http://schemas.microsoft.com/office/2011/relationships/chartColorStyle" Target="colors7.xml"/><Relationship Id="rId1" Type="http://schemas.openxmlformats.org/officeDocument/2006/relationships/oleObject" Target="file:///C:\Users\Achal\Downloads\IN_Mobiles+-+Data(Achal).xlsx" TargetMode="External"/></Relationships>
</file>

<file path=ppt/charts/_rels/chart8.xml.rels><?xml version="1.0" encoding="UTF-8" standalone="yes"?>
<Relationships xmlns="http://schemas.openxmlformats.org/package/2006/relationships"><Relationship Id="rId3" Type="http://schemas.microsoft.com/office/2011/relationships/chartStyle" Target="style8.xml"/><Relationship Id="rId2" Type="http://schemas.microsoft.com/office/2011/relationships/chartColorStyle" Target="colors8.xml"/><Relationship Id="rId1" Type="http://schemas.openxmlformats.org/officeDocument/2006/relationships/oleObject" Target="file:///C:\Users\Achal\Downloads\IN_Mobiles+-+Data(Acha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IN"/>
  <c:chart>
    <c:title>
      <c:tx>
        <c:rich>
          <a:bodyPr rot="0" spcFirstLastPara="1" vertOverflow="ellipsis" vert="horz" wrap="square" anchor="ctr" anchorCtr="1"/>
          <a:lstStyle/>
          <a:p>
            <a:pPr>
              <a:defRPr lang="en-US" sz="2128" b="0" i="0" u="none" strike="noStrike" kern="1200" spc="70" baseline="0">
                <a:solidFill>
                  <a:schemeClr val="dk1">
                    <a:lumMod val="50000"/>
                    <a:lumOff val="50000"/>
                  </a:schemeClr>
                </a:solidFill>
                <a:latin typeface="+mn-lt"/>
                <a:ea typeface="+mn-ea"/>
                <a:cs typeface="+mn-cs"/>
              </a:defRPr>
            </a:pPr>
            <a:r>
              <a:rPr lang="en-US"/>
              <a:t>ROC Curve</a:t>
            </a:r>
          </a:p>
        </c:rich>
      </c:tx>
      <c:layout/>
      <c:spPr>
        <a:noFill/>
        <a:ln>
          <a:noFill/>
        </a:ln>
        <a:effectLst/>
      </c:spPr>
    </c:title>
    <c:plotArea>
      <c:layout/>
      <c:scatterChart>
        <c:scatterStyle val="lineMarker"/>
        <c:ser>
          <c:idx val="0"/>
          <c:order val="0"/>
          <c:spPr>
            <a:ln w="25400">
              <a:noFill/>
            </a:ln>
            <a:effectLst/>
          </c:spPr>
          <c:marker>
            <c:symbol val="circle"/>
            <c:size val="4"/>
            <c:spPr>
              <a:solidFill>
                <a:schemeClr val="accent1"/>
              </a:solidFill>
              <a:ln w="9525" cap="flat" cmpd="sng" algn="ctr">
                <a:solidFill>
                  <a:schemeClr val="accent1"/>
                </a:solidFill>
                <a:round/>
              </a:ln>
              <a:effectLst/>
            </c:spPr>
          </c:marker>
          <c:xVal>
            <c:numRef>
              <c:f>'Model Evaluation Training Data'!$AM$4:$AM$28004</c:f>
              <c:numCache>
                <c:formatCode>General</c:formatCode>
                <c:ptCount val="28001"/>
                <c:pt idx="0">
                  <c:v>1</c:v>
                </c:pt>
                <c:pt idx="1">
                  <c:v>0.999916429884673</c:v>
                </c:pt>
                <c:pt idx="2">
                  <c:v>0.99983285976934622</c:v>
                </c:pt>
                <c:pt idx="3">
                  <c:v>0.99974928965401999</c:v>
                </c:pt>
                <c:pt idx="4">
                  <c:v>0.99966571953869321</c:v>
                </c:pt>
                <c:pt idx="5">
                  <c:v>0.99958214942336576</c:v>
                </c:pt>
                <c:pt idx="6">
                  <c:v>0.99958214942336576</c:v>
                </c:pt>
                <c:pt idx="7">
                  <c:v>0.99958214942336576</c:v>
                </c:pt>
                <c:pt idx="8">
                  <c:v>0.99949857930803943</c:v>
                </c:pt>
                <c:pt idx="9">
                  <c:v>0.99941500919271231</c:v>
                </c:pt>
                <c:pt idx="10">
                  <c:v>0.99933143907738597</c:v>
                </c:pt>
                <c:pt idx="11">
                  <c:v>0.99924786896205897</c:v>
                </c:pt>
                <c:pt idx="12">
                  <c:v>0.99916429884673219</c:v>
                </c:pt>
                <c:pt idx="13">
                  <c:v>0.9990807287314053</c:v>
                </c:pt>
                <c:pt idx="14">
                  <c:v>0.99899715861607885</c:v>
                </c:pt>
                <c:pt idx="15">
                  <c:v>0.99891358850075196</c:v>
                </c:pt>
                <c:pt idx="16">
                  <c:v>0.99883001838542562</c:v>
                </c:pt>
                <c:pt idx="17">
                  <c:v>0.99874644827009862</c:v>
                </c:pt>
                <c:pt idx="18">
                  <c:v>0.99866287815477184</c:v>
                </c:pt>
                <c:pt idx="19">
                  <c:v>0.99857930803944506</c:v>
                </c:pt>
                <c:pt idx="20">
                  <c:v>0.99849573792411861</c:v>
                </c:pt>
                <c:pt idx="21">
                  <c:v>0.99841216780879127</c:v>
                </c:pt>
                <c:pt idx="22">
                  <c:v>0.99841216780879127</c:v>
                </c:pt>
                <c:pt idx="23">
                  <c:v>0.99832859769346483</c:v>
                </c:pt>
                <c:pt idx="24">
                  <c:v>0.99824502757813838</c:v>
                </c:pt>
                <c:pt idx="25">
                  <c:v>0.99816145746281149</c:v>
                </c:pt>
                <c:pt idx="26">
                  <c:v>0.9980778873474847</c:v>
                </c:pt>
                <c:pt idx="27">
                  <c:v>0.99799431723215781</c:v>
                </c:pt>
                <c:pt idx="28">
                  <c:v>0.99799431723215781</c:v>
                </c:pt>
                <c:pt idx="29">
                  <c:v>0.99791074711683081</c:v>
                </c:pt>
                <c:pt idx="30">
                  <c:v>0.99791074711683081</c:v>
                </c:pt>
                <c:pt idx="31">
                  <c:v>0.99782717700150425</c:v>
                </c:pt>
                <c:pt idx="32">
                  <c:v>0.9977436068861778</c:v>
                </c:pt>
                <c:pt idx="33">
                  <c:v>0.99766003677085069</c:v>
                </c:pt>
                <c:pt idx="34">
                  <c:v>0.99757646665552402</c:v>
                </c:pt>
                <c:pt idx="35">
                  <c:v>0.99749289654019746</c:v>
                </c:pt>
                <c:pt idx="36">
                  <c:v>0.99740932642487079</c:v>
                </c:pt>
                <c:pt idx="37">
                  <c:v>0.9973257563095439</c:v>
                </c:pt>
                <c:pt idx="38">
                  <c:v>0.99724218619421667</c:v>
                </c:pt>
                <c:pt idx="39">
                  <c:v>0.99715861607889067</c:v>
                </c:pt>
                <c:pt idx="40">
                  <c:v>0.99707504596356344</c:v>
                </c:pt>
                <c:pt idx="41">
                  <c:v>0.99699147584823666</c:v>
                </c:pt>
                <c:pt idx="42">
                  <c:v>0.99690790573290944</c:v>
                </c:pt>
                <c:pt idx="43">
                  <c:v>0.99682433561758332</c:v>
                </c:pt>
                <c:pt idx="44">
                  <c:v>0.99674076550225621</c:v>
                </c:pt>
                <c:pt idx="45">
                  <c:v>0.99665719538692932</c:v>
                </c:pt>
                <c:pt idx="46">
                  <c:v>0.99665719538692932</c:v>
                </c:pt>
                <c:pt idx="47">
                  <c:v>0.99657362527160265</c:v>
                </c:pt>
                <c:pt idx="48">
                  <c:v>0.99657362527160265</c:v>
                </c:pt>
                <c:pt idx="49">
                  <c:v>0.99649005515627609</c:v>
                </c:pt>
                <c:pt idx="50">
                  <c:v>0.99640648504094886</c:v>
                </c:pt>
                <c:pt idx="51">
                  <c:v>0.9963229149256223</c:v>
                </c:pt>
                <c:pt idx="52">
                  <c:v>0.99623934481029552</c:v>
                </c:pt>
                <c:pt idx="53">
                  <c:v>0.99615577469496908</c:v>
                </c:pt>
                <c:pt idx="54">
                  <c:v>0.9960722045796423</c:v>
                </c:pt>
                <c:pt idx="55">
                  <c:v>0.9960722045796423</c:v>
                </c:pt>
                <c:pt idx="56">
                  <c:v>0.99598863446431563</c:v>
                </c:pt>
                <c:pt idx="57">
                  <c:v>0.99590506434898884</c:v>
                </c:pt>
                <c:pt idx="58">
                  <c:v>0.99590506434898884</c:v>
                </c:pt>
                <c:pt idx="59">
                  <c:v>0.99582149423366229</c:v>
                </c:pt>
                <c:pt idx="60">
                  <c:v>0.99573792411833528</c:v>
                </c:pt>
                <c:pt idx="61">
                  <c:v>0.99565435400300861</c:v>
                </c:pt>
                <c:pt idx="62">
                  <c:v>0.99557078388768139</c:v>
                </c:pt>
                <c:pt idx="63">
                  <c:v>0.99557078388768139</c:v>
                </c:pt>
                <c:pt idx="64">
                  <c:v>0.99548721377235461</c:v>
                </c:pt>
                <c:pt idx="65">
                  <c:v>0.99540364365702827</c:v>
                </c:pt>
                <c:pt idx="66">
                  <c:v>0.9953200735417016</c:v>
                </c:pt>
                <c:pt idx="67">
                  <c:v>0.99523650342637449</c:v>
                </c:pt>
                <c:pt idx="68">
                  <c:v>0.9951529333110477</c:v>
                </c:pt>
                <c:pt idx="69">
                  <c:v>0.99506936319572126</c:v>
                </c:pt>
                <c:pt idx="70">
                  <c:v>0.99506936319572126</c:v>
                </c:pt>
                <c:pt idx="71">
                  <c:v>0.9949857930803947</c:v>
                </c:pt>
                <c:pt idx="72">
                  <c:v>0.99490222296506758</c:v>
                </c:pt>
                <c:pt idx="73">
                  <c:v>0.99481865284974091</c:v>
                </c:pt>
                <c:pt idx="74">
                  <c:v>0.99473508273441413</c:v>
                </c:pt>
                <c:pt idx="75">
                  <c:v>0.99465151261908802</c:v>
                </c:pt>
                <c:pt idx="76">
                  <c:v>0.99456794250376057</c:v>
                </c:pt>
                <c:pt idx="77">
                  <c:v>0.9944843723884339</c:v>
                </c:pt>
                <c:pt idx="78">
                  <c:v>0.99440080227310734</c:v>
                </c:pt>
                <c:pt idx="79">
                  <c:v>0.99431723215778034</c:v>
                </c:pt>
                <c:pt idx="80">
                  <c:v>0.99423366204245356</c:v>
                </c:pt>
                <c:pt idx="81">
                  <c:v>0.99415009192712667</c:v>
                </c:pt>
                <c:pt idx="82">
                  <c:v>0.99406652181179966</c:v>
                </c:pt>
                <c:pt idx="83">
                  <c:v>0.99398295169647333</c:v>
                </c:pt>
                <c:pt idx="84">
                  <c:v>0.99389938158114655</c:v>
                </c:pt>
                <c:pt idx="85">
                  <c:v>0.9938158114658201</c:v>
                </c:pt>
                <c:pt idx="86">
                  <c:v>0.9937322413504931</c:v>
                </c:pt>
                <c:pt idx="87">
                  <c:v>0.99364867123516654</c:v>
                </c:pt>
                <c:pt idx="88">
                  <c:v>0.99356510111983931</c:v>
                </c:pt>
                <c:pt idx="89">
                  <c:v>0.99348153100451253</c:v>
                </c:pt>
                <c:pt idx="90">
                  <c:v>0.99339796088918608</c:v>
                </c:pt>
                <c:pt idx="91">
                  <c:v>0.99331439077385908</c:v>
                </c:pt>
                <c:pt idx="92">
                  <c:v>0.99323082065853263</c:v>
                </c:pt>
                <c:pt idx="93">
                  <c:v>0.99314725054320574</c:v>
                </c:pt>
                <c:pt idx="94">
                  <c:v>0.99306368042787896</c:v>
                </c:pt>
                <c:pt idx="95">
                  <c:v>0.99298011031255218</c:v>
                </c:pt>
                <c:pt idx="96">
                  <c:v>0.99298011031255218</c:v>
                </c:pt>
                <c:pt idx="97">
                  <c:v>0.99289654019722529</c:v>
                </c:pt>
                <c:pt idx="98">
                  <c:v>0.9928129700818985</c:v>
                </c:pt>
                <c:pt idx="99">
                  <c:v>0.9928129700818985</c:v>
                </c:pt>
                <c:pt idx="100">
                  <c:v>0.99272939996657195</c:v>
                </c:pt>
                <c:pt idx="101">
                  <c:v>0.99264582985124517</c:v>
                </c:pt>
                <c:pt idx="102">
                  <c:v>0.99256225973591794</c:v>
                </c:pt>
                <c:pt idx="103">
                  <c:v>0.99247868962059171</c:v>
                </c:pt>
                <c:pt idx="104">
                  <c:v>0.99239511950526471</c:v>
                </c:pt>
                <c:pt idx="105">
                  <c:v>0.99231154938993771</c:v>
                </c:pt>
                <c:pt idx="106">
                  <c:v>0.99222797927461137</c:v>
                </c:pt>
                <c:pt idx="107">
                  <c:v>0.9921444091592847</c:v>
                </c:pt>
                <c:pt idx="108">
                  <c:v>0.9920608390439577</c:v>
                </c:pt>
                <c:pt idx="109">
                  <c:v>0.99197726892863092</c:v>
                </c:pt>
                <c:pt idx="110">
                  <c:v>0.99189369881330458</c:v>
                </c:pt>
                <c:pt idx="111">
                  <c:v>0.99181012869797758</c:v>
                </c:pt>
                <c:pt idx="112">
                  <c:v>0.99172655858265057</c:v>
                </c:pt>
                <c:pt idx="113">
                  <c:v>0.9916429884673239</c:v>
                </c:pt>
                <c:pt idx="114">
                  <c:v>0.99155941835199735</c:v>
                </c:pt>
                <c:pt idx="115">
                  <c:v>0.99155941835199735</c:v>
                </c:pt>
                <c:pt idx="116">
                  <c:v>0.99147584823667068</c:v>
                </c:pt>
                <c:pt idx="117">
                  <c:v>0.99147584823667068</c:v>
                </c:pt>
                <c:pt idx="118">
                  <c:v>0.99147584823667068</c:v>
                </c:pt>
                <c:pt idx="119">
                  <c:v>0.99147584823667068</c:v>
                </c:pt>
                <c:pt idx="120">
                  <c:v>0.99139227812134356</c:v>
                </c:pt>
                <c:pt idx="121">
                  <c:v>0.99139227812134356</c:v>
                </c:pt>
                <c:pt idx="122">
                  <c:v>0.99130870800601678</c:v>
                </c:pt>
                <c:pt idx="123">
                  <c:v>0.99122513789069033</c:v>
                </c:pt>
                <c:pt idx="124">
                  <c:v>0.99122513789069033</c:v>
                </c:pt>
                <c:pt idx="125">
                  <c:v>0.99114156777536333</c:v>
                </c:pt>
                <c:pt idx="126">
                  <c:v>0.99105799766003677</c:v>
                </c:pt>
                <c:pt idx="127">
                  <c:v>0.99097442754471021</c:v>
                </c:pt>
                <c:pt idx="128">
                  <c:v>0.99097442754471021</c:v>
                </c:pt>
                <c:pt idx="129">
                  <c:v>0.99089085742938365</c:v>
                </c:pt>
                <c:pt idx="130">
                  <c:v>0.99080728731405654</c:v>
                </c:pt>
                <c:pt idx="131">
                  <c:v>0.99072371719872998</c:v>
                </c:pt>
                <c:pt idx="132">
                  <c:v>0.9906401470834032</c:v>
                </c:pt>
                <c:pt idx="133">
                  <c:v>0.9905565769680762</c:v>
                </c:pt>
                <c:pt idx="134">
                  <c:v>0.99047300685274919</c:v>
                </c:pt>
                <c:pt idx="135">
                  <c:v>0.99038943673742252</c:v>
                </c:pt>
                <c:pt idx="136">
                  <c:v>0.99030586662209619</c:v>
                </c:pt>
                <c:pt idx="137">
                  <c:v>0.99022229650676918</c:v>
                </c:pt>
                <c:pt idx="138">
                  <c:v>0.9901387263914424</c:v>
                </c:pt>
                <c:pt idx="139">
                  <c:v>0.99005515627611562</c:v>
                </c:pt>
                <c:pt idx="140">
                  <c:v>0.98997158616078895</c:v>
                </c:pt>
                <c:pt idx="141">
                  <c:v>0.98988801604546239</c:v>
                </c:pt>
                <c:pt idx="142">
                  <c:v>0.98980444593013539</c:v>
                </c:pt>
                <c:pt idx="143">
                  <c:v>0.98972087581480861</c:v>
                </c:pt>
                <c:pt idx="144">
                  <c:v>0.98963730569948183</c:v>
                </c:pt>
                <c:pt idx="145">
                  <c:v>0.98955373558415516</c:v>
                </c:pt>
                <c:pt idx="146">
                  <c:v>0.98947016546882838</c:v>
                </c:pt>
                <c:pt idx="147">
                  <c:v>0.98938659535350149</c:v>
                </c:pt>
                <c:pt idx="148">
                  <c:v>0.98930302523817482</c:v>
                </c:pt>
                <c:pt idx="149">
                  <c:v>0.98921945512284781</c:v>
                </c:pt>
                <c:pt idx="150">
                  <c:v>0.98913588500752136</c:v>
                </c:pt>
                <c:pt idx="151">
                  <c:v>0.98905231489219458</c:v>
                </c:pt>
                <c:pt idx="152">
                  <c:v>0.98896874477686747</c:v>
                </c:pt>
                <c:pt idx="153">
                  <c:v>0.98896874477686747</c:v>
                </c:pt>
                <c:pt idx="154">
                  <c:v>0.98888517466154102</c:v>
                </c:pt>
                <c:pt idx="155">
                  <c:v>0.98880160454621424</c:v>
                </c:pt>
                <c:pt idx="156">
                  <c:v>0.98880160454621424</c:v>
                </c:pt>
                <c:pt idx="157">
                  <c:v>0.98871803443088779</c:v>
                </c:pt>
                <c:pt idx="158">
                  <c:v>0.98863446431556079</c:v>
                </c:pt>
                <c:pt idx="159">
                  <c:v>0.98863446431556079</c:v>
                </c:pt>
                <c:pt idx="160">
                  <c:v>0.98855089420023379</c:v>
                </c:pt>
                <c:pt idx="161">
                  <c:v>0.98846732408490678</c:v>
                </c:pt>
                <c:pt idx="162">
                  <c:v>0.98838375396958045</c:v>
                </c:pt>
                <c:pt idx="163">
                  <c:v>0.98830018385425322</c:v>
                </c:pt>
                <c:pt idx="164">
                  <c:v>0.98830018385425322</c:v>
                </c:pt>
                <c:pt idx="165">
                  <c:v>0.98821661373892677</c:v>
                </c:pt>
                <c:pt idx="166">
                  <c:v>0.98821661373892677</c:v>
                </c:pt>
                <c:pt idx="167">
                  <c:v>0.98813304362360022</c:v>
                </c:pt>
                <c:pt idx="168">
                  <c:v>0.98804947350827388</c:v>
                </c:pt>
                <c:pt idx="169">
                  <c:v>0.98796590339294632</c:v>
                </c:pt>
                <c:pt idx="170">
                  <c:v>0.98788233327761965</c:v>
                </c:pt>
                <c:pt idx="171">
                  <c:v>0.9877987631622932</c:v>
                </c:pt>
                <c:pt idx="172">
                  <c:v>0.9877151930469662</c:v>
                </c:pt>
                <c:pt idx="173">
                  <c:v>0.9877151930469662</c:v>
                </c:pt>
                <c:pt idx="174">
                  <c:v>0.98763162293163953</c:v>
                </c:pt>
                <c:pt idx="175">
                  <c:v>0.98754805281631286</c:v>
                </c:pt>
                <c:pt idx="176">
                  <c:v>0.98746448270098586</c:v>
                </c:pt>
                <c:pt idx="177">
                  <c:v>0.98738091258565941</c:v>
                </c:pt>
                <c:pt idx="178">
                  <c:v>0.98729734247033252</c:v>
                </c:pt>
                <c:pt idx="179">
                  <c:v>0.98721377235500563</c:v>
                </c:pt>
                <c:pt idx="180">
                  <c:v>0.98713020223967929</c:v>
                </c:pt>
                <c:pt idx="181">
                  <c:v>0.98713020223967929</c:v>
                </c:pt>
                <c:pt idx="182">
                  <c:v>0.98704663212435251</c:v>
                </c:pt>
                <c:pt idx="183">
                  <c:v>0.9869630620090255</c:v>
                </c:pt>
                <c:pt idx="184">
                  <c:v>0.98687949189369883</c:v>
                </c:pt>
                <c:pt idx="185">
                  <c:v>0.98679592177837205</c:v>
                </c:pt>
                <c:pt idx="186">
                  <c:v>0.98679592177837205</c:v>
                </c:pt>
                <c:pt idx="187">
                  <c:v>0.98671235166304527</c:v>
                </c:pt>
                <c:pt idx="188">
                  <c:v>0.98662878154771849</c:v>
                </c:pt>
                <c:pt idx="189">
                  <c:v>0.98654521143239182</c:v>
                </c:pt>
                <c:pt idx="190">
                  <c:v>0.9864616413170646</c:v>
                </c:pt>
                <c:pt idx="191">
                  <c:v>0.98637807120173826</c:v>
                </c:pt>
                <c:pt idx="192">
                  <c:v>0.98629450108641148</c:v>
                </c:pt>
                <c:pt idx="193">
                  <c:v>0.98621093097108459</c:v>
                </c:pt>
                <c:pt idx="194">
                  <c:v>0.98612736085575758</c:v>
                </c:pt>
                <c:pt idx="195">
                  <c:v>0.98612736085575758</c:v>
                </c:pt>
                <c:pt idx="196">
                  <c:v>0.98612736085575758</c:v>
                </c:pt>
                <c:pt idx="197">
                  <c:v>0.98604379074043103</c:v>
                </c:pt>
                <c:pt idx="198">
                  <c:v>0.98596022062510469</c:v>
                </c:pt>
                <c:pt idx="199">
                  <c:v>0.98587665050977791</c:v>
                </c:pt>
                <c:pt idx="200">
                  <c:v>0.98587665050977791</c:v>
                </c:pt>
                <c:pt idx="201">
                  <c:v>0.9857930803944509</c:v>
                </c:pt>
                <c:pt idx="202">
                  <c:v>0.98570951027912446</c:v>
                </c:pt>
                <c:pt idx="203">
                  <c:v>0.98562594016379779</c:v>
                </c:pt>
                <c:pt idx="204">
                  <c:v>0.98554237004847067</c:v>
                </c:pt>
                <c:pt idx="205">
                  <c:v>0.98545879993314367</c:v>
                </c:pt>
                <c:pt idx="206">
                  <c:v>0.98537522981781689</c:v>
                </c:pt>
                <c:pt idx="207">
                  <c:v>0.98529165970249044</c:v>
                </c:pt>
                <c:pt idx="208">
                  <c:v>0.98520808958716344</c:v>
                </c:pt>
                <c:pt idx="209">
                  <c:v>0.98512451947183688</c:v>
                </c:pt>
                <c:pt idx="210">
                  <c:v>0.9850409493565101</c:v>
                </c:pt>
                <c:pt idx="211">
                  <c:v>0.98495737924118332</c:v>
                </c:pt>
                <c:pt idx="212">
                  <c:v>0.98487380912585654</c:v>
                </c:pt>
                <c:pt idx="213">
                  <c:v>0.98479023901053009</c:v>
                </c:pt>
                <c:pt idx="214">
                  <c:v>0.98470666889520286</c:v>
                </c:pt>
                <c:pt idx="215">
                  <c:v>0.98462309877987653</c:v>
                </c:pt>
                <c:pt idx="216">
                  <c:v>0.98453952866454952</c:v>
                </c:pt>
                <c:pt idx="217">
                  <c:v>0.98445595854922252</c:v>
                </c:pt>
                <c:pt idx="218">
                  <c:v>0.98437238843389607</c:v>
                </c:pt>
                <c:pt idx="219">
                  <c:v>0.98428881831856951</c:v>
                </c:pt>
                <c:pt idx="220">
                  <c:v>0.98420524820324251</c:v>
                </c:pt>
                <c:pt idx="221">
                  <c:v>0.98412167808791551</c:v>
                </c:pt>
                <c:pt idx="222">
                  <c:v>0.98403810797258873</c:v>
                </c:pt>
                <c:pt idx="223">
                  <c:v>0.98395453785726206</c:v>
                </c:pt>
                <c:pt idx="224">
                  <c:v>0.98387096774193528</c:v>
                </c:pt>
                <c:pt idx="225">
                  <c:v>0.9837873976266085</c:v>
                </c:pt>
                <c:pt idx="226">
                  <c:v>0.98370382751128194</c:v>
                </c:pt>
                <c:pt idx="227">
                  <c:v>0.98362025739595538</c:v>
                </c:pt>
                <c:pt idx="228">
                  <c:v>0.98353668728062826</c:v>
                </c:pt>
                <c:pt idx="229">
                  <c:v>0.98345311716530159</c:v>
                </c:pt>
                <c:pt idx="230">
                  <c:v>0.9833695470499747</c:v>
                </c:pt>
                <c:pt idx="231">
                  <c:v>0.98328597693464792</c:v>
                </c:pt>
                <c:pt idx="232">
                  <c:v>0.98320240681932136</c:v>
                </c:pt>
                <c:pt idx="233">
                  <c:v>0.98311883670399469</c:v>
                </c:pt>
                <c:pt idx="234">
                  <c:v>0.98303526658866791</c:v>
                </c:pt>
                <c:pt idx="235">
                  <c:v>0.98295169647334135</c:v>
                </c:pt>
                <c:pt idx="236">
                  <c:v>0.98286812635801435</c:v>
                </c:pt>
                <c:pt idx="237">
                  <c:v>0.98278455624268768</c:v>
                </c:pt>
                <c:pt idx="238">
                  <c:v>0.98270098612736068</c:v>
                </c:pt>
                <c:pt idx="239">
                  <c:v>0.98261741601203412</c:v>
                </c:pt>
                <c:pt idx="240">
                  <c:v>0.98261741601203412</c:v>
                </c:pt>
                <c:pt idx="241">
                  <c:v>0.98253384589670689</c:v>
                </c:pt>
                <c:pt idx="242">
                  <c:v>0.98245027578138056</c:v>
                </c:pt>
                <c:pt idx="243">
                  <c:v>0.98236670566605333</c:v>
                </c:pt>
                <c:pt idx="244">
                  <c:v>0.98228313555072688</c:v>
                </c:pt>
                <c:pt idx="245">
                  <c:v>0.98219956543540032</c:v>
                </c:pt>
                <c:pt idx="246">
                  <c:v>0.98211599532007354</c:v>
                </c:pt>
                <c:pt idx="247">
                  <c:v>0.98211599532007354</c:v>
                </c:pt>
                <c:pt idx="248">
                  <c:v>0.98203242520474643</c:v>
                </c:pt>
                <c:pt idx="249">
                  <c:v>0.98203242520474643</c:v>
                </c:pt>
                <c:pt idx="250">
                  <c:v>0.98203242520474643</c:v>
                </c:pt>
                <c:pt idx="251">
                  <c:v>0.9819488550894202</c:v>
                </c:pt>
                <c:pt idx="252">
                  <c:v>0.98186528497409331</c:v>
                </c:pt>
                <c:pt idx="253">
                  <c:v>0.98178171485876653</c:v>
                </c:pt>
                <c:pt idx="254">
                  <c:v>0.98169814474343953</c:v>
                </c:pt>
                <c:pt idx="255">
                  <c:v>0.98161457462811319</c:v>
                </c:pt>
                <c:pt idx="256">
                  <c:v>0.98153100451278619</c:v>
                </c:pt>
                <c:pt idx="257">
                  <c:v>0.98144743439745952</c:v>
                </c:pt>
                <c:pt idx="258">
                  <c:v>0.9813638642821324</c:v>
                </c:pt>
                <c:pt idx="259">
                  <c:v>0.98128029416680596</c:v>
                </c:pt>
                <c:pt idx="260">
                  <c:v>0.98119672405147917</c:v>
                </c:pt>
                <c:pt idx="261">
                  <c:v>0.98111315393615217</c:v>
                </c:pt>
                <c:pt idx="262">
                  <c:v>0.9810295838208255</c:v>
                </c:pt>
                <c:pt idx="263">
                  <c:v>0.98094601370549894</c:v>
                </c:pt>
                <c:pt idx="264">
                  <c:v>0.98086244359017238</c:v>
                </c:pt>
                <c:pt idx="265">
                  <c:v>0.98077887347484571</c:v>
                </c:pt>
                <c:pt idx="266">
                  <c:v>0.98069530335951882</c:v>
                </c:pt>
                <c:pt idx="267">
                  <c:v>0.98061173324419215</c:v>
                </c:pt>
                <c:pt idx="268">
                  <c:v>0.98052816312886493</c:v>
                </c:pt>
                <c:pt idx="269">
                  <c:v>0.98052816312886493</c:v>
                </c:pt>
                <c:pt idx="270">
                  <c:v>0.98044459301353859</c:v>
                </c:pt>
                <c:pt idx="271">
                  <c:v>0.98044459301353859</c:v>
                </c:pt>
                <c:pt idx="272">
                  <c:v>0.98036102289821159</c:v>
                </c:pt>
                <c:pt idx="273">
                  <c:v>0.98027745278288481</c:v>
                </c:pt>
                <c:pt idx="274">
                  <c:v>0.98027745278288481</c:v>
                </c:pt>
                <c:pt idx="275">
                  <c:v>0.98019388266755803</c:v>
                </c:pt>
                <c:pt idx="276">
                  <c:v>0.98011031255223136</c:v>
                </c:pt>
                <c:pt idx="277">
                  <c:v>0.98002674243690457</c:v>
                </c:pt>
                <c:pt idx="278">
                  <c:v>0.97994317232157802</c:v>
                </c:pt>
                <c:pt idx="279">
                  <c:v>0.97985960220625101</c:v>
                </c:pt>
                <c:pt idx="280">
                  <c:v>0.97977603209092434</c:v>
                </c:pt>
                <c:pt idx="281">
                  <c:v>0.97969246197559767</c:v>
                </c:pt>
                <c:pt idx="282">
                  <c:v>0.97969246197559767</c:v>
                </c:pt>
                <c:pt idx="283">
                  <c:v>0.97960889186027078</c:v>
                </c:pt>
                <c:pt idx="284">
                  <c:v>0.97960889186027078</c:v>
                </c:pt>
                <c:pt idx="285">
                  <c:v>0.97952532174494356</c:v>
                </c:pt>
                <c:pt idx="286">
                  <c:v>0.97944175162961722</c:v>
                </c:pt>
                <c:pt idx="287">
                  <c:v>0.97935818151429022</c:v>
                </c:pt>
                <c:pt idx="288">
                  <c:v>0.97927461139896377</c:v>
                </c:pt>
                <c:pt idx="289">
                  <c:v>0.97919104128363699</c:v>
                </c:pt>
                <c:pt idx="290">
                  <c:v>0.97910747116831021</c:v>
                </c:pt>
                <c:pt idx="291">
                  <c:v>0.9790239010529832</c:v>
                </c:pt>
                <c:pt idx="292">
                  <c:v>0.9790239010529832</c:v>
                </c:pt>
                <c:pt idx="293">
                  <c:v>0.9790239010529832</c:v>
                </c:pt>
                <c:pt idx="294">
                  <c:v>0.97894033093765631</c:v>
                </c:pt>
                <c:pt idx="295">
                  <c:v>0.97885676082232942</c:v>
                </c:pt>
                <c:pt idx="296">
                  <c:v>0.97877319070700297</c:v>
                </c:pt>
                <c:pt idx="297">
                  <c:v>0.97868962059167663</c:v>
                </c:pt>
                <c:pt idx="298">
                  <c:v>0.97860605047634952</c:v>
                </c:pt>
                <c:pt idx="299">
                  <c:v>0.97852248036102241</c:v>
                </c:pt>
                <c:pt idx="300">
                  <c:v>0.97843891024569618</c:v>
                </c:pt>
                <c:pt idx="301">
                  <c:v>0.97835534013036918</c:v>
                </c:pt>
                <c:pt idx="302">
                  <c:v>0.97827177001504251</c:v>
                </c:pt>
                <c:pt idx="303">
                  <c:v>0.97818819989971539</c:v>
                </c:pt>
                <c:pt idx="304">
                  <c:v>0.97818819989971539</c:v>
                </c:pt>
                <c:pt idx="305">
                  <c:v>0.97810462978438906</c:v>
                </c:pt>
                <c:pt idx="306">
                  <c:v>0.97802105966906261</c:v>
                </c:pt>
                <c:pt idx="307">
                  <c:v>0.9779374895537355</c:v>
                </c:pt>
                <c:pt idx="308">
                  <c:v>0.97785391943840883</c:v>
                </c:pt>
                <c:pt idx="309">
                  <c:v>0.97777034932308204</c:v>
                </c:pt>
                <c:pt idx="310">
                  <c:v>0.97777034932308204</c:v>
                </c:pt>
                <c:pt idx="311">
                  <c:v>0.97777034932308204</c:v>
                </c:pt>
                <c:pt idx="312">
                  <c:v>0.97768677920775493</c:v>
                </c:pt>
                <c:pt idx="313">
                  <c:v>0.97760320909242859</c:v>
                </c:pt>
                <c:pt idx="314">
                  <c:v>0.97751963897710159</c:v>
                </c:pt>
                <c:pt idx="315">
                  <c:v>0.97743606886177459</c:v>
                </c:pt>
                <c:pt idx="316">
                  <c:v>0.97735249874644781</c:v>
                </c:pt>
                <c:pt idx="317">
                  <c:v>0.97726892863112147</c:v>
                </c:pt>
                <c:pt idx="318">
                  <c:v>0.9771853585157948</c:v>
                </c:pt>
                <c:pt idx="319">
                  <c:v>0.9771017884004678</c:v>
                </c:pt>
                <c:pt idx="320">
                  <c:v>0.97701821828514124</c:v>
                </c:pt>
                <c:pt idx="321">
                  <c:v>0.97701821828514124</c:v>
                </c:pt>
                <c:pt idx="322">
                  <c:v>0.97693464816981468</c:v>
                </c:pt>
                <c:pt idx="323">
                  <c:v>0.9768510780544879</c:v>
                </c:pt>
                <c:pt idx="324">
                  <c:v>0.9768510780544879</c:v>
                </c:pt>
                <c:pt idx="325">
                  <c:v>0.97676750793916078</c:v>
                </c:pt>
                <c:pt idx="326">
                  <c:v>0.97668393782383423</c:v>
                </c:pt>
                <c:pt idx="327">
                  <c:v>0.97660036770850744</c:v>
                </c:pt>
                <c:pt idx="328">
                  <c:v>0.97651679759318066</c:v>
                </c:pt>
                <c:pt idx="329">
                  <c:v>0.97643322747785366</c:v>
                </c:pt>
                <c:pt idx="330">
                  <c:v>0.97634965736252743</c:v>
                </c:pt>
                <c:pt idx="331">
                  <c:v>0.97626608724719999</c:v>
                </c:pt>
                <c:pt idx="332">
                  <c:v>0.97626608724719999</c:v>
                </c:pt>
                <c:pt idx="333">
                  <c:v>0.97618251713187354</c:v>
                </c:pt>
                <c:pt idx="334">
                  <c:v>0.97609894701654687</c:v>
                </c:pt>
                <c:pt idx="335">
                  <c:v>0.97601537690121987</c:v>
                </c:pt>
                <c:pt idx="336">
                  <c:v>0.97593180678589353</c:v>
                </c:pt>
                <c:pt idx="337">
                  <c:v>0.97584823667056686</c:v>
                </c:pt>
                <c:pt idx="338">
                  <c:v>0.97576466655523986</c:v>
                </c:pt>
                <c:pt idx="339">
                  <c:v>0.97576466655523986</c:v>
                </c:pt>
                <c:pt idx="340">
                  <c:v>0.9756810964399133</c:v>
                </c:pt>
                <c:pt idx="341">
                  <c:v>0.97559752632458652</c:v>
                </c:pt>
                <c:pt idx="342">
                  <c:v>0.97551395620925929</c:v>
                </c:pt>
                <c:pt idx="343">
                  <c:v>0.9754303860939324</c:v>
                </c:pt>
                <c:pt idx="344">
                  <c:v>0.97534681597860606</c:v>
                </c:pt>
                <c:pt idx="345">
                  <c:v>0.97526324586327906</c:v>
                </c:pt>
                <c:pt idx="346">
                  <c:v>0.97517967574795228</c:v>
                </c:pt>
                <c:pt idx="347">
                  <c:v>0.97509610563262539</c:v>
                </c:pt>
                <c:pt idx="348">
                  <c:v>0.97501253551729861</c:v>
                </c:pt>
                <c:pt idx="349">
                  <c:v>0.97492896540197227</c:v>
                </c:pt>
                <c:pt idx="350">
                  <c:v>0.97484539528664549</c:v>
                </c:pt>
                <c:pt idx="351">
                  <c:v>0.97484539528664549</c:v>
                </c:pt>
                <c:pt idx="352">
                  <c:v>0.97476182517131849</c:v>
                </c:pt>
                <c:pt idx="353">
                  <c:v>0.97467825505599193</c:v>
                </c:pt>
                <c:pt idx="354">
                  <c:v>0.97459468494066492</c:v>
                </c:pt>
                <c:pt idx="355">
                  <c:v>0.97451111482533825</c:v>
                </c:pt>
                <c:pt idx="356">
                  <c:v>0.97442754471001136</c:v>
                </c:pt>
                <c:pt idx="357">
                  <c:v>0.97434397459468491</c:v>
                </c:pt>
                <c:pt idx="358">
                  <c:v>0.97426040447935791</c:v>
                </c:pt>
                <c:pt idx="359">
                  <c:v>0.97417683436403169</c:v>
                </c:pt>
                <c:pt idx="360">
                  <c:v>0.97409326424870468</c:v>
                </c:pt>
                <c:pt idx="361">
                  <c:v>0.97400969413337812</c:v>
                </c:pt>
                <c:pt idx="362">
                  <c:v>0.97400969413337812</c:v>
                </c:pt>
                <c:pt idx="363">
                  <c:v>0.9739261240180509</c:v>
                </c:pt>
                <c:pt idx="364">
                  <c:v>0.97384255390272412</c:v>
                </c:pt>
                <c:pt idx="365">
                  <c:v>0.97384255390272412</c:v>
                </c:pt>
                <c:pt idx="366">
                  <c:v>0.97384255390272412</c:v>
                </c:pt>
                <c:pt idx="367">
                  <c:v>0.97375898378739756</c:v>
                </c:pt>
                <c:pt idx="368">
                  <c:v>0.97367541367207133</c:v>
                </c:pt>
                <c:pt idx="369">
                  <c:v>0.97359184355674411</c:v>
                </c:pt>
                <c:pt idx="370">
                  <c:v>0.97359184355674411</c:v>
                </c:pt>
                <c:pt idx="371">
                  <c:v>0.97350827344141733</c:v>
                </c:pt>
                <c:pt idx="372">
                  <c:v>0.97342470332609055</c:v>
                </c:pt>
                <c:pt idx="373">
                  <c:v>0.97334113321076388</c:v>
                </c:pt>
                <c:pt idx="374">
                  <c:v>0.97334113321076388</c:v>
                </c:pt>
                <c:pt idx="375">
                  <c:v>0.97325756309543687</c:v>
                </c:pt>
                <c:pt idx="376">
                  <c:v>0.97317399298011031</c:v>
                </c:pt>
                <c:pt idx="377">
                  <c:v>0.97309042286478364</c:v>
                </c:pt>
                <c:pt idx="378">
                  <c:v>0.97300685274945653</c:v>
                </c:pt>
                <c:pt idx="379">
                  <c:v>0.9729232826341303</c:v>
                </c:pt>
                <c:pt idx="380">
                  <c:v>0.97283971251880375</c:v>
                </c:pt>
                <c:pt idx="381">
                  <c:v>0.97283971251880375</c:v>
                </c:pt>
                <c:pt idx="382">
                  <c:v>0.97275614240347663</c:v>
                </c:pt>
                <c:pt idx="383">
                  <c:v>0.97275614240347663</c:v>
                </c:pt>
                <c:pt idx="384">
                  <c:v>0.97275614240347663</c:v>
                </c:pt>
                <c:pt idx="385">
                  <c:v>0.97267257228814974</c:v>
                </c:pt>
                <c:pt idx="386">
                  <c:v>0.97267257228814974</c:v>
                </c:pt>
                <c:pt idx="387">
                  <c:v>0.97267257228814974</c:v>
                </c:pt>
                <c:pt idx="388">
                  <c:v>0.97267257228814974</c:v>
                </c:pt>
                <c:pt idx="389">
                  <c:v>0.97258900217282296</c:v>
                </c:pt>
                <c:pt idx="390">
                  <c:v>0.97258900217282296</c:v>
                </c:pt>
                <c:pt idx="391">
                  <c:v>0.97250543205749651</c:v>
                </c:pt>
                <c:pt idx="392">
                  <c:v>0.97242186194216929</c:v>
                </c:pt>
                <c:pt idx="393">
                  <c:v>0.97233829182684239</c:v>
                </c:pt>
                <c:pt idx="394">
                  <c:v>0.9722547217115155</c:v>
                </c:pt>
                <c:pt idx="395">
                  <c:v>0.97217115159618939</c:v>
                </c:pt>
                <c:pt idx="396">
                  <c:v>0.97208758148086227</c:v>
                </c:pt>
                <c:pt idx="397">
                  <c:v>0.97200401136553571</c:v>
                </c:pt>
                <c:pt idx="398">
                  <c:v>0.97200401136553571</c:v>
                </c:pt>
                <c:pt idx="399">
                  <c:v>0.97192044125020871</c:v>
                </c:pt>
                <c:pt idx="400">
                  <c:v>0.97183687113488215</c:v>
                </c:pt>
                <c:pt idx="401">
                  <c:v>0.97175330101955537</c:v>
                </c:pt>
                <c:pt idx="402">
                  <c:v>0.97166973090422859</c:v>
                </c:pt>
                <c:pt idx="403">
                  <c:v>0.97158616078890137</c:v>
                </c:pt>
                <c:pt idx="404">
                  <c:v>0.97150259067357514</c:v>
                </c:pt>
                <c:pt idx="405">
                  <c:v>0.97141902055824836</c:v>
                </c:pt>
                <c:pt idx="406">
                  <c:v>0.97141902055824836</c:v>
                </c:pt>
                <c:pt idx="407">
                  <c:v>0.97133545044292158</c:v>
                </c:pt>
                <c:pt idx="408">
                  <c:v>0.97125188032759491</c:v>
                </c:pt>
                <c:pt idx="409">
                  <c:v>0.97125188032759491</c:v>
                </c:pt>
                <c:pt idx="410">
                  <c:v>0.97125188032759491</c:v>
                </c:pt>
                <c:pt idx="411">
                  <c:v>0.97116831021226768</c:v>
                </c:pt>
                <c:pt idx="412">
                  <c:v>0.9710847400969409</c:v>
                </c:pt>
                <c:pt idx="413">
                  <c:v>0.9710847400969409</c:v>
                </c:pt>
                <c:pt idx="414">
                  <c:v>0.97100116998161423</c:v>
                </c:pt>
                <c:pt idx="415">
                  <c:v>0.97091759986628745</c:v>
                </c:pt>
                <c:pt idx="416">
                  <c:v>0.97083402975096056</c:v>
                </c:pt>
                <c:pt idx="417">
                  <c:v>0.97075045963563433</c:v>
                </c:pt>
                <c:pt idx="418">
                  <c:v>0.97066688952030733</c:v>
                </c:pt>
                <c:pt idx="419">
                  <c:v>0.97058331940498055</c:v>
                </c:pt>
                <c:pt idx="420">
                  <c:v>0.97049974928965377</c:v>
                </c:pt>
                <c:pt idx="421">
                  <c:v>0.97041617917432677</c:v>
                </c:pt>
                <c:pt idx="422">
                  <c:v>0.97033260905900032</c:v>
                </c:pt>
                <c:pt idx="423">
                  <c:v>0.97024903894367398</c:v>
                </c:pt>
                <c:pt idx="424">
                  <c:v>0.97016546882834676</c:v>
                </c:pt>
                <c:pt idx="425">
                  <c:v>0.9700818987130202</c:v>
                </c:pt>
                <c:pt idx="426">
                  <c:v>0.9700818987130202</c:v>
                </c:pt>
                <c:pt idx="427">
                  <c:v>0.96999832859769364</c:v>
                </c:pt>
                <c:pt idx="428">
                  <c:v>0.96991475848236652</c:v>
                </c:pt>
                <c:pt idx="429">
                  <c:v>0.96983118836703996</c:v>
                </c:pt>
                <c:pt idx="430">
                  <c:v>0.96974761825171363</c:v>
                </c:pt>
                <c:pt idx="431">
                  <c:v>0.96966404813638662</c:v>
                </c:pt>
                <c:pt idx="432">
                  <c:v>0.96958047802105951</c:v>
                </c:pt>
                <c:pt idx="433">
                  <c:v>0.96958047802105951</c:v>
                </c:pt>
                <c:pt idx="434">
                  <c:v>0.96958047802105951</c:v>
                </c:pt>
                <c:pt idx="435">
                  <c:v>0.96949690790573273</c:v>
                </c:pt>
                <c:pt idx="436">
                  <c:v>0.96941333779040617</c:v>
                </c:pt>
                <c:pt idx="437">
                  <c:v>0.96932976767507972</c:v>
                </c:pt>
                <c:pt idx="438">
                  <c:v>0.96924619755975261</c:v>
                </c:pt>
                <c:pt idx="439">
                  <c:v>0.96916262744442583</c:v>
                </c:pt>
                <c:pt idx="440">
                  <c:v>0.96907905732909982</c:v>
                </c:pt>
                <c:pt idx="441">
                  <c:v>0.96899548721377293</c:v>
                </c:pt>
                <c:pt idx="442">
                  <c:v>0.96891191709844582</c:v>
                </c:pt>
                <c:pt idx="443">
                  <c:v>0.96891191709844582</c:v>
                </c:pt>
                <c:pt idx="444">
                  <c:v>0.96882834698311904</c:v>
                </c:pt>
                <c:pt idx="445">
                  <c:v>0.96874477686779226</c:v>
                </c:pt>
                <c:pt idx="446">
                  <c:v>0.96874477686779226</c:v>
                </c:pt>
                <c:pt idx="447">
                  <c:v>0.96866120675246559</c:v>
                </c:pt>
                <c:pt idx="448">
                  <c:v>0.96857763663713892</c:v>
                </c:pt>
                <c:pt idx="449">
                  <c:v>0.96849406652181202</c:v>
                </c:pt>
                <c:pt idx="450">
                  <c:v>0.96841049640648524</c:v>
                </c:pt>
                <c:pt idx="451">
                  <c:v>0.96841049640648524</c:v>
                </c:pt>
                <c:pt idx="452">
                  <c:v>0.96832692629115824</c:v>
                </c:pt>
                <c:pt idx="453">
                  <c:v>0.9682433561758319</c:v>
                </c:pt>
                <c:pt idx="454">
                  <c:v>0.96815978606050501</c:v>
                </c:pt>
                <c:pt idx="455">
                  <c:v>0.96807621594517823</c:v>
                </c:pt>
                <c:pt idx="456">
                  <c:v>0.96799264582985123</c:v>
                </c:pt>
                <c:pt idx="457">
                  <c:v>0.96790907571452478</c:v>
                </c:pt>
                <c:pt idx="458">
                  <c:v>0.96790907571452478</c:v>
                </c:pt>
                <c:pt idx="459">
                  <c:v>0.96782550559919822</c:v>
                </c:pt>
                <c:pt idx="460">
                  <c:v>0.96782550559919822</c:v>
                </c:pt>
                <c:pt idx="461">
                  <c:v>0.96774193548387166</c:v>
                </c:pt>
                <c:pt idx="462">
                  <c:v>0.96765836536854444</c:v>
                </c:pt>
                <c:pt idx="463">
                  <c:v>0.96757479525321743</c:v>
                </c:pt>
                <c:pt idx="464">
                  <c:v>0.96749122513789065</c:v>
                </c:pt>
                <c:pt idx="465">
                  <c:v>0.96740765502256387</c:v>
                </c:pt>
                <c:pt idx="466">
                  <c:v>0.96732408490723698</c:v>
                </c:pt>
                <c:pt idx="467">
                  <c:v>0.96724051479191042</c:v>
                </c:pt>
                <c:pt idx="468">
                  <c:v>0.96715694467658364</c:v>
                </c:pt>
                <c:pt idx="469">
                  <c:v>0.96707337456125686</c:v>
                </c:pt>
                <c:pt idx="470">
                  <c:v>0.96698980444593041</c:v>
                </c:pt>
                <c:pt idx="471">
                  <c:v>0.96690623433060363</c:v>
                </c:pt>
                <c:pt idx="472">
                  <c:v>0.96682266421527663</c:v>
                </c:pt>
                <c:pt idx="473">
                  <c:v>0.96673909409994985</c:v>
                </c:pt>
                <c:pt idx="474">
                  <c:v>0.96665552398462329</c:v>
                </c:pt>
                <c:pt idx="475">
                  <c:v>0.96657195386929651</c:v>
                </c:pt>
                <c:pt idx="476">
                  <c:v>0.96648838375396928</c:v>
                </c:pt>
                <c:pt idx="477">
                  <c:v>0.96640481363864306</c:v>
                </c:pt>
                <c:pt idx="478">
                  <c:v>0.96632124352331639</c:v>
                </c:pt>
                <c:pt idx="479">
                  <c:v>0.96623767340798949</c:v>
                </c:pt>
                <c:pt idx="480">
                  <c:v>0.96615410329266249</c:v>
                </c:pt>
                <c:pt idx="481">
                  <c:v>0.96607053317733582</c:v>
                </c:pt>
                <c:pt idx="482">
                  <c:v>0.96598696306200882</c:v>
                </c:pt>
                <c:pt idx="483">
                  <c:v>0.96590339294668248</c:v>
                </c:pt>
                <c:pt idx="484">
                  <c:v>0.9658198228313557</c:v>
                </c:pt>
                <c:pt idx="485">
                  <c:v>0.9657362527160287</c:v>
                </c:pt>
                <c:pt idx="486">
                  <c:v>0.96565268260070225</c:v>
                </c:pt>
                <c:pt idx="487">
                  <c:v>0.96556911248537558</c:v>
                </c:pt>
                <c:pt idx="488">
                  <c:v>0.96548554237004869</c:v>
                </c:pt>
                <c:pt idx="489">
                  <c:v>0.96540197225472191</c:v>
                </c:pt>
                <c:pt idx="490">
                  <c:v>0.96531840213939513</c:v>
                </c:pt>
                <c:pt idx="491">
                  <c:v>0.96523483202406846</c:v>
                </c:pt>
                <c:pt idx="492">
                  <c:v>0.96515126190874145</c:v>
                </c:pt>
                <c:pt idx="493">
                  <c:v>0.96515126190874145</c:v>
                </c:pt>
                <c:pt idx="494">
                  <c:v>0.96506769179341467</c:v>
                </c:pt>
                <c:pt idx="495">
                  <c:v>0.96506769179341467</c:v>
                </c:pt>
                <c:pt idx="496">
                  <c:v>0.96506769179341467</c:v>
                </c:pt>
                <c:pt idx="497">
                  <c:v>0.96498412167808811</c:v>
                </c:pt>
                <c:pt idx="498">
                  <c:v>0.96498412167808811</c:v>
                </c:pt>
                <c:pt idx="499">
                  <c:v>0.96490055156276111</c:v>
                </c:pt>
                <c:pt idx="500">
                  <c:v>0.96481698144743422</c:v>
                </c:pt>
                <c:pt idx="501">
                  <c:v>0.96473341133210788</c:v>
                </c:pt>
                <c:pt idx="502">
                  <c:v>0.96464984121678132</c:v>
                </c:pt>
                <c:pt idx="503">
                  <c:v>0.96456627110145388</c:v>
                </c:pt>
                <c:pt idx="504">
                  <c:v>0.96448270098612709</c:v>
                </c:pt>
                <c:pt idx="505">
                  <c:v>0.96439913087080065</c:v>
                </c:pt>
                <c:pt idx="506">
                  <c:v>0.96431556075547387</c:v>
                </c:pt>
                <c:pt idx="507">
                  <c:v>0.96423199064014731</c:v>
                </c:pt>
                <c:pt idx="508">
                  <c:v>0.96414842052482075</c:v>
                </c:pt>
                <c:pt idx="509">
                  <c:v>0.96406485040949386</c:v>
                </c:pt>
                <c:pt idx="510">
                  <c:v>0.96398128029416685</c:v>
                </c:pt>
                <c:pt idx="511">
                  <c:v>0.96389771017884052</c:v>
                </c:pt>
                <c:pt idx="512">
                  <c:v>0.96381414006351351</c:v>
                </c:pt>
                <c:pt idx="513">
                  <c:v>0.96373056994818662</c:v>
                </c:pt>
                <c:pt idx="514">
                  <c:v>0.96364699983285951</c:v>
                </c:pt>
                <c:pt idx="515">
                  <c:v>0.96364699983285951</c:v>
                </c:pt>
                <c:pt idx="516">
                  <c:v>0.96356342971753273</c:v>
                </c:pt>
                <c:pt idx="517">
                  <c:v>0.9634798596022065</c:v>
                </c:pt>
                <c:pt idx="518">
                  <c:v>0.9634798596022065</c:v>
                </c:pt>
                <c:pt idx="519">
                  <c:v>0.96339628948687961</c:v>
                </c:pt>
                <c:pt idx="520">
                  <c:v>0.96331271937155249</c:v>
                </c:pt>
                <c:pt idx="521">
                  <c:v>0.96331271937155249</c:v>
                </c:pt>
                <c:pt idx="522">
                  <c:v>0.96322914925622571</c:v>
                </c:pt>
                <c:pt idx="523">
                  <c:v>0.96322914925622571</c:v>
                </c:pt>
                <c:pt idx="524">
                  <c:v>0.96314557914089971</c:v>
                </c:pt>
                <c:pt idx="525">
                  <c:v>0.9630620090255726</c:v>
                </c:pt>
                <c:pt idx="526">
                  <c:v>0.9629784389102457</c:v>
                </c:pt>
                <c:pt idx="527">
                  <c:v>0.96289486879491892</c:v>
                </c:pt>
                <c:pt idx="528">
                  <c:v>0.96289486879491892</c:v>
                </c:pt>
                <c:pt idx="529">
                  <c:v>0.96289486879491892</c:v>
                </c:pt>
                <c:pt idx="530">
                  <c:v>0.9628112986795927</c:v>
                </c:pt>
                <c:pt idx="531">
                  <c:v>0.96272772856426569</c:v>
                </c:pt>
                <c:pt idx="532">
                  <c:v>0.96264415844893891</c:v>
                </c:pt>
                <c:pt idx="533">
                  <c:v>0.96256058833361169</c:v>
                </c:pt>
                <c:pt idx="534">
                  <c:v>0.96247701821828535</c:v>
                </c:pt>
                <c:pt idx="535">
                  <c:v>0.96239344810295813</c:v>
                </c:pt>
                <c:pt idx="536">
                  <c:v>0.96239344810295813</c:v>
                </c:pt>
                <c:pt idx="537">
                  <c:v>0.96230987798763168</c:v>
                </c:pt>
                <c:pt idx="538">
                  <c:v>0.96222630787230468</c:v>
                </c:pt>
                <c:pt idx="539">
                  <c:v>0.96214273775697812</c:v>
                </c:pt>
                <c:pt idx="540">
                  <c:v>0.96205916764165134</c:v>
                </c:pt>
                <c:pt idx="541">
                  <c:v>0.96197559752632489</c:v>
                </c:pt>
                <c:pt idx="542">
                  <c:v>0.96189202741099811</c:v>
                </c:pt>
                <c:pt idx="543">
                  <c:v>0.96180845729567155</c:v>
                </c:pt>
                <c:pt idx="544">
                  <c:v>0.96180845729567155</c:v>
                </c:pt>
                <c:pt idx="545">
                  <c:v>0.96172488718034455</c:v>
                </c:pt>
                <c:pt idx="546">
                  <c:v>0.96164131706501799</c:v>
                </c:pt>
                <c:pt idx="547">
                  <c:v>0.96155774694969076</c:v>
                </c:pt>
                <c:pt idx="548">
                  <c:v>0.96147417683436398</c:v>
                </c:pt>
                <c:pt idx="549">
                  <c:v>0.96139060671903753</c:v>
                </c:pt>
                <c:pt idx="550">
                  <c:v>0.96130703660371086</c:v>
                </c:pt>
                <c:pt idx="551">
                  <c:v>0.96122346648838408</c:v>
                </c:pt>
                <c:pt idx="552">
                  <c:v>0.96113989637305741</c:v>
                </c:pt>
                <c:pt idx="553">
                  <c:v>0.96113989637305741</c:v>
                </c:pt>
                <c:pt idx="554">
                  <c:v>0.96105632625773019</c:v>
                </c:pt>
                <c:pt idx="555">
                  <c:v>0.96097275614240363</c:v>
                </c:pt>
                <c:pt idx="556">
                  <c:v>0.96097275614240363</c:v>
                </c:pt>
                <c:pt idx="557">
                  <c:v>0.96088918602707674</c:v>
                </c:pt>
                <c:pt idx="558">
                  <c:v>0.96080561591175018</c:v>
                </c:pt>
                <c:pt idx="559">
                  <c:v>0.96072204579642317</c:v>
                </c:pt>
                <c:pt idx="560">
                  <c:v>0.96063847568109673</c:v>
                </c:pt>
                <c:pt idx="561">
                  <c:v>0.9605549055657695</c:v>
                </c:pt>
                <c:pt idx="562">
                  <c:v>0.96047133545044294</c:v>
                </c:pt>
                <c:pt idx="563">
                  <c:v>0.96038776533511616</c:v>
                </c:pt>
                <c:pt idx="564">
                  <c:v>0.9603041952197896</c:v>
                </c:pt>
                <c:pt idx="565">
                  <c:v>0.9602206251044626</c:v>
                </c:pt>
                <c:pt idx="566">
                  <c:v>0.96013705498913593</c:v>
                </c:pt>
                <c:pt idx="567">
                  <c:v>0.96005348487380915</c:v>
                </c:pt>
                <c:pt idx="568">
                  <c:v>0.96005348487380915</c:v>
                </c:pt>
                <c:pt idx="569">
                  <c:v>0.95996991475848281</c:v>
                </c:pt>
                <c:pt idx="570">
                  <c:v>0.95996991475848281</c:v>
                </c:pt>
                <c:pt idx="571">
                  <c:v>0.9598863446431557</c:v>
                </c:pt>
                <c:pt idx="572">
                  <c:v>0.95980277452782881</c:v>
                </c:pt>
                <c:pt idx="573">
                  <c:v>0.95980277452782881</c:v>
                </c:pt>
                <c:pt idx="574">
                  <c:v>0.95980277452782881</c:v>
                </c:pt>
                <c:pt idx="575">
                  <c:v>0.95971920441250236</c:v>
                </c:pt>
                <c:pt idx="576">
                  <c:v>0.95963563429717591</c:v>
                </c:pt>
                <c:pt idx="577">
                  <c:v>0.95955206418184857</c:v>
                </c:pt>
                <c:pt idx="578">
                  <c:v>0.95946849406652179</c:v>
                </c:pt>
                <c:pt idx="579">
                  <c:v>0.95938492395119501</c:v>
                </c:pt>
                <c:pt idx="580">
                  <c:v>0.95930135383586834</c:v>
                </c:pt>
                <c:pt idx="581">
                  <c:v>0.95921778372054156</c:v>
                </c:pt>
                <c:pt idx="582">
                  <c:v>0.959134213605215</c:v>
                </c:pt>
                <c:pt idx="583">
                  <c:v>0.95905064348988844</c:v>
                </c:pt>
                <c:pt idx="584">
                  <c:v>0.95896707337456144</c:v>
                </c:pt>
                <c:pt idx="585">
                  <c:v>0.95888350325923455</c:v>
                </c:pt>
                <c:pt idx="586">
                  <c:v>0.95879993314390821</c:v>
                </c:pt>
                <c:pt idx="587">
                  <c:v>0.95871636302858121</c:v>
                </c:pt>
                <c:pt idx="588">
                  <c:v>0.95871636302858121</c:v>
                </c:pt>
                <c:pt idx="589">
                  <c:v>0.95863279291325421</c:v>
                </c:pt>
                <c:pt idx="590">
                  <c:v>0.95854922279792742</c:v>
                </c:pt>
                <c:pt idx="591">
                  <c:v>0.95846565268260075</c:v>
                </c:pt>
                <c:pt idx="592">
                  <c:v>0.95838208256727397</c:v>
                </c:pt>
                <c:pt idx="593">
                  <c:v>0.95829851245194742</c:v>
                </c:pt>
                <c:pt idx="594">
                  <c:v>0.95821494233662041</c:v>
                </c:pt>
                <c:pt idx="595">
                  <c:v>0.95813137222129363</c:v>
                </c:pt>
                <c:pt idx="596">
                  <c:v>0.95804780210596685</c:v>
                </c:pt>
                <c:pt idx="597">
                  <c:v>0.95796423199064018</c:v>
                </c:pt>
                <c:pt idx="598">
                  <c:v>0.9578806618753134</c:v>
                </c:pt>
                <c:pt idx="599">
                  <c:v>0.95779709175998662</c:v>
                </c:pt>
                <c:pt idx="600">
                  <c:v>0.95771352164465962</c:v>
                </c:pt>
                <c:pt idx="601">
                  <c:v>0.95762995152933361</c:v>
                </c:pt>
                <c:pt idx="602">
                  <c:v>0.95754638141400639</c:v>
                </c:pt>
                <c:pt idx="603">
                  <c:v>0.95746281129867961</c:v>
                </c:pt>
                <c:pt idx="604">
                  <c:v>0.95737924118335282</c:v>
                </c:pt>
                <c:pt idx="605">
                  <c:v>0.95729567106802627</c:v>
                </c:pt>
                <c:pt idx="606">
                  <c:v>0.95721210095269893</c:v>
                </c:pt>
                <c:pt idx="607">
                  <c:v>0.9571285308373727</c:v>
                </c:pt>
                <c:pt idx="608">
                  <c:v>0.9571285308373727</c:v>
                </c:pt>
                <c:pt idx="609">
                  <c:v>0.9571285308373727</c:v>
                </c:pt>
                <c:pt idx="610">
                  <c:v>0.95704496072204559</c:v>
                </c:pt>
                <c:pt idx="611">
                  <c:v>0.95696139060671903</c:v>
                </c:pt>
                <c:pt idx="612">
                  <c:v>0.95687782049139258</c:v>
                </c:pt>
                <c:pt idx="613">
                  <c:v>0.9567942503760658</c:v>
                </c:pt>
                <c:pt idx="614">
                  <c:v>0.9567106802607388</c:v>
                </c:pt>
                <c:pt idx="615">
                  <c:v>0.95662711014541224</c:v>
                </c:pt>
                <c:pt idx="616">
                  <c:v>0.95654354003008524</c:v>
                </c:pt>
                <c:pt idx="617">
                  <c:v>0.95645996991475846</c:v>
                </c:pt>
                <c:pt idx="618">
                  <c:v>0.95637639979943156</c:v>
                </c:pt>
                <c:pt idx="619">
                  <c:v>0.95637639979943156</c:v>
                </c:pt>
                <c:pt idx="620">
                  <c:v>0.95629282968410523</c:v>
                </c:pt>
                <c:pt idx="621">
                  <c:v>0.95620925956877867</c:v>
                </c:pt>
                <c:pt idx="622">
                  <c:v>0.95612568945345167</c:v>
                </c:pt>
                <c:pt idx="623">
                  <c:v>0.95612568945345167</c:v>
                </c:pt>
                <c:pt idx="624">
                  <c:v>0.95604211933812488</c:v>
                </c:pt>
                <c:pt idx="625">
                  <c:v>0.95604211933812488</c:v>
                </c:pt>
                <c:pt idx="626">
                  <c:v>0.95595854922279788</c:v>
                </c:pt>
                <c:pt idx="627">
                  <c:v>0.95587497910747143</c:v>
                </c:pt>
                <c:pt idx="628">
                  <c:v>0.95579140899214465</c:v>
                </c:pt>
                <c:pt idx="629">
                  <c:v>0.95579140899214465</c:v>
                </c:pt>
                <c:pt idx="630">
                  <c:v>0.95579140899214465</c:v>
                </c:pt>
                <c:pt idx="631">
                  <c:v>0.95570783887681765</c:v>
                </c:pt>
                <c:pt idx="632">
                  <c:v>0.95562426876149109</c:v>
                </c:pt>
                <c:pt idx="633">
                  <c:v>0.95562426876149109</c:v>
                </c:pt>
                <c:pt idx="634">
                  <c:v>0.95554069864616431</c:v>
                </c:pt>
                <c:pt idx="635">
                  <c:v>0.95554069864616431</c:v>
                </c:pt>
                <c:pt idx="636">
                  <c:v>0.95545712853083742</c:v>
                </c:pt>
                <c:pt idx="637">
                  <c:v>0.95537355841551064</c:v>
                </c:pt>
                <c:pt idx="638">
                  <c:v>0.95537355841551064</c:v>
                </c:pt>
                <c:pt idx="639">
                  <c:v>0.95528998830018408</c:v>
                </c:pt>
                <c:pt idx="640">
                  <c:v>0.95528998830018408</c:v>
                </c:pt>
                <c:pt idx="641">
                  <c:v>0.95528998830018408</c:v>
                </c:pt>
                <c:pt idx="642">
                  <c:v>0.95528998830018408</c:v>
                </c:pt>
                <c:pt idx="643">
                  <c:v>0.95528998830018408</c:v>
                </c:pt>
                <c:pt idx="644">
                  <c:v>0.9552064181848573</c:v>
                </c:pt>
                <c:pt idx="645">
                  <c:v>0.95512284806953052</c:v>
                </c:pt>
                <c:pt idx="646">
                  <c:v>0.95503927795420362</c:v>
                </c:pt>
                <c:pt idx="647">
                  <c:v>0.95495570783887707</c:v>
                </c:pt>
                <c:pt idx="648">
                  <c:v>0.95487213772355028</c:v>
                </c:pt>
                <c:pt idx="649">
                  <c:v>0.9547885676082235</c:v>
                </c:pt>
                <c:pt idx="650">
                  <c:v>0.95470499749289683</c:v>
                </c:pt>
                <c:pt idx="651">
                  <c:v>0.95462142737757005</c:v>
                </c:pt>
                <c:pt idx="652">
                  <c:v>0.95453785726224283</c:v>
                </c:pt>
                <c:pt idx="653">
                  <c:v>0.95445428714691627</c:v>
                </c:pt>
                <c:pt idx="654">
                  <c:v>0.95437071703158982</c:v>
                </c:pt>
                <c:pt idx="655">
                  <c:v>0.95428714691626237</c:v>
                </c:pt>
                <c:pt idx="656">
                  <c:v>0.95428714691626237</c:v>
                </c:pt>
                <c:pt idx="657">
                  <c:v>0.95420357680093582</c:v>
                </c:pt>
                <c:pt idx="658">
                  <c:v>0.9541200066856097</c:v>
                </c:pt>
                <c:pt idx="659">
                  <c:v>0.95403643657028281</c:v>
                </c:pt>
                <c:pt idx="660">
                  <c:v>0.95395286645495569</c:v>
                </c:pt>
                <c:pt idx="661">
                  <c:v>0.95395286645495569</c:v>
                </c:pt>
                <c:pt idx="662">
                  <c:v>0.95395286645495569</c:v>
                </c:pt>
                <c:pt idx="663">
                  <c:v>0.95386929633962914</c:v>
                </c:pt>
                <c:pt idx="664">
                  <c:v>0.95378572622430235</c:v>
                </c:pt>
                <c:pt idx="665">
                  <c:v>0.9537021561089758</c:v>
                </c:pt>
                <c:pt idx="666">
                  <c:v>0.95361858599364857</c:v>
                </c:pt>
                <c:pt idx="667">
                  <c:v>0.95361858599364857</c:v>
                </c:pt>
                <c:pt idx="668">
                  <c:v>0.9535350158783219</c:v>
                </c:pt>
                <c:pt idx="669">
                  <c:v>0.9534514457629949</c:v>
                </c:pt>
                <c:pt idx="670">
                  <c:v>0.95336787564766823</c:v>
                </c:pt>
                <c:pt idx="671">
                  <c:v>0.95328430553234156</c:v>
                </c:pt>
                <c:pt idx="672">
                  <c:v>0.95320073541701489</c:v>
                </c:pt>
                <c:pt idx="673">
                  <c:v>0.95311716530168789</c:v>
                </c:pt>
                <c:pt idx="674">
                  <c:v>0.9530335951863611</c:v>
                </c:pt>
                <c:pt idx="675">
                  <c:v>0.95295002507103455</c:v>
                </c:pt>
                <c:pt idx="676">
                  <c:v>0.95295002507103455</c:v>
                </c:pt>
                <c:pt idx="677">
                  <c:v>0.95286645495570788</c:v>
                </c:pt>
                <c:pt idx="678">
                  <c:v>0.95278288484038109</c:v>
                </c:pt>
                <c:pt idx="679">
                  <c:v>0.95269931472505454</c:v>
                </c:pt>
                <c:pt idx="680">
                  <c:v>0.95261574460972764</c:v>
                </c:pt>
                <c:pt idx="681">
                  <c:v>0.95253217449440053</c:v>
                </c:pt>
                <c:pt idx="682">
                  <c:v>0.95253217449440053</c:v>
                </c:pt>
                <c:pt idx="683">
                  <c:v>0.95253217449440053</c:v>
                </c:pt>
                <c:pt idx="684">
                  <c:v>0.95253217449440053</c:v>
                </c:pt>
                <c:pt idx="685">
                  <c:v>0.95244860437907453</c:v>
                </c:pt>
                <c:pt idx="686">
                  <c:v>0.95236503426374752</c:v>
                </c:pt>
                <c:pt idx="687">
                  <c:v>0.95228146414842063</c:v>
                </c:pt>
                <c:pt idx="688">
                  <c:v>0.95219789403309396</c:v>
                </c:pt>
                <c:pt idx="689">
                  <c:v>0.95219789403309396</c:v>
                </c:pt>
                <c:pt idx="690">
                  <c:v>0.95219789403309396</c:v>
                </c:pt>
                <c:pt idx="691">
                  <c:v>0.95211432391776663</c:v>
                </c:pt>
                <c:pt idx="692">
                  <c:v>0.95203075380244029</c:v>
                </c:pt>
                <c:pt idx="693">
                  <c:v>0.95194718368711362</c:v>
                </c:pt>
                <c:pt idx="694">
                  <c:v>0.95186361357178695</c:v>
                </c:pt>
                <c:pt idx="695">
                  <c:v>0.95178004345645995</c:v>
                </c:pt>
                <c:pt idx="696">
                  <c:v>0.95169647334113361</c:v>
                </c:pt>
                <c:pt idx="697">
                  <c:v>0.95161290322580661</c:v>
                </c:pt>
                <c:pt idx="698">
                  <c:v>0.95161290322580661</c:v>
                </c:pt>
                <c:pt idx="699">
                  <c:v>0.95152933311047994</c:v>
                </c:pt>
                <c:pt idx="700">
                  <c:v>0.95144576299515293</c:v>
                </c:pt>
                <c:pt idx="701">
                  <c:v>0.95144576299515293</c:v>
                </c:pt>
                <c:pt idx="702">
                  <c:v>0.95136219287982593</c:v>
                </c:pt>
                <c:pt idx="703">
                  <c:v>0.95136219287982593</c:v>
                </c:pt>
                <c:pt idx="704">
                  <c:v>0.95127862276449981</c:v>
                </c:pt>
                <c:pt idx="705">
                  <c:v>0.95119505264917337</c:v>
                </c:pt>
                <c:pt idx="706">
                  <c:v>0.95119505264917337</c:v>
                </c:pt>
                <c:pt idx="707">
                  <c:v>0.95111148253384614</c:v>
                </c:pt>
                <c:pt idx="708">
                  <c:v>0.95102791241851969</c:v>
                </c:pt>
                <c:pt idx="709">
                  <c:v>0.95094434230319291</c:v>
                </c:pt>
                <c:pt idx="710">
                  <c:v>0.95086077218786569</c:v>
                </c:pt>
                <c:pt idx="711">
                  <c:v>0.95077720207253913</c:v>
                </c:pt>
                <c:pt idx="712">
                  <c:v>0.95077720207253913</c:v>
                </c:pt>
                <c:pt idx="713">
                  <c:v>0.95077720207253913</c:v>
                </c:pt>
                <c:pt idx="714">
                  <c:v>0.95069363195721213</c:v>
                </c:pt>
                <c:pt idx="715">
                  <c:v>0.95061006184188535</c:v>
                </c:pt>
                <c:pt idx="716">
                  <c:v>0.95061006184188535</c:v>
                </c:pt>
                <c:pt idx="717">
                  <c:v>0.95052649172655856</c:v>
                </c:pt>
                <c:pt idx="718">
                  <c:v>0.95044292161123156</c:v>
                </c:pt>
                <c:pt idx="719">
                  <c:v>0.95035935149590511</c:v>
                </c:pt>
                <c:pt idx="720">
                  <c:v>0.95027578138057855</c:v>
                </c:pt>
                <c:pt idx="721">
                  <c:v>0.95027578138057855</c:v>
                </c:pt>
                <c:pt idx="722">
                  <c:v>0.95027578138057855</c:v>
                </c:pt>
                <c:pt idx="723">
                  <c:v>0.95019221126525155</c:v>
                </c:pt>
                <c:pt idx="724">
                  <c:v>0.95010864114992477</c:v>
                </c:pt>
                <c:pt idx="725">
                  <c:v>0.95002507103459843</c:v>
                </c:pt>
                <c:pt idx="726">
                  <c:v>0.94994150091927154</c:v>
                </c:pt>
                <c:pt idx="727">
                  <c:v>0.94985793080394454</c:v>
                </c:pt>
                <c:pt idx="728">
                  <c:v>0.94977436068861798</c:v>
                </c:pt>
                <c:pt idx="729">
                  <c:v>0.94969079057329142</c:v>
                </c:pt>
                <c:pt idx="730">
                  <c:v>0.9496072204579642</c:v>
                </c:pt>
                <c:pt idx="731">
                  <c:v>0.94952365034263742</c:v>
                </c:pt>
                <c:pt idx="732">
                  <c:v>0.94952365034263742</c:v>
                </c:pt>
                <c:pt idx="733">
                  <c:v>0.94944008022731052</c:v>
                </c:pt>
                <c:pt idx="734">
                  <c:v>0.94935651011198396</c:v>
                </c:pt>
                <c:pt idx="735">
                  <c:v>0.94927293999665696</c:v>
                </c:pt>
                <c:pt idx="736">
                  <c:v>0.94927293999665696</c:v>
                </c:pt>
                <c:pt idx="737">
                  <c:v>0.94918936988133018</c:v>
                </c:pt>
                <c:pt idx="738">
                  <c:v>0.94910579976600351</c:v>
                </c:pt>
                <c:pt idx="739">
                  <c:v>0.94902222965067695</c:v>
                </c:pt>
                <c:pt idx="740">
                  <c:v>0.94902222965067695</c:v>
                </c:pt>
                <c:pt idx="741">
                  <c:v>0.94893865953535039</c:v>
                </c:pt>
                <c:pt idx="742">
                  <c:v>0.94885508942002361</c:v>
                </c:pt>
                <c:pt idx="743">
                  <c:v>0.94885508942002361</c:v>
                </c:pt>
                <c:pt idx="744">
                  <c:v>0.94877151930469683</c:v>
                </c:pt>
                <c:pt idx="745">
                  <c:v>0.94868794918936961</c:v>
                </c:pt>
                <c:pt idx="746">
                  <c:v>0.94860437907404338</c:v>
                </c:pt>
                <c:pt idx="747">
                  <c:v>0.9485208089587166</c:v>
                </c:pt>
                <c:pt idx="748">
                  <c:v>0.9484372388433896</c:v>
                </c:pt>
                <c:pt idx="749">
                  <c:v>0.94835366872806259</c:v>
                </c:pt>
                <c:pt idx="750">
                  <c:v>0.94827009861273603</c:v>
                </c:pt>
                <c:pt idx="751">
                  <c:v>0.94827009861273603</c:v>
                </c:pt>
                <c:pt idx="752">
                  <c:v>0.94827009861273603</c:v>
                </c:pt>
                <c:pt idx="753">
                  <c:v>0.94818652849740936</c:v>
                </c:pt>
                <c:pt idx="754">
                  <c:v>0.94818652849740936</c:v>
                </c:pt>
                <c:pt idx="755">
                  <c:v>0.94810295838208269</c:v>
                </c:pt>
                <c:pt idx="756">
                  <c:v>0.94810295838208269</c:v>
                </c:pt>
                <c:pt idx="757">
                  <c:v>0.94801938826675558</c:v>
                </c:pt>
                <c:pt idx="758">
                  <c:v>0.94793581815142924</c:v>
                </c:pt>
                <c:pt idx="759">
                  <c:v>0.94793581815142924</c:v>
                </c:pt>
                <c:pt idx="760">
                  <c:v>0.94793581815142924</c:v>
                </c:pt>
                <c:pt idx="761">
                  <c:v>0.94785224803610224</c:v>
                </c:pt>
                <c:pt idx="762">
                  <c:v>0.9477686779207759</c:v>
                </c:pt>
                <c:pt idx="763">
                  <c:v>0.94768510780544879</c:v>
                </c:pt>
                <c:pt idx="764">
                  <c:v>0.94760153769012245</c:v>
                </c:pt>
                <c:pt idx="765">
                  <c:v>0.94751796757479523</c:v>
                </c:pt>
                <c:pt idx="766">
                  <c:v>0.94743439745946845</c:v>
                </c:pt>
                <c:pt idx="767">
                  <c:v>0.947350827344142</c:v>
                </c:pt>
                <c:pt idx="768">
                  <c:v>0.94726725722881522</c:v>
                </c:pt>
                <c:pt idx="769">
                  <c:v>0.94718368711348844</c:v>
                </c:pt>
                <c:pt idx="770">
                  <c:v>0.94710011699816166</c:v>
                </c:pt>
                <c:pt idx="771">
                  <c:v>0.94710011699816166</c:v>
                </c:pt>
                <c:pt idx="772">
                  <c:v>0.94710011699816166</c:v>
                </c:pt>
                <c:pt idx="773">
                  <c:v>0.94701654688283432</c:v>
                </c:pt>
                <c:pt idx="774">
                  <c:v>0.94693297676750798</c:v>
                </c:pt>
                <c:pt idx="775">
                  <c:v>0.94684940665218187</c:v>
                </c:pt>
                <c:pt idx="776">
                  <c:v>0.94676583653685475</c:v>
                </c:pt>
                <c:pt idx="777">
                  <c:v>0.94676583653685475</c:v>
                </c:pt>
                <c:pt idx="778">
                  <c:v>0.94668226642152764</c:v>
                </c:pt>
                <c:pt idx="779">
                  <c:v>0.94659869630620108</c:v>
                </c:pt>
                <c:pt idx="780">
                  <c:v>0.94659869630620108</c:v>
                </c:pt>
                <c:pt idx="781">
                  <c:v>0.94651512619087441</c:v>
                </c:pt>
                <c:pt idx="782">
                  <c:v>0.94643155607554763</c:v>
                </c:pt>
                <c:pt idx="783">
                  <c:v>0.94634798596022029</c:v>
                </c:pt>
                <c:pt idx="784">
                  <c:v>0.94626441584489385</c:v>
                </c:pt>
                <c:pt idx="785">
                  <c:v>0.94618084572956707</c:v>
                </c:pt>
                <c:pt idx="786">
                  <c:v>0.94618084572956707</c:v>
                </c:pt>
                <c:pt idx="787">
                  <c:v>0.94609727561424062</c:v>
                </c:pt>
                <c:pt idx="788">
                  <c:v>0.94609727561424062</c:v>
                </c:pt>
                <c:pt idx="789">
                  <c:v>0.9460137054989135</c:v>
                </c:pt>
                <c:pt idx="790">
                  <c:v>0.94593013538358706</c:v>
                </c:pt>
                <c:pt idx="791">
                  <c:v>0.94593013538358706</c:v>
                </c:pt>
                <c:pt idx="792">
                  <c:v>0.94584656526825983</c:v>
                </c:pt>
                <c:pt idx="793">
                  <c:v>0.94576299515293305</c:v>
                </c:pt>
                <c:pt idx="794">
                  <c:v>0.9456794250376066</c:v>
                </c:pt>
                <c:pt idx="795">
                  <c:v>0.9456794250376066</c:v>
                </c:pt>
                <c:pt idx="796">
                  <c:v>0.94559585492227982</c:v>
                </c:pt>
                <c:pt idx="797">
                  <c:v>0.94551228480695237</c:v>
                </c:pt>
                <c:pt idx="798">
                  <c:v>0.94542871469162648</c:v>
                </c:pt>
                <c:pt idx="799">
                  <c:v>0.94542871469162648</c:v>
                </c:pt>
                <c:pt idx="800">
                  <c:v>0.9453451445762997</c:v>
                </c:pt>
                <c:pt idx="801">
                  <c:v>0.9453451445762997</c:v>
                </c:pt>
                <c:pt idx="802">
                  <c:v>0.9453451445762997</c:v>
                </c:pt>
                <c:pt idx="803">
                  <c:v>0.9452615744609727</c:v>
                </c:pt>
                <c:pt idx="804">
                  <c:v>0.94517800434564603</c:v>
                </c:pt>
                <c:pt idx="805">
                  <c:v>0.94509443423031958</c:v>
                </c:pt>
                <c:pt idx="806">
                  <c:v>0.94501086411499269</c:v>
                </c:pt>
                <c:pt idx="807">
                  <c:v>0.94492729399966569</c:v>
                </c:pt>
                <c:pt idx="808">
                  <c:v>0.94484372388433902</c:v>
                </c:pt>
                <c:pt idx="809">
                  <c:v>0.94484372388433902</c:v>
                </c:pt>
                <c:pt idx="810">
                  <c:v>0.94476015376901223</c:v>
                </c:pt>
                <c:pt idx="811">
                  <c:v>0.94476015376901223</c:v>
                </c:pt>
                <c:pt idx="812">
                  <c:v>0.94467658365368579</c:v>
                </c:pt>
                <c:pt idx="813">
                  <c:v>0.94467658365368579</c:v>
                </c:pt>
                <c:pt idx="814">
                  <c:v>0.94459301353835889</c:v>
                </c:pt>
                <c:pt idx="815">
                  <c:v>0.94450944342303211</c:v>
                </c:pt>
                <c:pt idx="816">
                  <c:v>0.94450944342303211</c:v>
                </c:pt>
                <c:pt idx="817">
                  <c:v>0.94442587330770533</c:v>
                </c:pt>
                <c:pt idx="818">
                  <c:v>0.94434230319237844</c:v>
                </c:pt>
                <c:pt idx="819">
                  <c:v>0.94425873307705166</c:v>
                </c:pt>
                <c:pt idx="820">
                  <c:v>0.94417516296172488</c:v>
                </c:pt>
                <c:pt idx="821">
                  <c:v>0.94409159284639832</c:v>
                </c:pt>
                <c:pt idx="822">
                  <c:v>0.94409159284639832</c:v>
                </c:pt>
                <c:pt idx="823">
                  <c:v>0.94400802273107165</c:v>
                </c:pt>
                <c:pt idx="824">
                  <c:v>0.94392445261574498</c:v>
                </c:pt>
                <c:pt idx="825">
                  <c:v>0.94392445261574498</c:v>
                </c:pt>
                <c:pt idx="826">
                  <c:v>0.94392445261574498</c:v>
                </c:pt>
                <c:pt idx="827">
                  <c:v>0.94384088250041831</c:v>
                </c:pt>
                <c:pt idx="828">
                  <c:v>0.94375731238509153</c:v>
                </c:pt>
                <c:pt idx="829">
                  <c:v>0.94375731238509153</c:v>
                </c:pt>
                <c:pt idx="830">
                  <c:v>0.94367374226976453</c:v>
                </c:pt>
                <c:pt idx="831">
                  <c:v>0.94359017215443763</c:v>
                </c:pt>
                <c:pt idx="832">
                  <c:v>0.94350660203911085</c:v>
                </c:pt>
                <c:pt idx="833">
                  <c:v>0.94350660203911085</c:v>
                </c:pt>
                <c:pt idx="834">
                  <c:v>0.94350660203911085</c:v>
                </c:pt>
                <c:pt idx="835">
                  <c:v>0.94342303192378429</c:v>
                </c:pt>
                <c:pt idx="836">
                  <c:v>0.94333946180845729</c:v>
                </c:pt>
                <c:pt idx="837">
                  <c:v>0.94325589169313084</c:v>
                </c:pt>
                <c:pt idx="838">
                  <c:v>0.94317232157780351</c:v>
                </c:pt>
                <c:pt idx="839">
                  <c:v>0.94308875146247728</c:v>
                </c:pt>
                <c:pt idx="840">
                  <c:v>0.94300518134715028</c:v>
                </c:pt>
                <c:pt idx="841">
                  <c:v>0.94300518134715028</c:v>
                </c:pt>
                <c:pt idx="842">
                  <c:v>0.94300518134715028</c:v>
                </c:pt>
                <c:pt idx="843">
                  <c:v>0.94292161123182383</c:v>
                </c:pt>
                <c:pt idx="844">
                  <c:v>0.94283804111649672</c:v>
                </c:pt>
                <c:pt idx="845">
                  <c:v>0.94275447100116994</c:v>
                </c:pt>
                <c:pt idx="846">
                  <c:v>0.94267090088584349</c:v>
                </c:pt>
                <c:pt idx="847">
                  <c:v>0.94258733077051648</c:v>
                </c:pt>
                <c:pt idx="848">
                  <c:v>0.9425037606551897</c:v>
                </c:pt>
                <c:pt idx="849">
                  <c:v>0.94242019053986292</c:v>
                </c:pt>
                <c:pt idx="850">
                  <c:v>0.94233662042453614</c:v>
                </c:pt>
                <c:pt idx="851">
                  <c:v>0.94225305030920969</c:v>
                </c:pt>
                <c:pt idx="852">
                  <c:v>0.94216948019388291</c:v>
                </c:pt>
                <c:pt idx="853">
                  <c:v>0.94208591007855613</c:v>
                </c:pt>
                <c:pt idx="854">
                  <c:v>0.94200233996322891</c:v>
                </c:pt>
                <c:pt idx="855">
                  <c:v>0.9419187698479019</c:v>
                </c:pt>
                <c:pt idx="856">
                  <c:v>0.94183519973257568</c:v>
                </c:pt>
                <c:pt idx="857">
                  <c:v>0.94183519973257568</c:v>
                </c:pt>
                <c:pt idx="858">
                  <c:v>0.9417516296172489</c:v>
                </c:pt>
                <c:pt idx="859">
                  <c:v>0.94166805950192212</c:v>
                </c:pt>
                <c:pt idx="860">
                  <c:v>0.94158448938659534</c:v>
                </c:pt>
                <c:pt idx="861">
                  <c:v>0.94158448938659534</c:v>
                </c:pt>
                <c:pt idx="862">
                  <c:v>0.94150091927126833</c:v>
                </c:pt>
                <c:pt idx="863">
                  <c:v>0.94141734915594144</c:v>
                </c:pt>
                <c:pt idx="864">
                  <c:v>0.94133377904061488</c:v>
                </c:pt>
                <c:pt idx="865">
                  <c:v>0.94125020892528832</c:v>
                </c:pt>
                <c:pt idx="866">
                  <c:v>0.94116663880996132</c:v>
                </c:pt>
                <c:pt idx="867">
                  <c:v>0.94116663880996132</c:v>
                </c:pt>
                <c:pt idx="868">
                  <c:v>0.94108306869463476</c:v>
                </c:pt>
                <c:pt idx="869">
                  <c:v>0.94099949857930854</c:v>
                </c:pt>
                <c:pt idx="870">
                  <c:v>0.94091592846398153</c:v>
                </c:pt>
                <c:pt idx="871">
                  <c:v>0.94091592846398153</c:v>
                </c:pt>
                <c:pt idx="872">
                  <c:v>0.94083235834865453</c:v>
                </c:pt>
                <c:pt idx="873">
                  <c:v>0.94074878823332775</c:v>
                </c:pt>
                <c:pt idx="874">
                  <c:v>0.94066521811800141</c:v>
                </c:pt>
                <c:pt idx="875">
                  <c:v>0.94066521811800141</c:v>
                </c:pt>
                <c:pt idx="876">
                  <c:v>0.9405816480026743</c:v>
                </c:pt>
                <c:pt idx="877">
                  <c:v>0.94049807788734752</c:v>
                </c:pt>
                <c:pt idx="878">
                  <c:v>0.9404145077720204</c:v>
                </c:pt>
                <c:pt idx="879">
                  <c:v>0.9404145077720204</c:v>
                </c:pt>
                <c:pt idx="880">
                  <c:v>0.94033093765669395</c:v>
                </c:pt>
                <c:pt idx="881">
                  <c:v>0.94024736754136717</c:v>
                </c:pt>
                <c:pt idx="882">
                  <c:v>0.94016379742604039</c:v>
                </c:pt>
                <c:pt idx="883">
                  <c:v>0.94008022731071372</c:v>
                </c:pt>
                <c:pt idx="884">
                  <c:v>0.93999665719538716</c:v>
                </c:pt>
                <c:pt idx="885">
                  <c:v>0.93999665719538716</c:v>
                </c:pt>
                <c:pt idx="886">
                  <c:v>0.93999665719538716</c:v>
                </c:pt>
                <c:pt idx="887">
                  <c:v>0.93999665719538716</c:v>
                </c:pt>
                <c:pt idx="888">
                  <c:v>0.93999665719538716</c:v>
                </c:pt>
                <c:pt idx="889">
                  <c:v>0.93999665719538716</c:v>
                </c:pt>
                <c:pt idx="890">
                  <c:v>0.93991308708006016</c:v>
                </c:pt>
                <c:pt idx="891">
                  <c:v>0.93982951696473371</c:v>
                </c:pt>
                <c:pt idx="892">
                  <c:v>0.93982951696473371</c:v>
                </c:pt>
                <c:pt idx="893">
                  <c:v>0.93974594684940693</c:v>
                </c:pt>
                <c:pt idx="894">
                  <c:v>0.93974594684940693</c:v>
                </c:pt>
                <c:pt idx="895">
                  <c:v>0.93966237673407993</c:v>
                </c:pt>
                <c:pt idx="896">
                  <c:v>0.93957880661875348</c:v>
                </c:pt>
                <c:pt idx="897">
                  <c:v>0.93949523650342692</c:v>
                </c:pt>
                <c:pt idx="898">
                  <c:v>0.93941166638809992</c:v>
                </c:pt>
                <c:pt idx="899">
                  <c:v>0.93932809627277303</c:v>
                </c:pt>
                <c:pt idx="900">
                  <c:v>0.93932809627277303</c:v>
                </c:pt>
                <c:pt idx="901">
                  <c:v>0.93932809627277303</c:v>
                </c:pt>
                <c:pt idx="902">
                  <c:v>0.93924452615744614</c:v>
                </c:pt>
                <c:pt idx="903">
                  <c:v>0.93916095604211935</c:v>
                </c:pt>
                <c:pt idx="904">
                  <c:v>0.93907738592679257</c:v>
                </c:pt>
                <c:pt idx="905">
                  <c:v>0.93907738592679257</c:v>
                </c:pt>
                <c:pt idx="906">
                  <c:v>0.93907738592679257</c:v>
                </c:pt>
                <c:pt idx="907">
                  <c:v>0.93907738592679257</c:v>
                </c:pt>
                <c:pt idx="908">
                  <c:v>0.93899381581146579</c:v>
                </c:pt>
                <c:pt idx="909">
                  <c:v>0.93899381581146579</c:v>
                </c:pt>
                <c:pt idx="910">
                  <c:v>0.93891024569613901</c:v>
                </c:pt>
                <c:pt idx="911">
                  <c:v>0.93882667558081256</c:v>
                </c:pt>
                <c:pt idx="912">
                  <c:v>0.93874310546548589</c:v>
                </c:pt>
                <c:pt idx="913">
                  <c:v>0.938659535350159</c:v>
                </c:pt>
                <c:pt idx="914">
                  <c:v>0.938575965234832</c:v>
                </c:pt>
                <c:pt idx="915">
                  <c:v>0.93849239511950522</c:v>
                </c:pt>
                <c:pt idx="916">
                  <c:v>0.93840882500417877</c:v>
                </c:pt>
                <c:pt idx="917">
                  <c:v>0.93832525488885199</c:v>
                </c:pt>
                <c:pt idx="918">
                  <c:v>0.93832525488885199</c:v>
                </c:pt>
                <c:pt idx="919">
                  <c:v>0.93824168477352521</c:v>
                </c:pt>
                <c:pt idx="920">
                  <c:v>0.93815811465819865</c:v>
                </c:pt>
                <c:pt idx="921">
                  <c:v>0.93807454454287165</c:v>
                </c:pt>
                <c:pt idx="922">
                  <c:v>0.93807454454287165</c:v>
                </c:pt>
                <c:pt idx="923">
                  <c:v>0.93799097442754475</c:v>
                </c:pt>
                <c:pt idx="924">
                  <c:v>0.93790740431221797</c:v>
                </c:pt>
                <c:pt idx="925">
                  <c:v>0.93782383419689164</c:v>
                </c:pt>
                <c:pt idx="926">
                  <c:v>0.93774026408156463</c:v>
                </c:pt>
                <c:pt idx="927">
                  <c:v>0.93774026408156463</c:v>
                </c:pt>
                <c:pt idx="928">
                  <c:v>0.93765669396623752</c:v>
                </c:pt>
                <c:pt idx="929">
                  <c:v>0.93757312385091063</c:v>
                </c:pt>
                <c:pt idx="930">
                  <c:v>0.93757312385091063</c:v>
                </c:pt>
                <c:pt idx="931">
                  <c:v>0.9374895537355844</c:v>
                </c:pt>
                <c:pt idx="932">
                  <c:v>0.9374059836202574</c:v>
                </c:pt>
                <c:pt idx="933">
                  <c:v>0.93732241350493062</c:v>
                </c:pt>
                <c:pt idx="934">
                  <c:v>0.93723884338960384</c:v>
                </c:pt>
                <c:pt idx="935">
                  <c:v>0.93715527327427761</c:v>
                </c:pt>
                <c:pt idx="936">
                  <c:v>0.93707170315895061</c:v>
                </c:pt>
                <c:pt idx="937">
                  <c:v>0.93698813304362361</c:v>
                </c:pt>
                <c:pt idx="938">
                  <c:v>0.93698813304362361</c:v>
                </c:pt>
                <c:pt idx="939">
                  <c:v>0.93690456292829682</c:v>
                </c:pt>
                <c:pt idx="940">
                  <c:v>0.93682099281297004</c:v>
                </c:pt>
                <c:pt idx="941">
                  <c:v>0.93673742269764348</c:v>
                </c:pt>
                <c:pt idx="942">
                  <c:v>0.93665385258231693</c:v>
                </c:pt>
                <c:pt idx="943">
                  <c:v>0.93657028246698981</c:v>
                </c:pt>
                <c:pt idx="944">
                  <c:v>0.93648671235166281</c:v>
                </c:pt>
                <c:pt idx="945">
                  <c:v>0.93640314223633603</c:v>
                </c:pt>
                <c:pt idx="946">
                  <c:v>0.93631957212100969</c:v>
                </c:pt>
                <c:pt idx="947">
                  <c:v>0.9362360020056828</c:v>
                </c:pt>
                <c:pt idx="948">
                  <c:v>0.9361524318903558</c:v>
                </c:pt>
                <c:pt idx="949">
                  <c:v>0.93606886177502902</c:v>
                </c:pt>
                <c:pt idx="950">
                  <c:v>0.93598529165970279</c:v>
                </c:pt>
                <c:pt idx="951">
                  <c:v>0.93598529165970279</c:v>
                </c:pt>
                <c:pt idx="952">
                  <c:v>0.93598529165970279</c:v>
                </c:pt>
                <c:pt idx="953">
                  <c:v>0.93598529165970279</c:v>
                </c:pt>
                <c:pt idx="954">
                  <c:v>0.9359017215443759</c:v>
                </c:pt>
                <c:pt idx="955">
                  <c:v>0.9359017215443759</c:v>
                </c:pt>
                <c:pt idx="956">
                  <c:v>0.93581815142904901</c:v>
                </c:pt>
                <c:pt idx="957">
                  <c:v>0.93573458131372222</c:v>
                </c:pt>
                <c:pt idx="958">
                  <c:v>0.93565101119839589</c:v>
                </c:pt>
                <c:pt idx="959">
                  <c:v>0.93556744108306844</c:v>
                </c:pt>
                <c:pt idx="960">
                  <c:v>0.93548387096774177</c:v>
                </c:pt>
                <c:pt idx="961">
                  <c:v>0.93548387096774177</c:v>
                </c:pt>
                <c:pt idx="962">
                  <c:v>0.93540030085241499</c:v>
                </c:pt>
                <c:pt idx="963">
                  <c:v>0.93540030085241499</c:v>
                </c:pt>
                <c:pt idx="964">
                  <c:v>0.93531673073708821</c:v>
                </c:pt>
                <c:pt idx="965">
                  <c:v>0.93531673073708821</c:v>
                </c:pt>
                <c:pt idx="966">
                  <c:v>0.93523316062176132</c:v>
                </c:pt>
                <c:pt idx="967">
                  <c:v>0.93514959050643509</c:v>
                </c:pt>
                <c:pt idx="968">
                  <c:v>0.93514959050643509</c:v>
                </c:pt>
                <c:pt idx="969">
                  <c:v>0.93514959050643509</c:v>
                </c:pt>
                <c:pt idx="970">
                  <c:v>0.93506602039110809</c:v>
                </c:pt>
                <c:pt idx="971">
                  <c:v>0.93506602039110809</c:v>
                </c:pt>
                <c:pt idx="972">
                  <c:v>0.93498245027578164</c:v>
                </c:pt>
                <c:pt idx="973">
                  <c:v>0.93489888016045464</c:v>
                </c:pt>
                <c:pt idx="974">
                  <c:v>0.93489888016045464</c:v>
                </c:pt>
                <c:pt idx="975">
                  <c:v>0.93481531004512808</c:v>
                </c:pt>
                <c:pt idx="976">
                  <c:v>0.9347317399298013</c:v>
                </c:pt>
                <c:pt idx="977">
                  <c:v>0.93464816981447463</c:v>
                </c:pt>
                <c:pt idx="978">
                  <c:v>0.93456459969914751</c:v>
                </c:pt>
                <c:pt idx="979">
                  <c:v>0.93456459969914751</c:v>
                </c:pt>
                <c:pt idx="980">
                  <c:v>0.93456459969914751</c:v>
                </c:pt>
                <c:pt idx="981">
                  <c:v>0.93448102958382084</c:v>
                </c:pt>
                <c:pt idx="982">
                  <c:v>0.93439745946849451</c:v>
                </c:pt>
                <c:pt idx="983">
                  <c:v>0.93431388935316728</c:v>
                </c:pt>
                <c:pt idx="984">
                  <c:v>0.9342303192378405</c:v>
                </c:pt>
                <c:pt idx="985">
                  <c:v>0.93414674912251361</c:v>
                </c:pt>
                <c:pt idx="986">
                  <c:v>0.93414674912251361</c:v>
                </c:pt>
                <c:pt idx="987">
                  <c:v>0.93406317900718683</c:v>
                </c:pt>
                <c:pt idx="988">
                  <c:v>0.93397960889186049</c:v>
                </c:pt>
                <c:pt idx="989">
                  <c:v>0.9338960387765336</c:v>
                </c:pt>
                <c:pt idx="990">
                  <c:v>0.9338960387765336</c:v>
                </c:pt>
                <c:pt idx="991">
                  <c:v>0.9338960387765336</c:v>
                </c:pt>
                <c:pt idx="992">
                  <c:v>0.9338960387765336</c:v>
                </c:pt>
                <c:pt idx="993">
                  <c:v>0.93381246866120649</c:v>
                </c:pt>
                <c:pt idx="994">
                  <c:v>0.93372889854588059</c:v>
                </c:pt>
                <c:pt idx="995">
                  <c:v>0.9336453284305537</c:v>
                </c:pt>
                <c:pt idx="996">
                  <c:v>0.9336453284305537</c:v>
                </c:pt>
                <c:pt idx="997">
                  <c:v>0.93356175831522648</c:v>
                </c:pt>
                <c:pt idx="998">
                  <c:v>0.93356175831522648</c:v>
                </c:pt>
                <c:pt idx="999">
                  <c:v>0.93347818819989969</c:v>
                </c:pt>
                <c:pt idx="1000">
                  <c:v>0.93339461808457336</c:v>
                </c:pt>
                <c:pt idx="1001">
                  <c:v>0.93331104796924602</c:v>
                </c:pt>
                <c:pt idx="1002">
                  <c:v>0.93331104796924602</c:v>
                </c:pt>
                <c:pt idx="1003">
                  <c:v>0.93322747785391968</c:v>
                </c:pt>
                <c:pt idx="1004">
                  <c:v>0.9331439077385929</c:v>
                </c:pt>
                <c:pt idx="1005">
                  <c:v>0.9330603376232659</c:v>
                </c:pt>
                <c:pt idx="1006">
                  <c:v>0.9329767675079389</c:v>
                </c:pt>
                <c:pt idx="1007">
                  <c:v>0.93289319739261245</c:v>
                </c:pt>
                <c:pt idx="1008">
                  <c:v>0.93280962727728589</c:v>
                </c:pt>
                <c:pt idx="1009">
                  <c:v>0.93272605716195889</c:v>
                </c:pt>
                <c:pt idx="1010">
                  <c:v>0.93272605716195889</c:v>
                </c:pt>
                <c:pt idx="1011">
                  <c:v>0.93264248704663211</c:v>
                </c:pt>
                <c:pt idx="1012">
                  <c:v>0.93255891693130533</c:v>
                </c:pt>
                <c:pt idx="1013">
                  <c:v>0.93247534681597855</c:v>
                </c:pt>
                <c:pt idx="1014">
                  <c:v>0.93239177670065188</c:v>
                </c:pt>
                <c:pt idx="1015">
                  <c:v>0.93230820658532532</c:v>
                </c:pt>
                <c:pt idx="1016">
                  <c:v>0.93222463646999876</c:v>
                </c:pt>
                <c:pt idx="1017">
                  <c:v>0.93214106635467187</c:v>
                </c:pt>
                <c:pt idx="1018">
                  <c:v>0.93205749623934508</c:v>
                </c:pt>
                <c:pt idx="1019">
                  <c:v>0.9319739261240183</c:v>
                </c:pt>
                <c:pt idx="1020">
                  <c:v>0.93189035600869174</c:v>
                </c:pt>
                <c:pt idx="1021">
                  <c:v>0.9318067858933643</c:v>
                </c:pt>
                <c:pt idx="1022">
                  <c:v>0.93172321577803774</c:v>
                </c:pt>
                <c:pt idx="1023">
                  <c:v>0.93172321577803774</c:v>
                </c:pt>
                <c:pt idx="1024">
                  <c:v>0.93163964566271118</c:v>
                </c:pt>
                <c:pt idx="1025">
                  <c:v>0.93155607554738429</c:v>
                </c:pt>
                <c:pt idx="1026">
                  <c:v>0.93155607554738429</c:v>
                </c:pt>
                <c:pt idx="1027">
                  <c:v>0.93155607554738429</c:v>
                </c:pt>
                <c:pt idx="1028">
                  <c:v>0.93147250543205729</c:v>
                </c:pt>
                <c:pt idx="1029">
                  <c:v>0.9313889353167305</c:v>
                </c:pt>
                <c:pt idx="1030">
                  <c:v>0.9313889353167305</c:v>
                </c:pt>
                <c:pt idx="1031">
                  <c:v>0.93130536520140372</c:v>
                </c:pt>
                <c:pt idx="1032">
                  <c:v>0.93130536520140372</c:v>
                </c:pt>
                <c:pt idx="1033">
                  <c:v>0.9312217950860775</c:v>
                </c:pt>
                <c:pt idx="1034">
                  <c:v>0.9312217950860775</c:v>
                </c:pt>
                <c:pt idx="1035">
                  <c:v>0.93113822497075049</c:v>
                </c:pt>
                <c:pt idx="1036">
                  <c:v>0.93113822497075049</c:v>
                </c:pt>
                <c:pt idx="1037">
                  <c:v>0.93113822497075049</c:v>
                </c:pt>
                <c:pt idx="1038">
                  <c:v>0.93105465485542371</c:v>
                </c:pt>
                <c:pt idx="1039">
                  <c:v>0.93105465485542371</c:v>
                </c:pt>
                <c:pt idx="1040">
                  <c:v>0.93105465485542371</c:v>
                </c:pt>
                <c:pt idx="1041">
                  <c:v>0.93097108474009693</c:v>
                </c:pt>
                <c:pt idx="1042">
                  <c:v>0.93097108474009693</c:v>
                </c:pt>
                <c:pt idx="1043">
                  <c:v>0.93088751462477048</c:v>
                </c:pt>
                <c:pt idx="1044">
                  <c:v>0.93080394450944359</c:v>
                </c:pt>
                <c:pt idx="1045">
                  <c:v>0.93080394450944359</c:v>
                </c:pt>
                <c:pt idx="1046">
                  <c:v>0.93080394450944359</c:v>
                </c:pt>
                <c:pt idx="1047">
                  <c:v>0.93080394450944359</c:v>
                </c:pt>
                <c:pt idx="1048">
                  <c:v>0.93080394450944359</c:v>
                </c:pt>
                <c:pt idx="1049">
                  <c:v>0.93072037439411692</c:v>
                </c:pt>
                <c:pt idx="1050">
                  <c:v>0.93072037439411692</c:v>
                </c:pt>
                <c:pt idx="1051">
                  <c:v>0.93063680427879014</c:v>
                </c:pt>
                <c:pt idx="1052">
                  <c:v>0.93055323416346314</c:v>
                </c:pt>
                <c:pt idx="1053">
                  <c:v>0.93055323416346314</c:v>
                </c:pt>
                <c:pt idx="1054">
                  <c:v>0.93046966404813658</c:v>
                </c:pt>
                <c:pt idx="1055">
                  <c:v>0.93038609393280958</c:v>
                </c:pt>
                <c:pt idx="1056">
                  <c:v>0.93030252381748268</c:v>
                </c:pt>
                <c:pt idx="1057">
                  <c:v>0.93030252381748268</c:v>
                </c:pt>
                <c:pt idx="1058">
                  <c:v>0.9302189537021559</c:v>
                </c:pt>
                <c:pt idx="1059">
                  <c:v>0.9302189537021559</c:v>
                </c:pt>
                <c:pt idx="1060">
                  <c:v>0.93013538358682935</c:v>
                </c:pt>
                <c:pt idx="1061">
                  <c:v>0.93013538358682935</c:v>
                </c:pt>
                <c:pt idx="1062">
                  <c:v>0.93005181347150312</c:v>
                </c:pt>
                <c:pt idx="1063">
                  <c:v>0.92996824335617601</c:v>
                </c:pt>
                <c:pt idx="1064">
                  <c:v>0.92996824335617601</c:v>
                </c:pt>
                <c:pt idx="1065">
                  <c:v>0.92988467324084934</c:v>
                </c:pt>
                <c:pt idx="1066">
                  <c:v>0.92980110312552255</c:v>
                </c:pt>
                <c:pt idx="1067">
                  <c:v>0.92971753301019577</c:v>
                </c:pt>
                <c:pt idx="1068">
                  <c:v>0.92971753301019577</c:v>
                </c:pt>
                <c:pt idx="1069">
                  <c:v>0.92971753301019577</c:v>
                </c:pt>
                <c:pt idx="1070">
                  <c:v>0.92963396289486877</c:v>
                </c:pt>
                <c:pt idx="1071">
                  <c:v>0.92955039277954199</c:v>
                </c:pt>
                <c:pt idx="1072">
                  <c:v>0.92946682266421532</c:v>
                </c:pt>
                <c:pt idx="1073">
                  <c:v>0.92938325254888898</c:v>
                </c:pt>
                <c:pt idx="1074">
                  <c:v>0.9292996824335622</c:v>
                </c:pt>
                <c:pt idx="1075">
                  <c:v>0.92921611231823498</c:v>
                </c:pt>
                <c:pt idx="1076">
                  <c:v>0.92913254220290797</c:v>
                </c:pt>
                <c:pt idx="1077">
                  <c:v>0.92904897208758186</c:v>
                </c:pt>
                <c:pt idx="1078">
                  <c:v>0.92896540197225441</c:v>
                </c:pt>
                <c:pt idx="1079">
                  <c:v>0.92896540197225441</c:v>
                </c:pt>
                <c:pt idx="1080">
                  <c:v>0.92888183185692796</c:v>
                </c:pt>
                <c:pt idx="1081">
                  <c:v>0.92888183185692796</c:v>
                </c:pt>
                <c:pt idx="1082">
                  <c:v>0.92879826174160118</c:v>
                </c:pt>
                <c:pt idx="1083">
                  <c:v>0.92871469162627462</c:v>
                </c:pt>
                <c:pt idx="1084">
                  <c:v>0.92863112151094751</c:v>
                </c:pt>
                <c:pt idx="1085">
                  <c:v>0.92854755139562073</c:v>
                </c:pt>
                <c:pt idx="1086">
                  <c:v>0.92846398128029395</c:v>
                </c:pt>
                <c:pt idx="1087">
                  <c:v>0.92838041116496739</c:v>
                </c:pt>
                <c:pt idx="1088">
                  <c:v>0.9282968410496405</c:v>
                </c:pt>
                <c:pt idx="1089">
                  <c:v>0.92821327093431361</c:v>
                </c:pt>
                <c:pt idx="1090">
                  <c:v>0.92812970081898738</c:v>
                </c:pt>
                <c:pt idx="1091">
                  <c:v>0.92804613070366038</c:v>
                </c:pt>
                <c:pt idx="1092">
                  <c:v>0.92796256058833348</c:v>
                </c:pt>
                <c:pt idx="1093">
                  <c:v>0.92787899047300704</c:v>
                </c:pt>
                <c:pt idx="1094">
                  <c:v>0.92779542035768048</c:v>
                </c:pt>
                <c:pt idx="1095">
                  <c:v>0.92779542035768048</c:v>
                </c:pt>
                <c:pt idx="1096">
                  <c:v>0.92771185024235359</c:v>
                </c:pt>
                <c:pt idx="1097">
                  <c:v>0.92762828012702669</c:v>
                </c:pt>
                <c:pt idx="1098">
                  <c:v>0.92762828012702669</c:v>
                </c:pt>
                <c:pt idx="1099">
                  <c:v>0.92762828012702669</c:v>
                </c:pt>
                <c:pt idx="1100">
                  <c:v>0.9275447100116998</c:v>
                </c:pt>
                <c:pt idx="1101">
                  <c:v>0.9274611398963728</c:v>
                </c:pt>
                <c:pt idx="1102">
                  <c:v>0.9273775697810458</c:v>
                </c:pt>
                <c:pt idx="1103">
                  <c:v>0.92729399966571968</c:v>
                </c:pt>
                <c:pt idx="1104">
                  <c:v>0.92721042955039279</c:v>
                </c:pt>
                <c:pt idx="1105">
                  <c:v>0.92721042955039279</c:v>
                </c:pt>
                <c:pt idx="1106">
                  <c:v>0.92712685943506601</c:v>
                </c:pt>
                <c:pt idx="1107">
                  <c:v>0.92704328931973923</c:v>
                </c:pt>
                <c:pt idx="1108">
                  <c:v>0.92704328931973923</c:v>
                </c:pt>
                <c:pt idx="1109">
                  <c:v>0.92704328931973923</c:v>
                </c:pt>
                <c:pt idx="1110">
                  <c:v>0.92704328931973923</c:v>
                </c:pt>
                <c:pt idx="1111">
                  <c:v>0.92704328931973923</c:v>
                </c:pt>
                <c:pt idx="1112">
                  <c:v>0.92704328931973923</c:v>
                </c:pt>
                <c:pt idx="1113">
                  <c:v>0.92695971920441289</c:v>
                </c:pt>
                <c:pt idx="1114">
                  <c:v>0.92695971920441289</c:v>
                </c:pt>
                <c:pt idx="1115">
                  <c:v>0.92687614908908578</c:v>
                </c:pt>
                <c:pt idx="1116">
                  <c:v>0.926792578973759</c:v>
                </c:pt>
                <c:pt idx="1117">
                  <c:v>0.92670900885843244</c:v>
                </c:pt>
                <c:pt idx="1118">
                  <c:v>0.92662543874310588</c:v>
                </c:pt>
                <c:pt idx="1119">
                  <c:v>0.92654186862777865</c:v>
                </c:pt>
                <c:pt idx="1120">
                  <c:v>0.92645829851245198</c:v>
                </c:pt>
                <c:pt idx="1121">
                  <c:v>0.9263747283971252</c:v>
                </c:pt>
                <c:pt idx="1122">
                  <c:v>0.92629115828179864</c:v>
                </c:pt>
                <c:pt idx="1123">
                  <c:v>0.92620758816647153</c:v>
                </c:pt>
                <c:pt idx="1124">
                  <c:v>0.92612401805114519</c:v>
                </c:pt>
                <c:pt idx="1125">
                  <c:v>0.92604044793581841</c:v>
                </c:pt>
                <c:pt idx="1126">
                  <c:v>0.92595687782049163</c:v>
                </c:pt>
                <c:pt idx="1127">
                  <c:v>0.92587330770516452</c:v>
                </c:pt>
                <c:pt idx="1128">
                  <c:v>0.92587330770516452</c:v>
                </c:pt>
                <c:pt idx="1129">
                  <c:v>0.92578973758983818</c:v>
                </c:pt>
                <c:pt idx="1130">
                  <c:v>0.92570616747451129</c:v>
                </c:pt>
                <c:pt idx="1131">
                  <c:v>0.92562259735918473</c:v>
                </c:pt>
                <c:pt idx="1132">
                  <c:v>0.92553902724385761</c:v>
                </c:pt>
                <c:pt idx="1133">
                  <c:v>0.92545545712853106</c:v>
                </c:pt>
                <c:pt idx="1134">
                  <c:v>0.92537188701320405</c:v>
                </c:pt>
                <c:pt idx="1135">
                  <c:v>0.92537188701320405</c:v>
                </c:pt>
                <c:pt idx="1136">
                  <c:v>0.92528831689787749</c:v>
                </c:pt>
                <c:pt idx="1137">
                  <c:v>0.92520474678255049</c:v>
                </c:pt>
                <c:pt idx="1138">
                  <c:v>0.92512117666722382</c:v>
                </c:pt>
                <c:pt idx="1139">
                  <c:v>0.92503760655189726</c:v>
                </c:pt>
                <c:pt idx="1140">
                  <c:v>0.92503760655189726</c:v>
                </c:pt>
                <c:pt idx="1141">
                  <c:v>0.92495403643657093</c:v>
                </c:pt>
                <c:pt idx="1142">
                  <c:v>0.9248704663212437</c:v>
                </c:pt>
                <c:pt idx="1143">
                  <c:v>0.9248704663212437</c:v>
                </c:pt>
                <c:pt idx="1144">
                  <c:v>0.92478689620591681</c:v>
                </c:pt>
                <c:pt idx="1145">
                  <c:v>0.92478689620591681</c:v>
                </c:pt>
                <c:pt idx="1146">
                  <c:v>0.92470332609059025</c:v>
                </c:pt>
                <c:pt idx="1147">
                  <c:v>0.92461975597526302</c:v>
                </c:pt>
                <c:pt idx="1148">
                  <c:v>0.92453618585993591</c:v>
                </c:pt>
                <c:pt idx="1149">
                  <c:v>0.92453618585993591</c:v>
                </c:pt>
                <c:pt idx="1150">
                  <c:v>0.92445261574460957</c:v>
                </c:pt>
                <c:pt idx="1151">
                  <c:v>0.92436904562928301</c:v>
                </c:pt>
                <c:pt idx="1152">
                  <c:v>0.92428547551395623</c:v>
                </c:pt>
                <c:pt idx="1153">
                  <c:v>0.92420190539862945</c:v>
                </c:pt>
                <c:pt idx="1154">
                  <c:v>0.92411833528330267</c:v>
                </c:pt>
                <c:pt idx="1155">
                  <c:v>0.92403476516797567</c:v>
                </c:pt>
                <c:pt idx="1156">
                  <c:v>0.923951195052649</c:v>
                </c:pt>
                <c:pt idx="1157">
                  <c:v>0.92386762493732222</c:v>
                </c:pt>
                <c:pt idx="1158">
                  <c:v>0.92386762493732222</c:v>
                </c:pt>
                <c:pt idx="1159">
                  <c:v>0.92378405482199566</c:v>
                </c:pt>
                <c:pt idx="1160">
                  <c:v>0.92378405482199566</c:v>
                </c:pt>
                <c:pt idx="1161">
                  <c:v>0.92370048470666866</c:v>
                </c:pt>
                <c:pt idx="1162">
                  <c:v>0.9236169145913421</c:v>
                </c:pt>
                <c:pt idx="1163">
                  <c:v>0.92353334447601521</c:v>
                </c:pt>
                <c:pt idx="1164">
                  <c:v>0.92344977436068865</c:v>
                </c:pt>
                <c:pt idx="1165">
                  <c:v>0.92336620424536153</c:v>
                </c:pt>
                <c:pt idx="1166">
                  <c:v>0.92336620424536153</c:v>
                </c:pt>
                <c:pt idx="1167">
                  <c:v>0.92336620424536153</c:v>
                </c:pt>
                <c:pt idx="1168">
                  <c:v>0.92328263413003508</c:v>
                </c:pt>
                <c:pt idx="1169">
                  <c:v>0.92319906401470853</c:v>
                </c:pt>
                <c:pt idx="1170">
                  <c:v>0.92311549389938163</c:v>
                </c:pt>
                <c:pt idx="1171">
                  <c:v>0.92303192378405463</c:v>
                </c:pt>
                <c:pt idx="1172">
                  <c:v>0.92294835366872852</c:v>
                </c:pt>
                <c:pt idx="1173">
                  <c:v>0.92286478355340151</c:v>
                </c:pt>
                <c:pt idx="1174">
                  <c:v>0.92278121343807507</c:v>
                </c:pt>
                <c:pt idx="1175">
                  <c:v>0.92278121343807507</c:v>
                </c:pt>
                <c:pt idx="1176">
                  <c:v>0.92269764332274784</c:v>
                </c:pt>
                <c:pt idx="1177">
                  <c:v>0.92269764332274784</c:v>
                </c:pt>
                <c:pt idx="1178">
                  <c:v>0.92269764332274784</c:v>
                </c:pt>
                <c:pt idx="1179">
                  <c:v>0.92261407320742128</c:v>
                </c:pt>
                <c:pt idx="1180">
                  <c:v>0.92261407320742128</c:v>
                </c:pt>
                <c:pt idx="1181">
                  <c:v>0.92253050309209428</c:v>
                </c:pt>
                <c:pt idx="1182">
                  <c:v>0.9224469329767675</c:v>
                </c:pt>
                <c:pt idx="1183">
                  <c:v>0.92236336286144038</c:v>
                </c:pt>
                <c:pt idx="1184">
                  <c:v>0.92227979274611394</c:v>
                </c:pt>
                <c:pt idx="1185">
                  <c:v>0.92227979274611394</c:v>
                </c:pt>
                <c:pt idx="1186">
                  <c:v>0.92219622263078771</c:v>
                </c:pt>
                <c:pt idx="1187">
                  <c:v>0.9221126525154606</c:v>
                </c:pt>
                <c:pt idx="1188">
                  <c:v>0.92202908240013393</c:v>
                </c:pt>
                <c:pt idx="1189">
                  <c:v>0.92194551228480737</c:v>
                </c:pt>
                <c:pt idx="1190">
                  <c:v>0.92194551228480737</c:v>
                </c:pt>
                <c:pt idx="1191">
                  <c:v>0.92194551228480737</c:v>
                </c:pt>
                <c:pt idx="1192">
                  <c:v>0.92186194216948059</c:v>
                </c:pt>
                <c:pt idx="1193">
                  <c:v>0.92177837205415381</c:v>
                </c:pt>
                <c:pt idx="1194">
                  <c:v>0.92169480193882691</c:v>
                </c:pt>
                <c:pt idx="1195">
                  <c:v>0.92161123182350013</c:v>
                </c:pt>
                <c:pt idx="1196">
                  <c:v>0.92152766170817313</c:v>
                </c:pt>
                <c:pt idx="1197">
                  <c:v>0.92144409159284635</c:v>
                </c:pt>
                <c:pt idx="1198">
                  <c:v>0.92136052147751957</c:v>
                </c:pt>
                <c:pt idx="1199">
                  <c:v>0.9212769513621929</c:v>
                </c:pt>
                <c:pt idx="1200">
                  <c:v>0.9212769513621929</c:v>
                </c:pt>
                <c:pt idx="1201">
                  <c:v>0.92119338124686589</c:v>
                </c:pt>
                <c:pt idx="1202">
                  <c:v>0.92110981113153956</c:v>
                </c:pt>
                <c:pt idx="1203">
                  <c:v>0.92110981113153956</c:v>
                </c:pt>
                <c:pt idx="1204">
                  <c:v>0.92102624101621233</c:v>
                </c:pt>
                <c:pt idx="1205">
                  <c:v>0.92094267090088611</c:v>
                </c:pt>
                <c:pt idx="1206">
                  <c:v>0.9208591007855591</c:v>
                </c:pt>
                <c:pt idx="1207">
                  <c:v>0.92077553067023254</c:v>
                </c:pt>
                <c:pt idx="1208">
                  <c:v>0.92069196055490565</c:v>
                </c:pt>
                <c:pt idx="1209">
                  <c:v>0.92060839043957921</c:v>
                </c:pt>
                <c:pt idx="1210">
                  <c:v>0.92052482032425209</c:v>
                </c:pt>
                <c:pt idx="1211">
                  <c:v>0.92044125020892553</c:v>
                </c:pt>
                <c:pt idx="1212">
                  <c:v>0.92035768009359864</c:v>
                </c:pt>
                <c:pt idx="1213">
                  <c:v>0.92027410997827153</c:v>
                </c:pt>
                <c:pt idx="1214">
                  <c:v>0.92027410997827153</c:v>
                </c:pt>
                <c:pt idx="1215">
                  <c:v>0.92019053986294475</c:v>
                </c:pt>
                <c:pt idx="1216">
                  <c:v>0.92010696974761785</c:v>
                </c:pt>
                <c:pt idx="1217">
                  <c:v>0.92002339963229152</c:v>
                </c:pt>
                <c:pt idx="1218">
                  <c:v>0.92002339963229152</c:v>
                </c:pt>
                <c:pt idx="1219">
                  <c:v>0.91993982951696451</c:v>
                </c:pt>
                <c:pt idx="1220">
                  <c:v>0.91993982951696451</c:v>
                </c:pt>
                <c:pt idx="1221">
                  <c:v>0.91985625940163773</c:v>
                </c:pt>
                <c:pt idx="1222">
                  <c:v>0.91977268928631117</c:v>
                </c:pt>
                <c:pt idx="1223">
                  <c:v>0.91977268928631117</c:v>
                </c:pt>
                <c:pt idx="1224">
                  <c:v>0.91968911917098461</c:v>
                </c:pt>
                <c:pt idx="1225">
                  <c:v>0.9196055490556575</c:v>
                </c:pt>
                <c:pt idx="1226">
                  <c:v>0.91952197894033072</c:v>
                </c:pt>
                <c:pt idx="1227">
                  <c:v>0.91943840882500416</c:v>
                </c:pt>
                <c:pt idx="1228">
                  <c:v>0.9193548387096776</c:v>
                </c:pt>
                <c:pt idx="1229">
                  <c:v>0.91927126859435071</c:v>
                </c:pt>
                <c:pt idx="1230">
                  <c:v>0.91918769847902393</c:v>
                </c:pt>
                <c:pt idx="1231">
                  <c:v>0.91918769847902393</c:v>
                </c:pt>
                <c:pt idx="1232">
                  <c:v>0.91910412836369715</c:v>
                </c:pt>
                <c:pt idx="1233">
                  <c:v>0.91902055824837081</c:v>
                </c:pt>
                <c:pt idx="1234">
                  <c:v>0.91893698813304359</c:v>
                </c:pt>
                <c:pt idx="1235">
                  <c:v>0.91885341801771681</c:v>
                </c:pt>
                <c:pt idx="1236">
                  <c:v>0.91876984790239014</c:v>
                </c:pt>
                <c:pt idx="1237">
                  <c:v>0.91876984790239014</c:v>
                </c:pt>
                <c:pt idx="1238">
                  <c:v>0.91876984790239014</c:v>
                </c:pt>
                <c:pt idx="1239">
                  <c:v>0.91868627778706313</c:v>
                </c:pt>
                <c:pt idx="1240">
                  <c:v>0.91860270767173668</c:v>
                </c:pt>
                <c:pt idx="1241">
                  <c:v>0.91851913755640979</c:v>
                </c:pt>
                <c:pt idx="1242">
                  <c:v>0.91843556744108312</c:v>
                </c:pt>
                <c:pt idx="1243">
                  <c:v>0.91843556744108312</c:v>
                </c:pt>
                <c:pt idx="1244">
                  <c:v>0.91835199732575634</c:v>
                </c:pt>
                <c:pt idx="1245">
                  <c:v>0.91826842721042967</c:v>
                </c:pt>
                <c:pt idx="1246">
                  <c:v>0.918184857095103</c:v>
                </c:pt>
                <c:pt idx="1247">
                  <c:v>0.918184857095103</c:v>
                </c:pt>
                <c:pt idx="1248">
                  <c:v>0.91810128697977622</c:v>
                </c:pt>
                <c:pt idx="1249">
                  <c:v>0.91801771686444922</c:v>
                </c:pt>
                <c:pt idx="1250">
                  <c:v>0.91793414674912255</c:v>
                </c:pt>
                <c:pt idx="1251">
                  <c:v>0.91785057663379621</c:v>
                </c:pt>
                <c:pt idx="1252">
                  <c:v>0.91785057663379621</c:v>
                </c:pt>
                <c:pt idx="1253">
                  <c:v>0.91785057663379621</c:v>
                </c:pt>
                <c:pt idx="1254">
                  <c:v>0.91776700651846921</c:v>
                </c:pt>
                <c:pt idx="1255">
                  <c:v>0.91768343640314265</c:v>
                </c:pt>
                <c:pt idx="1256">
                  <c:v>0.91768343640314265</c:v>
                </c:pt>
                <c:pt idx="1257">
                  <c:v>0.91768343640314265</c:v>
                </c:pt>
                <c:pt idx="1258">
                  <c:v>0.91759986628781565</c:v>
                </c:pt>
                <c:pt idx="1259">
                  <c:v>0.91751629617248853</c:v>
                </c:pt>
                <c:pt idx="1260">
                  <c:v>0.91743272605716175</c:v>
                </c:pt>
                <c:pt idx="1261">
                  <c:v>0.91734915594183519</c:v>
                </c:pt>
                <c:pt idx="1262">
                  <c:v>0.91726558582650819</c:v>
                </c:pt>
                <c:pt idx="1263">
                  <c:v>0.91726558582650819</c:v>
                </c:pt>
                <c:pt idx="1264">
                  <c:v>0.91726558582650819</c:v>
                </c:pt>
                <c:pt idx="1265">
                  <c:v>0.91718201571118152</c:v>
                </c:pt>
                <c:pt idx="1266">
                  <c:v>0.91709844559585518</c:v>
                </c:pt>
                <c:pt idx="1267">
                  <c:v>0.9170148754805284</c:v>
                </c:pt>
                <c:pt idx="1268">
                  <c:v>0.9169313053652014</c:v>
                </c:pt>
                <c:pt idx="1269">
                  <c:v>0.91684773524987484</c:v>
                </c:pt>
                <c:pt idx="1270">
                  <c:v>0.91676416513454773</c:v>
                </c:pt>
                <c:pt idx="1271">
                  <c:v>0.91668059501922117</c:v>
                </c:pt>
                <c:pt idx="1272">
                  <c:v>0.91659702490389461</c:v>
                </c:pt>
                <c:pt idx="1273">
                  <c:v>0.91651345478856749</c:v>
                </c:pt>
                <c:pt idx="1274">
                  <c:v>0.91651345478856749</c:v>
                </c:pt>
                <c:pt idx="1275">
                  <c:v>0.91642988467324082</c:v>
                </c:pt>
                <c:pt idx="1276">
                  <c:v>0.91634631455791382</c:v>
                </c:pt>
                <c:pt idx="1277">
                  <c:v>0.91626274444258737</c:v>
                </c:pt>
                <c:pt idx="1278">
                  <c:v>0.91617917432726059</c:v>
                </c:pt>
                <c:pt idx="1279">
                  <c:v>0.91617917432726059</c:v>
                </c:pt>
                <c:pt idx="1280">
                  <c:v>0.91617917432726059</c:v>
                </c:pt>
                <c:pt idx="1281">
                  <c:v>0.91609560421193381</c:v>
                </c:pt>
                <c:pt idx="1282">
                  <c:v>0.91601203409660681</c:v>
                </c:pt>
                <c:pt idx="1283">
                  <c:v>0.91592846398128025</c:v>
                </c:pt>
                <c:pt idx="1284">
                  <c:v>0.91592846398128025</c:v>
                </c:pt>
                <c:pt idx="1285">
                  <c:v>0.91592846398128025</c:v>
                </c:pt>
                <c:pt idx="1286">
                  <c:v>0.91584489386595369</c:v>
                </c:pt>
                <c:pt idx="1287">
                  <c:v>0.91576132375062658</c:v>
                </c:pt>
                <c:pt idx="1288">
                  <c:v>0.91567775363530024</c:v>
                </c:pt>
                <c:pt idx="1289">
                  <c:v>0.91559418351997324</c:v>
                </c:pt>
                <c:pt idx="1290">
                  <c:v>0.91551061340464668</c:v>
                </c:pt>
                <c:pt idx="1291">
                  <c:v>0.91551061340464668</c:v>
                </c:pt>
                <c:pt idx="1292">
                  <c:v>0.91542704328931979</c:v>
                </c:pt>
                <c:pt idx="1293">
                  <c:v>0.91534347317399323</c:v>
                </c:pt>
                <c:pt idx="1294">
                  <c:v>0.91525990305866622</c:v>
                </c:pt>
                <c:pt idx="1295">
                  <c:v>0.91517633294333944</c:v>
                </c:pt>
                <c:pt idx="1296">
                  <c:v>0.91509276282801266</c:v>
                </c:pt>
                <c:pt idx="1297">
                  <c:v>0.91500919271268599</c:v>
                </c:pt>
                <c:pt idx="1298">
                  <c:v>0.91492562259735943</c:v>
                </c:pt>
                <c:pt idx="1299">
                  <c:v>0.91484205248203265</c:v>
                </c:pt>
                <c:pt idx="1300">
                  <c:v>0.91475848236670565</c:v>
                </c:pt>
                <c:pt idx="1301">
                  <c:v>0.91475848236670565</c:v>
                </c:pt>
                <c:pt idx="1302">
                  <c:v>0.91467491225137931</c:v>
                </c:pt>
                <c:pt idx="1303">
                  <c:v>0.91467491225137931</c:v>
                </c:pt>
                <c:pt idx="1304">
                  <c:v>0.91459134213605209</c:v>
                </c:pt>
                <c:pt idx="1305">
                  <c:v>0.91450777202072542</c:v>
                </c:pt>
                <c:pt idx="1306">
                  <c:v>0.91450777202072542</c:v>
                </c:pt>
                <c:pt idx="1307">
                  <c:v>0.91442420190539853</c:v>
                </c:pt>
                <c:pt idx="1308">
                  <c:v>0.91442420190539853</c:v>
                </c:pt>
                <c:pt idx="1309">
                  <c:v>0.91434063179007208</c:v>
                </c:pt>
                <c:pt idx="1310">
                  <c:v>0.91425706167474508</c:v>
                </c:pt>
                <c:pt idx="1311">
                  <c:v>0.91417349155941863</c:v>
                </c:pt>
                <c:pt idx="1312">
                  <c:v>0.91408992144409162</c:v>
                </c:pt>
                <c:pt idx="1313">
                  <c:v>0.91400635132876462</c:v>
                </c:pt>
                <c:pt idx="1314">
                  <c:v>0.91392278121343806</c:v>
                </c:pt>
                <c:pt idx="1315">
                  <c:v>0.91383921109811173</c:v>
                </c:pt>
                <c:pt idx="1316">
                  <c:v>0.91375564098278461</c:v>
                </c:pt>
                <c:pt idx="1317">
                  <c:v>0.91367207086745761</c:v>
                </c:pt>
                <c:pt idx="1318">
                  <c:v>0.91367207086745761</c:v>
                </c:pt>
                <c:pt idx="1319">
                  <c:v>0.91358850075213061</c:v>
                </c:pt>
                <c:pt idx="1320">
                  <c:v>0.91350493063680449</c:v>
                </c:pt>
                <c:pt idx="1321">
                  <c:v>0.9134213605214776</c:v>
                </c:pt>
                <c:pt idx="1322">
                  <c:v>0.9133377904061506</c:v>
                </c:pt>
                <c:pt idx="1323">
                  <c:v>0.9133377904061506</c:v>
                </c:pt>
                <c:pt idx="1324">
                  <c:v>0.91325422029082404</c:v>
                </c:pt>
                <c:pt idx="1325">
                  <c:v>0.9131706501754977</c:v>
                </c:pt>
                <c:pt idx="1326">
                  <c:v>0.9130870800601707</c:v>
                </c:pt>
                <c:pt idx="1327">
                  <c:v>0.91300350994484358</c:v>
                </c:pt>
                <c:pt idx="1328">
                  <c:v>0.91291993982951691</c:v>
                </c:pt>
                <c:pt idx="1329">
                  <c:v>0.91283636971419002</c:v>
                </c:pt>
                <c:pt idx="1330">
                  <c:v>0.91275279959886368</c:v>
                </c:pt>
                <c:pt idx="1331">
                  <c:v>0.9126692294835369</c:v>
                </c:pt>
                <c:pt idx="1332">
                  <c:v>0.9125856593682099</c:v>
                </c:pt>
                <c:pt idx="1333">
                  <c:v>0.91250208925288301</c:v>
                </c:pt>
                <c:pt idx="1334">
                  <c:v>0.91250208925288301</c:v>
                </c:pt>
                <c:pt idx="1335">
                  <c:v>0.91241851913755623</c:v>
                </c:pt>
                <c:pt idx="1336">
                  <c:v>0.91233494902222922</c:v>
                </c:pt>
                <c:pt idx="1337">
                  <c:v>0.91225137890690267</c:v>
                </c:pt>
                <c:pt idx="1338">
                  <c:v>0.91216780879157611</c:v>
                </c:pt>
                <c:pt idx="1339">
                  <c:v>0.91216780879157611</c:v>
                </c:pt>
                <c:pt idx="1340">
                  <c:v>0.91208423867624933</c:v>
                </c:pt>
                <c:pt idx="1341">
                  <c:v>0.91200066856092266</c:v>
                </c:pt>
                <c:pt idx="1342">
                  <c:v>0.9119170984455961</c:v>
                </c:pt>
                <c:pt idx="1343">
                  <c:v>0.91183352833026887</c:v>
                </c:pt>
                <c:pt idx="1344">
                  <c:v>0.91174995821494254</c:v>
                </c:pt>
                <c:pt idx="1345">
                  <c:v>0.91166638809961531</c:v>
                </c:pt>
                <c:pt idx="1346">
                  <c:v>0.91158281798428886</c:v>
                </c:pt>
                <c:pt idx="1347">
                  <c:v>0.91158281798428886</c:v>
                </c:pt>
                <c:pt idx="1348">
                  <c:v>0.91149924786896208</c:v>
                </c:pt>
                <c:pt idx="1349">
                  <c:v>0.91149924786896208</c:v>
                </c:pt>
                <c:pt idx="1350">
                  <c:v>0.91149924786896208</c:v>
                </c:pt>
                <c:pt idx="1351">
                  <c:v>0.91149924786896208</c:v>
                </c:pt>
                <c:pt idx="1352">
                  <c:v>0.91149924786896208</c:v>
                </c:pt>
                <c:pt idx="1353">
                  <c:v>0.9114156777536353</c:v>
                </c:pt>
                <c:pt idx="1354">
                  <c:v>0.9114156777536353</c:v>
                </c:pt>
                <c:pt idx="1355">
                  <c:v>0.9114156777536353</c:v>
                </c:pt>
                <c:pt idx="1356">
                  <c:v>0.91133210763830852</c:v>
                </c:pt>
                <c:pt idx="1357">
                  <c:v>0.91124853752298174</c:v>
                </c:pt>
                <c:pt idx="1358">
                  <c:v>0.91124853752298174</c:v>
                </c:pt>
                <c:pt idx="1359">
                  <c:v>0.91124853752298174</c:v>
                </c:pt>
                <c:pt idx="1360">
                  <c:v>0.91124853752298174</c:v>
                </c:pt>
                <c:pt idx="1361">
                  <c:v>0.91116496740765485</c:v>
                </c:pt>
                <c:pt idx="1362">
                  <c:v>0.91116496740765485</c:v>
                </c:pt>
                <c:pt idx="1363">
                  <c:v>0.91108139729232829</c:v>
                </c:pt>
                <c:pt idx="1364">
                  <c:v>0.91108139729232829</c:v>
                </c:pt>
                <c:pt idx="1365">
                  <c:v>0.91099782717700162</c:v>
                </c:pt>
                <c:pt idx="1366">
                  <c:v>0.91091425706167473</c:v>
                </c:pt>
                <c:pt idx="1367">
                  <c:v>0.91091425706167473</c:v>
                </c:pt>
                <c:pt idx="1368">
                  <c:v>0.91083068694634772</c:v>
                </c:pt>
                <c:pt idx="1369">
                  <c:v>0.9107471168310215</c:v>
                </c:pt>
                <c:pt idx="1370">
                  <c:v>0.91066354671569449</c:v>
                </c:pt>
                <c:pt idx="1371">
                  <c:v>0.91057997660036771</c:v>
                </c:pt>
                <c:pt idx="1372">
                  <c:v>0.91049640648504093</c:v>
                </c:pt>
                <c:pt idx="1373">
                  <c:v>0.91041283636971415</c:v>
                </c:pt>
                <c:pt idx="1374">
                  <c:v>0.91041283636971415</c:v>
                </c:pt>
                <c:pt idx="1375">
                  <c:v>0.91041283636971415</c:v>
                </c:pt>
                <c:pt idx="1376">
                  <c:v>0.91041283636971415</c:v>
                </c:pt>
                <c:pt idx="1377">
                  <c:v>0.91032926625438781</c:v>
                </c:pt>
                <c:pt idx="1378">
                  <c:v>0.91024569613906092</c:v>
                </c:pt>
                <c:pt idx="1379">
                  <c:v>0.91024569613906092</c:v>
                </c:pt>
                <c:pt idx="1380">
                  <c:v>0.9101621260237337</c:v>
                </c:pt>
                <c:pt idx="1381">
                  <c:v>0.91007855590840714</c:v>
                </c:pt>
                <c:pt idx="1382">
                  <c:v>0.90999498579308058</c:v>
                </c:pt>
                <c:pt idx="1383">
                  <c:v>0.90991141567775369</c:v>
                </c:pt>
                <c:pt idx="1384">
                  <c:v>0.90982784556242691</c:v>
                </c:pt>
                <c:pt idx="1385">
                  <c:v>0.90974427544710035</c:v>
                </c:pt>
                <c:pt idx="1386">
                  <c:v>0.90966070533177334</c:v>
                </c:pt>
                <c:pt idx="1387">
                  <c:v>0.90966070533177334</c:v>
                </c:pt>
                <c:pt idx="1388">
                  <c:v>0.90957713521644656</c:v>
                </c:pt>
                <c:pt idx="1389">
                  <c:v>0.90949356510111956</c:v>
                </c:pt>
                <c:pt idx="1390">
                  <c:v>0.90940999498579311</c:v>
                </c:pt>
                <c:pt idx="1391">
                  <c:v>0.90932642487046611</c:v>
                </c:pt>
                <c:pt idx="1392">
                  <c:v>0.90924285475513955</c:v>
                </c:pt>
                <c:pt idx="1393">
                  <c:v>0.90915928463981299</c:v>
                </c:pt>
                <c:pt idx="1394">
                  <c:v>0.90907571452448654</c:v>
                </c:pt>
                <c:pt idx="1395">
                  <c:v>0.90907571452448654</c:v>
                </c:pt>
                <c:pt idx="1396">
                  <c:v>0.90899214440915932</c:v>
                </c:pt>
                <c:pt idx="1397">
                  <c:v>0.90890857429383265</c:v>
                </c:pt>
                <c:pt idx="1398">
                  <c:v>0.9088250041785062</c:v>
                </c:pt>
                <c:pt idx="1399">
                  <c:v>0.90874143406317964</c:v>
                </c:pt>
                <c:pt idx="1400">
                  <c:v>0.9086578639478522</c:v>
                </c:pt>
                <c:pt idx="1401">
                  <c:v>0.90857429383252553</c:v>
                </c:pt>
                <c:pt idx="1402">
                  <c:v>0.90849072371719852</c:v>
                </c:pt>
                <c:pt idx="1403">
                  <c:v>0.90840715360187219</c:v>
                </c:pt>
                <c:pt idx="1404">
                  <c:v>0.90832358348654518</c:v>
                </c:pt>
                <c:pt idx="1405">
                  <c:v>0.90832358348654518</c:v>
                </c:pt>
                <c:pt idx="1406">
                  <c:v>0.90824001337121862</c:v>
                </c:pt>
                <c:pt idx="1407">
                  <c:v>0.90815644325589173</c:v>
                </c:pt>
                <c:pt idx="1408">
                  <c:v>0.90815644325589173</c:v>
                </c:pt>
                <c:pt idx="1409">
                  <c:v>0.90807287314056495</c:v>
                </c:pt>
                <c:pt idx="1410">
                  <c:v>0.90798930302523817</c:v>
                </c:pt>
                <c:pt idx="1411">
                  <c:v>0.90790573290991161</c:v>
                </c:pt>
                <c:pt idx="1412">
                  <c:v>0.90782216279458461</c:v>
                </c:pt>
                <c:pt idx="1413">
                  <c:v>0.90782216279458461</c:v>
                </c:pt>
                <c:pt idx="1414">
                  <c:v>0.90773859267925794</c:v>
                </c:pt>
                <c:pt idx="1415">
                  <c:v>0.90773859267925794</c:v>
                </c:pt>
                <c:pt idx="1416">
                  <c:v>0.9076550225639316</c:v>
                </c:pt>
                <c:pt idx="1417">
                  <c:v>0.90757145244860471</c:v>
                </c:pt>
                <c:pt idx="1418">
                  <c:v>0.9074878823332776</c:v>
                </c:pt>
                <c:pt idx="1419">
                  <c:v>0.90740431221795059</c:v>
                </c:pt>
                <c:pt idx="1420">
                  <c:v>0.90732074210262392</c:v>
                </c:pt>
                <c:pt idx="1421">
                  <c:v>0.90732074210262392</c:v>
                </c:pt>
                <c:pt idx="1422">
                  <c:v>0.90723717198729703</c:v>
                </c:pt>
                <c:pt idx="1423">
                  <c:v>0.90723717198729703</c:v>
                </c:pt>
                <c:pt idx="1424">
                  <c:v>0.90715360187197058</c:v>
                </c:pt>
                <c:pt idx="1425">
                  <c:v>0.90707003175664358</c:v>
                </c:pt>
                <c:pt idx="1426">
                  <c:v>0.90707003175664358</c:v>
                </c:pt>
                <c:pt idx="1427">
                  <c:v>0.9069864616413168</c:v>
                </c:pt>
                <c:pt idx="1428">
                  <c:v>0.90690289152599035</c:v>
                </c:pt>
                <c:pt idx="1429">
                  <c:v>0.90681932141066357</c:v>
                </c:pt>
                <c:pt idx="1430">
                  <c:v>0.90673575129533679</c:v>
                </c:pt>
                <c:pt idx="1431">
                  <c:v>0.90665218118000979</c:v>
                </c:pt>
                <c:pt idx="1432">
                  <c:v>0.90665218118000979</c:v>
                </c:pt>
                <c:pt idx="1433">
                  <c:v>0.90656861106468323</c:v>
                </c:pt>
                <c:pt idx="1434">
                  <c:v>0.90648504094935656</c:v>
                </c:pt>
                <c:pt idx="1435">
                  <c:v>0.90640147083402978</c:v>
                </c:pt>
                <c:pt idx="1436">
                  <c:v>0.90640147083402978</c:v>
                </c:pt>
                <c:pt idx="1437">
                  <c:v>0.90640147083402978</c:v>
                </c:pt>
                <c:pt idx="1438">
                  <c:v>0.90631790071870277</c:v>
                </c:pt>
                <c:pt idx="1439">
                  <c:v>0.90631790071870277</c:v>
                </c:pt>
                <c:pt idx="1440">
                  <c:v>0.90623433060337644</c:v>
                </c:pt>
                <c:pt idx="1441">
                  <c:v>0.90623433060337644</c:v>
                </c:pt>
                <c:pt idx="1442">
                  <c:v>0.90615076048804943</c:v>
                </c:pt>
                <c:pt idx="1443">
                  <c:v>0.90606719037272232</c:v>
                </c:pt>
                <c:pt idx="1444">
                  <c:v>0.90598362025739598</c:v>
                </c:pt>
                <c:pt idx="1445">
                  <c:v>0.9059000501420692</c:v>
                </c:pt>
                <c:pt idx="1446">
                  <c:v>0.9058164800267422</c:v>
                </c:pt>
                <c:pt idx="1447">
                  <c:v>0.90573290991141531</c:v>
                </c:pt>
                <c:pt idx="1448">
                  <c:v>0.90564933979608919</c:v>
                </c:pt>
                <c:pt idx="1449">
                  <c:v>0.90564933979608919</c:v>
                </c:pt>
                <c:pt idx="1450">
                  <c:v>0.90556576968076197</c:v>
                </c:pt>
                <c:pt idx="1451">
                  <c:v>0.90548219956543519</c:v>
                </c:pt>
                <c:pt idx="1452">
                  <c:v>0.90539862945010863</c:v>
                </c:pt>
                <c:pt idx="1453">
                  <c:v>0.90531505933478185</c:v>
                </c:pt>
                <c:pt idx="1454">
                  <c:v>0.90531505933478185</c:v>
                </c:pt>
                <c:pt idx="1455">
                  <c:v>0.90523148921945507</c:v>
                </c:pt>
                <c:pt idx="1456">
                  <c:v>0.90523148921945507</c:v>
                </c:pt>
                <c:pt idx="1457">
                  <c:v>0.90514791910412862</c:v>
                </c:pt>
                <c:pt idx="1458">
                  <c:v>0.9050643489888015</c:v>
                </c:pt>
                <c:pt idx="1459">
                  <c:v>0.9050643489888015</c:v>
                </c:pt>
                <c:pt idx="1460">
                  <c:v>0.9050643489888015</c:v>
                </c:pt>
                <c:pt idx="1461">
                  <c:v>0.90498077887347483</c:v>
                </c:pt>
                <c:pt idx="1462">
                  <c:v>0.90489720875814805</c:v>
                </c:pt>
                <c:pt idx="1463">
                  <c:v>0.9048136386428216</c:v>
                </c:pt>
                <c:pt idx="1464">
                  <c:v>0.9047300685274946</c:v>
                </c:pt>
                <c:pt idx="1465">
                  <c:v>0.9047300685274946</c:v>
                </c:pt>
                <c:pt idx="1466">
                  <c:v>0.90464649841216782</c:v>
                </c:pt>
                <c:pt idx="1467">
                  <c:v>0.9045629282968406</c:v>
                </c:pt>
                <c:pt idx="1468">
                  <c:v>0.90447935818151448</c:v>
                </c:pt>
                <c:pt idx="1469">
                  <c:v>0.90447935818151448</c:v>
                </c:pt>
                <c:pt idx="1470">
                  <c:v>0.9043957880661877</c:v>
                </c:pt>
                <c:pt idx="1471">
                  <c:v>0.90431221795086059</c:v>
                </c:pt>
                <c:pt idx="1472">
                  <c:v>0.90431221795086059</c:v>
                </c:pt>
                <c:pt idx="1473">
                  <c:v>0.90422864783553403</c:v>
                </c:pt>
                <c:pt idx="1474">
                  <c:v>0.90414507772020725</c:v>
                </c:pt>
                <c:pt idx="1475">
                  <c:v>0.9040615076048808</c:v>
                </c:pt>
                <c:pt idx="1476">
                  <c:v>0.90397793748955402</c:v>
                </c:pt>
                <c:pt idx="1477">
                  <c:v>0.90389436737422701</c:v>
                </c:pt>
                <c:pt idx="1478">
                  <c:v>0.90381079725890023</c:v>
                </c:pt>
                <c:pt idx="1479">
                  <c:v>0.9037272271435739</c:v>
                </c:pt>
                <c:pt idx="1480">
                  <c:v>0.90364365702824689</c:v>
                </c:pt>
                <c:pt idx="1481">
                  <c:v>0.90364365702824689</c:v>
                </c:pt>
                <c:pt idx="1482">
                  <c:v>0.90356008691291945</c:v>
                </c:pt>
                <c:pt idx="1483">
                  <c:v>0.90356008691291945</c:v>
                </c:pt>
                <c:pt idx="1484">
                  <c:v>0.90356008691291945</c:v>
                </c:pt>
                <c:pt idx="1485">
                  <c:v>0.90356008691291945</c:v>
                </c:pt>
                <c:pt idx="1486">
                  <c:v>0.90347651679759322</c:v>
                </c:pt>
                <c:pt idx="1487">
                  <c:v>0.90339294668226622</c:v>
                </c:pt>
                <c:pt idx="1488">
                  <c:v>0.90330937656693966</c:v>
                </c:pt>
                <c:pt idx="1489">
                  <c:v>0.9032258064516131</c:v>
                </c:pt>
                <c:pt idx="1490">
                  <c:v>0.9032258064516131</c:v>
                </c:pt>
                <c:pt idx="1491">
                  <c:v>0.90314223633628632</c:v>
                </c:pt>
                <c:pt idx="1492">
                  <c:v>0.90305866622095943</c:v>
                </c:pt>
                <c:pt idx="1493">
                  <c:v>0.90305866622095943</c:v>
                </c:pt>
                <c:pt idx="1494">
                  <c:v>0.90297509610563265</c:v>
                </c:pt>
                <c:pt idx="1495">
                  <c:v>0.90289152599030587</c:v>
                </c:pt>
                <c:pt idx="1496">
                  <c:v>0.90280795587497908</c:v>
                </c:pt>
                <c:pt idx="1497">
                  <c:v>0.90272438575965208</c:v>
                </c:pt>
                <c:pt idx="1498">
                  <c:v>0.90264081564432586</c:v>
                </c:pt>
                <c:pt idx="1499">
                  <c:v>0.90264081564432586</c:v>
                </c:pt>
                <c:pt idx="1500">
                  <c:v>0.90255724552899863</c:v>
                </c:pt>
                <c:pt idx="1501">
                  <c:v>0.90255724552899863</c:v>
                </c:pt>
                <c:pt idx="1502">
                  <c:v>0.90247367541367229</c:v>
                </c:pt>
                <c:pt idx="1503">
                  <c:v>0.90239010529834529</c:v>
                </c:pt>
                <c:pt idx="1504">
                  <c:v>0.90230653518301851</c:v>
                </c:pt>
                <c:pt idx="1505">
                  <c:v>0.90230653518301851</c:v>
                </c:pt>
                <c:pt idx="1506">
                  <c:v>0.9022229650676914</c:v>
                </c:pt>
                <c:pt idx="1507">
                  <c:v>0.90213939495236473</c:v>
                </c:pt>
                <c:pt idx="1508">
                  <c:v>0.90205582483703828</c:v>
                </c:pt>
                <c:pt idx="1509">
                  <c:v>0.9019722547217115</c:v>
                </c:pt>
                <c:pt idx="1510">
                  <c:v>0.9019722547217115</c:v>
                </c:pt>
                <c:pt idx="1511">
                  <c:v>0.90188868460638472</c:v>
                </c:pt>
                <c:pt idx="1512">
                  <c:v>0.90188868460638472</c:v>
                </c:pt>
                <c:pt idx="1513">
                  <c:v>0.90188868460638472</c:v>
                </c:pt>
                <c:pt idx="1514">
                  <c:v>0.90188868460638472</c:v>
                </c:pt>
                <c:pt idx="1515">
                  <c:v>0.90180511449105794</c:v>
                </c:pt>
                <c:pt idx="1516">
                  <c:v>0.90180511449105794</c:v>
                </c:pt>
                <c:pt idx="1517">
                  <c:v>0.90180511449105794</c:v>
                </c:pt>
                <c:pt idx="1518">
                  <c:v>0.90172154437573149</c:v>
                </c:pt>
                <c:pt idx="1519">
                  <c:v>0.9016379742604046</c:v>
                </c:pt>
                <c:pt idx="1520">
                  <c:v>0.9016379742604046</c:v>
                </c:pt>
                <c:pt idx="1521">
                  <c:v>0.9015544041450777</c:v>
                </c:pt>
                <c:pt idx="1522">
                  <c:v>0.90147083402975092</c:v>
                </c:pt>
                <c:pt idx="1523">
                  <c:v>0.90138726391442403</c:v>
                </c:pt>
                <c:pt idx="1524">
                  <c:v>0.90130369379909769</c:v>
                </c:pt>
                <c:pt idx="1525">
                  <c:v>0.90122012368377091</c:v>
                </c:pt>
                <c:pt idx="1526">
                  <c:v>0.90113655356844391</c:v>
                </c:pt>
                <c:pt idx="1527">
                  <c:v>0.90105298345311713</c:v>
                </c:pt>
                <c:pt idx="1528">
                  <c:v>0.90105298345311713</c:v>
                </c:pt>
                <c:pt idx="1529">
                  <c:v>0.90105298345311713</c:v>
                </c:pt>
                <c:pt idx="1530">
                  <c:v>0.90096941333779068</c:v>
                </c:pt>
                <c:pt idx="1531">
                  <c:v>0.90088584322246368</c:v>
                </c:pt>
                <c:pt idx="1532">
                  <c:v>0.90088584322246368</c:v>
                </c:pt>
                <c:pt idx="1533">
                  <c:v>0.90088584322246368</c:v>
                </c:pt>
                <c:pt idx="1534">
                  <c:v>0.90088584322246368</c:v>
                </c:pt>
                <c:pt idx="1535">
                  <c:v>0.9008022731071369</c:v>
                </c:pt>
                <c:pt idx="1536">
                  <c:v>0.90071870299181012</c:v>
                </c:pt>
                <c:pt idx="1537">
                  <c:v>0.90071870299181012</c:v>
                </c:pt>
                <c:pt idx="1538">
                  <c:v>0.90071870299181012</c:v>
                </c:pt>
                <c:pt idx="1539">
                  <c:v>0.90063513287648356</c:v>
                </c:pt>
                <c:pt idx="1540">
                  <c:v>0.90055156276115644</c:v>
                </c:pt>
                <c:pt idx="1541">
                  <c:v>0.90046799264582988</c:v>
                </c:pt>
                <c:pt idx="1542">
                  <c:v>0.90046799264582988</c:v>
                </c:pt>
                <c:pt idx="1543">
                  <c:v>0.90038442253050333</c:v>
                </c:pt>
                <c:pt idx="1544">
                  <c:v>0.90030085241517677</c:v>
                </c:pt>
                <c:pt idx="1545">
                  <c:v>0.90021728229984954</c:v>
                </c:pt>
                <c:pt idx="1546">
                  <c:v>0.90013371218452298</c:v>
                </c:pt>
                <c:pt idx="1547">
                  <c:v>0.90005014206919631</c:v>
                </c:pt>
                <c:pt idx="1548">
                  <c:v>0.89996657195386931</c:v>
                </c:pt>
                <c:pt idx="1549">
                  <c:v>0.89988300183854264</c:v>
                </c:pt>
                <c:pt idx="1550">
                  <c:v>0.89979943172321608</c:v>
                </c:pt>
                <c:pt idx="1551">
                  <c:v>0.89971586160788952</c:v>
                </c:pt>
                <c:pt idx="1552">
                  <c:v>0.89963229149256252</c:v>
                </c:pt>
                <c:pt idx="1553">
                  <c:v>0.89954872137723552</c:v>
                </c:pt>
                <c:pt idx="1554">
                  <c:v>0.89946515126190851</c:v>
                </c:pt>
                <c:pt idx="1555">
                  <c:v>0.89946515126190851</c:v>
                </c:pt>
                <c:pt idx="1556">
                  <c:v>0.89938158114658195</c:v>
                </c:pt>
                <c:pt idx="1557">
                  <c:v>0.8992980110312554</c:v>
                </c:pt>
                <c:pt idx="1558">
                  <c:v>0.8992144409159285</c:v>
                </c:pt>
                <c:pt idx="1559">
                  <c:v>0.8992144409159285</c:v>
                </c:pt>
                <c:pt idx="1560">
                  <c:v>0.89913087080060172</c:v>
                </c:pt>
                <c:pt idx="1561">
                  <c:v>0.89904730068527516</c:v>
                </c:pt>
                <c:pt idx="1562">
                  <c:v>0.89904730068527516</c:v>
                </c:pt>
                <c:pt idx="1563">
                  <c:v>0.89896373056994838</c:v>
                </c:pt>
                <c:pt idx="1564">
                  <c:v>0.8988801604546216</c:v>
                </c:pt>
                <c:pt idx="1565">
                  <c:v>0.89879659033929493</c:v>
                </c:pt>
                <c:pt idx="1566">
                  <c:v>0.89879659033929493</c:v>
                </c:pt>
                <c:pt idx="1567">
                  <c:v>0.89871302022396793</c:v>
                </c:pt>
                <c:pt idx="1568">
                  <c:v>0.89871302022396793</c:v>
                </c:pt>
                <c:pt idx="1569">
                  <c:v>0.8986294501086417</c:v>
                </c:pt>
                <c:pt idx="1570">
                  <c:v>0.8986294501086417</c:v>
                </c:pt>
                <c:pt idx="1571">
                  <c:v>0.8986294501086417</c:v>
                </c:pt>
                <c:pt idx="1572">
                  <c:v>0.89854587999331481</c:v>
                </c:pt>
                <c:pt idx="1573">
                  <c:v>0.89854587999331481</c:v>
                </c:pt>
                <c:pt idx="1574">
                  <c:v>0.89854587999331481</c:v>
                </c:pt>
                <c:pt idx="1575">
                  <c:v>0.89846230987798736</c:v>
                </c:pt>
                <c:pt idx="1576">
                  <c:v>0.89837873976266069</c:v>
                </c:pt>
                <c:pt idx="1577">
                  <c:v>0.89837873976266069</c:v>
                </c:pt>
                <c:pt idx="1578">
                  <c:v>0.89837873976266069</c:v>
                </c:pt>
                <c:pt idx="1579">
                  <c:v>0.89829516964733414</c:v>
                </c:pt>
                <c:pt idx="1580">
                  <c:v>0.89821159953200735</c:v>
                </c:pt>
                <c:pt idx="1581">
                  <c:v>0.89812802941668091</c:v>
                </c:pt>
                <c:pt idx="1582">
                  <c:v>0.89804445930135401</c:v>
                </c:pt>
                <c:pt idx="1583">
                  <c:v>0.89796088918602712</c:v>
                </c:pt>
                <c:pt idx="1584">
                  <c:v>0.89787731907070056</c:v>
                </c:pt>
                <c:pt idx="1585">
                  <c:v>0.89779374895537389</c:v>
                </c:pt>
                <c:pt idx="1586">
                  <c:v>0.89771017884004678</c:v>
                </c:pt>
                <c:pt idx="1587">
                  <c:v>0.89762660872472022</c:v>
                </c:pt>
                <c:pt idx="1588">
                  <c:v>0.89754303860939377</c:v>
                </c:pt>
                <c:pt idx="1589">
                  <c:v>0.89745946849406677</c:v>
                </c:pt>
                <c:pt idx="1590">
                  <c:v>0.89737589837874021</c:v>
                </c:pt>
                <c:pt idx="1591">
                  <c:v>0.89729232826341321</c:v>
                </c:pt>
                <c:pt idx="1592">
                  <c:v>0.89729232826341321</c:v>
                </c:pt>
                <c:pt idx="1593">
                  <c:v>0.89720875814808665</c:v>
                </c:pt>
                <c:pt idx="1594">
                  <c:v>0.89712518803275954</c:v>
                </c:pt>
                <c:pt idx="1595">
                  <c:v>0.89712518803275954</c:v>
                </c:pt>
                <c:pt idx="1596">
                  <c:v>0.89712518803275954</c:v>
                </c:pt>
                <c:pt idx="1597">
                  <c:v>0.89704161791743309</c:v>
                </c:pt>
                <c:pt idx="1598">
                  <c:v>0.8969580478021062</c:v>
                </c:pt>
                <c:pt idx="1599">
                  <c:v>0.89687447768677986</c:v>
                </c:pt>
                <c:pt idx="1600">
                  <c:v>0.89679090757145274</c:v>
                </c:pt>
                <c:pt idx="1601">
                  <c:v>0.89679090757145274</c:v>
                </c:pt>
                <c:pt idx="1602">
                  <c:v>0.89670733745612585</c:v>
                </c:pt>
                <c:pt idx="1603">
                  <c:v>0.8966237673407994</c:v>
                </c:pt>
                <c:pt idx="1604">
                  <c:v>0.8966237673407994</c:v>
                </c:pt>
                <c:pt idx="1605">
                  <c:v>0.8966237673407994</c:v>
                </c:pt>
                <c:pt idx="1606">
                  <c:v>0.8966237673407994</c:v>
                </c:pt>
                <c:pt idx="1607">
                  <c:v>0.8966237673407994</c:v>
                </c:pt>
                <c:pt idx="1608">
                  <c:v>0.89654019722547262</c:v>
                </c:pt>
                <c:pt idx="1609">
                  <c:v>0.89654019722547262</c:v>
                </c:pt>
                <c:pt idx="1610">
                  <c:v>0.89645662711014562</c:v>
                </c:pt>
                <c:pt idx="1611">
                  <c:v>0.89645662711014562</c:v>
                </c:pt>
                <c:pt idx="1612">
                  <c:v>0.89645662711014562</c:v>
                </c:pt>
                <c:pt idx="1613">
                  <c:v>0.89645662711014562</c:v>
                </c:pt>
                <c:pt idx="1614">
                  <c:v>0.89637305699481884</c:v>
                </c:pt>
                <c:pt idx="1615">
                  <c:v>0.89637305699481884</c:v>
                </c:pt>
                <c:pt idx="1616">
                  <c:v>0.89628948687949228</c:v>
                </c:pt>
                <c:pt idx="1617">
                  <c:v>0.89628948687949228</c:v>
                </c:pt>
                <c:pt idx="1618">
                  <c:v>0.89620591676416561</c:v>
                </c:pt>
                <c:pt idx="1619">
                  <c:v>0.89612234664883872</c:v>
                </c:pt>
                <c:pt idx="1620">
                  <c:v>0.89603877653351205</c:v>
                </c:pt>
                <c:pt idx="1621">
                  <c:v>0.89603877653351205</c:v>
                </c:pt>
                <c:pt idx="1622">
                  <c:v>0.8959552064181856</c:v>
                </c:pt>
                <c:pt idx="1623">
                  <c:v>0.8958716363028586</c:v>
                </c:pt>
                <c:pt idx="1624">
                  <c:v>0.8958716363028586</c:v>
                </c:pt>
                <c:pt idx="1625">
                  <c:v>0.89578806618753171</c:v>
                </c:pt>
                <c:pt idx="1626">
                  <c:v>0.89570449607220493</c:v>
                </c:pt>
                <c:pt idx="1627">
                  <c:v>0.89570449607220493</c:v>
                </c:pt>
                <c:pt idx="1628">
                  <c:v>0.89562092595687803</c:v>
                </c:pt>
                <c:pt idx="1629">
                  <c:v>0.89553735584155081</c:v>
                </c:pt>
                <c:pt idx="1630">
                  <c:v>0.89545378572622403</c:v>
                </c:pt>
                <c:pt idx="1631">
                  <c:v>0.89537021561089813</c:v>
                </c:pt>
                <c:pt idx="1632">
                  <c:v>0.89528664549557102</c:v>
                </c:pt>
                <c:pt idx="1633">
                  <c:v>0.89520307538024402</c:v>
                </c:pt>
                <c:pt idx="1634">
                  <c:v>0.89511950526491724</c:v>
                </c:pt>
                <c:pt idx="1635">
                  <c:v>0.89511950526491724</c:v>
                </c:pt>
                <c:pt idx="1636">
                  <c:v>0.89503593514959101</c:v>
                </c:pt>
                <c:pt idx="1637">
                  <c:v>0.89495236503426356</c:v>
                </c:pt>
                <c:pt idx="1638">
                  <c:v>0.89486879491893701</c:v>
                </c:pt>
                <c:pt idx="1639">
                  <c:v>0.89478522480361045</c:v>
                </c:pt>
                <c:pt idx="1640">
                  <c:v>0.89470165468828411</c:v>
                </c:pt>
                <c:pt idx="1641">
                  <c:v>0.89461808457295666</c:v>
                </c:pt>
                <c:pt idx="1642">
                  <c:v>0.89453451445762999</c:v>
                </c:pt>
                <c:pt idx="1643">
                  <c:v>0.89445094434230321</c:v>
                </c:pt>
                <c:pt idx="1644">
                  <c:v>0.89436737422697643</c:v>
                </c:pt>
                <c:pt idx="1645">
                  <c:v>0.89436737422697643</c:v>
                </c:pt>
                <c:pt idx="1646">
                  <c:v>0.89428380411164954</c:v>
                </c:pt>
                <c:pt idx="1647">
                  <c:v>0.89420023399632309</c:v>
                </c:pt>
                <c:pt idx="1648">
                  <c:v>0.8941166638809962</c:v>
                </c:pt>
                <c:pt idx="1649">
                  <c:v>0.89403309376566942</c:v>
                </c:pt>
                <c:pt idx="1650">
                  <c:v>0.89403309376566942</c:v>
                </c:pt>
                <c:pt idx="1651">
                  <c:v>0.89394952365034286</c:v>
                </c:pt>
                <c:pt idx="1652">
                  <c:v>0.8938659535350163</c:v>
                </c:pt>
                <c:pt idx="1653">
                  <c:v>0.8937823834196893</c:v>
                </c:pt>
                <c:pt idx="1654">
                  <c:v>0.89369881330436296</c:v>
                </c:pt>
                <c:pt idx="1655">
                  <c:v>0.89361524318903585</c:v>
                </c:pt>
                <c:pt idx="1656">
                  <c:v>0.89353167307370907</c:v>
                </c:pt>
                <c:pt idx="1657">
                  <c:v>0.89353167307370907</c:v>
                </c:pt>
                <c:pt idx="1658">
                  <c:v>0.89344810295838251</c:v>
                </c:pt>
                <c:pt idx="1659">
                  <c:v>0.89344810295838251</c:v>
                </c:pt>
                <c:pt idx="1660">
                  <c:v>0.8933645328430555</c:v>
                </c:pt>
                <c:pt idx="1661">
                  <c:v>0.8932809627277285</c:v>
                </c:pt>
                <c:pt idx="1662">
                  <c:v>0.8932809627277285</c:v>
                </c:pt>
                <c:pt idx="1663">
                  <c:v>0.89319739261240205</c:v>
                </c:pt>
                <c:pt idx="1664">
                  <c:v>0.89319739261240205</c:v>
                </c:pt>
                <c:pt idx="1665">
                  <c:v>0.89311382249707538</c:v>
                </c:pt>
                <c:pt idx="1666">
                  <c:v>0.89311382249707538</c:v>
                </c:pt>
                <c:pt idx="1667">
                  <c:v>0.89303025238174871</c:v>
                </c:pt>
                <c:pt idx="1668">
                  <c:v>0.89303025238174871</c:v>
                </c:pt>
                <c:pt idx="1669">
                  <c:v>0.89294668226642182</c:v>
                </c:pt>
                <c:pt idx="1670">
                  <c:v>0.89286311215109504</c:v>
                </c:pt>
                <c:pt idx="1671">
                  <c:v>0.89277954203576826</c:v>
                </c:pt>
                <c:pt idx="1672">
                  <c:v>0.8926959719204417</c:v>
                </c:pt>
                <c:pt idx="1673">
                  <c:v>0.8926124018051147</c:v>
                </c:pt>
                <c:pt idx="1674">
                  <c:v>0.89252883168978814</c:v>
                </c:pt>
                <c:pt idx="1675">
                  <c:v>0.89244526157446114</c:v>
                </c:pt>
                <c:pt idx="1676">
                  <c:v>0.89244526157446114</c:v>
                </c:pt>
                <c:pt idx="1677">
                  <c:v>0.89236169145913447</c:v>
                </c:pt>
                <c:pt idx="1678">
                  <c:v>0.89236169145913447</c:v>
                </c:pt>
                <c:pt idx="1679">
                  <c:v>0.89236169145913447</c:v>
                </c:pt>
                <c:pt idx="1680">
                  <c:v>0.8922781213438078</c:v>
                </c:pt>
                <c:pt idx="1681">
                  <c:v>0.89219455122848113</c:v>
                </c:pt>
                <c:pt idx="1682">
                  <c:v>0.8921109811131539</c:v>
                </c:pt>
                <c:pt idx="1683">
                  <c:v>0.8921109811131539</c:v>
                </c:pt>
                <c:pt idx="1684">
                  <c:v>0.89202741099782745</c:v>
                </c:pt>
                <c:pt idx="1685">
                  <c:v>0.89194384088250078</c:v>
                </c:pt>
                <c:pt idx="1686">
                  <c:v>0.89186027076717389</c:v>
                </c:pt>
                <c:pt idx="1687">
                  <c:v>0.89186027076717389</c:v>
                </c:pt>
                <c:pt idx="1688">
                  <c:v>0.89186027076717389</c:v>
                </c:pt>
                <c:pt idx="1689">
                  <c:v>0.89177670065184711</c:v>
                </c:pt>
                <c:pt idx="1690">
                  <c:v>0.89177670065184711</c:v>
                </c:pt>
                <c:pt idx="1691">
                  <c:v>0.89177670065184711</c:v>
                </c:pt>
                <c:pt idx="1692">
                  <c:v>0.89177670065184711</c:v>
                </c:pt>
                <c:pt idx="1693">
                  <c:v>0.89169313053652055</c:v>
                </c:pt>
                <c:pt idx="1694">
                  <c:v>0.89160956042119377</c:v>
                </c:pt>
                <c:pt idx="1695">
                  <c:v>0.89160956042119377</c:v>
                </c:pt>
                <c:pt idx="1696">
                  <c:v>0.89160956042119377</c:v>
                </c:pt>
                <c:pt idx="1697">
                  <c:v>0.89152599030586688</c:v>
                </c:pt>
                <c:pt idx="1698">
                  <c:v>0.8914424201905401</c:v>
                </c:pt>
                <c:pt idx="1699">
                  <c:v>0.8914424201905401</c:v>
                </c:pt>
                <c:pt idx="1700">
                  <c:v>0.89135885007521332</c:v>
                </c:pt>
                <c:pt idx="1701">
                  <c:v>0.89135885007521332</c:v>
                </c:pt>
                <c:pt idx="1702">
                  <c:v>0.89135885007521332</c:v>
                </c:pt>
                <c:pt idx="1703">
                  <c:v>0.89127527995988676</c:v>
                </c:pt>
                <c:pt idx="1704">
                  <c:v>0.89119170984455964</c:v>
                </c:pt>
                <c:pt idx="1705">
                  <c:v>0.89119170984455964</c:v>
                </c:pt>
                <c:pt idx="1706">
                  <c:v>0.89110813972923286</c:v>
                </c:pt>
                <c:pt idx="1707">
                  <c:v>0.8910245696139063</c:v>
                </c:pt>
                <c:pt idx="1708">
                  <c:v>0.89094099949857986</c:v>
                </c:pt>
                <c:pt idx="1709">
                  <c:v>0.89085742938325263</c:v>
                </c:pt>
                <c:pt idx="1710">
                  <c:v>0.89077385926792574</c:v>
                </c:pt>
                <c:pt idx="1711">
                  <c:v>0.89069028915259951</c:v>
                </c:pt>
                <c:pt idx="1712">
                  <c:v>0.89060671903727251</c:v>
                </c:pt>
                <c:pt idx="1713">
                  <c:v>0.89060671903727251</c:v>
                </c:pt>
                <c:pt idx="1714">
                  <c:v>0.89052314892194528</c:v>
                </c:pt>
                <c:pt idx="1715">
                  <c:v>0.8904395788066185</c:v>
                </c:pt>
                <c:pt idx="1716">
                  <c:v>0.8904395788066185</c:v>
                </c:pt>
                <c:pt idx="1717">
                  <c:v>0.89035600869129228</c:v>
                </c:pt>
                <c:pt idx="1718">
                  <c:v>0.89035600869129228</c:v>
                </c:pt>
                <c:pt idx="1719">
                  <c:v>0.8902724385759655</c:v>
                </c:pt>
                <c:pt idx="1720">
                  <c:v>0.8901888684606386</c:v>
                </c:pt>
                <c:pt idx="1721">
                  <c:v>0.8901888684606386</c:v>
                </c:pt>
                <c:pt idx="1722">
                  <c:v>0.89010529834531193</c:v>
                </c:pt>
                <c:pt idx="1723">
                  <c:v>0.89002172822998515</c:v>
                </c:pt>
                <c:pt idx="1724">
                  <c:v>0.89002172822998515</c:v>
                </c:pt>
                <c:pt idx="1725">
                  <c:v>0.89002172822998515</c:v>
                </c:pt>
                <c:pt idx="1726">
                  <c:v>0.89002172822998515</c:v>
                </c:pt>
                <c:pt idx="1727">
                  <c:v>0.88993815811465815</c:v>
                </c:pt>
                <c:pt idx="1728">
                  <c:v>0.88993815811465815</c:v>
                </c:pt>
                <c:pt idx="1729">
                  <c:v>0.8898545879993317</c:v>
                </c:pt>
                <c:pt idx="1730">
                  <c:v>0.8898545879993317</c:v>
                </c:pt>
                <c:pt idx="1731">
                  <c:v>0.8898545879993317</c:v>
                </c:pt>
                <c:pt idx="1732">
                  <c:v>0.88977101788400514</c:v>
                </c:pt>
                <c:pt idx="1733">
                  <c:v>0.88968744776867814</c:v>
                </c:pt>
                <c:pt idx="1734">
                  <c:v>0.88960387765335169</c:v>
                </c:pt>
                <c:pt idx="1735">
                  <c:v>0.8895203075380248</c:v>
                </c:pt>
                <c:pt idx="1736">
                  <c:v>0.8895203075380248</c:v>
                </c:pt>
                <c:pt idx="1737">
                  <c:v>0.88943673742269769</c:v>
                </c:pt>
                <c:pt idx="1738">
                  <c:v>0.88935316730737091</c:v>
                </c:pt>
                <c:pt idx="1739">
                  <c:v>0.88926959719204413</c:v>
                </c:pt>
                <c:pt idx="1740">
                  <c:v>0.88918602707671734</c:v>
                </c:pt>
                <c:pt idx="1741">
                  <c:v>0.8891024569613909</c:v>
                </c:pt>
                <c:pt idx="1742">
                  <c:v>0.88901888684606389</c:v>
                </c:pt>
                <c:pt idx="1743">
                  <c:v>0.88893531673073733</c:v>
                </c:pt>
                <c:pt idx="1744">
                  <c:v>0.88893531673073733</c:v>
                </c:pt>
                <c:pt idx="1745">
                  <c:v>0.88893531673073733</c:v>
                </c:pt>
                <c:pt idx="1746">
                  <c:v>0.88893531673073733</c:v>
                </c:pt>
                <c:pt idx="1747">
                  <c:v>0.88885174661541078</c:v>
                </c:pt>
                <c:pt idx="1748">
                  <c:v>0.888768176500084</c:v>
                </c:pt>
                <c:pt idx="1749">
                  <c:v>0.88868460638475721</c:v>
                </c:pt>
                <c:pt idx="1750">
                  <c:v>0.88860103626943077</c:v>
                </c:pt>
                <c:pt idx="1751">
                  <c:v>0.88851746615410354</c:v>
                </c:pt>
                <c:pt idx="1752">
                  <c:v>0.88843389603877698</c:v>
                </c:pt>
                <c:pt idx="1753">
                  <c:v>0.88843389603877698</c:v>
                </c:pt>
                <c:pt idx="1754">
                  <c:v>0.88835032592344976</c:v>
                </c:pt>
                <c:pt idx="1755">
                  <c:v>0.88826675580812298</c:v>
                </c:pt>
                <c:pt idx="1756">
                  <c:v>0.8881831856927962</c:v>
                </c:pt>
                <c:pt idx="1757">
                  <c:v>0.88809961557746986</c:v>
                </c:pt>
                <c:pt idx="1758">
                  <c:v>0.88809961557746986</c:v>
                </c:pt>
                <c:pt idx="1759">
                  <c:v>0.88801604546214252</c:v>
                </c:pt>
                <c:pt idx="1760">
                  <c:v>0.88801604546214252</c:v>
                </c:pt>
                <c:pt idx="1761">
                  <c:v>0.88801604546214252</c:v>
                </c:pt>
                <c:pt idx="1762">
                  <c:v>0.88801604546214252</c:v>
                </c:pt>
                <c:pt idx="1763">
                  <c:v>0.88801604546214252</c:v>
                </c:pt>
                <c:pt idx="1764">
                  <c:v>0.88801604546214252</c:v>
                </c:pt>
                <c:pt idx="1765">
                  <c:v>0.88801604546214252</c:v>
                </c:pt>
                <c:pt idx="1766">
                  <c:v>0.88793247534681619</c:v>
                </c:pt>
                <c:pt idx="1767">
                  <c:v>0.88793247534681619</c:v>
                </c:pt>
                <c:pt idx="1768">
                  <c:v>0.88784890523148963</c:v>
                </c:pt>
                <c:pt idx="1769">
                  <c:v>0.88776533511616262</c:v>
                </c:pt>
                <c:pt idx="1770">
                  <c:v>0.88768176500083573</c:v>
                </c:pt>
                <c:pt idx="1771">
                  <c:v>0.88759819488550895</c:v>
                </c:pt>
                <c:pt idx="1772">
                  <c:v>0.88751462477018239</c:v>
                </c:pt>
                <c:pt idx="1773">
                  <c:v>0.88743105465485572</c:v>
                </c:pt>
                <c:pt idx="1774">
                  <c:v>0.88743105465485572</c:v>
                </c:pt>
                <c:pt idx="1775">
                  <c:v>0.88743105465485572</c:v>
                </c:pt>
                <c:pt idx="1776">
                  <c:v>0.88734748453952883</c:v>
                </c:pt>
                <c:pt idx="1777">
                  <c:v>0.88726391442420194</c:v>
                </c:pt>
                <c:pt idx="1778">
                  <c:v>0.8871803443088756</c:v>
                </c:pt>
                <c:pt idx="1779">
                  <c:v>0.8871803443088756</c:v>
                </c:pt>
                <c:pt idx="1780">
                  <c:v>0.88709677419354871</c:v>
                </c:pt>
                <c:pt idx="1781">
                  <c:v>0.88709677419354871</c:v>
                </c:pt>
                <c:pt idx="1782">
                  <c:v>0.8870132040782216</c:v>
                </c:pt>
                <c:pt idx="1783">
                  <c:v>0.88692963396289537</c:v>
                </c:pt>
                <c:pt idx="1784">
                  <c:v>0.88684606384756814</c:v>
                </c:pt>
                <c:pt idx="1785">
                  <c:v>0.88676249373224136</c:v>
                </c:pt>
                <c:pt idx="1786">
                  <c:v>0.88667892361691492</c:v>
                </c:pt>
                <c:pt idx="1787">
                  <c:v>0.88667892361691492</c:v>
                </c:pt>
                <c:pt idx="1788">
                  <c:v>0.88659535350158825</c:v>
                </c:pt>
                <c:pt idx="1789">
                  <c:v>0.8865117833862608</c:v>
                </c:pt>
                <c:pt idx="1790">
                  <c:v>0.88642821327093468</c:v>
                </c:pt>
                <c:pt idx="1791">
                  <c:v>0.88642821327093468</c:v>
                </c:pt>
                <c:pt idx="1792">
                  <c:v>0.8863446431556079</c:v>
                </c:pt>
                <c:pt idx="1793">
                  <c:v>0.8863446431556079</c:v>
                </c:pt>
                <c:pt idx="1794">
                  <c:v>0.8863446431556079</c:v>
                </c:pt>
                <c:pt idx="1795">
                  <c:v>0.88626107304028101</c:v>
                </c:pt>
                <c:pt idx="1796">
                  <c:v>0.88617750292495401</c:v>
                </c:pt>
                <c:pt idx="1797">
                  <c:v>0.88609393280962756</c:v>
                </c:pt>
                <c:pt idx="1798">
                  <c:v>0.88601036269430089</c:v>
                </c:pt>
                <c:pt idx="1799">
                  <c:v>0.88601036269430089</c:v>
                </c:pt>
                <c:pt idx="1800">
                  <c:v>0.88601036269430089</c:v>
                </c:pt>
                <c:pt idx="1801">
                  <c:v>0.88592679257897422</c:v>
                </c:pt>
                <c:pt idx="1802">
                  <c:v>0.88584322246364744</c:v>
                </c:pt>
                <c:pt idx="1803">
                  <c:v>0.88575965234832088</c:v>
                </c:pt>
                <c:pt idx="1804">
                  <c:v>0.88567608223299366</c:v>
                </c:pt>
                <c:pt idx="1805">
                  <c:v>0.88559251211766676</c:v>
                </c:pt>
                <c:pt idx="1806">
                  <c:v>0.88550894200233998</c:v>
                </c:pt>
                <c:pt idx="1807">
                  <c:v>0.8854253718870132</c:v>
                </c:pt>
                <c:pt idx="1808">
                  <c:v>0.88534180177168664</c:v>
                </c:pt>
                <c:pt idx="1809">
                  <c:v>0.88525823165635964</c:v>
                </c:pt>
                <c:pt idx="1810">
                  <c:v>0.88517466154103319</c:v>
                </c:pt>
                <c:pt idx="1811">
                  <c:v>0.88517466154103319</c:v>
                </c:pt>
                <c:pt idx="1812">
                  <c:v>0.88517466154103319</c:v>
                </c:pt>
                <c:pt idx="1813">
                  <c:v>0.88517466154103319</c:v>
                </c:pt>
                <c:pt idx="1814">
                  <c:v>0.88509109142570663</c:v>
                </c:pt>
                <c:pt idx="1815">
                  <c:v>0.88500752131037963</c:v>
                </c:pt>
                <c:pt idx="1816">
                  <c:v>0.88500752131037963</c:v>
                </c:pt>
                <c:pt idx="1817">
                  <c:v>0.88492395119505263</c:v>
                </c:pt>
                <c:pt idx="1818">
                  <c:v>0.88492395119505263</c:v>
                </c:pt>
                <c:pt idx="1819">
                  <c:v>0.88484038107972585</c:v>
                </c:pt>
                <c:pt idx="1820">
                  <c:v>0.88475681096439962</c:v>
                </c:pt>
                <c:pt idx="1821">
                  <c:v>0.88467324084907273</c:v>
                </c:pt>
                <c:pt idx="1822">
                  <c:v>0.88458967073374561</c:v>
                </c:pt>
                <c:pt idx="1823">
                  <c:v>0.88450610061841883</c:v>
                </c:pt>
                <c:pt idx="1824">
                  <c:v>0.88442253050309239</c:v>
                </c:pt>
                <c:pt idx="1825">
                  <c:v>0.88442253050309239</c:v>
                </c:pt>
                <c:pt idx="1826">
                  <c:v>0.88442253050309239</c:v>
                </c:pt>
                <c:pt idx="1827">
                  <c:v>0.88433896038776538</c:v>
                </c:pt>
                <c:pt idx="1828">
                  <c:v>0.88433896038776538</c:v>
                </c:pt>
                <c:pt idx="1829">
                  <c:v>0.8842553902724386</c:v>
                </c:pt>
                <c:pt idx="1830">
                  <c:v>0.8842553902724386</c:v>
                </c:pt>
                <c:pt idx="1831">
                  <c:v>0.88417182015711204</c:v>
                </c:pt>
                <c:pt idx="1832">
                  <c:v>0.88408825004178526</c:v>
                </c:pt>
                <c:pt idx="1833">
                  <c:v>0.88400467992645848</c:v>
                </c:pt>
                <c:pt idx="1834">
                  <c:v>0.8839211098111317</c:v>
                </c:pt>
                <c:pt idx="1835">
                  <c:v>0.88383753969580503</c:v>
                </c:pt>
                <c:pt idx="1836">
                  <c:v>0.88383753969580503</c:v>
                </c:pt>
                <c:pt idx="1837">
                  <c:v>0.88375396958047825</c:v>
                </c:pt>
                <c:pt idx="1838">
                  <c:v>0.88375396958047825</c:v>
                </c:pt>
                <c:pt idx="1839">
                  <c:v>0.88367039946515158</c:v>
                </c:pt>
                <c:pt idx="1840">
                  <c:v>0.88358682934982469</c:v>
                </c:pt>
                <c:pt idx="1841">
                  <c:v>0.88350325923449802</c:v>
                </c:pt>
                <c:pt idx="1842">
                  <c:v>0.88350325923449802</c:v>
                </c:pt>
                <c:pt idx="1843">
                  <c:v>0.88341968911917124</c:v>
                </c:pt>
                <c:pt idx="1844">
                  <c:v>0.88333611900384423</c:v>
                </c:pt>
                <c:pt idx="1845">
                  <c:v>0.88333611900384423</c:v>
                </c:pt>
                <c:pt idx="1846">
                  <c:v>0.88325254888851745</c:v>
                </c:pt>
                <c:pt idx="1847">
                  <c:v>0.88316897877319089</c:v>
                </c:pt>
                <c:pt idx="1848">
                  <c:v>0.88308540865786411</c:v>
                </c:pt>
                <c:pt idx="1849">
                  <c:v>0.88300183854253766</c:v>
                </c:pt>
                <c:pt idx="1850">
                  <c:v>0.88291826842721044</c:v>
                </c:pt>
                <c:pt idx="1851">
                  <c:v>0.8828346983118841</c:v>
                </c:pt>
                <c:pt idx="1852">
                  <c:v>0.8827511281965571</c:v>
                </c:pt>
                <c:pt idx="1853">
                  <c:v>0.88266755808123021</c:v>
                </c:pt>
                <c:pt idx="1854">
                  <c:v>0.88266755808123021</c:v>
                </c:pt>
                <c:pt idx="1855">
                  <c:v>0.88258398796590321</c:v>
                </c:pt>
                <c:pt idx="1856">
                  <c:v>0.88250041785057698</c:v>
                </c:pt>
                <c:pt idx="1857">
                  <c:v>0.88241684773524953</c:v>
                </c:pt>
                <c:pt idx="1858">
                  <c:v>0.88233327761992331</c:v>
                </c:pt>
                <c:pt idx="1859">
                  <c:v>0.88224970750459686</c:v>
                </c:pt>
                <c:pt idx="1860">
                  <c:v>0.88216613738926952</c:v>
                </c:pt>
                <c:pt idx="1861">
                  <c:v>0.88208256727394263</c:v>
                </c:pt>
                <c:pt idx="1862">
                  <c:v>0.88208256727394263</c:v>
                </c:pt>
                <c:pt idx="1863">
                  <c:v>0.88208256727394263</c:v>
                </c:pt>
                <c:pt idx="1864">
                  <c:v>0.88199899715861652</c:v>
                </c:pt>
                <c:pt idx="1865">
                  <c:v>0.88191542704328973</c:v>
                </c:pt>
                <c:pt idx="1866">
                  <c:v>0.88183185692796262</c:v>
                </c:pt>
                <c:pt idx="1867">
                  <c:v>0.88174828681263584</c:v>
                </c:pt>
                <c:pt idx="1868">
                  <c:v>0.8816647166973095</c:v>
                </c:pt>
                <c:pt idx="1869">
                  <c:v>0.8815811465819825</c:v>
                </c:pt>
                <c:pt idx="1870">
                  <c:v>0.88149757646665561</c:v>
                </c:pt>
                <c:pt idx="1871">
                  <c:v>0.88141400635132872</c:v>
                </c:pt>
                <c:pt idx="1872">
                  <c:v>0.88133043623600238</c:v>
                </c:pt>
                <c:pt idx="1873">
                  <c:v>0.88133043623600238</c:v>
                </c:pt>
                <c:pt idx="1874">
                  <c:v>0.88124686612067571</c:v>
                </c:pt>
                <c:pt idx="1875">
                  <c:v>0.8811632960053486</c:v>
                </c:pt>
                <c:pt idx="1876">
                  <c:v>0.8810797258900217</c:v>
                </c:pt>
                <c:pt idx="1877">
                  <c:v>0.88099615577469492</c:v>
                </c:pt>
                <c:pt idx="1878">
                  <c:v>0.88099615577469492</c:v>
                </c:pt>
                <c:pt idx="1879">
                  <c:v>0.88091258565936803</c:v>
                </c:pt>
                <c:pt idx="1880">
                  <c:v>0.88091258565936803</c:v>
                </c:pt>
                <c:pt idx="1881">
                  <c:v>0.88091258565936803</c:v>
                </c:pt>
                <c:pt idx="1882">
                  <c:v>0.88082901554404203</c:v>
                </c:pt>
                <c:pt idx="1883">
                  <c:v>0.88074544542871513</c:v>
                </c:pt>
                <c:pt idx="1884">
                  <c:v>0.88074544542871513</c:v>
                </c:pt>
                <c:pt idx="1885">
                  <c:v>0.88066187531338835</c:v>
                </c:pt>
                <c:pt idx="1886">
                  <c:v>0.88057830519806113</c:v>
                </c:pt>
                <c:pt idx="1887">
                  <c:v>0.88057830519806113</c:v>
                </c:pt>
                <c:pt idx="1888">
                  <c:v>0.88049473508273468</c:v>
                </c:pt>
                <c:pt idx="1889">
                  <c:v>0.88041116496740757</c:v>
                </c:pt>
                <c:pt idx="1890">
                  <c:v>0.8803275948520809</c:v>
                </c:pt>
                <c:pt idx="1891">
                  <c:v>0.88024402473675412</c:v>
                </c:pt>
                <c:pt idx="1892">
                  <c:v>0.88024402473675412</c:v>
                </c:pt>
                <c:pt idx="1893">
                  <c:v>0.88024402473675412</c:v>
                </c:pt>
                <c:pt idx="1894">
                  <c:v>0.88024402473675412</c:v>
                </c:pt>
                <c:pt idx="1895">
                  <c:v>0.88016045462142756</c:v>
                </c:pt>
                <c:pt idx="1896">
                  <c:v>0.88007688450610089</c:v>
                </c:pt>
                <c:pt idx="1897">
                  <c:v>0.87999331439077433</c:v>
                </c:pt>
                <c:pt idx="1898">
                  <c:v>0.87999331439077433</c:v>
                </c:pt>
                <c:pt idx="1899">
                  <c:v>0.87990974427544733</c:v>
                </c:pt>
                <c:pt idx="1900">
                  <c:v>0.87982617416012054</c:v>
                </c:pt>
                <c:pt idx="1901">
                  <c:v>0.87974260404479399</c:v>
                </c:pt>
                <c:pt idx="1902">
                  <c:v>0.8796590339294672</c:v>
                </c:pt>
                <c:pt idx="1903">
                  <c:v>0.8796590339294672</c:v>
                </c:pt>
                <c:pt idx="1904">
                  <c:v>0.87957546381414031</c:v>
                </c:pt>
                <c:pt idx="1905">
                  <c:v>0.87949189369881386</c:v>
                </c:pt>
                <c:pt idx="1906">
                  <c:v>0.87940832358348686</c:v>
                </c:pt>
                <c:pt idx="1907">
                  <c:v>0.87932475346816008</c:v>
                </c:pt>
                <c:pt idx="1908">
                  <c:v>0.8792411833528333</c:v>
                </c:pt>
                <c:pt idx="1909">
                  <c:v>0.8792411833528333</c:v>
                </c:pt>
                <c:pt idx="1910">
                  <c:v>0.87915761323750674</c:v>
                </c:pt>
                <c:pt idx="1911">
                  <c:v>0.87907404312217985</c:v>
                </c:pt>
                <c:pt idx="1912">
                  <c:v>0.87899047300685296</c:v>
                </c:pt>
                <c:pt idx="1913">
                  <c:v>0.87899047300685296</c:v>
                </c:pt>
                <c:pt idx="1914">
                  <c:v>0.87890690289152595</c:v>
                </c:pt>
                <c:pt idx="1915">
                  <c:v>0.87882333277619962</c:v>
                </c:pt>
                <c:pt idx="1916">
                  <c:v>0.87873976266087306</c:v>
                </c:pt>
                <c:pt idx="1917">
                  <c:v>0.87873976266087306</c:v>
                </c:pt>
                <c:pt idx="1918">
                  <c:v>0.87865619254554594</c:v>
                </c:pt>
                <c:pt idx="1919">
                  <c:v>0.87865619254554594</c:v>
                </c:pt>
                <c:pt idx="1920">
                  <c:v>0.87857262243021894</c:v>
                </c:pt>
                <c:pt idx="1921">
                  <c:v>0.87857262243021894</c:v>
                </c:pt>
                <c:pt idx="1922">
                  <c:v>0.87848905231489283</c:v>
                </c:pt>
                <c:pt idx="1923">
                  <c:v>0.87848905231489283</c:v>
                </c:pt>
                <c:pt idx="1924">
                  <c:v>0.87840548219956582</c:v>
                </c:pt>
                <c:pt idx="1925">
                  <c:v>0.87840548219956582</c:v>
                </c:pt>
                <c:pt idx="1926">
                  <c:v>0.87832191208423893</c:v>
                </c:pt>
                <c:pt idx="1927">
                  <c:v>0.87823834196891171</c:v>
                </c:pt>
                <c:pt idx="1928">
                  <c:v>0.87823834196891171</c:v>
                </c:pt>
                <c:pt idx="1929">
                  <c:v>0.87815477185358548</c:v>
                </c:pt>
                <c:pt idx="1930">
                  <c:v>0.87807120173825859</c:v>
                </c:pt>
                <c:pt idx="1931">
                  <c:v>0.8779876316229317</c:v>
                </c:pt>
                <c:pt idx="1932">
                  <c:v>0.87790406150760492</c:v>
                </c:pt>
                <c:pt idx="1933">
                  <c:v>0.87782049139227836</c:v>
                </c:pt>
                <c:pt idx="1934">
                  <c:v>0.87773692127695113</c:v>
                </c:pt>
                <c:pt idx="1935">
                  <c:v>0.87773692127695113</c:v>
                </c:pt>
                <c:pt idx="1936">
                  <c:v>0.87765335116162468</c:v>
                </c:pt>
                <c:pt idx="1937">
                  <c:v>0.87756978104629768</c:v>
                </c:pt>
                <c:pt idx="1938">
                  <c:v>0.87748621093097112</c:v>
                </c:pt>
                <c:pt idx="1939">
                  <c:v>0.87748621093097112</c:v>
                </c:pt>
                <c:pt idx="1940">
                  <c:v>0.87748621093097112</c:v>
                </c:pt>
                <c:pt idx="1941">
                  <c:v>0.87740264081564412</c:v>
                </c:pt>
                <c:pt idx="1942">
                  <c:v>0.87740264081564412</c:v>
                </c:pt>
                <c:pt idx="1943">
                  <c:v>0.87731907070031767</c:v>
                </c:pt>
                <c:pt idx="1944">
                  <c:v>0.877235500584991</c:v>
                </c:pt>
                <c:pt idx="1945">
                  <c:v>0.87715193046966422</c:v>
                </c:pt>
                <c:pt idx="1946">
                  <c:v>0.87706836035433733</c:v>
                </c:pt>
                <c:pt idx="1947">
                  <c:v>0.87698479023901077</c:v>
                </c:pt>
                <c:pt idx="1948">
                  <c:v>0.87690122012368421</c:v>
                </c:pt>
                <c:pt idx="1949">
                  <c:v>0.87690122012368421</c:v>
                </c:pt>
                <c:pt idx="1950">
                  <c:v>0.87681765000835721</c:v>
                </c:pt>
                <c:pt idx="1951">
                  <c:v>0.87673407989303043</c:v>
                </c:pt>
                <c:pt idx="1952">
                  <c:v>0.87673407989303043</c:v>
                </c:pt>
                <c:pt idx="1953">
                  <c:v>0.87665050977770353</c:v>
                </c:pt>
                <c:pt idx="1954">
                  <c:v>0.87656693966237653</c:v>
                </c:pt>
                <c:pt idx="1955">
                  <c:v>0.87656693966237653</c:v>
                </c:pt>
                <c:pt idx="1956">
                  <c:v>0.87648336954704975</c:v>
                </c:pt>
                <c:pt idx="1957">
                  <c:v>0.87639979943172341</c:v>
                </c:pt>
                <c:pt idx="1958">
                  <c:v>0.87639979943172341</c:v>
                </c:pt>
                <c:pt idx="1959">
                  <c:v>0.87639979943172341</c:v>
                </c:pt>
                <c:pt idx="1960">
                  <c:v>0.87639979943172341</c:v>
                </c:pt>
                <c:pt idx="1961">
                  <c:v>0.87631622931639641</c:v>
                </c:pt>
                <c:pt idx="1962">
                  <c:v>0.87623265920106952</c:v>
                </c:pt>
                <c:pt idx="1963">
                  <c:v>0.87614908908574318</c:v>
                </c:pt>
                <c:pt idx="1964">
                  <c:v>0.8760655189704164</c:v>
                </c:pt>
                <c:pt idx="1965">
                  <c:v>0.8760655189704164</c:v>
                </c:pt>
                <c:pt idx="1966">
                  <c:v>0.87598194885508962</c:v>
                </c:pt>
                <c:pt idx="1967">
                  <c:v>0.87589837873976262</c:v>
                </c:pt>
                <c:pt idx="1968">
                  <c:v>0.87581480862443628</c:v>
                </c:pt>
                <c:pt idx="1969">
                  <c:v>0.87573123850910983</c:v>
                </c:pt>
                <c:pt idx="1970">
                  <c:v>0.87564766839378294</c:v>
                </c:pt>
                <c:pt idx="1971">
                  <c:v>0.8755640982784556</c:v>
                </c:pt>
                <c:pt idx="1972">
                  <c:v>0.87548052816312882</c:v>
                </c:pt>
                <c:pt idx="1973">
                  <c:v>0.87548052816312882</c:v>
                </c:pt>
                <c:pt idx="1974">
                  <c:v>0.87539695804780215</c:v>
                </c:pt>
                <c:pt idx="1975">
                  <c:v>0.87531338793247537</c:v>
                </c:pt>
                <c:pt idx="1976">
                  <c:v>0.87522981781714893</c:v>
                </c:pt>
                <c:pt idx="1977">
                  <c:v>0.87514624770182181</c:v>
                </c:pt>
                <c:pt idx="1978">
                  <c:v>0.87514624770182181</c:v>
                </c:pt>
                <c:pt idx="1979">
                  <c:v>0.87506267758649525</c:v>
                </c:pt>
                <c:pt idx="1980">
                  <c:v>0.87506267758649525</c:v>
                </c:pt>
                <c:pt idx="1981">
                  <c:v>0.8749791074711688</c:v>
                </c:pt>
                <c:pt idx="1982">
                  <c:v>0.8749791074711688</c:v>
                </c:pt>
                <c:pt idx="1983">
                  <c:v>0.87489553735584213</c:v>
                </c:pt>
                <c:pt idx="1984">
                  <c:v>0.87489553735584213</c:v>
                </c:pt>
                <c:pt idx="1985">
                  <c:v>0.87489553735584213</c:v>
                </c:pt>
                <c:pt idx="1986">
                  <c:v>0.87481196724051502</c:v>
                </c:pt>
                <c:pt idx="1987">
                  <c:v>0.87472839712518846</c:v>
                </c:pt>
                <c:pt idx="1988">
                  <c:v>0.87472839712518846</c:v>
                </c:pt>
                <c:pt idx="1989">
                  <c:v>0.87464482700986179</c:v>
                </c:pt>
                <c:pt idx="1990">
                  <c:v>0.87456125689453479</c:v>
                </c:pt>
                <c:pt idx="1991">
                  <c:v>0.87447768677920779</c:v>
                </c:pt>
                <c:pt idx="1992">
                  <c:v>0.87447768677920779</c:v>
                </c:pt>
                <c:pt idx="1993">
                  <c:v>0.87439411666388167</c:v>
                </c:pt>
                <c:pt idx="1994">
                  <c:v>0.87431054654855445</c:v>
                </c:pt>
                <c:pt idx="1995">
                  <c:v>0.87431054654855445</c:v>
                </c:pt>
                <c:pt idx="1996">
                  <c:v>0.87431054654855445</c:v>
                </c:pt>
                <c:pt idx="1997">
                  <c:v>0.87422697643322766</c:v>
                </c:pt>
                <c:pt idx="1998">
                  <c:v>0.874143406317901</c:v>
                </c:pt>
                <c:pt idx="1999">
                  <c:v>0.87405983620257466</c:v>
                </c:pt>
                <c:pt idx="2000">
                  <c:v>0.87397626608724721</c:v>
                </c:pt>
                <c:pt idx="2001">
                  <c:v>0.87397626608724721</c:v>
                </c:pt>
                <c:pt idx="2002">
                  <c:v>0.87389269597192043</c:v>
                </c:pt>
                <c:pt idx="2003">
                  <c:v>0.87389269597192043</c:v>
                </c:pt>
                <c:pt idx="2004">
                  <c:v>0.87380912585659365</c:v>
                </c:pt>
                <c:pt idx="2005">
                  <c:v>0.87372555574126687</c:v>
                </c:pt>
                <c:pt idx="2006">
                  <c:v>0.87372555574126687</c:v>
                </c:pt>
                <c:pt idx="2007">
                  <c:v>0.87364198562594042</c:v>
                </c:pt>
                <c:pt idx="2008">
                  <c:v>0.87364198562594042</c:v>
                </c:pt>
                <c:pt idx="2009">
                  <c:v>0.87364198562594042</c:v>
                </c:pt>
                <c:pt idx="2010">
                  <c:v>0.87364198562594042</c:v>
                </c:pt>
                <c:pt idx="2011">
                  <c:v>0.87364198562594042</c:v>
                </c:pt>
                <c:pt idx="2012">
                  <c:v>0.87355841551061364</c:v>
                </c:pt>
                <c:pt idx="2013">
                  <c:v>0.87347484539528664</c:v>
                </c:pt>
                <c:pt idx="2014">
                  <c:v>0.87347484539528664</c:v>
                </c:pt>
                <c:pt idx="2015">
                  <c:v>0.87339127527996008</c:v>
                </c:pt>
                <c:pt idx="2016">
                  <c:v>0.87330770516463319</c:v>
                </c:pt>
                <c:pt idx="2017">
                  <c:v>0.87322413504930663</c:v>
                </c:pt>
                <c:pt idx="2018">
                  <c:v>0.87314056493397962</c:v>
                </c:pt>
                <c:pt idx="2019">
                  <c:v>0.87305699481865262</c:v>
                </c:pt>
                <c:pt idx="2020">
                  <c:v>0.87297342470332628</c:v>
                </c:pt>
                <c:pt idx="2021">
                  <c:v>0.87288985458799973</c:v>
                </c:pt>
                <c:pt idx="2022">
                  <c:v>0.87280628447267261</c:v>
                </c:pt>
                <c:pt idx="2023">
                  <c:v>0.87272271435734583</c:v>
                </c:pt>
                <c:pt idx="2024">
                  <c:v>0.87263914424201905</c:v>
                </c:pt>
                <c:pt idx="2025">
                  <c:v>0.87263914424201905</c:v>
                </c:pt>
                <c:pt idx="2026">
                  <c:v>0.87255557412669249</c:v>
                </c:pt>
                <c:pt idx="2027">
                  <c:v>0.87247200401136549</c:v>
                </c:pt>
                <c:pt idx="2028">
                  <c:v>0.87238843389603882</c:v>
                </c:pt>
                <c:pt idx="2029">
                  <c:v>0.87238843389603882</c:v>
                </c:pt>
                <c:pt idx="2030">
                  <c:v>0.87230486378071204</c:v>
                </c:pt>
                <c:pt idx="2031">
                  <c:v>0.87222129366538592</c:v>
                </c:pt>
                <c:pt idx="2032">
                  <c:v>0.8721377235500587</c:v>
                </c:pt>
                <c:pt idx="2033">
                  <c:v>0.87205415343473192</c:v>
                </c:pt>
                <c:pt idx="2034">
                  <c:v>0.87197058331940513</c:v>
                </c:pt>
                <c:pt idx="2035">
                  <c:v>0.8718870132040788</c:v>
                </c:pt>
                <c:pt idx="2036">
                  <c:v>0.87180344308875179</c:v>
                </c:pt>
                <c:pt idx="2037">
                  <c:v>0.87180344308875179</c:v>
                </c:pt>
                <c:pt idx="2038">
                  <c:v>0.87171987297342513</c:v>
                </c:pt>
                <c:pt idx="2039">
                  <c:v>0.87163630285809823</c:v>
                </c:pt>
                <c:pt idx="2040">
                  <c:v>0.87155273274277123</c:v>
                </c:pt>
                <c:pt idx="2041">
                  <c:v>0.87146916262744445</c:v>
                </c:pt>
                <c:pt idx="2042">
                  <c:v>0.87138559251211789</c:v>
                </c:pt>
                <c:pt idx="2043">
                  <c:v>0.87138559251211789</c:v>
                </c:pt>
                <c:pt idx="2044">
                  <c:v>0.87138559251211789</c:v>
                </c:pt>
                <c:pt idx="2045">
                  <c:v>0.87138559251211789</c:v>
                </c:pt>
                <c:pt idx="2046">
                  <c:v>0.87130202239679111</c:v>
                </c:pt>
                <c:pt idx="2047">
                  <c:v>0.87130202239679111</c:v>
                </c:pt>
                <c:pt idx="2048">
                  <c:v>0.87121845228146433</c:v>
                </c:pt>
                <c:pt idx="2049">
                  <c:v>0.87113488216613755</c:v>
                </c:pt>
                <c:pt idx="2050">
                  <c:v>0.87113488216613755</c:v>
                </c:pt>
                <c:pt idx="2051">
                  <c:v>0.8710513120508111</c:v>
                </c:pt>
                <c:pt idx="2052">
                  <c:v>0.8710513120508111</c:v>
                </c:pt>
                <c:pt idx="2053">
                  <c:v>0.8710513120508111</c:v>
                </c:pt>
                <c:pt idx="2054">
                  <c:v>0.87096774193548387</c:v>
                </c:pt>
                <c:pt idx="2055">
                  <c:v>0.87088417182015709</c:v>
                </c:pt>
                <c:pt idx="2056">
                  <c:v>0.87080060170483053</c:v>
                </c:pt>
                <c:pt idx="2057">
                  <c:v>0.87071703158950386</c:v>
                </c:pt>
                <c:pt idx="2058">
                  <c:v>0.87063346147417731</c:v>
                </c:pt>
                <c:pt idx="2059">
                  <c:v>0.87054989135885052</c:v>
                </c:pt>
                <c:pt idx="2060">
                  <c:v>0.8704663212435233</c:v>
                </c:pt>
                <c:pt idx="2061">
                  <c:v>0.8704663212435233</c:v>
                </c:pt>
                <c:pt idx="2062">
                  <c:v>0.87038275112819663</c:v>
                </c:pt>
                <c:pt idx="2063">
                  <c:v>0.87029918101286952</c:v>
                </c:pt>
                <c:pt idx="2064">
                  <c:v>0.87021561089754329</c:v>
                </c:pt>
                <c:pt idx="2065">
                  <c:v>0.87013204078221607</c:v>
                </c:pt>
                <c:pt idx="2066">
                  <c:v>0.87004847066689006</c:v>
                </c:pt>
                <c:pt idx="2067">
                  <c:v>0.87004847066689006</c:v>
                </c:pt>
                <c:pt idx="2068">
                  <c:v>0.86996490055156273</c:v>
                </c:pt>
                <c:pt idx="2069">
                  <c:v>0.86996490055156273</c:v>
                </c:pt>
                <c:pt idx="2070">
                  <c:v>0.86988133043623628</c:v>
                </c:pt>
                <c:pt idx="2071">
                  <c:v>0.8697977603209095</c:v>
                </c:pt>
                <c:pt idx="2072">
                  <c:v>0.86971419020558283</c:v>
                </c:pt>
                <c:pt idx="2073">
                  <c:v>0.86963062009025571</c:v>
                </c:pt>
                <c:pt idx="2074">
                  <c:v>0.86963062009025571</c:v>
                </c:pt>
                <c:pt idx="2075">
                  <c:v>0.86963062009025571</c:v>
                </c:pt>
                <c:pt idx="2076">
                  <c:v>0.86954704997492871</c:v>
                </c:pt>
                <c:pt idx="2077">
                  <c:v>0.86946347985960193</c:v>
                </c:pt>
                <c:pt idx="2078">
                  <c:v>0.86946347985960193</c:v>
                </c:pt>
                <c:pt idx="2079">
                  <c:v>0.8693799097442757</c:v>
                </c:pt>
                <c:pt idx="2080">
                  <c:v>0.8692963396289487</c:v>
                </c:pt>
                <c:pt idx="2081">
                  <c:v>0.8692963396289487</c:v>
                </c:pt>
                <c:pt idx="2082">
                  <c:v>0.8692127695136217</c:v>
                </c:pt>
                <c:pt idx="2083">
                  <c:v>0.86912919939829536</c:v>
                </c:pt>
                <c:pt idx="2084">
                  <c:v>0.86904562928296869</c:v>
                </c:pt>
                <c:pt idx="2085">
                  <c:v>0.86896205916764158</c:v>
                </c:pt>
                <c:pt idx="2086">
                  <c:v>0.86887848905231491</c:v>
                </c:pt>
                <c:pt idx="2087">
                  <c:v>0.86879491893698835</c:v>
                </c:pt>
                <c:pt idx="2088">
                  <c:v>0.86871134882166112</c:v>
                </c:pt>
                <c:pt idx="2089">
                  <c:v>0.86862777870633467</c:v>
                </c:pt>
                <c:pt idx="2090">
                  <c:v>0.86862777870633467</c:v>
                </c:pt>
                <c:pt idx="2091">
                  <c:v>0.86862777870633467</c:v>
                </c:pt>
                <c:pt idx="2092">
                  <c:v>0.86854420859100812</c:v>
                </c:pt>
                <c:pt idx="2093">
                  <c:v>0.86854420859100812</c:v>
                </c:pt>
                <c:pt idx="2094">
                  <c:v>0.86854420859100812</c:v>
                </c:pt>
                <c:pt idx="2095">
                  <c:v>0.86846063847568133</c:v>
                </c:pt>
                <c:pt idx="2096">
                  <c:v>0.86837706836035433</c:v>
                </c:pt>
                <c:pt idx="2097">
                  <c:v>0.86829349824502777</c:v>
                </c:pt>
                <c:pt idx="2098">
                  <c:v>0.86829349824502777</c:v>
                </c:pt>
                <c:pt idx="2099">
                  <c:v>0.8682099281297011</c:v>
                </c:pt>
                <c:pt idx="2100">
                  <c:v>0.86812635801437432</c:v>
                </c:pt>
                <c:pt idx="2101">
                  <c:v>0.86804278789904732</c:v>
                </c:pt>
                <c:pt idx="2102">
                  <c:v>0.86804278789904732</c:v>
                </c:pt>
                <c:pt idx="2103">
                  <c:v>0.86795921778372098</c:v>
                </c:pt>
                <c:pt idx="2104">
                  <c:v>0.86787564766839442</c:v>
                </c:pt>
                <c:pt idx="2105">
                  <c:v>0.86779207755306742</c:v>
                </c:pt>
                <c:pt idx="2106">
                  <c:v>0.86779207755306742</c:v>
                </c:pt>
                <c:pt idx="2107">
                  <c:v>0.86770850743774042</c:v>
                </c:pt>
                <c:pt idx="2108">
                  <c:v>0.86770850743774042</c:v>
                </c:pt>
                <c:pt idx="2109">
                  <c:v>0.86762493732241386</c:v>
                </c:pt>
                <c:pt idx="2110">
                  <c:v>0.86762493732241386</c:v>
                </c:pt>
                <c:pt idx="2111">
                  <c:v>0.86754136720708674</c:v>
                </c:pt>
                <c:pt idx="2112">
                  <c:v>0.86754136720708674</c:v>
                </c:pt>
                <c:pt idx="2113">
                  <c:v>0.86754136720708674</c:v>
                </c:pt>
                <c:pt idx="2114">
                  <c:v>0.86754136720708674</c:v>
                </c:pt>
                <c:pt idx="2115">
                  <c:v>0.86754136720708674</c:v>
                </c:pt>
                <c:pt idx="2116">
                  <c:v>0.86745779709175996</c:v>
                </c:pt>
                <c:pt idx="2117">
                  <c:v>0.86737422697643352</c:v>
                </c:pt>
                <c:pt idx="2118">
                  <c:v>0.86729065686110685</c:v>
                </c:pt>
                <c:pt idx="2119">
                  <c:v>0.86720708674577973</c:v>
                </c:pt>
                <c:pt idx="2120">
                  <c:v>0.86712351663045328</c:v>
                </c:pt>
                <c:pt idx="2121">
                  <c:v>0.86703994651512661</c:v>
                </c:pt>
                <c:pt idx="2122">
                  <c:v>0.86695637639979972</c:v>
                </c:pt>
                <c:pt idx="2123">
                  <c:v>0.86687280628447305</c:v>
                </c:pt>
                <c:pt idx="2124">
                  <c:v>0.86678923616914649</c:v>
                </c:pt>
                <c:pt idx="2125">
                  <c:v>0.86670566605381982</c:v>
                </c:pt>
                <c:pt idx="2126">
                  <c:v>0.86670566605381982</c:v>
                </c:pt>
                <c:pt idx="2127">
                  <c:v>0.86662209593849271</c:v>
                </c:pt>
                <c:pt idx="2128">
                  <c:v>0.86653852582316548</c:v>
                </c:pt>
                <c:pt idx="2129">
                  <c:v>0.8664549557078387</c:v>
                </c:pt>
                <c:pt idx="2130">
                  <c:v>0.86637138559251214</c:v>
                </c:pt>
                <c:pt idx="2131">
                  <c:v>0.86628781547718581</c:v>
                </c:pt>
                <c:pt idx="2132">
                  <c:v>0.86620424536185869</c:v>
                </c:pt>
                <c:pt idx="2133">
                  <c:v>0.86612067524653202</c:v>
                </c:pt>
                <c:pt idx="2134">
                  <c:v>0.8660371051312048</c:v>
                </c:pt>
                <c:pt idx="2135">
                  <c:v>0.86595353501587868</c:v>
                </c:pt>
                <c:pt idx="2136">
                  <c:v>0.86595353501587868</c:v>
                </c:pt>
                <c:pt idx="2137">
                  <c:v>0.86595353501587868</c:v>
                </c:pt>
                <c:pt idx="2138">
                  <c:v>0.86586996490055168</c:v>
                </c:pt>
                <c:pt idx="2139">
                  <c:v>0.86578639478522457</c:v>
                </c:pt>
                <c:pt idx="2140">
                  <c:v>0.86578639478522457</c:v>
                </c:pt>
                <c:pt idx="2141">
                  <c:v>0.86578639478522457</c:v>
                </c:pt>
                <c:pt idx="2142">
                  <c:v>0.86578639478522457</c:v>
                </c:pt>
                <c:pt idx="2143">
                  <c:v>0.86570282466989845</c:v>
                </c:pt>
                <c:pt idx="2144">
                  <c:v>0.865619254554572</c:v>
                </c:pt>
                <c:pt idx="2145">
                  <c:v>0.86553568443924467</c:v>
                </c:pt>
                <c:pt idx="2146">
                  <c:v>0.86545211432391778</c:v>
                </c:pt>
                <c:pt idx="2147">
                  <c:v>0.86536854420859122</c:v>
                </c:pt>
                <c:pt idx="2148">
                  <c:v>0.86528497409326421</c:v>
                </c:pt>
                <c:pt idx="2149">
                  <c:v>0.86528497409326421</c:v>
                </c:pt>
                <c:pt idx="2150">
                  <c:v>0.86528497409326421</c:v>
                </c:pt>
                <c:pt idx="2151">
                  <c:v>0.86520140397793743</c:v>
                </c:pt>
                <c:pt idx="2152">
                  <c:v>0.86520140397793743</c:v>
                </c:pt>
                <c:pt idx="2153">
                  <c:v>0.86511783386261076</c:v>
                </c:pt>
                <c:pt idx="2154">
                  <c:v>0.86511783386261076</c:v>
                </c:pt>
                <c:pt idx="2155">
                  <c:v>0.86503426374728398</c:v>
                </c:pt>
                <c:pt idx="2156">
                  <c:v>0.86503426374728398</c:v>
                </c:pt>
                <c:pt idx="2157">
                  <c:v>0.86495069363195742</c:v>
                </c:pt>
                <c:pt idx="2158">
                  <c:v>0.86486712351663042</c:v>
                </c:pt>
                <c:pt idx="2159">
                  <c:v>0.86486712351663042</c:v>
                </c:pt>
                <c:pt idx="2160">
                  <c:v>0.86478355340130375</c:v>
                </c:pt>
                <c:pt idx="2161">
                  <c:v>0.86469998328597741</c:v>
                </c:pt>
                <c:pt idx="2162">
                  <c:v>0.86461641317065041</c:v>
                </c:pt>
                <c:pt idx="2163">
                  <c:v>0.86453284305532341</c:v>
                </c:pt>
                <c:pt idx="2164">
                  <c:v>0.86444927293999685</c:v>
                </c:pt>
                <c:pt idx="2165">
                  <c:v>0.86436570282466962</c:v>
                </c:pt>
                <c:pt idx="2166">
                  <c:v>0.86436570282466962</c:v>
                </c:pt>
                <c:pt idx="2167">
                  <c:v>0.86436570282466962</c:v>
                </c:pt>
                <c:pt idx="2168">
                  <c:v>0.86428213270934318</c:v>
                </c:pt>
                <c:pt idx="2169">
                  <c:v>0.86428213270934318</c:v>
                </c:pt>
                <c:pt idx="2170">
                  <c:v>0.86419856259401673</c:v>
                </c:pt>
                <c:pt idx="2171">
                  <c:v>0.86411499247868984</c:v>
                </c:pt>
                <c:pt idx="2172">
                  <c:v>0.86403142236336306</c:v>
                </c:pt>
                <c:pt idx="2173">
                  <c:v>0.86394785224803683</c:v>
                </c:pt>
                <c:pt idx="2174">
                  <c:v>0.8638642821327096</c:v>
                </c:pt>
                <c:pt idx="2175">
                  <c:v>0.86378071201738282</c:v>
                </c:pt>
                <c:pt idx="2176">
                  <c:v>0.8636971419020556</c:v>
                </c:pt>
                <c:pt idx="2177">
                  <c:v>0.86361357178672882</c:v>
                </c:pt>
                <c:pt idx="2178">
                  <c:v>0.86353000167140248</c:v>
                </c:pt>
                <c:pt idx="2179">
                  <c:v>0.86344643155607592</c:v>
                </c:pt>
                <c:pt idx="2180">
                  <c:v>0.86336286144074859</c:v>
                </c:pt>
                <c:pt idx="2181">
                  <c:v>0.86327929132542225</c:v>
                </c:pt>
                <c:pt idx="2182">
                  <c:v>0.86319572121009558</c:v>
                </c:pt>
                <c:pt idx="2183">
                  <c:v>0.86311215109476858</c:v>
                </c:pt>
                <c:pt idx="2184">
                  <c:v>0.8630285809794418</c:v>
                </c:pt>
                <c:pt idx="2185">
                  <c:v>0.86294501086411546</c:v>
                </c:pt>
                <c:pt idx="2186">
                  <c:v>0.86286144074878846</c:v>
                </c:pt>
                <c:pt idx="2187">
                  <c:v>0.8627778706334619</c:v>
                </c:pt>
                <c:pt idx="2188">
                  <c:v>0.8627778706334619</c:v>
                </c:pt>
                <c:pt idx="2189">
                  <c:v>0.8627778706334619</c:v>
                </c:pt>
                <c:pt idx="2190">
                  <c:v>0.86269430051813512</c:v>
                </c:pt>
                <c:pt idx="2191">
                  <c:v>0.86261073040280811</c:v>
                </c:pt>
                <c:pt idx="2192">
                  <c:v>0.86252716028748122</c:v>
                </c:pt>
                <c:pt idx="2193">
                  <c:v>0.86252716028748122</c:v>
                </c:pt>
                <c:pt idx="2194">
                  <c:v>0.86244359017215444</c:v>
                </c:pt>
                <c:pt idx="2195">
                  <c:v>0.86236002005682766</c:v>
                </c:pt>
                <c:pt idx="2196">
                  <c:v>0.86227644994150088</c:v>
                </c:pt>
                <c:pt idx="2197">
                  <c:v>0.86219287982617443</c:v>
                </c:pt>
                <c:pt idx="2198">
                  <c:v>0.86210930971084743</c:v>
                </c:pt>
                <c:pt idx="2199">
                  <c:v>0.86202573959552098</c:v>
                </c:pt>
                <c:pt idx="2200">
                  <c:v>0.86202573959552098</c:v>
                </c:pt>
                <c:pt idx="2201">
                  <c:v>0.86194216948019409</c:v>
                </c:pt>
                <c:pt idx="2202">
                  <c:v>0.86185859936486731</c:v>
                </c:pt>
                <c:pt idx="2203">
                  <c:v>0.86177502924954075</c:v>
                </c:pt>
                <c:pt idx="2204">
                  <c:v>0.86177502924954075</c:v>
                </c:pt>
                <c:pt idx="2205">
                  <c:v>0.86169145913421386</c:v>
                </c:pt>
                <c:pt idx="2206">
                  <c:v>0.86169145913421386</c:v>
                </c:pt>
                <c:pt idx="2207">
                  <c:v>0.86160788901888719</c:v>
                </c:pt>
                <c:pt idx="2208">
                  <c:v>0.86152431890356029</c:v>
                </c:pt>
                <c:pt idx="2209">
                  <c:v>0.86144074878823329</c:v>
                </c:pt>
                <c:pt idx="2210">
                  <c:v>0.86144074878823329</c:v>
                </c:pt>
                <c:pt idx="2211">
                  <c:v>0.86135717867290651</c:v>
                </c:pt>
                <c:pt idx="2212">
                  <c:v>0.86127360855758006</c:v>
                </c:pt>
                <c:pt idx="2213">
                  <c:v>0.86119003844225328</c:v>
                </c:pt>
                <c:pt idx="2214">
                  <c:v>0.86119003844225328</c:v>
                </c:pt>
                <c:pt idx="2215">
                  <c:v>0.86110646832692628</c:v>
                </c:pt>
                <c:pt idx="2216">
                  <c:v>0.86102289821159983</c:v>
                </c:pt>
                <c:pt idx="2217">
                  <c:v>0.86093932809627272</c:v>
                </c:pt>
                <c:pt idx="2218">
                  <c:v>0.86085575798094605</c:v>
                </c:pt>
                <c:pt idx="2219">
                  <c:v>0.86077218786561926</c:v>
                </c:pt>
                <c:pt idx="2220">
                  <c:v>0.86077218786561926</c:v>
                </c:pt>
                <c:pt idx="2221">
                  <c:v>0.86068861775029282</c:v>
                </c:pt>
                <c:pt idx="2222">
                  <c:v>0.86060504763496593</c:v>
                </c:pt>
                <c:pt idx="2223">
                  <c:v>0.86052147751963926</c:v>
                </c:pt>
                <c:pt idx="2224">
                  <c:v>0.86052147751963926</c:v>
                </c:pt>
                <c:pt idx="2225">
                  <c:v>0.86052147751963926</c:v>
                </c:pt>
                <c:pt idx="2226">
                  <c:v>0.86043790740431225</c:v>
                </c:pt>
                <c:pt idx="2227">
                  <c:v>0.8603543372889858</c:v>
                </c:pt>
                <c:pt idx="2228">
                  <c:v>0.8603543372889858</c:v>
                </c:pt>
                <c:pt idx="2229">
                  <c:v>0.8603543372889858</c:v>
                </c:pt>
                <c:pt idx="2230">
                  <c:v>0.86027076717365869</c:v>
                </c:pt>
                <c:pt idx="2231">
                  <c:v>0.86027076717365869</c:v>
                </c:pt>
                <c:pt idx="2232">
                  <c:v>0.86018719705833191</c:v>
                </c:pt>
                <c:pt idx="2233">
                  <c:v>0.86010362694300535</c:v>
                </c:pt>
                <c:pt idx="2234">
                  <c:v>0.86002005682767879</c:v>
                </c:pt>
                <c:pt idx="2235">
                  <c:v>0.85993648671235157</c:v>
                </c:pt>
                <c:pt idx="2236">
                  <c:v>0.85985291659702512</c:v>
                </c:pt>
                <c:pt idx="2237">
                  <c:v>0.85976934648169834</c:v>
                </c:pt>
                <c:pt idx="2238">
                  <c:v>0.85968577636637189</c:v>
                </c:pt>
                <c:pt idx="2239">
                  <c:v>0.85960220625104489</c:v>
                </c:pt>
                <c:pt idx="2240">
                  <c:v>0.85960220625104489</c:v>
                </c:pt>
                <c:pt idx="2241">
                  <c:v>0.85960220625104489</c:v>
                </c:pt>
                <c:pt idx="2242">
                  <c:v>0.85951863613571811</c:v>
                </c:pt>
                <c:pt idx="2243">
                  <c:v>0.85943506602039133</c:v>
                </c:pt>
                <c:pt idx="2244">
                  <c:v>0.85943506602039133</c:v>
                </c:pt>
                <c:pt idx="2245">
                  <c:v>0.85935149590506432</c:v>
                </c:pt>
                <c:pt idx="2246">
                  <c:v>0.85926792578973732</c:v>
                </c:pt>
                <c:pt idx="2247">
                  <c:v>0.85926792578973732</c:v>
                </c:pt>
                <c:pt idx="2248">
                  <c:v>0.85918435567441109</c:v>
                </c:pt>
                <c:pt idx="2249">
                  <c:v>0.85910078555908431</c:v>
                </c:pt>
                <c:pt idx="2250">
                  <c:v>0.85901721544375753</c:v>
                </c:pt>
                <c:pt idx="2251">
                  <c:v>0.85893364532843064</c:v>
                </c:pt>
                <c:pt idx="2252">
                  <c:v>0.8588500752131043</c:v>
                </c:pt>
                <c:pt idx="2253">
                  <c:v>0.85876650509777708</c:v>
                </c:pt>
                <c:pt idx="2254">
                  <c:v>0.85876650509777708</c:v>
                </c:pt>
                <c:pt idx="2255">
                  <c:v>0.85876650509777708</c:v>
                </c:pt>
                <c:pt idx="2256">
                  <c:v>0.8586829349824503</c:v>
                </c:pt>
                <c:pt idx="2257">
                  <c:v>0.8586829349824503</c:v>
                </c:pt>
                <c:pt idx="2258">
                  <c:v>0.85859936486712352</c:v>
                </c:pt>
                <c:pt idx="2259">
                  <c:v>0.85851579475179651</c:v>
                </c:pt>
                <c:pt idx="2260">
                  <c:v>0.85851579475179651</c:v>
                </c:pt>
                <c:pt idx="2261">
                  <c:v>0.85843222463646973</c:v>
                </c:pt>
                <c:pt idx="2262">
                  <c:v>0.85834865452114362</c:v>
                </c:pt>
                <c:pt idx="2263">
                  <c:v>0.85826508440581661</c:v>
                </c:pt>
                <c:pt idx="2264">
                  <c:v>0.85818151429048994</c:v>
                </c:pt>
                <c:pt idx="2265">
                  <c:v>0.85809794417516294</c:v>
                </c:pt>
                <c:pt idx="2266">
                  <c:v>0.85801437405983649</c:v>
                </c:pt>
                <c:pt idx="2267">
                  <c:v>0.85793080394450982</c:v>
                </c:pt>
                <c:pt idx="2268">
                  <c:v>0.85784723382918315</c:v>
                </c:pt>
                <c:pt idx="2269">
                  <c:v>0.85776366371385593</c:v>
                </c:pt>
                <c:pt idx="2270">
                  <c:v>0.8576800935985297</c:v>
                </c:pt>
                <c:pt idx="2271">
                  <c:v>0.8576800935985297</c:v>
                </c:pt>
                <c:pt idx="2272">
                  <c:v>0.85759652348320259</c:v>
                </c:pt>
                <c:pt idx="2273">
                  <c:v>0.8575129533678757</c:v>
                </c:pt>
                <c:pt idx="2274">
                  <c:v>0.8575129533678757</c:v>
                </c:pt>
                <c:pt idx="2275">
                  <c:v>0.85742938325254892</c:v>
                </c:pt>
                <c:pt idx="2276">
                  <c:v>0.85742938325254892</c:v>
                </c:pt>
                <c:pt idx="2277">
                  <c:v>0.85734581313722236</c:v>
                </c:pt>
                <c:pt idx="2278">
                  <c:v>0.85734581313722236</c:v>
                </c:pt>
                <c:pt idx="2279">
                  <c:v>0.85726224302189535</c:v>
                </c:pt>
                <c:pt idx="2280">
                  <c:v>0.85717867290656891</c:v>
                </c:pt>
                <c:pt idx="2281">
                  <c:v>0.8570951027912419</c:v>
                </c:pt>
                <c:pt idx="2282">
                  <c:v>0.85701153267591534</c:v>
                </c:pt>
                <c:pt idx="2283">
                  <c:v>0.8569279625605889</c:v>
                </c:pt>
                <c:pt idx="2284">
                  <c:v>0.85684439244526189</c:v>
                </c:pt>
                <c:pt idx="2285">
                  <c:v>0.85684439244526189</c:v>
                </c:pt>
                <c:pt idx="2286">
                  <c:v>0.856760822329935</c:v>
                </c:pt>
                <c:pt idx="2287">
                  <c:v>0.85667725221460844</c:v>
                </c:pt>
                <c:pt idx="2288">
                  <c:v>0.85659368209928155</c:v>
                </c:pt>
                <c:pt idx="2289">
                  <c:v>0.85651011198395433</c:v>
                </c:pt>
                <c:pt idx="2290">
                  <c:v>0.85642654186862754</c:v>
                </c:pt>
                <c:pt idx="2291">
                  <c:v>0.85634297175330099</c:v>
                </c:pt>
                <c:pt idx="2292">
                  <c:v>0.85625940163797454</c:v>
                </c:pt>
                <c:pt idx="2293">
                  <c:v>0.85617583152264765</c:v>
                </c:pt>
                <c:pt idx="2294">
                  <c:v>0.85609226140732053</c:v>
                </c:pt>
                <c:pt idx="2295">
                  <c:v>0.85600869129199419</c:v>
                </c:pt>
                <c:pt idx="2296">
                  <c:v>0.85592512117666719</c:v>
                </c:pt>
                <c:pt idx="2297">
                  <c:v>0.85584155106134063</c:v>
                </c:pt>
                <c:pt idx="2298">
                  <c:v>0.85575798094601352</c:v>
                </c:pt>
                <c:pt idx="2299">
                  <c:v>0.8556744108306874</c:v>
                </c:pt>
                <c:pt idx="2300">
                  <c:v>0.85559084071536018</c:v>
                </c:pt>
                <c:pt idx="2301">
                  <c:v>0.85550727060003362</c:v>
                </c:pt>
                <c:pt idx="2302">
                  <c:v>0.85542370048470673</c:v>
                </c:pt>
                <c:pt idx="2303">
                  <c:v>0.85542370048470673</c:v>
                </c:pt>
                <c:pt idx="2304">
                  <c:v>0.85534013036938028</c:v>
                </c:pt>
                <c:pt idx="2305">
                  <c:v>0.85534013036938028</c:v>
                </c:pt>
                <c:pt idx="2306">
                  <c:v>0.85525656025405317</c:v>
                </c:pt>
                <c:pt idx="2307">
                  <c:v>0.85517299013872661</c:v>
                </c:pt>
                <c:pt idx="2308">
                  <c:v>0.85517299013872661</c:v>
                </c:pt>
                <c:pt idx="2309">
                  <c:v>0.85508942002339983</c:v>
                </c:pt>
                <c:pt idx="2310">
                  <c:v>0.85500584990807305</c:v>
                </c:pt>
                <c:pt idx="2311">
                  <c:v>0.85492227979274593</c:v>
                </c:pt>
                <c:pt idx="2312">
                  <c:v>0.85483870967741959</c:v>
                </c:pt>
                <c:pt idx="2313">
                  <c:v>0.85475513956209292</c:v>
                </c:pt>
                <c:pt idx="2314">
                  <c:v>0.85467156944676581</c:v>
                </c:pt>
                <c:pt idx="2315">
                  <c:v>0.85458799933143892</c:v>
                </c:pt>
                <c:pt idx="2316">
                  <c:v>0.85450442921611258</c:v>
                </c:pt>
                <c:pt idx="2317">
                  <c:v>0.85450442921611258</c:v>
                </c:pt>
                <c:pt idx="2318">
                  <c:v>0.85450442921611258</c:v>
                </c:pt>
                <c:pt idx="2319">
                  <c:v>0.85442085910078591</c:v>
                </c:pt>
                <c:pt idx="2320">
                  <c:v>0.85442085910078591</c:v>
                </c:pt>
                <c:pt idx="2321">
                  <c:v>0.85433728898545858</c:v>
                </c:pt>
                <c:pt idx="2322">
                  <c:v>0.85425371887013202</c:v>
                </c:pt>
                <c:pt idx="2323">
                  <c:v>0.85425371887013202</c:v>
                </c:pt>
                <c:pt idx="2324">
                  <c:v>0.85417014875480524</c:v>
                </c:pt>
                <c:pt idx="2325">
                  <c:v>0.85417014875480524</c:v>
                </c:pt>
                <c:pt idx="2326">
                  <c:v>0.85408657863947879</c:v>
                </c:pt>
                <c:pt idx="2327">
                  <c:v>0.85408657863947879</c:v>
                </c:pt>
                <c:pt idx="2328">
                  <c:v>0.85400300852415201</c:v>
                </c:pt>
                <c:pt idx="2329">
                  <c:v>0.85391943840882545</c:v>
                </c:pt>
                <c:pt idx="2330">
                  <c:v>0.85383586829349867</c:v>
                </c:pt>
                <c:pt idx="2331">
                  <c:v>0.853752298178172</c:v>
                </c:pt>
                <c:pt idx="2332">
                  <c:v>0.85366872806284477</c:v>
                </c:pt>
                <c:pt idx="2333">
                  <c:v>0.85358515794751799</c:v>
                </c:pt>
                <c:pt idx="2334">
                  <c:v>0.85350158783219121</c:v>
                </c:pt>
                <c:pt idx="2335">
                  <c:v>0.85350158783219121</c:v>
                </c:pt>
                <c:pt idx="2336">
                  <c:v>0.85350158783219121</c:v>
                </c:pt>
                <c:pt idx="2337">
                  <c:v>0.85341801771686443</c:v>
                </c:pt>
                <c:pt idx="2338">
                  <c:v>0.85333444760153765</c:v>
                </c:pt>
                <c:pt idx="2339">
                  <c:v>0.85325087748621109</c:v>
                </c:pt>
                <c:pt idx="2340">
                  <c:v>0.85316730737088442</c:v>
                </c:pt>
                <c:pt idx="2341">
                  <c:v>0.85308373725555764</c:v>
                </c:pt>
                <c:pt idx="2342">
                  <c:v>0.85308373725555764</c:v>
                </c:pt>
                <c:pt idx="2343">
                  <c:v>0.85300016714023053</c:v>
                </c:pt>
                <c:pt idx="2344">
                  <c:v>0.85291659702490386</c:v>
                </c:pt>
                <c:pt idx="2345">
                  <c:v>0.85291659702490386</c:v>
                </c:pt>
                <c:pt idx="2346">
                  <c:v>0.85283302690957763</c:v>
                </c:pt>
                <c:pt idx="2347">
                  <c:v>0.85283302690957763</c:v>
                </c:pt>
                <c:pt idx="2348">
                  <c:v>0.85274945679425074</c:v>
                </c:pt>
                <c:pt idx="2349">
                  <c:v>0.85266588667892385</c:v>
                </c:pt>
                <c:pt idx="2350">
                  <c:v>0.85258231656359706</c:v>
                </c:pt>
                <c:pt idx="2351">
                  <c:v>0.85249874644827051</c:v>
                </c:pt>
                <c:pt idx="2352">
                  <c:v>0.85241517633294328</c:v>
                </c:pt>
                <c:pt idx="2353">
                  <c:v>0.85233160621761661</c:v>
                </c:pt>
                <c:pt idx="2354">
                  <c:v>0.85224803610229005</c:v>
                </c:pt>
                <c:pt idx="2355">
                  <c:v>0.85224803610229005</c:v>
                </c:pt>
                <c:pt idx="2356">
                  <c:v>0.8521644659869626</c:v>
                </c:pt>
                <c:pt idx="2357">
                  <c:v>0.85208089587163627</c:v>
                </c:pt>
                <c:pt idx="2358">
                  <c:v>0.85199732575630949</c:v>
                </c:pt>
                <c:pt idx="2359">
                  <c:v>0.85191375564098282</c:v>
                </c:pt>
                <c:pt idx="2360">
                  <c:v>0.85183018552565581</c:v>
                </c:pt>
                <c:pt idx="2361">
                  <c:v>0.85183018552565581</c:v>
                </c:pt>
                <c:pt idx="2362">
                  <c:v>0.8517466154103297</c:v>
                </c:pt>
                <c:pt idx="2363">
                  <c:v>0.8516630452950027</c:v>
                </c:pt>
                <c:pt idx="2364">
                  <c:v>0.85157947517967592</c:v>
                </c:pt>
                <c:pt idx="2365">
                  <c:v>0.85149590506434902</c:v>
                </c:pt>
                <c:pt idx="2366">
                  <c:v>0.85149590506434902</c:v>
                </c:pt>
                <c:pt idx="2367">
                  <c:v>0.85141233494902202</c:v>
                </c:pt>
                <c:pt idx="2368">
                  <c:v>0.85132876483369568</c:v>
                </c:pt>
                <c:pt idx="2369">
                  <c:v>0.85124519471836868</c:v>
                </c:pt>
                <c:pt idx="2370">
                  <c:v>0.85116162460304223</c:v>
                </c:pt>
                <c:pt idx="2371">
                  <c:v>0.85107805448771545</c:v>
                </c:pt>
                <c:pt idx="2372">
                  <c:v>0.85099448437238878</c:v>
                </c:pt>
                <c:pt idx="2373">
                  <c:v>0.85091091425706167</c:v>
                </c:pt>
                <c:pt idx="2374">
                  <c:v>0.85091091425706167</c:v>
                </c:pt>
                <c:pt idx="2375">
                  <c:v>0.85082734414173489</c:v>
                </c:pt>
                <c:pt idx="2376">
                  <c:v>0.85082734414173489</c:v>
                </c:pt>
                <c:pt idx="2377">
                  <c:v>0.85074377402640833</c:v>
                </c:pt>
                <c:pt idx="2378">
                  <c:v>0.85074377402640833</c:v>
                </c:pt>
                <c:pt idx="2379">
                  <c:v>0.85066020391108166</c:v>
                </c:pt>
                <c:pt idx="2380">
                  <c:v>0.85057663379575466</c:v>
                </c:pt>
                <c:pt idx="2381">
                  <c:v>0.8504930636804281</c:v>
                </c:pt>
                <c:pt idx="2382">
                  <c:v>0.8504930636804281</c:v>
                </c:pt>
                <c:pt idx="2383">
                  <c:v>0.85040949356510154</c:v>
                </c:pt>
                <c:pt idx="2384">
                  <c:v>0.85040949356510154</c:v>
                </c:pt>
                <c:pt idx="2385">
                  <c:v>0.85040949356510154</c:v>
                </c:pt>
                <c:pt idx="2386">
                  <c:v>0.85040949356510154</c:v>
                </c:pt>
                <c:pt idx="2387">
                  <c:v>0.85032592344977476</c:v>
                </c:pt>
                <c:pt idx="2388">
                  <c:v>0.85032592344977476</c:v>
                </c:pt>
                <c:pt idx="2389">
                  <c:v>0.85024235333444764</c:v>
                </c:pt>
                <c:pt idx="2390">
                  <c:v>0.85024235333444764</c:v>
                </c:pt>
                <c:pt idx="2391">
                  <c:v>0.85015878321912108</c:v>
                </c:pt>
                <c:pt idx="2392">
                  <c:v>0.85007521310379475</c:v>
                </c:pt>
                <c:pt idx="2393">
                  <c:v>0.84999164298846774</c:v>
                </c:pt>
                <c:pt idx="2394">
                  <c:v>0.84990807287314085</c:v>
                </c:pt>
                <c:pt idx="2395">
                  <c:v>0.84982450275781374</c:v>
                </c:pt>
                <c:pt idx="2396">
                  <c:v>0.84974093264248773</c:v>
                </c:pt>
                <c:pt idx="2397">
                  <c:v>0.84965736252716051</c:v>
                </c:pt>
                <c:pt idx="2398">
                  <c:v>0.84957379241183362</c:v>
                </c:pt>
                <c:pt idx="2399">
                  <c:v>0.84957379241183362</c:v>
                </c:pt>
                <c:pt idx="2400">
                  <c:v>0.84949022229650706</c:v>
                </c:pt>
                <c:pt idx="2401">
                  <c:v>0.84949022229650706</c:v>
                </c:pt>
                <c:pt idx="2402">
                  <c:v>0.8494066521811805</c:v>
                </c:pt>
                <c:pt idx="2403">
                  <c:v>0.8494066521811805</c:v>
                </c:pt>
                <c:pt idx="2404">
                  <c:v>0.8494066521811805</c:v>
                </c:pt>
                <c:pt idx="2405">
                  <c:v>0.8493230820658535</c:v>
                </c:pt>
                <c:pt idx="2406">
                  <c:v>0.8492395119505266</c:v>
                </c:pt>
                <c:pt idx="2407">
                  <c:v>0.84915594183519971</c:v>
                </c:pt>
                <c:pt idx="2408">
                  <c:v>0.84915594183519971</c:v>
                </c:pt>
                <c:pt idx="2409">
                  <c:v>0.84907237171987293</c:v>
                </c:pt>
                <c:pt idx="2410">
                  <c:v>0.84898880160454648</c:v>
                </c:pt>
                <c:pt idx="2411">
                  <c:v>0.84890523148921981</c:v>
                </c:pt>
                <c:pt idx="2412">
                  <c:v>0.84882166137389314</c:v>
                </c:pt>
                <c:pt idx="2413">
                  <c:v>0.84882166137389314</c:v>
                </c:pt>
                <c:pt idx="2414">
                  <c:v>0.84873809125856614</c:v>
                </c:pt>
                <c:pt idx="2415">
                  <c:v>0.84865452114323914</c:v>
                </c:pt>
                <c:pt idx="2416">
                  <c:v>0.84857095102791247</c:v>
                </c:pt>
                <c:pt idx="2417">
                  <c:v>0.84848738091258558</c:v>
                </c:pt>
                <c:pt idx="2418">
                  <c:v>0.84840381079725868</c:v>
                </c:pt>
                <c:pt idx="2419">
                  <c:v>0.84832024068193213</c:v>
                </c:pt>
                <c:pt idx="2420">
                  <c:v>0.84823667056660534</c:v>
                </c:pt>
                <c:pt idx="2421">
                  <c:v>0.84815310045127867</c:v>
                </c:pt>
                <c:pt idx="2422">
                  <c:v>0.84815310045127867</c:v>
                </c:pt>
                <c:pt idx="2423">
                  <c:v>0.84806953033595189</c:v>
                </c:pt>
                <c:pt idx="2424">
                  <c:v>0.84798596022062511</c:v>
                </c:pt>
                <c:pt idx="2425">
                  <c:v>0.84790239010529833</c:v>
                </c:pt>
                <c:pt idx="2426">
                  <c:v>0.84781881998997177</c:v>
                </c:pt>
                <c:pt idx="2427">
                  <c:v>0.84781881998997177</c:v>
                </c:pt>
                <c:pt idx="2428">
                  <c:v>0.84773524987464488</c:v>
                </c:pt>
                <c:pt idx="2429">
                  <c:v>0.84765167975931832</c:v>
                </c:pt>
                <c:pt idx="2430">
                  <c:v>0.84765167975931832</c:v>
                </c:pt>
                <c:pt idx="2431">
                  <c:v>0.84756810964399132</c:v>
                </c:pt>
                <c:pt idx="2432">
                  <c:v>0.84748453952866454</c:v>
                </c:pt>
                <c:pt idx="2433">
                  <c:v>0.84740096941333776</c:v>
                </c:pt>
                <c:pt idx="2434">
                  <c:v>0.84731739929801098</c:v>
                </c:pt>
                <c:pt idx="2435">
                  <c:v>0.84723382918268431</c:v>
                </c:pt>
                <c:pt idx="2436">
                  <c:v>0.84715025906735753</c:v>
                </c:pt>
                <c:pt idx="2437">
                  <c:v>0.84715025906735753</c:v>
                </c:pt>
                <c:pt idx="2438">
                  <c:v>0.84715025906735753</c:v>
                </c:pt>
                <c:pt idx="2439">
                  <c:v>0.84706668895203041</c:v>
                </c:pt>
                <c:pt idx="2440">
                  <c:v>0.84706668895203041</c:v>
                </c:pt>
                <c:pt idx="2441">
                  <c:v>0.84698311883670396</c:v>
                </c:pt>
                <c:pt idx="2442">
                  <c:v>0.84689954872137752</c:v>
                </c:pt>
                <c:pt idx="2443">
                  <c:v>0.84689954872137752</c:v>
                </c:pt>
                <c:pt idx="2444">
                  <c:v>0.84681597860605062</c:v>
                </c:pt>
                <c:pt idx="2445">
                  <c:v>0.84673240849072373</c:v>
                </c:pt>
                <c:pt idx="2446">
                  <c:v>0.84664883837539751</c:v>
                </c:pt>
                <c:pt idx="2447">
                  <c:v>0.84656526826007039</c:v>
                </c:pt>
                <c:pt idx="2448">
                  <c:v>0.84648169814474361</c:v>
                </c:pt>
                <c:pt idx="2449">
                  <c:v>0.84639812802941672</c:v>
                </c:pt>
                <c:pt idx="2450">
                  <c:v>0.84631455791408994</c:v>
                </c:pt>
                <c:pt idx="2451">
                  <c:v>0.84623098779876316</c:v>
                </c:pt>
                <c:pt idx="2452">
                  <c:v>0.84614741768343693</c:v>
                </c:pt>
                <c:pt idx="2453">
                  <c:v>0.84606384756810993</c:v>
                </c:pt>
                <c:pt idx="2454">
                  <c:v>0.84598027745278315</c:v>
                </c:pt>
                <c:pt idx="2455">
                  <c:v>0.84589670733745614</c:v>
                </c:pt>
                <c:pt idx="2456">
                  <c:v>0.84581313722212959</c:v>
                </c:pt>
                <c:pt idx="2457">
                  <c:v>0.84572956710680292</c:v>
                </c:pt>
                <c:pt idx="2458">
                  <c:v>0.84572956710680292</c:v>
                </c:pt>
                <c:pt idx="2459">
                  <c:v>0.84564599699147625</c:v>
                </c:pt>
                <c:pt idx="2460">
                  <c:v>0.84564599699147625</c:v>
                </c:pt>
                <c:pt idx="2461">
                  <c:v>0.84564599699147625</c:v>
                </c:pt>
                <c:pt idx="2462">
                  <c:v>0.8455624268761488</c:v>
                </c:pt>
                <c:pt idx="2463">
                  <c:v>0.84547885676082268</c:v>
                </c:pt>
                <c:pt idx="2464">
                  <c:v>0.84547885676082268</c:v>
                </c:pt>
                <c:pt idx="2465">
                  <c:v>0.84547885676082268</c:v>
                </c:pt>
                <c:pt idx="2466">
                  <c:v>0.84539528664549612</c:v>
                </c:pt>
                <c:pt idx="2467">
                  <c:v>0.84531171653016901</c:v>
                </c:pt>
                <c:pt idx="2468">
                  <c:v>0.84531171653016901</c:v>
                </c:pt>
                <c:pt idx="2469">
                  <c:v>0.84522814641484234</c:v>
                </c:pt>
                <c:pt idx="2470">
                  <c:v>0.84514457629951589</c:v>
                </c:pt>
                <c:pt idx="2471">
                  <c:v>0.84506100618418911</c:v>
                </c:pt>
                <c:pt idx="2472">
                  <c:v>0.84506100618418911</c:v>
                </c:pt>
                <c:pt idx="2473">
                  <c:v>0.84497743606886222</c:v>
                </c:pt>
                <c:pt idx="2474">
                  <c:v>0.84497743606886222</c:v>
                </c:pt>
                <c:pt idx="2475">
                  <c:v>0.84489386595353522</c:v>
                </c:pt>
                <c:pt idx="2476">
                  <c:v>0.84481029583820821</c:v>
                </c:pt>
                <c:pt idx="2477">
                  <c:v>0.84481029583820821</c:v>
                </c:pt>
                <c:pt idx="2478">
                  <c:v>0.84472672572288143</c:v>
                </c:pt>
                <c:pt idx="2479">
                  <c:v>0.84464315560755499</c:v>
                </c:pt>
                <c:pt idx="2480">
                  <c:v>0.84464315560755499</c:v>
                </c:pt>
                <c:pt idx="2481">
                  <c:v>0.84464315560755499</c:v>
                </c:pt>
                <c:pt idx="2482">
                  <c:v>0.84464315560755499</c:v>
                </c:pt>
                <c:pt idx="2483">
                  <c:v>0.84455958549222776</c:v>
                </c:pt>
                <c:pt idx="2484">
                  <c:v>0.8444760153769012</c:v>
                </c:pt>
                <c:pt idx="2485">
                  <c:v>0.8444760153769012</c:v>
                </c:pt>
                <c:pt idx="2486">
                  <c:v>0.84439244526157464</c:v>
                </c:pt>
                <c:pt idx="2487">
                  <c:v>0.84439244526157464</c:v>
                </c:pt>
                <c:pt idx="2488">
                  <c:v>0.84430887514624753</c:v>
                </c:pt>
                <c:pt idx="2489">
                  <c:v>0.84422530503092097</c:v>
                </c:pt>
                <c:pt idx="2490">
                  <c:v>0.84422530503092097</c:v>
                </c:pt>
                <c:pt idx="2491">
                  <c:v>0.84414173491559463</c:v>
                </c:pt>
                <c:pt idx="2492">
                  <c:v>0.84405816480026719</c:v>
                </c:pt>
                <c:pt idx="2493">
                  <c:v>0.84397459468494063</c:v>
                </c:pt>
                <c:pt idx="2494">
                  <c:v>0.84389102456961418</c:v>
                </c:pt>
                <c:pt idx="2495">
                  <c:v>0.84389102456961418</c:v>
                </c:pt>
                <c:pt idx="2496">
                  <c:v>0.84380745445428762</c:v>
                </c:pt>
                <c:pt idx="2497">
                  <c:v>0.84380745445428762</c:v>
                </c:pt>
                <c:pt idx="2498">
                  <c:v>0.84372388433896062</c:v>
                </c:pt>
                <c:pt idx="2499">
                  <c:v>0.84364031422363384</c:v>
                </c:pt>
                <c:pt idx="2500">
                  <c:v>0.84355674410830661</c:v>
                </c:pt>
                <c:pt idx="2501">
                  <c:v>0.84347317399298016</c:v>
                </c:pt>
                <c:pt idx="2502">
                  <c:v>0.84347317399298016</c:v>
                </c:pt>
                <c:pt idx="2503">
                  <c:v>0.84338960387765338</c:v>
                </c:pt>
                <c:pt idx="2504">
                  <c:v>0.84330603376232649</c:v>
                </c:pt>
                <c:pt idx="2505">
                  <c:v>0.84330603376232649</c:v>
                </c:pt>
                <c:pt idx="2506">
                  <c:v>0.84322246364699982</c:v>
                </c:pt>
                <c:pt idx="2507">
                  <c:v>0.84313889353167326</c:v>
                </c:pt>
                <c:pt idx="2508">
                  <c:v>0.84313889353167326</c:v>
                </c:pt>
                <c:pt idx="2509">
                  <c:v>0.84313889353167326</c:v>
                </c:pt>
                <c:pt idx="2510">
                  <c:v>0.84305532341634648</c:v>
                </c:pt>
                <c:pt idx="2511">
                  <c:v>0.84297175330101992</c:v>
                </c:pt>
                <c:pt idx="2512">
                  <c:v>0.84288818318569281</c:v>
                </c:pt>
                <c:pt idx="2513">
                  <c:v>0.84280461307036625</c:v>
                </c:pt>
                <c:pt idx="2514">
                  <c:v>0.84272104295503958</c:v>
                </c:pt>
                <c:pt idx="2515">
                  <c:v>0.84263747283971291</c:v>
                </c:pt>
                <c:pt idx="2516">
                  <c:v>0.84255390272438579</c:v>
                </c:pt>
                <c:pt idx="2517">
                  <c:v>0.84255390272438579</c:v>
                </c:pt>
                <c:pt idx="2518">
                  <c:v>0.84247033260905924</c:v>
                </c:pt>
                <c:pt idx="2519">
                  <c:v>0.84247033260905924</c:v>
                </c:pt>
                <c:pt idx="2520">
                  <c:v>0.84238676249373223</c:v>
                </c:pt>
                <c:pt idx="2521">
                  <c:v>0.84230319237840579</c:v>
                </c:pt>
                <c:pt idx="2522">
                  <c:v>0.84221962226307912</c:v>
                </c:pt>
                <c:pt idx="2523">
                  <c:v>0.842136052147752</c:v>
                </c:pt>
                <c:pt idx="2524">
                  <c:v>0.84205248203242522</c:v>
                </c:pt>
                <c:pt idx="2525">
                  <c:v>0.84196891191709844</c:v>
                </c:pt>
                <c:pt idx="2526">
                  <c:v>0.84188534180177166</c:v>
                </c:pt>
                <c:pt idx="2527">
                  <c:v>0.84188534180177166</c:v>
                </c:pt>
                <c:pt idx="2528">
                  <c:v>0.84180177168644521</c:v>
                </c:pt>
                <c:pt idx="2529">
                  <c:v>0.84171820157111843</c:v>
                </c:pt>
                <c:pt idx="2530">
                  <c:v>0.84163463145579176</c:v>
                </c:pt>
                <c:pt idx="2531">
                  <c:v>0.84155106134046453</c:v>
                </c:pt>
                <c:pt idx="2532">
                  <c:v>0.84155106134046453</c:v>
                </c:pt>
                <c:pt idx="2533">
                  <c:v>0.84146749122513786</c:v>
                </c:pt>
                <c:pt idx="2534">
                  <c:v>0.84138392110981108</c:v>
                </c:pt>
                <c:pt idx="2535">
                  <c:v>0.84138392110981108</c:v>
                </c:pt>
                <c:pt idx="2536">
                  <c:v>0.84130035099448464</c:v>
                </c:pt>
                <c:pt idx="2537">
                  <c:v>0.84130035099448464</c:v>
                </c:pt>
                <c:pt idx="2538">
                  <c:v>0.8412167808791573</c:v>
                </c:pt>
                <c:pt idx="2539">
                  <c:v>0.8412167808791573</c:v>
                </c:pt>
                <c:pt idx="2540">
                  <c:v>0.8412167808791573</c:v>
                </c:pt>
                <c:pt idx="2541">
                  <c:v>0.84113321076383085</c:v>
                </c:pt>
                <c:pt idx="2542">
                  <c:v>0.84104964064850474</c:v>
                </c:pt>
                <c:pt idx="2543">
                  <c:v>0.84096607053317773</c:v>
                </c:pt>
                <c:pt idx="2544">
                  <c:v>0.84096607053317773</c:v>
                </c:pt>
                <c:pt idx="2545">
                  <c:v>0.84088250041785051</c:v>
                </c:pt>
                <c:pt idx="2546">
                  <c:v>0.84088250041785051</c:v>
                </c:pt>
                <c:pt idx="2547">
                  <c:v>0.84079893030252406</c:v>
                </c:pt>
                <c:pt idx="2548">
                  <c:v>0.84071536018719728</c:v>
                </c:pt>
                <c:pt idx="2549">
                  <c:v>0.84063179007187072</c:v>
                </c:pt>
                <c:pt idx="2550">
                  <c:v>0.84054821995654361</c:v>
                </c:pt>
                <c:pt idx="2551">
                  <c:v>0.84054821995654361</c:v>
                </c:pt>
                <c:pt idx="2552">
                  <c:v>0.84046464984121638</c:v>
                </c:pt>
                <c:pt idx="2553">
                  <c:v>0.84038107972589005</c:v>
                </c:pt>
                <c:pt idx="2554">
                  <c:v>0.84029750961056349</c:v>
                </c:pt>
                <c:pt idx="2555">
                  <c:v>0.84021393949523648</c:v>
                </c:pt>
                <c:pt idx="2556">
                  <c:v>0.84013036937990959</c:v>
                </c:pt>
                <c:pt idx="2557">
                  <c:v>0.84004679926458325</c:v>
                </c:pt>
                <c:pt idx="2558">
                  <c:v>0.83996322914925603</c:v>
                </c:pt>
                <c:pt idx="2559">
                  <c:v>0.83996322914925603</c:v>
                </c:pt>
                <c:pt idx="2560">
                  <c:v>0.8398796590339298</c:v>
                </c:pt>
                <c:pt idx="2561">
                  <c:v>0.8398796590339298</c:v>
                </c:pt>
                <c:pt idx="2562">
                  <c:v>0.83979608891860269</c:v>
                </c:pt>
                <c:pt idx="2563">
                  <c:v>0.83971251880327591</c:v>
                </c:pt>
                <c:pt idx="2564">
                  <c:v>0.83962894868794913</c:v>
                </c:pt>
                <c:pt idx="2565">
                  <c:v>0.83962894868794913</c:v>
                </c:pt>
                <c:pt idx="2566">
                  <c:v>0.83962894868794913</c:v>
                </c:pt>
                <c:pt idx="2567">
                  <c:v>0.83954537857262268</c:v>
                </c:pt>
                <c:pt idx="2568">
                  <c:v>0.83946180845729568</c:v>
                </c:pt>
                <c:pt idx="2569">
                  <c:v>0.83946180845729568</c:v>
                </c:pt>
                <c:pt idx="2570">
                  <c:v>0.8393782383419689</c:v>
                </c:pt>
                <c:pt idx="2571">
                  <c:v>0.83929466822664212</c:v>
                </c:pt>
                <c:pt idx="2572">
                  <c:v>0.83929466822664212</c:v>
                </c:pt>
                <c:pt idx="2573">
                  <c:v>0.83929466822664212</c:v>
                </c:pt>
                <c:pt idx="2574">
                  <c:v>0.83929466822664212</c:v>
                </c:pt>
                <c:pt idx="2575">
                  <c:v>0.83929466822664212</c:v>
                </c:pt>
                <c:pt idx="2576">
                  <c:v>0.83929466822664212</c:v>
                </c:pt>
                <c:pt idx="2577">
                  <c:v>0.83921109811131545</c:v>
                </c:pt>
                <c:pt idx="2578">
                  <c:v>0.83912752799598866</c:v>
                </c:pt>
                <c:pt idx="2579">
                  <c:v>0.83904395788066188</c:v>
                </c:pt>
                <c:pt idx="2580">
                  <c:v>0.83904395788066188</c:v>
                </c:pt>
                <c:pt idx="2581">
                  <c:v>0.83896038776533488</c:v>
                </c:pt>
                <c:pt idx="2582">
                  <c:v>0.83896038776533488</c:v>
                </c:pt>
                <c:pt idx="2583">
                  <c:v>0.83887681765000877</c:v>
                </c:pt>
                <c:pt idx="2584">
                  <c:v>0.83879324753468198</c:v>
                </c:pt>
                <c:pt idx="2585">
                  <c:v>0.83879324753468198</c:v>
                </c:pt>
                <c:pt idx="2586">
                  <c:v>0.83879324753468198</c:v>
                </c:pt>
                <c:pt idx="2587">
                  <c:v>0.83870967741935532</c:v>
                </c:pt>
                <c:pt idx="2588">
                  <c:v>0.83870967741935532</c:v>
                </c:pt>
                <c:pt idx="2589">
                  <c:v>0.83862610730402831</c:v>
                </c:pt>
                <c:pt idx="2590">
                  <c:v>0.83854253718870153</c:v>
                </c:pt>
                <c:pt idx="2591">
                  <c:v>0.83854253718870153</c:v>
                </c:pt>
                <c:pt idx="2592">
                  <c:v>0.83845896707337464</c:v>
                </c:pt>
                <c:pt idx="2593">
                  <c:v>0.83837539695804808</c:v>
                </c:pt>
                <c:pt idx="2594">
                  <c:v>0.8382918268427213</c:v>
                </c:pt>
                <c:pt idx="2595">
                  <c:v>0.8382918268427213</c:v>
                </c:pt>
                <c:pt idx="2596">
                  <c:v>0.8382918268427213</c:v>
                </c:pt>
                <c:pt idx="2597">
                  <c:v>0.83820825672739452</c:v>
                </c:pt>
                <c:pt idx="2598">
                  <c:v>0.83820825672739452</c:v>
                </c:pt>
                <c:pt idx="2599">
                  <c:v>0.83820825672739452</c:v>
                </c:pt>
                <c:pt idx="2600">
                  <c:v>0.83812468661206763</c:v>
                </c:pt>
                <c:pt idx="2601">
                  <c:v>0.83812468661206763</c:v>
                </c:pt>
                <c:pt idx="2602">
                  <c:v>0.83804111649674096</c:v>
                </c:pt>
                <c:pt idx="2603">
                  <c:v>0.83795754638141395</c:v>
                </c:pt>
                <c:pt idx="2604">
                  <c:v>0.83795754638141395</c:v>
                </c:pt>
                <c:pt idx="2605">
                  <c:v>0.83795754638141395</c:v>
                </c:pt>
                <c:pt idx="2606">
                  <c:v>0.83787397626608773</c:v>
                </c:pt>
                <c:pt idx="2607">
                  <c:v>0.83787397626608773</c:v>
                </c:pt>
                <c:pt idx="2608">
                  <c:v>0.83779040615076084</c:v>
                </c:pt>
                <c:pt idx="2609">
                  <c:v>0.83779040615076084</c:v>
                </c:pt>
                <c:pt idx="2610">
                  <c:v>0.83779040615076084</c:v>
                </c:pt>
                <c:pt idx="2611">
                  <c:v>0.83779040615076084</c:v>
                </c:pt>
                <c:pt idx="2612">
                  <c:v>0.83770683603543394</c:v>
                </c:pt>
                <c:pt idx="2613">
                  <c:v>0.83770683603543394</c:v>
                </c:pt>
                <c:pt idx="2614">
                  <c:v>0.83762326592010694</c:v>
                </c:pt>
                <c:pt idx="2615">
                  <c:v>0.83762326592010694</c:v>
                </c:pt>
                <c:pt idx="2616">
                  <c:v>0.83753969580478049</c:v>
                </c:pt>
                <c:pt idx="2617">
                  <c:v>0.83753969580478049</c:v>
                </c:pt>
                <c:pt idx="2618">
                  <c:v>0.83745612568945349</c:v>
                </c:pt>
                <c:pt idx="2619">
                  <c:v>0.83737255557412671</c:v>
                </c:pt>
                <c:pt idx="2620">
                  <c:v>0.83737255557412671</c:v>
                </c:pt>
                <c:pt idx="2621">
                  <c:v>0.83728898545879993</c:v>
                </c:pt>
                <c:pt idx="2622">
                  <c:v>0.8372054153434737</c:v>
                </c:pt>
                <c:pt idx="2623">
                  <c:v>0.83712184522814681</c:v>
                </c:pt>
                <c:pt idx="2624">
                  <c:v>0.83712184522814681</c:v>
                </c:pt>
                <c:pt idx="2625">
                  <c:v>0.8370382751128197</c:v>
                </c:pt>
                <c:pt idx="2626">
                  <c:v>0.83695470499749292</c:v>
                </c:pt>
                <c:pt idx="2627">
                  <c:v>0.83687113488216613</c:v>
                </c:pt>
                <c:pt idx="2628">
                  <c:v>0.83678756476683913</c:v>
                </c:pt>
                <c:pt idx="2629">
                  <c:v>0.83670399465151291</c:v>
                </c:pt>
                <c:pt idx="2630">
                  <c:v>0.83662042453618635</c:v>
                </c:pt>
                <c:pt idx="2631">
                  <c:v>0.83653685442085912</c:v>
                </c:pt>
                <c:pt idx="2632">
                  <c:v>0.83645328430553234</c:v>
                </c:pt>
                <c:pt idx="2633">
                  <c:v>0.83636971419020567</c:v>
                </c:pt>
                <c:pt idx="2634">
                  <c:v>0.83636971419020567</c:v>
                </c:pt>
                <c:pt idx="2635">
                  <c:v>0.83628614407487878</c:v>
                </c:pt>
                <c:pt idx="2636">
                  <c:v>0.836202573959552</c:v>
                </c:pt>
                <c:pt idx="2637">
                  <c:v>0.836202573959552</c:v>
                </c:pt>
                <c:pt idx="2638">
                  <c:v>0.83611900384422533</c:v>
                </c:pt>
                <c:pt idx="2639">
                  <c:v>0.83611900384422533</c:v>
                </c:pt>
                <c:pt idx="2640">
                  <c:v>0.83603543372889899</c:v>
                </c:pt>
                <c:pt idx="2641">
                  <c:v>0.83603543372889899</c:v>
                </c:pt>
                <c:pt idx="2642">
                  <c:v>0.83595186361357243</c:v>
                </c:pt>
                <c:pt idx="2643">
                  <c:v>0.83586829349824532</c:v>
                </c:pt>
                <c:pt idx="2644">
                  <c:v>0.83578472338291832</c:v>
                </c:pt>
                <c:pt idx="2645">
                  <c:v>0.83578472338291832</c:v>
                </c:pt>
                <c:pt idx="2646">
                  <c:v>0.83570115326759198</c:v>
                </c:pt>
                <c:pt idx="2647">
                  <c:v>0.83570115326759198</c:v>
                </c:pt>
                <c:pt idx="2648">
                  <c:v>0.83561758315226442</c:v>
                </c:pt>
                <c:pt idx="2649">
                  <c:v>0.83553401303693797</c:v>
                </c:pt>
                <c:pt idx="2650">
                  <c:v>0.83545044292161119</c:v>
                </c:pt>
                <c:pt idx="2651">
                  <c:v>0.83536687280628441</c:v>
                </c:pt>
                <c:pt idx="2652">
                  <c:v>0.83528330269095752</c:v>
                </c:pt>
                <c:pt idx="2653">
                  <c:v>0.8351997325756314</c:v>
                </c:pt>
                <c:pt idx="2654">
                  <c:v>0.83511616246030418</c:v>
                </c:pt>
                <c:pt idx="2655">
                  <c:v>0.83511616246030418</c:v>
                </c:pt>
                <c:pt idx="2656">
                  <c:v>0.83503259234497762</c:v>
                </c:pt>
                <c:pt idx="2657">
                  <c:v>0.83494902222965095</c:v>
                </c:pt>
                <c:pt idx="2658">
                  <c:v>0.83486545211432428</c:v>
                </c:pt>
                <c:pt idx="2659">
                  <c:v>0.83478188199899739</c:v>
                </c:pt>
                <c:pt idx="2660">
                  <c:v>0.83469831188367072</c:v>
                </c:pt>
                <c:pt idx="2661">
                  <c:v>0.83469831188367072</c:v>
                </c:pt>
                <c:pt idx="2662">
                  <c:v>0.83469831188367072</c:v>
                </c:pt>
                <c:pt idx="2663">
                  <c:v>0.83461474176834349</c:v>
                </c:pt>
                <c:pt idx="2664">
                  <c:v>0.83453117165301682</c:v>
                </c:pt>
                <c:pt idx="2665">
                  <c:v>0.83453117165301682</c:v>
                </c:pt>
                <c:pt idx="2666">
                  <c:v>0.83444760153769015</c:v>
                </c:pt>
                <c:pt idx="2667">
                  <c:v>0.83436403142236337</c:v>
                </c:pt>
                <c:pt idx="2668">
                  <c:v>0.83428046130703659</c:v>
                </c:pt>
                <c:pt idx="2669">
                  <c:v>0.83419689119170981</c:v>
                </c:pt>
                <c:pt idx="2670">
                  <c:v>0.83411332107638292</c:v>
                </c:pt>
                <c:pt idx="2671">
                  <c:v>0.83402975096105658</c:v>
                </c:pt>
                <c:pt idx="2672">
                  <c:v>0.83394618084572958</c:v>
                </c:pt>
                <c:pt idx="2673">
                  <c:v>0.8338626107304028</c:v>
                </c:pt>
                <c:pt idx="2674">
                  <c:v>0.83377904061507646</c:v>
                </c:pt>
                <c:pt idx="2675">
                  <c:v>0.83377904061507646</c:v>
                </c:pt>
                <c:pt idx="2676">
                  <c:v>0.83369547049974979</c:v>
                </c:pt>
                <c:pt idx="2677">
                  <c:v>0.8336119003844229</c:v>
                </c:pt>
                <c:pt idx="2678">
                  <c:v>0.83352833026909601</c:v>
                </c:pt>
                <c:pt idx="2679">
                  <c:v>0.833444760153769</c:v>
                </c:pt>
                <c:pt idx="2680">
                  <c:v>0.833444760153769</c:v>
                </c:pt>
                <c:pt idx="2681">
                  <c:v>0.83336119003844222</c:v>
                </c:pt>
                <c:pt idx="2682">
                  <c:v>0.83336119003844222</c:v>
                </c:pt>
                <c:pt idx="2683">
                  <c:v>0.83336119003844222</c:v>
                </c:pt>
                <c:pt idx="2684">
                  <c:v>0.83336119003844222</c:v>
                </c:pt>
                <c:pt idx="2685">
                  <c:v>0.83327761992311578</c:v>
                </c:pt>
                <c:pt idx="2686">
                  <c:v>0.83319404980778877</c:v>
                </c:pt>
                <c:pt idx="2687">
                  <c:v>0.83311047969246199</c:v>
                </c:pt>
                <c:pt idx="2688">
                  <c:v>0.83302690957713521</c:v>
                </c:pt>
                <c:pt idx="2689">
                  <c:v>0.83294333946180865</c:v>
                </c:pt>
                <c:pt idx="2690">
                  <c:v>0.83285976934648165</c:v>
                </c:pt>
                <c:pt idx="2691">
                  <c:v>0.83285976934648165</c:v>
                </c:pt>
                <c:pt idx="2692">
                  <c:v>0.83277619923115498</c:v>
                </c:pt>
                <c:pt idx="2693">
                  <c:v>0.83269262911582842</c:v>
                </c:pt>
                <c:pt idx="2694">
                  <c:v>0.83260905900050175</c:v>
                </c:pt>
                <c:pt idx="2695">
                  <c:v>0.83252548888517464</c:v>
                </c:pt>
                <c:pt idx="2696">
                  <c:v>0.83244191876984819</c:v>
                </c:pt>
                <c:pt idx="2697">
                  <c:v>0.83235834865452141</c:v>
                </c:pt>
                <c:pt idx="2698">
                  <c:v>0.83227477853919474</c:v>
                </c:pt>
                <c:pt idx="2699">
                  <c:v>0.83227477853919474</c:v>
                </c:pt>
                <c:pt idx="2700">
                  <c:v>0.83227477853919474</c:v>
                </c:pt>
                <c:pt idx="2701">
                  <c:v>0.83227477853919474</c:v>
                </c:pt>
                <c:pt idx="2702">
                  <c:v>0.83227477853919474</c:v>
                </c:pt>
                <c:pt idx="2703">
                  <c:v>0.83227477853919474</c:v>
                </c:pt>
                <c:pt idx="2704">
                  <c:v>0.83227477853919474</c:v>
                </c:pt>
                <c:pt idx="2705">
                  <c:v>0.83219120842386785</c:v>
                </c:pt>
                <c:pt idx="2706">
                  <c:v>0.83210763830854106</c:v>
                </c:pt>
                <c:pt idx="2707">
                  <c:v>0.83202406819321428</c:v>
                </c:pt>
                <c:pt idx="2708">
                  <c:v>0.83194049807788772</c:v>
                </c:pt>
                <c:pt idx="2709">
                  <c:v>0.83194049807788772</c:v>
                </c:pt>
                <c:pt idx="2710">
                  <c:v>0.8318569279625605</c:v>
                </c:pt>
                <c:pt idx="2711">
                  <c:v>0.83177335784723361</c:v>
                </c:pt>
                <c:pt idx="2712">
                  <c:v>0.83177335784723361</c:v>
                </c:pt>
                <c:pt idx="2713">
                  <c:v>0.83177335784723361</c:v>
                </c:pt>
                <c:pt idx="2714">
                  <c:v>0.83168978773190683</c:v>
                </c:pt>
                <c:pt idx="2715">
                  <c:v>0.83160621761658093</c:v>
                </c:pt>
                <c:pt idx="2716">
                  <c:v>0.83160621761658093</c:v>
                </c:pt>
                <c:pt idx="2717">
                  <c:v>0.83152264750125349</c:v>
                </c:pt>
                <c:pt idx="2718">
                  <c:v>0.83152264750125349</c:v>
                </c:pt>
                <c:pt idx="2719">
                  <c:v>0.83143907738592682</c:v>
                </c:pt>
                <c:pt idx="2720">
                  <c:v>0.83135550727060004</c:v>
                </c:pt>
                <c:pt idx="2721">
                  <c:v>0.83135550727060004</c:v>
                </c:pt>
                <c:pt idx="2722">
                  <c:v>0.8312719371552737</c:v>
                </c:pt>
                <c:pt idx="2723">
                  <c:v>0.83118836703994647</c:v>
                </c:pt>
                <c:pt idx="2724">
                  <c:v>0.83110479692461969</c:v>
                </c:pt>
                <c:pt idx="2725">
                  <c:v>0.83102122680929325</c:v>
                </c:pt>
                <c:pt idx="2726">
                  <c:v>0.83093765669396646</c:v>
                </c:pt>
                <c:pt idx="2727">
                  <c:v>0.83093765669396646</c:v>
                </c:pt>
                <c:pt idx="2728">
                  <c:v>0.83093765669396646</c:v>
                </c:pt>
                <c:pt idx="2729">
                  <c:v>0.83093765669396646</c:v>
                </c:pt>
                <c:pt idx="2730">
                  <c:v>0.83093765669396646</c:v>
                </c:pt>
                <c:pt idx="2731">
                  <c:v>0.83085408657863979</c:v>
                </c:pt>
                <c:pt idx="2732">
                  <c:v>0.83077051646331312</c:v>
                </c:pt>
                <c:pt idx="2733">
                  <c:v>0.83068694634798601</c:v>
                </c:pt>
                <c:pt idx="2734">
                  <c:v>0.83060337623265923</c:v>
                </c:pt>
                <c:pt idx="2735">
                  <c:v>0.83051980611733245</c:v>
                </c:pt>
                <c:pt idx="2736">
                  <c:v>0.83043623600200567</c:v>
                </c:pt>
                <c:pt idx="2737">
                  <c:v>0.83035266588667866</c:v>
                </c:pt>
                <c:pt idx="2738">
                  <c:v>0.83035266588667866</c:v>
                </c:pt>
                <c:pt idx="2739">
                  <c:v>0.83035266588667866</c:v>
                </c:pt>
                <c:pt idx="2740">
                  <c:v>0.83026909577135188</c:v>
                </c:pt>
                <c:pt idx="2741">
                  <c:v>0.83018552565602544</c:v>
                </c:pt>
                <c:pt idx="2742">
                  <c:v>0.83010195554069865</c:v>
                </c:pt>
                <c:pt idx="2743">
                  <c:v>0.83010195554069865</c:v>
                </c:pt>
                <c:pt idx="2744">
                  <c:v>0.83001838542537187</c:v>
                </c:pt>
                <c:pt idx="2745">
                  <c:v>0.82993481531004532</c:v>
                </c:pt>
                <c:pt idx="2746">
                  <c:v>0.82985124519471865</c:v>
                </c:pt>
                <c:pt idx="2747">
                  <c:v>0.82976767507939164</c:v>
                </c:pt>
                <c:pt idx="2748">
                  <c:v>0.82968410496406486</c:v>
                </c:pt>
                <c:pt idx="2749">
                  <c:v>0.8296005348487383</c:v>
                </c:pt>
                <c:pt idx="2750">
                  <c:v>0.8296005348487383</c:v>
                </c:pt>
                <c:pt idx="2751">
                  <c:v>0.8296005348487383</c:v>
                </c:pt>
                <c:pt idx="2752">
                  <c:v>0.8296005348487383</c:v>
                </c:pt>
                <c:pt idx="2753">
                  <c:v>0.82951696473341108</c:v>
                </c:pt>
                <c:pt idx="2754">
                  <c:v>0.82943339461808463</c:v>
                </c:pt>
                <c:pt idx="2755">
                  <c:v>0.82934982450275785</c:v>
                </c:pt>
                <c:pt idx="2756">
                  <c:v>0.82934982450275785</c:v>
                </c:pt>
                <c:pt idx="2757">
                  <c:v>0.82934982450275785</c:v>
                </c:pt>
                <c:pt idx="2758">
                  <c:v>0.82926625438743107</c:v>
                </c:pt>
                <c:pt idx="2759">
                  <c:v>0.82926625438743107</c:v>
                </c:pt>
                <c:pt idx="2760">
                  <c:v>0.82918268427210429</c:v>
                </c:pt>
                <c:pt idx="2761">
                  <c:v>0.82909911415677784</c:v>
                </c:pt>
                <c:pt idx="2762">
                  <c:v>0.82901554404145061</c:v>
                </c:pt>
                <c:pt idx="2763">
                  <c:v>0.82893197392612405</c:v>
                </c:pt>
                <c:pt idx="2764">
                  <c:v>0.82884840381079772</c:v>
                </c:pt>
                <c:pt idx="2765">
                  <c:v>0.82876483369547105</c:v>
                </c:pt>
                <c:pt idx="2766">
                  <c:v>0.82876483369547105</c:v>
                </c:pt>
                <c:pt idx="2767">
                  <c:v>0.82868126358014393</c:v>
                </c:pt>
                <c:pt idx="2768">
                  <c:v>0.82859769346481715</c:v>
                </c:pt>
                <c:pt idx="2769">
                  <c:v>0.82851412334949048</c:v>
                </c:pt>
                <c:pt idx="2770">
                  <c:v>0.82851412334949048</c:v>
                </c:pt>
                <c:pt idx="2771">
                  <c:v>0.82851412334949048</c:v>
                </c:pt>
                <c:pt idx="2772">
                  <c:v>0.8284305532341637</c:v>
                </c:pt>
                <c:pt idx="2773">
                  <c:v>0.8283469831188367</c:v>
                </c:pt>
                <c:pt idx="2774">
                  <c:v>0.82826341300351014</c:v>
                </c:pt>
                <c:pt idx="2775">
                  <c:v>0.8281798428881838</c:v>
                </c:pt>
                <c:pt idx="2776">
                  <c:v>0.82809627277285669</c:v>
                </c:pt>
                <c:pt idx="2777">
                  <c:v>0.82801270265752969</c:v>
                </c:pt>
                <c:pt idx="2778">
                  <c:v>0.82792913254220313</c:v>
                </c:pt>
                <c:pt idx="2779">
                  <c:v>0.82792913254220313</c:v>
                </c:pt>
                <c:pt idx="2780">
                  <c:v>0.82784556242687657</c:v>
                </c:pt>
                <c:pt idx="2781">
                  <c:v>0.82776199231154957</c:v>
                </c:pt>
                <c:pt idx="2782">
                  <c:v>0.8276784221962229</c:v>
                </c:pt>
                <c:pt idx="2783">
                  <c:v>0.82759485208089634</c:v>
                </c:pt>
                <c:pt idx="2784">
                  <c:v>0.82759485208089634</c:v>
                </c:pt>
                <c:pt idx="2785">
                  <c:v>0.82759485208089634</c:v>
                </c:pt>
                <c:pt idx="2786">
                  <c:v>0.82751128196556889</c:v>
                </c:pt>
                <c:pt idx="2787">
                  <c:v>0.82751128196556889</c:v>
                </c:pt>
                <c:pt idx="2788">
                  <c:v>0.82742771185024211</c:v>
                </c:pt>
                <c:pt idx="2789">
                  <c:v>0.82734414173491544</c:v>
                </c:pt>
                <c:pt idx="2790">
                  <c:v>0.8272605716195891</c:v>
                </c:pt>
                <c:pt idx="2791">
                  <c:v>0.8272605716195891</c:v>
                </c:pt>
                <c:pt idx="2792">
                  <c:v>0.8272605716195891</c:v>
                </c:pt>
                <c:pt idx="2793">
                  <c:v>0.8271770015042621</c:v>
                </c:pt>
                <c:pt idx="2794">
                  <c:v>0.8271770015042621</c:v>
                </c:pt>
                <c:pt idx="2795">
                  <c:v>0.82709343138893554</c:v>
                </c:pt>
                <c:pt idx="2796">
                  <c:v>0.82700986127360865</c:v>
                </c:pt>
                <c:pt idx="2797">
                  <c:v>0.82700986127360865</c:v>
                </c:pt>
                <c:pt idx="2798">
                  <c:v>0.82700986127360865</c:v>
                </c:pt>
                <c:pt idx="2799">
                  <c:v>0.82692629115828198</c:v>
                </c:pt>
                <c:pt idx="2800">
                  <c:v>0.82692629115828198</c:v>
                </c:pt>
                <c:pt idx="2801">
                  <c:v>0.82692629115828198</c:v>
                </c:pt>
                <c:pt idx="2802">
                  <c:v>0.82684272104295475</c:v>
                </c:pt>
                <c:pt idx="2803">
                  <c:v>0.82675915092762831</c:v>
                </c:pt>
                <c:pt idx="2804">
                  <c:v>0.82667558081230152</c:v>
                </c:pt>
                <c:pt idx="2805">
                  <c:v>0.82659201069697474</c:v>
                </c:pt>
                <c:pt idx="2806">
                  <c:v>0.82650844058164796</c:v>
                </c:pt>
                <c:pt idx="2807">
                  <c:v>0.82642487046632152</c:v>
                </c:pt>
                <c:pt idx="2808">
                  <c:v>0.82634130035099462</c:v>
                </c:pt>
                <c:pt idx="2809">
                  <c:v>0.82625773023566751</c:v>
                </c:pt>
                <c:pt idx="2810">
                  <c:v>0.82617416012034073</c:v>
                </c:pt>
                <c:pt idx="2811">
                  <c:v>0.82609059000501439</c:v>
                </c:pt>
                <c:pt idx="2812">
                  <c:v>0.82609059000501439</c:v>
                </c:pt>
                <c:pt idx="2813">
                  <c:v>0.82609059000501439</c:v>
                </c:pt>
                <c:pt idx="2814">
                  <c:v>0.82600701988968761</c:v>
                </c:pt>
                <c:pt idx="2815">
                  <c:v>0.82600701988968761</c:v>
                </c:pt>
                <c:pt idx="2816">
                  <c:v>0.8259234497743605</c:v>
                </c:pt>
                <c:pt idx="2817">
                  <c:v>0.82583987965903416</c:v>
                </c:pt>
                <c:pt idx="2818">
                  <c:v>0.82575630954370738</c:v>
                </c:pt>
                <c:pt idx="2819">
                  <c:v>0.82567273942838071</c:v>
                </c:pt>
                <c:pt idx="2820">
                  <c:v>0.82558916931305359</c:v>
                </c:pt>
                <c:pt idx="2821">
                  <c:v>0.8255055991977267</c:v>
                </c:pt>
                <c:pt idx="2822">
                  <c:v>0.8255055991977267</c:v>
                </c:pt>
                <c:pt idx="2823">
                  <c:v>0.82542202908239992</c:v>
                </c:pt>
                <c:pt idx="2824">
                  <c:v>0.82533845896707358</c:v>
                </c:pt>
                <c:pt idx="2825">
                  <c:v>0.82525488885174658</c:v>
                </c:pt>
                <c:pt idx="2826">
                  <c:v>0.8251713187364198</c:v>
                </c:pt>
                <c:pt idx="2827">
                  <c:v>0.82508774862109313</c:v>
                </c:pt>
                <c:pt idx="2828">
                  <c:v>0.82508774862109313</c:v>
                </c:pt>
                <c:pt idx="2829">
                  <c:v>0.82500417850576635</c:v>
                </c:pt>
                <c:pt idx="2830">
                  <c:v>0.8249206083904399</c:v>
                </c:pt>
                <c:pt idx="2831">
                  <c:v>0.82483703827511301</c:v>
                </c:pt>
                <c:pt idx="2832">
                  <c:v>0.82483703827511301</c:v>
                </c:pt>
                <c:pt idx="2833">
                  <c:v>0.82475346815978634</c:v>
                </c:pt>
                <c:pt idx="2834">
                  <c:v>0.82475346815978634</c:v>
                </c:pt>
                <c:pt idx="2835">
                  <c:v>0.82466989804445956</c:v>
                </c:pt>
                <c:pt idx="2836">
                  <c:v>0.82466989804445956</c:v>
                </c:pt>
                <c:pt idx="2837">
                  <c:v>0.82458632792913256</c:v>
                </c:pt>
                <c:pt idx="2838">
                  <c:v>0.82458632792913256</c:v>
                </c:pt>
                <c:pt idx="2839">
                  <c:v>0.82450275781380578</c:v>
                </c:pt>
                <c:pt idx="2840">
                  <c:v>0.82450275781380578</c:v>
                </c:pt>
                <c:pt idx="2841">
                  <c:v>0.82441918769847922</c:v>
                </c:pt>
                <c:pt idx="2842">
                  <c:v>0.82433561758315266</c:v>
                </c:pt>
                <c:pt idx="2843">
                  <c:v>0.82425204746782554</c:v>
                </c:pt>
                <c:pt idx="2844">
                  <c:v>0.82416847735249898</c:v>
                </c:pt>
                <c:pt idx="2845">
                  <c:v>0.82416847735249898</c:v>
                </c:pt>
                <c:pt idx="2846">
                  <c:v>0.8240849072371722</c:v>
                </c:pt>
                <c:pt idx="2847">
                  <c:v>0.8240849072371722</c:v>
                </c:pt>
                <c:pt idx="2848">
                  <c:v>0.8240849072371722</c:v>
                </c:pt>
                <c:pt idx="2849">
                  <c:v>0.82400133712184542</c:v>
                </c:pt>
                <c:pt idx="2850">
                  <c:v>0.82391776700651853</c:v>
                </c:pt>
                <c:pt idx="2851">
                  <c:v>0.82383419689119175</c:v>
                </c:pt>
                <c:pt idx="2852">
                  <c:v>0.82375062677586519</c:v>
                </c:pt>
                <c:pt idx="2853">
                  <c:v>0.82366705666053863</c:v>
                </c:pt>
                <c:pt idx="2854">
                  <c:v>0.82358348654521141</c:v>
                </c:pt>
                <c:pt idx="2855">
                  <c:v>0.82358348654521141</c:v>
                </c:pt>
                <c:pt idx="2856">
                  <c:v>0.82349991642988507</c:v>
                </c:pt>
                <c:pt idx="2857">
                  <c:v>0.82349991642988507</c:v>
                </c:pt>
                <c:pt idx="2858">
                  <c:v>0.82349991642988507</c:v>
                </c:pt>
                <c:pt idx="2859">
                  <c:v>0.82341634631455762</c:v>
                </c:pt>
                <c:pt idx="2860">
                  <c:v>0.82341634631455762</c:v>
                </c:pt>
                <c:pt idx="2861">
                  <c:v>0.82333277619923118</c:v>
                </c:pt>
                <c:pt idx="2862">
                  <c:v>0.82324920608390473</c:v>
                </c:pt>
                <c:pt idx="2863">
                  <c:v>0.82324920608390473</c:v>
                </c:pt>
                <c:pt idx="2864">
                  <c:v>0.82324920608390473</c:v>
                </c:pt>
                <c:pt idx="2865">
                  <c:v>0.82316563596857784</c:v>
                </c:pt>
                <c:pt idx="2866">
                  <c:v>0.8230820658532505</c:v>
                </c:pt>
                <c:pt idx="2867">
                  <c:v>0.8230820658532505</c:v>
                </c:pt>
                <c:pt idx="2868">
                  <c:v>0.82299849573792416</c:v>
                </c:pt>
                <c:pt idx="2869">
                  <c:v>0.8229149256225976</c:v>
                </c:pt>
                <c:pt idx="2870">
                  <c:v>0.8228313555072706</c:v>
                </c:pt>
                <c:pt idx="2871">
                  <c:v>0.8227477853919436</c:v>
                </c:pt>
                <c:pt idx="2872">
                  <c:v>0.82266421527661704</c:v>
                </c:pt>
                <c:pt idx="2873">
                  <c:v>0.82258064516129026</c:v>
                </c:pt>
                <c:pt idx="2874">
                  <c:v>0.82249707504596359</c:v>
                </c:pt>
                <c:pt idx="2875">
                  <c:v>0.82241350493063647</c:v>
                </c:pt>
                <c:pt idx="2876">
                  <c:v>0.82241350493063647</c:v>
                </c:pt>
                <c:pt idx="2877">
                  <c:v>0.82241350493063647</c:v>
                </c:pt>
                <c:pt idx="2878">
                  <c:v>0.82232993481531003</c:v>
                </c:pt>
                <c:pt idx="2879">
                  <c:v>0.82224636469998325</c:v>
                </c:pt>
                <c:pt idx="2880">
                  <c:v>0.82216279458465658</c:v>
                </c:pt>
                <c:pt idx="2881">
                  <c:v>0.82207922446933002</c:v>
                </c:pt>
                <c:pt idx="2882">
                  <c:v>0.82207922446933002</c:v>
                </c:pt>
                <c:pt idx="2883">
                  <c:v>0.82199565435400346</c:v>
                </c:pt>
                <c:pt idx="2884">
                  <c:v>0.82191208423867623</c:v>
                </c:pt>
                <c:pt idx="2885">
                  <c:v>0.82182851412334978</c:v>
                </c:pt>
                <c:pt idx="2886">
                  <c:v>0.82182851412334978</c:v>
                </c:pt>
                <c:pt idx="2887">
                  <c:v>0.82174494400802289</c:v>
                </c:pt>
                <c:pt idx="2888">
                  <c:v>0.821661373892696</c:v>
                </c:pt>
                <c:pt idx="2889">
                  <c:v>0.821577803777369</c:v>
                </c:pt>
                <c:pt idx="2890">
                  <c:v>0.82149423366204266</c:v>
                </c:pt>
                <c:pt idx="2891">
                  <c:v>0.82141066354671566</c:v>
                </c:pt>
                <c:pt idx="2892">
                  <c:v>0.82132709343138921</c:v>
                </c:pt>
                <c:pt idx="2893">
                  <c:v>0.82124352331606221</c:v>
                </c:pt>
                <c:pt idx="2894">
                  <c:v>0.82115995320073565</c:v>
                </c:pt>
                <c:pt idx="2895">
                  <c:v>0.82115995320073565</c:v>
                </c:pt>
                <c:pt idx="2896">
                  <c:v>0.82115995320073565</c:v>
                </c:pt>
                <c:pt idx="2897">
                  <c:v>0.82115995320073565</c:v>
                </c:pt>
                <c:pt idx="2898">
                  <c:v>0.82107638308540853</c:v>
                </c:pt>
                <c:pt idx="2899">
                  <c:v>0.82107638308540853</c:v>
                </c:pt>
                <c:pt idx="2900">
                  <c:v>0.82099281297008231</c:v>
                </c:pt>
                <c:pt idx="2901">
                  <c:v>0.82090924285475531</c:v>
                </c:pt>
                <c:pt idx="2902">
                  <c:v>0.82082567273942875</c:v>
                </c:pt>
                <c:pt idx="2903">
                  <c:v>0.82082567273942875</c:v>
                </c:pt>
                <c:pt idx="2904">
                  <c:v>0.82074210262410185</c:v>
                </c:pt>
                <c:pt idx="2905">
                  <c:v>0.82065853250877541</c:v>
                </c:pt>
                <c:pt idx="2906">
                  <c:v>0.82057496239344829</c:v>
                </c:pt>
                <c:pt idx="2907">
                  <c:v>0.82049139227812173</c:v>
                </c:pt>
                <c:pt idx="2908">
                  <c:v>0.82049139227812173</c:v>
                </c:pt>
                <c:pt idx="2909">
                  <c:v>0.82040782216279462</c:v>
                </c:pt>
                <c:pt idx="2910">
                  <c:v>0.82040782216279462</c:v>
                </c:pt>
                <c:pt idx="2911">
                  <c:v>0.82040782216279462</c:v>
                </c:pt>
                <c:pt idx="2912">
                  <c:v>0.82032425204746784</c:v>
                </c:pt>
                <c:pt idx="2913">
                  <c:v>0.82024068193214106</c:v>
                </c:pt>
                <c:pt idx="2914">
                  <c:v>0.82015711181681428</c:v>
                </c:pt>
                <c:pt idx="2915">
                  <c:v>0.82015711181681428</c:v>
                </c:pt>
                <c:pt idx="2916">
                  <c:v>0.8200735417014875</c:v>
                </c:pt>
                <c:pt idx="2917">
                  <c:v>0.8200735417014875</c:v>
                </c:pt>
                <c:pt idx="2918">
                  <c:v>0.8200735417014875</c:v>
                </c:pt>
                <c:pt idx="2919">
                  <c:v>0.81998997158616083</c:v>
                </c:pt>
                <c:pt idx="2920">
                  <c:v>0.81990640147083405</c:v>
                </c:pt>
                <c:pt idx="2921">
                  <c:v>0.81990640147083405</c:v>
                </c:pt>
                <c:pt idx="2922">
                  <c:v>0.81982283135550771</c:v>
                </c:pt>
                <c:pt idx="2923">
                  <c:v>0.81973926124018082</c:v>
                </c:pt>
                <c:pt idx="2924">
                  <c:v>0.81973926124018082</c:v>
                </c:pt>
                <c:pt idx="2925">
                  <c:v>0.81973926124018082</c:v>
                </c:pt>
                <c:pt idx="2926">
                  <c:v>0.81965569112485404</c:v>
                </c:pt>
                <c:pt idx="2927">
                  <c:v>0.81957212100952681</c:v>
                </c:pt>
                <c:pt idx="2928">
                  <c:v>0.81948855089420003</c:v>
                </c:pt>
                <c:pt idx="2929">
                  <c:v>0.81948855089420003</c:v>
                </c:pt>
                <c:pt idx="2930">
                  <c:v>0.81940498077887369</c:v>
                </c:pt>
                <c:pt idx="2931">
                  <c:v>0.81932141066354713</c:v>
                </c:pt>
                <c:pt idx="2932">
                  <c:v>0.81923784054821991</c:v>
                </c:pt>
                <c:pt idx="2933">
                  <c:v>0.81923784054821991</c:v>
                </c:pt>
                <c:pt idx="2934">
                  <c:v>0.81923784054821991</c:v>
                </c:pt>
                <c:pt idx="2935">
                  <c:v>0.81915427043289346</c:v>
                </c:pt>
                <c:pt idx="2936">
                  <c:v>0.81907070031756668</c:v>
                </c:pt>
                <c:pt idx="2937">
                  <c:v>0.81898713020223957</c:v>
                </c:pt>
                <c:pt idx="2938">
                  <c:v>0.81898713020223957</c:v>
                </c:pt>
                <c:pt idx="2939">
                  <c:v>0.81890356008691267</c:v>
                </c:pt>
                <c:pt idx="2940">
                  <c:v>0.81881998997158623</c:v>
                </c:pt>
                <c:pt idx="2941">
                  <c:v>0.81873641985625922</c:v>
                </c:pt>
                <c:pt idx="2942">
                  <c:v>0.81873641985625922</c:v>
                </c:pt>
                <c:pt idx="2943">
                  <c:v>0.81873641985625922</c:v>
                </c:pt>
                <c:pt idx="2944">
                  <c:v>0.81865284974093244</c:v>
                </c:pt>
                <c:pt idx="2945">
                  <c:v>0.81856927962560588</c:v>
                </c:pt>
                <c:pt idx="2946">
                  <c:v>0.81856927962560588</c:v>
                </c:pt>
                <c:pt idx="2947">
                  <c:v>0.8184857095102791</c:v>
                </c:pt>
                <c:pt idx="2948">
                  <c:v>0.8184021393949521</c:v>
                </c:pt>
                <c:pt idx="2949">
                  <c:v>0.8184021393949521</c:v>
                </c:pt>
                <c:pt idx="2950">
                  <c:v>0.81831856927962532</c:v>
                </c:pt>
                <c:pt idx="2951">
                  <c:v>0.81823499916429887</c:v>
                </c:pt>
                <c:pt idx="2952">
                  <c:v>0.81815142904897231</c:v>
                </c:pt>
                <c:pt idx="2953">
                  <c:v>0.81815142904897231</c:v>
                </c:pt>
                <c:pt idx="2954">
                  <c:v>0.81806785893364531</c:v>
                </c:pt>
                <c:pt idx="2955">
                  <c:v>0.81806785893364531</c:v>
                </c:pt>
                <c:pt idx="2956">
                  <c:v>0.81798428881831853</c:v>
                </c:pt>
                <c:pt idx="2957">
                  <c:v>0.81790071870299186</c:v>
                </c:pt>
                <c:pt idx="2958">
                  <c:v>0.81781714858766485</c:v>
                </c:pt>
                <c:pt idx="2959">
                  <c:v>0.8177335784723383</c:v>
                </c:pt>
                <c:pt idx="2960">
                  <c:v>0.81765000835701163</c:v>
                </c:pt>
                <c:pt idx="2961">
                  <c:v>0.81765000835701163</c:v>
                </c:pt>
                <c:pt idx="2962">
                  <c:v>0.81765000835701163</c:v>
                </c:pt>
                <c:pt idx="2963">
                  <c:v>0.81765000835701163</c:v>
                </c:pt>
                <c:pt idx="2964">
                  <c:v>0.81765000835701163</c:v>
                </c:pt>
                <c:pt idx="2965">
                  <c:v>0.81756643824168451</c:v>
                </c:pt>
                <c:pt idx="2966">
                  <c:v>0.81748286812635751</c:v>
                </c:pt>
                <c:pt idx="2967">
                  <c:v>0.81739929801103151</c:v>
                </c:pt>
                <c:pt idx="2968">
                  <c:v>0.8173157278957045</c:v>
                </c:pt>
                <c:pt idx="2969">
                  <c:v>0.8172321577803775</c:v>
                </c:pt>
                <c:pt idx="2970">
                  <c:v>0.81714858766505094</c:v>
                </c:pt>
                <c:pt idx="2971">
                  <c:v>0.81706501754972471</c:v>
                </c:pt>
                <c:pt idx="2972">
                  <c:v>0.81698144743439782</c:v>
                </c:pt>
                <c:pt idx="2973">
                  <c:v>0.81689787731907115</c:v>
                </c:pt>
                <c:pt idx="2974">
                  <c:v>0.81689787731907115</c:v>
                </c:pt>
                <c:pt idx="2975">
                  <c:v>0.81681430720374393</c:v>
                </c:pt>
                <c:pt idx="2976">
                  <c:v>0.81681430720374393</c:v>
                </c:pt>
                <c:pt idx="2977">
                  <c:v>0.81673073708841748</c:v>
                </c:pt>
                <c:pt idx="2978">
                  <c:v>0.81664716697309081</c:v>
                </c:pt>
                <c:pt idx="2979">
                  <c:v>0.81656359685776336</c:v>
                </c:pt>
                <c:pt idx="2980">
                  <c:v>0.81648002674243669</c:v>
                </c:pt>
                <c:pt idx="2981">
                  <c:v>0.81639645662711036</c:v>
                </c:pt>
                <c:pt idx="2982">
                  <c:v>0.81631288651178335</c:v>
                </c:pt>
                <c:pt idx="2983">
                  <c:v>0.81622931639645691</c:v>
                </c:pt>
                <c:pt idx="2984">
                  <c:v>0.81614574628113012</c:v>
                </c:pt>
                <c:pt idx="2985">
                  <c:v>0.81606217616580312</c:v>
                </c:pt>
                <c:pt idx="2986">
                  <c:v>0.8159786060504769</c:v>
                </c:pt>
                <c:pt idx="2987">
                  <c:v>0.81589503593514989</c:v>
                </c:pt>
                <c:pt idx="2988">
                  <c:v>0.81589503593514989</c:v>
                </c:pt>
                <c:pt idx="2989">
                  <c:v>0.81581146581982278</c:v>
                </c:pt>
                <c:pt idx="2990">
                  <c:v>0.81572789570449633</c:v>
                </c:pt>
                <c:pt idx="2991">
                  <c:v>0.81564432558916955</c:v>
                </c:pt>
                <c:pt idx="2992">
                  <c:v>0.81556075547384255</c:v>
                </c:pt>
                <c:pt idx="2993">
                  <c:v>0.81547718535851577</c:v>
                </c:pt>
                <c:pt idx="2994">
                  <c:v>0.81539361524318954</c:v>
                </c:pt>
                <c:pt idx="2995">
                  <c:v>0.81531004512786209</c:v>
                </c:pt>
                <c:pt idx="2996">
                  <c:v>0.81522647501253553</c:v>
                </c:pt>
                <c:pt idx="2997">
                  <c:v>0.81514290489720842</c:v>
                </c:pt>
                <c:pt idx="2998">
                  <c:v>0.81505933478188219</c:v>
                </c:pt>
                <c:pt idx="2999">
                  <c:v>0.81497576466655541</c:v>
                </c:pt>
                <c:pt idx="3000">
                  <c:v>0.81497576466655541</c:v>
                </c:pt>
                <c:pt idx="3001">
                  <c:v>0.81497576466655541</c:v>
                </c:pt>
                <c:pt idx="3002">
                  <c:v>0.81489219455122852</c:v>
                </c:pt>
                <c:pt idx="3003">
                  <c:v>0.81489219455122852</c:v>
                </c:pt>
                <c:pt idx="3004">
                  <c:v>0.81480862443590174</c:v>
                </c:pt>
                <c:pt idx="3005">
                  <c:v>0.81472505432057563</c:v>
                </c:pt>
                <c:pt idx="3006">
                  <c:v>0.8146414842052484</c:v>
                </c:pt>
                <c:pt idx="3007">
                  <c:v>0.81455791408992151</c:v>
                </c:pt>
                <c:pt idx="3008">
                  <c:v>0.81455791408992151</c:v>
                </c:pt>
                <c:pt idx="3009">
                  <c:v>0.81447434397459473</c:v>
                </c:pt>
                <c:pt idx="3010">
                  <c:v>0.81439077385926772</c:v>
                </c:pt>
                <c:pt idx="3011">
                  <c:v>0.81430720374394117</c:v>
                </c:pt>
                <c:pt idx="3012">
                  <c:v>0.81422363362861472</c:v>
                </c:pt>
                <c:pt idx="3013">
                  <c:v>0.81422363362861472</c:v>
                </c:pt>
                <c:pt idx="3014">
                  <c:v>0.81422363362861472</c:v>
                </c:pt>
                <c:pt idx="3015">
                  <c:v>0.81414006351328783</c:v>
                </c:pt>
                <c:pt idx="3016">
                  <c:v>0.8140564933979606</c:v>
                </c:pt>
                <c:pt idx="3017">
                  <c:v>0.81397292328263393</c:v>
                </c:pt>
                <c:pt idx="3018">
                  <c:v>0.81397292328263393</c:v>
                </c:pt>
                <c:pt idx="3019">
                  <c:v>0.81388935316730759</c:v>
                </c:pt>
                <c:pt idx="3020">
                  <c:v>0.81388935316730759</c:v>
                </c:pt>
                <c:pt idx="3021">
                  <c:v>0.8138057830519807</c:v>
                </c:pt>
                <c:pt idx="3022">
                  <c:v>0.8138057830519807</c:v>
                </c:pt>
                <c:pt idx="3023">
                  <c:v>0.81372221293665392</c:v>
                </c:pt>
                <c:pt idx="3024">
                  <c:v>0.81363864282132714</c:v>
                </c:pt>
                <c:pt idx="3025">
                  <c:v>0.81363864282132714</c:v>
                </c:pt>
                <c:pt idx="3026">
                  <c:v>0.81363864282132714</c:v>
                </c:pt>
                <c:pt idx="3027">
                  <c:v>0.81355507270600058</c:v>
                </c:pt>
                <c:pt idx="3028">
                  <c:v>0.81355507270600058</c:v>
                </c:pt>
                <c:pt idx="3029">
                  <c:v>0.81355507270600058</c:v>
                </c:pt>
                <c:pt idx="3030">
                  <c:v>0.81355507270600058</c:v>
                </c:pt>
                <c:pt idx="3031">
                  <c:v>0.81355507270600058</c:v>
                </c:pt>
                <c:pt idx="3032">
                  <c:v>0.81347150259067391</c:v>
                </c:pt>
                <c:pt idx="3033">
                  <c:v>0.8133879324753468</c:v>
                </c:pt>
                <c:pt idx="3034">
                  <c:v>0.81330436236002002</c:v>
                </c:pt>
                <c:pt idx="3035">
                  <c:v>0.81322079224469346</c:v>
                </c:pt>
                <c:pt idx="3036">
                  <c:v>0.81322079224469346</c:v>
                </c:pt>
                <c:pt idx="3037">
                  <c:v>0.81313722212936668</c:v>
                </c:pt>
                <c:pt idx="3038">
                  <c:v>0.81305365201404001</c:v>
                </c:pt>
                <c:pt idx="3039">
                  <c:v>0.81305365201404001</c:v>
                </c:pt>
                <c:pt idx="3040">
                  <c:v>0.812970081898713</c:v>
                </c:pt>
                <c:pt idx="3041">
                  <c:v>0.812970081898713</c:v>
                </c:pt>
                <c:pt idx="3042">
                  <c:v>0.81288651178338622</c:v>
                </c:pt>
                <c:pt idx="3043">
                  <c:v>0.81288651178338622</c:v>
                </c:pt>
                <c:pt idx="3044">
                  <c:v>0.81280294166805955</c:v>
                </c:pt>
                <c:pt idx="3045">
                  <c:v>0.81271937155273277</c:v>
                </c:pt>
                <c:pt idx="3046">
                  <c:v>0.81263580143740621</c:v>
                </c:pt>
                <c:pt idx="3047">
                  <c:v>0.81255223132207921</c:v>
                </c:pt>
                <c:pt idx="3048">
                  <c:v>0.81255223132207921</c:v>
                </c:pt>
                <c:pt idx="3049">
                  <c:v>0.81246866120675221</c:v>
                </c:pt>
                <c:pt idx="3050">
                  <c:v>0.81238509109142554</c:v>
                </c:pt>
                <c:pt idx="3051">
                  <c:v>0.81230152097609898</c:v>
                </c:pt>
                <c:pt idx="3052">
                  <c:v>0.81230152097609898</c:v>
                </c:pt>
                <c:pt idx="3053">
                  <c:v>0.81230152097609898</c:v>
                </c:pt>
                <c:pt idx="3054">
                  <c:v>0.8122179508607722</c:v>
                </c:pt>
                <c:pt idx="3055">
                  <c:v>0.81213438074544519</c:v>
                </c:pt>
                <c:pt idx="3056">
                  <c:v>0.81205081063011886</c:v>
                </c:pt>
                <c:pt idx="3057">
                  <c:v>0.81196724051479219</c:v>
                </c:pt>
                <c:pt idx="3058">
                  <c:v>0.81196724051479219</c:v>
                </c:pt>
                <c:pt idx="3059">
                  <c:v>0.81196724051479219</c:v>
                </c:pt>
                <c:pt idx="3060">
                  <c:v>0.81188367039946541</c:v>
                </c:pt>
                <c:pt idx="3061">
                  <c:v>0.81188367039946541</c:v>
                </c:pt>
                <c:pt idx="3062">
                  <c:v>0.81180010028413863</c:v>
                </c:pt>
                <c:pt idx="3063">
                  <c:v>0.81171653016881162</c:v>
                </c:pt>
                <c:pt idx="3064">
                  <c:v>0.81163296005348484</c:v>
                </c:pt>
                <c:pt idx="3065">
                  <c:v>0.81154938993815806</c:v>
                </c:pt>
                <c:pt idx="3066">
                  <c:v>0.81146581982283139</c:v>
                </c:pt>
                <c:pt idx="3067">
                  <c:v>0.81146581982283139</c:v>
                </c:pt>
                <c:pt idx="3068">
                  <c:v>0.81146581982283139</c:v>
                </c:pt>
                <c:pt idx="3069">
                  <c:v>0.81138224970750428</c:v>
                </c:pt>
                <c:pt idx="3070">
                  <c:v>0.81138224970750428</c:v>
                </c:pt>
                <c:pt idx="3071">
                  <c:v>0.81138224970750428</c:v>
                </c:pt>
                <c:pt idx="3072">
                  <c:v>0.81129867959217805</c:v>
                </c:pt>
                <c:pt idx="3073">
                  <c:v>0.81121510947685083</c:v>
                </c:pt>
                <c:pt idx="3074">
                  <c:v>0.8111315393615246</c:v>
                </c:pt>
                <c:pt idx="3075">
                  <c:v>0.8111315393615246</c:v>
                </c:pt>
                <c:pt idx="3076">
                  <c:v>0.8111315393615246</c:v>
                </c:pt>
                <c:pt idx="3077">
                  <c:v>0.8110479692461976</c:v>
                </c:pt>
                <c:pt idx="3078">
                  <c:v>0.81096439913087082</c:v>
                </c:pt>
                <c:pt idx="3079">
                  <c:v>0.81088082901554404</c:v>
                </c:pt>
                <c:pt idx="3080">
                  <c:v>0.81079725890021725</c:v>
                </c:pt>
                <c:pt idx="3081">
                  <c:v>0.81079725890021725</c:v>
                </c:pt>
                <c:pt idx="3082">
                  <c:v>0.81079725890021725</c:v>
                </c:pt>
                <c:pt idx="3083">
                  <c:v>0.81079725890021725</c:v>
                </c:pt>
                <c:pt idx="3084">
                  <c:v>0.8107136887848907</c:v>
                </c:pt>
                <c:pt idx="3085">
                  <c:v>0.81063011866956403</c:v>
                </c:pt>
                <c:pt idx="3086">
                  <c:v>0.8105465485542368</c:v>
                </c:pt>
                <c:pt idx="3087">
                  <c:v>0.8105465485542368</c:v>
                </c:pt>
                <c:pt idx="3088">
                  <c:v>0.81046297843891002</c:v>
                </c:pt>
                <c:pt idx="3089">
                  <c:v>0.81037940832358402</c:v>
                </c:pt>
                <c:pt idx="3090">
                  <c:v>0.81029583820825701</c:v>
                </c:pt>
                <c:pt idx="3091">
                  <c:v>0.81029583820825701</c:v>
                </c:pt>
                <c:pt idx="3092">
                  <c:v>0.81021226809292957</c:v>
                </c:pt>
                <c:pt idx="3093">
                  <c:v>0.81012869797760323</c:v>
                </c:pt>
                <c:pt idx="3094">
                  <c:v>0.81004512786227645</c:v>
                </c:pt>
                <c:pt idx="3095">
                  <c:v>0.80996155774694956</c:v>
                </c:pt>
                <c:pt idx="3096">
                  <c:v>0.80987798763162289</c:v>
                </c:pt>
                <c:pt idx="3097">
                  <c:v>0.80979441751629655</c:v>
                </c:pt>
                <c:pt idx="3098">
                  <c:v>0.80971084740096944</c:v>
                </c:pt>
                <c:pt idx="3099">
                  <c:v>0.80962727728564265</c:v>
                </c:pt>
                <c:pt idx="3100">
                  <c:v>0.80954370717031587</c:v>
                </c:pt>
                <c:pt idx="3101">
                  <c:v>0.8094601370549892</c:v>
                </c:pt>
                <c:pt idx="3102">
                  <c:v>0.8094601370549892</c:v>
                </c:pt>
                <c:pt idx="3103">
                  <c:v>0.8093765669396622</c:v>
                </c:pt>
                <c:pt idx="3104">
                  <c:v>0.8093765669396622</c:v>
                </c:pt>
                <c:pt idx="3105">
                  <c:v>0.8093765669396622</c:v>
                </c:pt>
                <c:pt idx="3106">
                  <c:v>0.80929299682433553</c:v>
                </c:pt>
                <c:pt idx="3107">
                  <c:v>0.80929299682433553</c:v>
                </c:pt>
                <c:pt idx="3108">
                  <c:v>0.80929299682433553</c:v>
                </c:pt>
                <c:pt idx="3109">
                  <c:v>0.80920942670900908</c:v>
                </c:pt>
                <c:pt idx="3110">
                  <c:v>0.80912585659368275</c:v>
                </c:pt>
                <c:pt idx="3111">
                  <c:v>0.80904228647835552</c:v>
                </c:pt>
                <c:pt idx="3112">
                  <c:v>0.80904228647835552</c:v>
                </c:pt>
                <c:pt idx="3113">
                  <c:v>0.80895871636302885</c:v>
                </c:pt>
                <c:pt idx="3114">
                  <c:v>0.80895871636302885</c:v>
                </c:pt>
                <c:pt idx="3115">
                  <c:v>0.80887514624770185</c:v>
                </c:pt>
                <c:pt idx="3116">
                  <c:v>0.80879157613237551</c:v>
                </c:pt>
                <c:pt idx="3117">
                  <c:v>0.80870800601704851</c:v>
                </c:pt>
                <c:pt idx="3118">
                  <c:v>0.80862443590172162</c:v>
                </c:pt>
                <c:pt idx="3119">
                  <c:v>0.80862443590172162</c:v>
                </c:pt>
                <c:pt idx="3120">
                  <c:v>0.80862443590172162</c:v>
                </c:pt>
                <c:pt idx="3121">
                  <c:v>0.80854086578639461</c:v>
                </c:pt>
                <c:pt idx="3122">
                  <c:v>0.80845729567106783</c:v>
                </c:pt>
                <c:pt idx="3123">
                  <c:v>0.80837372555574127</c:v>
                </c:pt>
                <c:pt idx="3124">
                  <c:v>0.80837372555574127</c:v>
                </c:pt>
                <c:pt idx="3125">
                  <c:v>0.8082901554404146</c:v>
                </c:pt>
                <c:pt idx="3126">
                  <c:v>0.80820658532508749</c:v>
                </c:pt>
                <c:pt idx="3127">
                  <c:v>0.80812301520976093</c:v>
                </c:pt>
                <c:pt idx="3128">
                  <c:v>0.80812301520976093</c:v>
                </c:pt>
                <c:pt idx="3129">
                  <c:v>0.80812301520976093</c:v>
                </c:pt>
                <c:pt idx="3130">
                  <c:v>0.80803944509443448</c:v>
                </c:pt>
                <c:pt idx="3131">
                  <c:v>0.80795587497910781</c:v>
                </c:pt>
                <c:pt idx="3132">
                  <c:v>0.8078723048637807</c:v>
                </c:pt>
                <c:pt idx="3133">
                  <c:v>0.80778873474845392</c:v>
                </c:pt>
                <c:pt idx="3134">
                  <c:v>0.80770516463312758</c:v>
                </c:pt>
                <c:pt idx="3135">
                  <c:v>0.8076215945178008</c:v>
                </c:pt>
                <c:pt idx="3136">
                  <c:v>0.80753802440247369</c:v>
                </c:pt>
                <c:pt idx="3137">
                  <c:v>0.80745445428714691</c:v>
                </c:pt>
                <c:pt idx="3138">
                  <c:v>0.80737088417182012</c:v>
                </c:pt>
                <c:pt idx="3139">
                  <c:v>0.80737088417182012</c:v>
                </c:pt>
                <c:pt idx="3140">
                  <c:v>0.80737088417182012</c:v>
                </c:pt>
                <c:pt idx="3141">
                  <c:v>0.80737088417182012</c:v>
                </c:pt>
                <c:pt idx="3142">
                  <c:v>0.80737088417182012</c:v>
                </c:pt>
                <c:pt idx="3143">
                  <c:v>0.80728731405649334</c:v>
                </c:pt>
                <c:pt idx="3144">
                  <c:v>0.80720374394116656</c:v>
                </c:pt>
                <c:pt idx="3145">
                  <c:v>0.80712017382583989</c:v>
                </c:pt>
                <c:pt idx="3146">
                  <c:v>0.80703660371051311</c:v>
                </c:pt>
                <c:pt idx="3147">
                  <c:v>0.80695303359518677</c:v>
                </c:pt>
                <c:pt idx="3148">
                  <c:v>0.80695303359518677</c:v>
                </c:pt>
                <c:pt idx="3149">
                  <c:v>0.80695303359518677</c:v>
                </c:pt>
                <c:pt idx="3150">
                  <c:v>0.80686946347985988</c:v>
                </c:pt>
                <c:pt idx="3151">
                  <c:v>0.80686946347985988</c:v>
                </c:pt>
                <c:pt idx="3152">
                  <c:v>0.80678589336453332</c:v>
                </c:pt>
                <c:pt idx="3153">
                  <c:v>0.8067023232492061</c:v>
                </c:pt>
                <c:pt idx="3154">
                  <c:v>0.8067023232492061</c:v>
                </c:pt>
                <c:pt idx="3155">
                  <c:v>0.8067023232492061</c:v>
                </c:pt>
                <c:pt idx="3156">
                  <c:v>0.80661875313387976</c:v>
                </c:pt>
                <c:pt idx="3157">
                  <c:v>0.80653518301855254</c:v>
                </c:pt>
                <c:pt idx="3158">
                  <c:v>0.80645161290322598</c:v>
                </c:pt>
                <c:pt idx="3159">
                  <c:v>0.80636804278789909</c:v>
                </c:pt>
                <c:pt idx="3160">
                  <c:v>0.80628447267257275</c:v>
                </c:pt>
                <c:pt idx="3161">
                  <c:v>0.80620090255724552</c:v>
                </c:pt>
                <c:pt idx="3162">
                  <c:v>0.80611733244191852</c:v>
                </c:pt>
                <c:pt idx="3163">
                  <c:v>0.80611733244191852</c:v>
                </c:pt>
                <c:pt idx="3164">
                  <c:v>0.8060337623265923</c:v>
                </c:pt>
                <c:pt idx="3165">
                  <c:v>0.80595019221126529</c:v>
                </c:pt>
                <c:pt idx="3166">
                  <c:v>0.80586662209593851</c:v>
                </c:pt>
                <c:pt idx="3167">
                  <c:v>0.80578305198061151</c:v>
                </c:pt>
                <c:pt idx="3168">
                  <c:v>0.80569948186528495</c:v>
                </c:pt>
                <c:pt idx="3169">
                  <c:v>0.80561591174995817</c:v>
                </c:pt>
                <c:pt idx="3170">
                  <c:v>0.80553234163463117</c:v>
                </c:pt>
                <c:pt idx="3171">
                  <c:v>0.80553234163463117</c:v>
                </c:pt>
                <c:pt idx="3172">
                  <c:v>0.80544877151930472</c:v>
                </c:pt>
                <c:pt idx="3173">
                  <c:v>0.80544877151930472</c:v>
                </c:pt>
                <c:pt idx="3174">
                  <c:v>0.80536520140397794</c:v>
                </c:pt>
                <c:pt idx="3175">
                  <c:v>0.80536520140397794</c:v>
                </c:pt>
                <c:pt idx="3176">
                  <c:v>0.80528163128865138</c:v>
                </c:pt>
                <c:pt idx="3177">
                  <c:v>0.8051980611733246</c:v>
                </c:pt>
                <c:pt idx="3178">
                  <c:v>0.8051980611733246</c:v>
                </c:pt>
                <c:pt idx="3179">
                  <c:v>0.80511449105799759</c:v>
                </c:pt>
                <c:pt idx="3180">
                  <c:v>0.8050309209426707</c:v>
                </c:pt>
                <c:pt idx="3181">
                  <c:v>0.8050309209426707</c:v>
                </c:pt>
                <c:pt idx="3182">
                  <c:v>0.80494735082734392</c:v>
                </c:pt>
                <c:pt idx="3183">
                  <c:v>0.80494735082734392</c:v>
                </c:pt>
                <c:pt idx="3184">
                  <c:v>0.80486378071201703</c:v>
                </c:pt>
                <c:pt idx="3185">
                  <c:v>0.80486378071201703</c:v>
                </c:pt>
                <c:pt idx="3186">
                  <c:v>0.80486378071201703</c:v>
                </c:pt>
                <c:pt idx="3187">
                  <c:v>0.80478021059669091</c:v>
                </c:pt>
                <c:pt idx="3188">
                  <c:v>0.80478021059669091</c:v>
                </c:pt>
                <c:pt idx="3189">
                  <c:v>0.8046966404813638</c:v>
                </c:pt>
                <c:pt idx="3190">
                  <c:v>0.80461307036603713</c:v>
                </c:pt>
                <c:pt idx="3191">
                  <c:v>0.80452950025071035</c:v>
                </c:pt>
                <c:pt idx="3192">
                  <c:v>0.80452950025071035</c:v>
                </c:pt>
                <c:pt idx="3193">
                  <c:v>0.8044459301353839</c:v>
                </c:pt>
                <c:pt idx="3194">
                  <c:v>0.8044459301353839</c:v>
                </c:pt>
                <c:pt idx="3195">
                  <c:v>0.80436236002005645</c:v>
                </c:pt>
                <c:pt idx="3196">
                  <c:v>0.8042787899047299</c:v>
                </c:pt>
                <c:pt idx="3197">
                  <c:v>0.80419521978940356</c:v>
                </c:pt>
                <c:pt idx="3198">
                  <c:v>0.80411164967407689</c:v>
                </c:pt>
                <c:pt idx="3199">
                  <c:v>0.80411164967407689</c:v>
                </c:pt>
                <c:pt idx="3200">
                  <c:v>0.80402807955875</c:v>
                </c:pt>
                <c:pt idx="3201">
                  <c:v>0.80394450944342322</c:v>
                </c:pt>
                <c:pt idx="3202">
                  <c:v>0.80394450944342322</c:v>
                </c:pt>
                <c:pt idx="3203">
                  <c:v>0.80394450944342322</c:v>
                </c:pt>
                <c:pt idx="3204">
                  <c:v>0.80386093932809644</c:v>
                </c:pt>
                <c:pt idx="3205">
                  <c:v>0.80377736921276932</c:v>
                </c:pt>
                <c:pt idx="3206">
                  <c:v>0.80369379909744276</c:v>
                </c:pt>
                <c:pt idx="3207">
                  <c:v>0.80361022898211598</c:v>
                </c:pt>
                <c:pt idx="3208">
                  <c:v>0.8035266588667892</c:v>
                </c:pt>
                <c:pt idx="3209">
                  <c:v>0.80344308875146231</c:v>
                </c:pt>
                <c:pt idx="3210">
                  <c:v>0.80335951863613575</c:v>
                </c:pt>
                <c:pt idx="3211">
                  <c:v>0.80327594852080919</c:v>
                </c:pt>
                <c:pt idx="3212">
                  <c:v>0.80319237840548241</c:v>
                </c:pt>
                <c:pt idx="3213">
                  <c:v>0.80310880829015563</c:v>
                </c:pt>
                <c:pt idx="3214">
                  <c:v>0.80310880829015563</c:v>
                </c:pt>
                <c:pt idx="3215">
                  <c:v>0.80310880829015563</c:v>
                </c:pt>
                <c:pt idx="3216">
                  <c:v>0.80310880829015563</c:v>
                </c:pt>
                <c:pt idx="3217">
                  <c:v>0.80310880829015563</c:v>
                </c:pt>
                <c:pt idx="3218">
                  <c:v>0.80310880829015563</c:v>
                </c:pt>
                <c:pt idx="3219">
                  <c:v>0.80302523817482885</c:v>
                </c:pt>
                <c:pt idx="3220">
                  <c:v>0.80302523817482885</c:v>
                </c:pt>
                <c:pt idx="3221">
                  <c:v>0.80302523817482885</c:v>
                </c:pt>
                <c:pt idx="3222">
                  <c:v>0.80302523817482885</c:v>
                </c:pt>
                <c:pt idx="3223">
                  <c:v>0.8029416680595024</c:v>
                </c:pt>
                <c:pt idx="3224">
                  <c:v>0.80285809794417562</c:v>
                </c:pt>
                <c:pt idx="3225">
                  <c:v>0.80285809794417562</c:v>
                </c:pt>
                <c:pt idx="3226">
                  <c:v>0.80285809794417562</c:v>
                </c:pt>
                <c:pt idx="3227">
                  <c:v>0.80277452782884862</c:v>
                </c:pt>
                <c:pt idx="3228">
                  <c:v>0.80277452782884862</c:v>
                </c:pt>
                <c:pt idx="3229">
                  <c:v>0.80277452782884862</c:v>
                </c:pt>
                <c:pt idx="3230">
                  <c:v>0.80269095771352184</c:v>
                </c:pt>
                <c:pt idx="3231">
                  <c:v>0.80260738759819517</c:v>
                </c:pt>
                <c:pt idx="3232">
                  <c:v>0.80252381748286838</c:v>
                </c:pt>
                <c:pt idx="3233">
                  <c:v>0.8024402473675416</c:v>
                </c:pt>
                <c:pt idx="3234">
                  <c:v>0.80235667725221449</c:v>
                </c:pt>
                <c:pt idx="3235">
                  <c:v>0.80227310713688782</c:v>
                </c:pt>
                <c:pt idx="3236">
                  <c:v>0.80218953702156104</c:v>
                </c:pt>
                <c:pt idx="3237">
                  <c:v>0.80210596690623437</c:v>
                </c:pt>
                <c:pt idx="3238">
                  <c:v>0.80202239679090759</c:v>
                </c:pt>
                <c:pt idx="3239">
                  <c:v>0.80202239679090759</c:v>
                </c:pt>
                <c:pt idx="3240">
                  <c:v>0.80193882667558125</c:v>
                </c:pt>
                <c:pt idx="3241">
                  <c:v>0.80193882667558125</c:v>
                </c:pt>
                <c:pt idx="3242">
                  <c:v>0.80185525656025425</c:v>
                </c:pt>
                <c:pt idx="3243">
                  <c:v>0.8017716864449278</c:v>
                </c:pt>
                <c:pt idx="3244">
                  <c:v>0.80168811632960091</c:v>
                </c:pt>
                <c:pt idx="3245">
                  <c:v>0.80160454621427402</c:v>
                </c:pt>
                <c:pt idx="3246">
                  <c:v>0.80152097609894701</c:v>
                </c:pt>
                <c:pt idx="3247">
                  <c:v>0.80143740598362001</c:v>
                </c:pt>
                <c:pt idx="3248">
                  <c:v>0.80143740598362001</c:v>
                </c:pt>
                <c:pt idx="3249">
                  <c:v>0.80135383586829345</c:v>
                </c:pt>
                <c:pt idx="3250">
                  <c:v>0.80127026575296623</c:v>
                </c:pt>
                <c:pt idx="3251">
                  <c:v>0.80118669563763978</c:v>
                </c:pt>
                <c:pt idx="3252">
                  <c:v>0.801103125522313</c:v>
                </c:pt>
                <c:pt idx="3253">
                  <c:v>0.80101955540698644</c:v>
                </c:pt>
                <c:pt idx="3254">
                  <c:v>0.80101955540698644</c:v>
                </c:pt>
                <c:pt idx="3255">
                  <c:v>0.80093598529165955</c:v>
                </c:pt>
                <c:pt idx="3256">
                  <c:v>0.80085241517633299</c:v>
                </c:pt>
                <c:pt idx="3257">
                  <c:v>0.80076884506100621</c:v>
                </c:pt>
                <c:pt idx="3258">
                  <c:v>0.80068527494567965</c:v>
                </c:pt>
                <c:pt idx="3259">
                  <c:v>0.80060170483035253</c:v>
                </c:pt>
                <c:pt idx="3260">
                  <c:v>0.80060170483035253</c:v>
                </c:pt>
                <c:pt idx="3261">
                  <c:v>0.80060170483035253</c:v>
                </c:pt>
                <c:pt idx="3262">
                  <c:v>0.80051813471502553</c:v>
                </c:pt>
                <c:pt idx="3263">
                  <c:v>0.80043456459969908</c:v>
                </c:pt>
                <c:pt idx="3264">
                  <c:v>0.80043456459969908</c:v>
                </c:pt>
                <c:pt idx="3265">
                  <c:v>0.80035099448437264</c:v>
                </c:pt>
                <c:pt idx="3266">
                  <c:v>0.80026742436904552</c:v>
                </c:pt>
                <c:pt idx="3267">
                  <c:v>0.80026742436904552</c:v>
                </c:pt>
                <c:pt idx="3268">
                  <c:v>0.80018385425371885</c:v>
                </c:pt>
                <c:pt idx="3269">
                  <c:v>0.80018385425371885</c:v>
                </c:pt>
                <c:pt idx="3270">
                  <c:v>0.80010028413839229</c:v>
                </c:pt>
                <c:pt idx="3271">
                  <c:v>0.8000167140230654</c:v>
                </c:pt>
                <c:pt idx="3272">
                  <c:v>0.8000167140230654</c:v>
                </c:pt>
                <c:pt idx="3273">
                  <c:v>0.79993314390773829</c:v>
                </c:pt>
                <c:pt idx="3274">
                  <c:v>0.79984957379241184</c:v>
                </c:pt>
                <c:pt idx="3275">
                  <c:v>0.79976600367708528</c:v>
                </c:pt>
                <c:pt idx="3276">
                  <c:v>0.7996824335617585</c:v>
                </c:pt>
                <c:pt idx="3277">
                  <c:v>0.7996824335617585</c:v>
                </c:pt>
                <c:pt idx="3278">
                  <c:v>0.79959886344643161</c:v>
                </c:pt>
                <c:pt idx="3279">
                  <c:v>0.79959886344643161</c:v>
                </c:pt>
                <c:pt idx="3280">
                  <c:v>0.79951529333110483</c:v>
                </c:pt>
                <c:pt idx="3281">
                  <c:v>0.79943172321577805</c:v>
                </c:pt>
                <c:pt idx="3282">
                  <c:v>0.79943172321577805</c:v>
                </c:pt>
                <c:pt idx="3283">
                  <c:v>0.79943172321577805</c:v>
                </c:pt>
                <c:pt idx="3284">
                  <c:v>0.79943172321577805</c:v>
                </c:pt>
                <c:pt idx="3285">
                  <c:v>0.79934815310045149</c:v>
                </c:pt>
                <c:pt idx="3286">
                  <c:v>0.79926458298512448</c:v>
                </c:pt>
                <c:pt idx="3287">
                  <c:v>0.79918101286979804</c:v>
                </c:pt>
                <c:pt idx="3288">
                  <c:v>0.79909744275447125</c:v>
                </c:pt>
                <c:pt idx="3289">
                  <c:v>0.79901387263914458</c:v>
                </c:pt>
                <c:pt idx="3290">
                  <c:v>0.79901387263914458</c:v>
                </c:pt>
                <c:pt idx="3291">
                  <c:v>0.7989303025238178</c:v>
                </c:pt>
                <c:pt idx="3292">
                  <c:v>0.79884673240849113</c:v>
                </c:pt>
                <c:pt idx="3293">
                  <c:v>0.79876316229316391</c:v>
                </c:pt>
                <c:pt idx="3294">
                  <c:v>0.79867959217783746</c:v>
                </c:pt>
                <c:pt idx="3295">
                  <c:v>0.79859602206251068</c:v>
                </c:pt>
                <c:pt idx="3296">
                  <c:v>0.79851245194718357</c:v>
                </c:pt>
                <c:pt idx="3297">
                  <c:v>0.79842888183185667</c:v>
                </c:pt>
                <c:pt idx="3298">
                  <c:v>0.79834531171653023</c:v>
                </c:pt>
                <c:pt idx="3299">
                  <c:v>0.79826174160120322</c:v>
                </c:pt>
                <c:pt idx="3300">
                  <c:v>0.79817817148587689</c:v>
                </c:pt>
                <c:pt idx="3301">
                  <c:v>0.79817817148587689</c:v>
                </c:pt>
                <c:pt idx="3302">
                  <c:v>0.79809460137055011</c:v>
                </c:pt>
                <c:pt idx="3303">
                  <c:v>0.7980110312552231</c:v>
                </c:pt>
                <c:pt idx="3304">
                  <c:v>0.79792746113989654</c:v>
                </c:pt>
                <c:pt idx="3305">
                  <c:v>0.79784389102456965</c:v>
                </c:pt>
                <c:pt idx="3306">
                  <c:v>0.79776032090924265</c:v>
                </c:pt>
                <c:pt idx="3307">
                  <c:v>0.79767675079391609</c:v>
                </c:pt>
                <c:pt idx="3308">
                  <c:v>0.79767675079391609</c:v>
                </c:pt>
                <c:pt idx="3309">
                  <c:v>0.79759318067858953</c:v>
                </c:pt>
                <c:pt idx="3310">
                  <c:v>0.79750961056326264</c:v>
                </c:pt>
                <c:pt idx="3311">
                  <c:v>0.79742604044793552</c:v>
                </c:pt>
                <c:pt idx="3312">
                  <c:v>0.79742604044793552</c:v>
                </c:pt>
                <c:pt idx="3313">
                  <c:v>0.79734247033260908</c:v>
                </c:pt>
                <c:pt idx="3314">
                  <c:v>0.79734247033260908</c:v>
                </c:pt>
                <c:pt idx="3315">
                  <c:v>0.79734247033260908</c:v>
                </c:pt>
                <c:pt idx="3316">
                  <c:v>0.79734247033260908</c:v>
                </c:pt>
                <c:pt idx="3317">
                  <c:v>0.7972589002172823</c:v>
                </c:pt>
                <c:pt idx="3318">
                  <c:v>0.79717533010195551</c:v>
                </c:pt>
                <c:pt idx="3319">
                  <c:v>0.79709175998662851</c:v>
                </c:pt>
                <c:pt idx="3320">
                  <c:v>0.79709175998662851</c:v>
                </c:pt>
                <c:pt idx="3321">
                  <c:v>0.79709175998662851</c:v>
                </c:pt>
                <c:pt idx="3322">
                  <c:v>0.79700818987130151</c:v>
                </c:pt>
                <c:pt idx="3323">
                  <c:v>0.79692461975597551</c:v>
                </c:pt>
                <c:pt idx="3324">
                  <c:v>0.79684104964064861</c:v>
                </c:pt>
                <c:pt idx="3325">
                  <c:v>0.79684104964064861</c:v>
                </c:pt>
                <c:pt idx="3326">
                  <c:v>0.79675747952532172</c:v>
                </c:pt>
                <c:pt idx="3327">
                  <c:v>0.79667390940999505</c:v>
                </c:pt>
                <c:pt idx="3328">
                  <c:v>0.79659033929466827</c:v>
                </c:pt>
                <c:pt idx="3329">
                  <c:v>0.79659033929466827</c:v>
                </c:pt>
                <c:pt idx="3330">
                  <c:v>0.79650676917934127</c:v>
                </c:pt>
                <c:pt idx="3331">
                  <c:v>0.79642319906401449</c:v>
                </c:pt>
                <c:pt idx="3332">
                  <c:v>0.79633962894868793</c:v>
                </c:pt>
                <c:pt idx="3333">
                  <c:v>0.79633962894868793</c:v>
                </c:pt>
                <c:pt idx="3334">
                  <c:v>0.79625605883336092</c:v>
                </c:pt>
                <c:pt idx="3335">
                  <c:v>0.79617248871803437</c:v>
                </c:pt>
                <c:pt idx="3336">
                  <c:v>0.79617248871803437</c:v>
                </c:pt>
                <c:pt idx="3337">
                  <c:v>0.7960889186027077</c:v>
                </c:pt>
                <c:pt idx="3338">
                  <c:v>0.7960889186027077</c:v>
                </c:pt>
                <c:pt idx="3339">
                  <c:v>0.7960889186027077</c:v>
                </c:pt>
                <c:pt idx="3340">
                  <c:v>0.79600534848738091</c:v>
                </c:pt>
                <c:pt idx="3341">
                  <c:v>0.79600534848738091</c:v>
                </c:pt>
                <c:pt idx="3342">
                  <c:v>0.79592177837205413</c:v>
                </c:pt>
                <c:pt idx="3343">
                  <c:v>0.79592177837205413</c:v>
                </c:pt>
                <c:pt idx="3344">
                  <c:v>0.79583820825672735</c:v>
                </c:pt>
                <c:pt idx="3345">
                  <c:v>0.79575463814140091</c:v>
                </c:pt>
                <c:pt idx="3346">
                  <c:v>0.79575463814140091</c:v>
                </c:pt>
                <c:pt idx="3347">
                  <c:v>0.79567106802607412</c:v>
                </c:pt>
                <c:pt idx="3348">
                  <c:v>0.79567106802607412</c:v>
                </c:pt>
                <c:pt idx="3349">
                  <c:v>0.7955874979107469</c:v>
                </c:pt>
                <c:pt idx="3350">
                  <c:v>0.79550392779542012</c:v>
                </c:pt>
                <c:pt idx="3351">
                  <c:v>0.79550392779542012</c:v>
                </c:pt>
                <c:pt idx="3352">
                  <c:v>0.79542035768009389</c:v>
                </c:pt>
                <c:pt idx="3353">
                  <c:v>0.79542035768009389</c:v>
                </c:pt>
                <c:pt idx="3354">
                  <c:v>0.79533678756476656</c:v>
                </c:pt>
                <c:pt idx="3355">
                  <c:v>0.79525321744944033</c:v>
                </c:pt>
                <c:pt idx="3356">
                  <c:v>0.79516964733411355</c:v>
                </c:pt>
                <c:pt idx="3357">
                  <c:v>0.79508607721878677</c:v>
                </c:pt>
                <c:pt idx="3358">
                  <c:v>0.79500250710345977</c:v>
                </c:pt>
                <c:pt idx="3359">
                  <c:v>0.79500250710345977</c:v>
                </c:pt>
                <c:pt idx="3360">
                  <c:v>0.79491893698813332</c:v>
                </c:pt>
                <c:pt idx="3361">
                  <c:v>0.79491893698813332</c:v>
                </c:pt>
                <c:pt idx="3362">
                  <c:v>0.79483536687280631</c:v>
                </c:pt>
                <c:pt idx="3363">
                  <c:v>0.79475179675747964</c:v>
                </c:pt>
                <c:pt idx="3364">
                  <c:v>0.79466822664215275</c:v>
                </c:pt>
                <c:pt idx="3365">
                  <c:v>0.79458465652682619</c:v>
                </c:pt>
                <c:pt idx="3366">
                  <c:v>0.79450108641149941</c:v>
                </c:pt>
                <c:pt idx="3367">
                  <c:v>0.79441751629617263</c:v>
                </c:pt>
                <c:pt idx="3368">
                  <c:v>0.79433394618084552</c:v>
                </c:pt>
                <c:pt idx="3369">
                  <c:v>0.79433394618084552</c:v>
                </c:pt>
                <c:pt idx="3370">
                  <c:v>0.79425037606551918</c:v>
                </c:pt>
                <c:pt idx="3371">
                  <c:v>0.79425037606551918</c:v>
                </c:pt>
                <c:pt idx="3372">
                  <c:v>0.79425037606551918</c:v>
                </c:pt>
                <c:pt idx="3373">
                  <c:v>0.79416680595019218</c:v>
                </c:pt>
                <c:pt idx="3374">
                  <c:v>0.79408323583486551</c:v>
                </c:pt>
                <c:pt idx="3375">
                  <c:v>0.79408323583486551</c:v>
                </c:pt>
                <c:pt idx="3376">
                  <c:v>0.79399966571953873</c:v>
                </c:pt>
                <c:pt idx="3377">
                  <c:v>0.79391609560421172</c:v>
                </c:pt>
                <c:pt idx="3378">
                  <c:v>0.79391609560421172</c:v>
                </c:pt>
                <c:pt idx="3379">
                  <c:v>0.79383252548888539</c:v>
                </c:pt>
                <c:pt idx="3380">
                  <c:v>0.79383252548888539</c:v>
                </c:pt>
                <c:pt idx="3381">
                  <c:v>0.79374895537355872</c:v>
                </c:pt>
                <c:pt idx="3382">
                  <c:v>0.79374895537355872</c:v>
                </c:pt>
                <c:pt idx="3383">
                  <c:v>0.79366538525823149</c:v>
                </c:pt>
                <c:pt idx="3384">
                  <c:v>0.79358181514290471</c:v>
                </c:pt>
                <c:pt idx="3385">
                  <c:v>0.79349824502757815</c:v>
                </c:pt>
                <c:pt idx="3386">
                  <c:v>0.79341467491225115</c:v>
                </c:pt>
                <c:pt idx="3387">
                  <c:v>0.79341467491225115</c:v>
                </c:pt>
                <c:pt idx="3388">
                  <c:v>0.79333110479692437</c:v>
                </c:pt>
                <c:pt idx="3389">
                  <c:v>0.79324753468159814</c:v>
                </c:pt>
                <c:pt idx="3390">
                  <c:v>0.79316396456627092</c:v>
                </c:pt>
                <c:pt idx="3391">
                  <c:v>0.79308039445094436</c:v>
                </c:pt>
                <c:pt idx="3392">
                  <c:v>0.79299682433561769</c:v>
                </c:pt>
                <c:pt idx="3393">
                  <c:v>0.7929132542202908</c:v>
                </c:pt>
                <c:pt idx="3394">
                  <c:v>0.7929132542202908</c:v>
                </c:pt>
                <c:pt idx="3395">
                  <c:v>0.7929132542202908</c:v>
                </c:pt>
                <c:pt idx="3396">
                  <c:v>0.79282968410496402</c:v>
                </c:pt>
                <c:pt idx="3397">
                  <c:v>0.79282968410496402</c:v>
                </c:pt>
                <c:pt idx="3398">
                  <c:v>0.79282968410496402</c:v>
                </c:pt>
                <c:pt idx="3399">
                  <c:v>0.79274611398963735</c:v>
                </c:pt>
                <c:pt idx="3400">
                  <c:v>0.79266254387431057</c:v>
                </c:pt>
                <c:pt idx="3401">
                  <c:v>0.79257897375898378</c:v>
                </c:pt>
                <c:pt idx="3402">
                  <c:v>0.79257897375898378</c:v>
                </c:pt>
                <c:pt idx="3403">
                  <c:v>0.79249540364365723</c:v>
                </c:pt>
                <c:pt idx="3404">
                  <c:v>0.79241183352833056</c:v>
                </c:pt>
                <c:pt idx="3405">
                  <c:v>0.79232826341300377</c:v>
                </c:pt>
                <c:pt idx="3406">
                  <c:v>0.79224469329767699</c:v>
                </c:pt>
                <c:pt idx="3407">
                  <c:v>0.79216112318234977</c:v>
                </c:pt>
                <c:pt idx="3408">
                  <c:v>0.79216112318234977</c:v>
                </c:pt>
                <c:pt idx="3409">
                  <c:v>0.79216112318234977</c:v>
                </c:pt>
                <c:pt idx="3410">
                  <c:v>0.79207755306702321</c:v>
                </c:pt>
                <c:pt idx="3411">
                  <c:v>0.79199398295169643</c:v>
                </c:pt>
                <c:pt idx="3412">
                  <c:v>0.79191041283636954</c:v>
                </c:pt>
                <c:pt idx="3413">
                  <c:v>0.79182684272104298</c:v>
                </c:pt>
                <c:pt idx="3414">
                  <c:v>0.79182684272104298</c:v>
                </c:pt>
                <c:pt idx="3415">
                  <c:v>0.79174327260571664</c:v>
                </c:pt>
                <c:pt idx="3416">
                  <c:v>0.79165970249038975</c:v>
                </c:pt>
                <c:pt idx="3417">
                  <c:v>0.79157613237506252</c:v>
                </c:pt>
                <c:pt idx="3418">
                  <c:v>0.79157613237506252</c:v>
                </c:pt>
                <c:pt idx="3419">
                  <c:v>0.79157613237506252</c:v>
                </c:pt>
                <c:pt idx="3420">
                  <c:v>0.79149256225973597</c:v>
                </c:pt>
                <c:pt idx="3421">
                  <c:v>0.79140899214440941</c:v>
                </c:pt>
                <c:pt idx="3422">
                  <c:v>0.79132542202908274</c:v>
                </c:pt>
                <c:pt idx="3423">
                  <c:v>0.79124185191375562</c:v>
                </c:pt>
                <c:pt idx="3424">
                  <c:v>0.79115828179842862</c:v>
                </c:pt>
                <c:pt idx="3425">
                  <c:v>0.79115828179842862</c:v>
                </c:pt>
                <c:pt idx="3426">
                  <c:v>0.7910747116831025</c:v>
                </c:pt>
                <c:pt idx="3427">
                  <c:v>0.79099114156777561</c:v>
                </c:pt>
                <c:pt idx="3428">
                  <c:v>0.7909075714524485</c:v>
                </c:pt>
                <c:pt idx="3429">
                  <c:v>0.79082400133712183</c:v>
                </c:pt>
                <c:pt idx="3430">
                  <c:v>0.79074043122179538</c:v>
                </c:pt>
                <c:pt idx="3431">
                  <c:v>0.79065686110646838</c:v>
                </c:pt>
                <c:pt idx="3432">
                  <c:v>0.79057329099114149</c:v>
                </c:pt>
                <c:pt idx="3433">
                  <c:v>0.79048972087581459</c:v>
                </c:pt>
                <c:pt idx="3434">
                  <c:v>0.79040615076048781</c:v>
                </c:pt>
                <c:pt idx="3435">
                  <c:v>0.79032258064516103</c:v>
                </c:pt>
                <c:pt idx="3436">
                  <c:v>0.79023901052983481</c:v>
                </c:pt>
                <c:pt idx="3437">
                  <c:v>0.79015544041450803</c:v>
                </c:pt>
                <c:pt idx="3438">
                  <c:v>0.79015544041450803</c:v>
                </c:pt>
                <c:pt idx="3439">
                  <c:v>0.79007187029918147</c:v>
                </c:pt>
                <c:pt idx="3440">
                  <c:v>0.79007187029918147</c:v>
                </c:pt>
                <c:pt idx="3441">
                  <c:v>0.79007187029918147</c:v>
                </c:pt>
                <c:pt idx="3442">
                  <c:v>0.79007187029918147</c:v>
                </c:pt>
                <c:pt idx="3443">
                  <c:v>0.78998830018385424</c:v>
                </c:pt>
                <c:pt idx="3444">
                  <c:v>0.78998830018385424</c:v>
                </c:pt>
                <c:pt idx="3445">
                  <c:v>0.78990473006852779</c:v>
                </c:pt>
                <c:pt idx="3446">
                  <c:v>0.78982115995320079</c:v>
                </c:pt>
                <c:pt idx="3447">
                  <c:v>0.78973758983787379</c:v>
                </c:pt>
                <c:pt idx="3448">
                  <c:v>0.78965401972254723</c:v>
                </c:pt>
                <c:pt idx="3449">
                  <c:v>0.78957044960722023</c:v>
                </c:pt>
                <c:pt idx="3450">
                  <c:v>0.78948687949189367</c:v>
                </c:pt>
                <c:pt idx="3451">
                  <c:v>0.78940330937656666</c:v>
                </c:pt>
                <c:pt idx="3452">
                  <c:v>0.78940330937656666</c:v>
                </c:pt>
                <c:pt idx="3453">
                  <c:v>0.78940330937656666</c:v>
                </c:pt>
                <c:pt idx="3454">
                  <c:v>0.78940330937656666</c:v>
                </c:pt>
                <c:pt idx="3455">
                  <c:v>0.78931973926123999</c:v>
                </c:pt>
                <c:pt idx="3456">
                  <c:v>0.78923616914591299</c:v>
                </c:pt>
                <c:pt idx="3457">
                  <c:v>0.78915259903058654</c:v>
                </c:pt>
                <c:pt idx="3458">
                  <c:v>0.78906902891525965</c:v>
                </c:pt>
                <c:pt idx="3459">
                  <c:v>0.7889854587999332</c:v>
                </c:pt>
                <c:pt idx="3460">
                  <c:v>0.7889854587999332</c:v>
                </c:pt>
                <c:pt idx="3461">
                  <c:v>0.7889854587999332</c:v>
                </c:pt>
                <c:pt idx="3462">
                  <c:v>0.78890188868460664</c:v>
                </c:pt>
                <c:pt idx="3463">
                  <c:v>0.78881831856927964</c:v>
                </c:pt>
                <c:pt idx="3464">
                  <c:v>0.78873474845395286</c:v>
                </c:pt>
                <c:pt idx="3465">
                  <c:v>0.7886511783386263</c:v>
                </c:pt>
                <c:pt idx="3466">
                  <c:v>0.7885676082232993</c:v>
                </c:pt>
                <c:pt idx="3467">
                  <c:v>0.78848403810797252</c:v>
                </c:pt>
                <c:pt idx="3468">
                  <c:v>0.7884004679926454</c:v>
                </c:pt>
                <c:pt idx="3469">
                  <c:v>0.78831689787731885</c:v>
                </c:pt>
                <c:pt idx="3470">
                  <c:v>0.78823332776199206</c:v>
                </c:pt>
                <c:pt idx="3471">
                  <c:v>0.78823332776199206</c:v>
                </c:pt>
                <c:pt idx="3472">
                  <c:v>0.78814975764666562</c:v>
                </c:pt>
                <c:pt idx="3473">
                  <c:v>0.78814975764666562</c:v>
                </c:pt>
                <c:pt idx="3474">
                  <c:v>0.78806618753133839</c:v>
                </c:pt>
                <c:pt idx="3475">
                  <c:v>0.78798261741601205</c:v>
                </c:pt>
                <c:pt idx="3476">
                  <c:v>0.78789904730068572</c:v>
                </c:pt>
                <c:pt idx="3477">
                  <c:v>0.7878154771853586</c:v>
                </c:pt>
                <c:pt idx="3478">
                  <c:v>0.78773190707003171</c:v>
                </c:pt>
                <c:pt idx="3479">
                  <c:v>0.78764833695470515</c:v>
                </c:pt>
                <c:pt idx="3480">
                  <c:v>0.78764833695470515</c:v>
                </c:pt>
                <c:pt idx="3481">
                  <c:v>0.78756476683937826</c:v>
                </c:pt>
                <c:pt idx="3482">
                  <c:v>0.78756476683937826</c:v>
                </c:pt>
                <c:pt idx="3483">
                  <c:v>0.78748119672405148</c:v>
                </c:pt>
                <c:pt idx="3484">
                  <c:v>0.78739762660872492</c:v>
                </c:pt>
                <c:pt idx="3485">
                  <c:v>0.78731405649339825</c:v>
                </c:pt>
                <c:pt idx="3486">
                  <c:v>0.78723048637807158</c:v>
                </c:pt>
                <c:pt idx="3487">
                  <c:v>0.78714691626274469</c:v>
                </c:pt>
                <c:pt idx="3488">
                  <c:v>0.78706334614741758</c:v>
                </c:pt>
                <c:pt idx="3489">
                  <c:v>0.78706334614741758</c:v>
                </c:pt>
                <c:pt idx="3490">
                  <c:v>0.78697977603209113</c:v>
                </c:pt>
                <c:pt idx="3491">
                  <c:v>0.7868962059167639</c:v>
                </c:pt>
                <c:pt idx="3492">
                  <c:v>0.78681263580143712</c:v>
                </c:pt>
                <c:pt idx="3493">
                  <c:v>0.7867290656861109</c:v>
                </c:pt>
                <c:pt idx="3494">
                  <c:v>0.7867290656861109</c:v>
                </c:pt>
                <c:pt idx="3495">
                  <c:v>0.78664549557078434</c:v>
                </c:pt>
                <c:pt idx="3496">
                  <c:v>0.78664549557078434</c:v>
                </c:pt>
                <c:pt idx="3497">
                  <c:v>0.78656192545545689</c:v>
                </c:pt>
                <c:pt idx="3498">
                  <c:v>0.78656192545545689</c:v>
                </c:pt>
                <c:pt idx="3499">
                  <c:v>0.78647835534013033</c:v>
                </c:pt>
                <c:pt idx="3500">
                  <c:v>0.78647835534013033</c:v>
                </c:pt>
                <c:pt idx="3501">
                  <c:v>0.78639478522480366</c:v>
                </c:pt>
                <c:pt idx="3502">
                  <c:v>0.78639478522480366</c:v>
                </c:pt>
                <c:pt idx="3503">
                  <c:v>0.7863112151094771</c:v>
                </c:pt>
                <c:pt idx="3504">
                  <c:v>0.7862276449941501</c:v>
                </c:pt>
                <c:pt idx="3505">
                  <c:v>0.78614407487882354</c:v>
                </c:pt>
                <c:pt idx="3506">
                  <c:v>0.78606050476349654</c:v>
                </c:pt>
                <c:pt idx="3507">
                  <c:v>0.78597693464816998</c:v>
                </c:pt>
                <c:pt idx="3508">
                  <c:v>0.78589336453284309</c:v>
                </c:pt>
                <c:pt idx="3509">
                  <c:v>0.78580979441751653</c:v>
                </c:pt>
                <c:pt idx="3510">
                  <c:v>0.78572622430218964</c:v>
                </c:pt>
                <c:pt idx="3511">
                  <c:v>0.78564265418686274</c:v>
                </c:pt>
                <c:pt idx="3512">
                  <c:v>0.78564265418686274</c:v>
                </c:pt>
                <c:pt idx="3513">
                  <c:v>0.78555908407153607</c:v>
                </c:pt>
                <c:pt idx="3514">
                  <c:v>0.78555908407153607</c:v>
                </c:pt>
                <c:pt idx="3515">
                  <c:v>0.78555908407153607</c:v>
                </c:pt>
                <c:pt idx="3516">
                  <c:v>0.78555908407153607</c:v>
                </c:pt>
                <c:pt idx="3517">
                  <c:v>0.78547551395620929</c:v>
                </c:pt>
                <c:pt idx="3518">
                  <c:v>0.78539194384088262</c:v>
                </c:pt>
                <c:pt idx="3519">
                  <c:v>0.78530837372555551</c:v>
                </c:pt>
                <c:pt idx="3520">
                  <c:v>0.78530837372555551</c:v>
                </c:pt>
                <c:pt idx="3521">
                  <c:v>0.78522480361022895</c:v>
                </c:pt>
                <c:pt idx="3522">
                  <c:v>0.78522480361022895</c:v>
                </c:pt>
                <c:pt idx="3523">
                  <c:v>0.78514123349490261</c:v>
                </c:pt>
                <c:pt idx="3524">
                  <c:v>0.78514123349490261</c:v>
                </c:pt>
                <c:pt idx="3525">
                  <c:v>0.78505766337957583</c:v>
                </c:pt>
                <c:pt idx="3526">
                  <c:v>0.78497409326424872</c:v>
                </c:pt>
                <c:pt idx="3527">
                  <c:v>0.78489052314892194</c:v>
                </c:pt>
                <c:pt idx="3528">
                  <c:v>0.7848069530335956</c:v>
                </c:pt>
                <c:pt idx="3529">
                  <c:v>0.78472338291826849</c:v>
                </c:pt>
                <c:pt idx="3530">
                  <c:v>0.78472338291826849</c:v>
                </c:pt>
                <c:pt idx="3531">
                  <c:v>0.78463981280294171</c:v>
                </c:pt>
                <c:pt idx="3532">
                  <c:v>0.7845562426876147</c:v>
                </c:pt>
                <c:pt idx="3533">
                  <c:v>0.78447267257228814</c:v>
                </c:pt>
                <c:pt idx="3534">
                  <c:v>0.78438910245696136</c:v>
                </c:pt>
                <c:pt idx="3535">
                  <c:v>0.78438910245696136</c:v>
                </c:pt>
                <c:pt idx="3536">
                  <c:v>0.78430553234163469</c:v>
                </c:pt>
                <c:pt idx="3537">
                  <c:v>0.78422196222630791</c:v>
                </c:pt>
                <c:pt idx="3538">
                  <c:v>0.78422196222630791</c:v>
                </c:pt>
                <c:pt idx="3539">
                  <c:v>0.78413839211098113</c:v>
                </c:pt>
                <c:pt idx="3540">
                  <c:v>0.78405482199565413</c:v>
                </c:pt>
                <c:pt idx="3541">
                  <c:v>0.78397125188032768</c:v>
                </c:pt>
                <c:pt idx="3542">
                  <c:v>0.78397125188032768</c:v>
                </c:pt>
                <c:pt idx="3543">
                  <c:v>0.78388768176500068</c:v>
                </c:pt>
                <c:pt idx="3544">
                  <c:v>0.78388768176500068</c:v>
                </c:pt>
                <c:pt idx="3545">
                  <c:v>0.78380411164967434</c:v>
                </c:pt>
                <c:pt idx="3546">
                  <c:v>0.78380411164967434</c:v>
                </c:pt>
                <c:pt idx="3547">
                  <c:v>0.78372054153434734</c:v>
                </c:pt>
                <c:pt idx="3548">
                  <c:v>0.78363697141902067</c:v>
                </c:pt>
                <c:pt idx="3549">
                  <c:v>0.78355340130369378</c:v>
                </c:pt>
                <c:pt idx="3550">
                  <c:v>0.78355340130369378</c:v>
                </c:pt>
                <c:pt idx="3551">
                  <c:v>0.78346983118836699</c:v>
                </c:pt>
                <c:pt idx="3552">
                  <c:v>0.78346983118836699</c:v>
                </c:pt>
                <c:pt idx="3553">
                  <c:v>0.78338626107303999</c:v>
                </c:pt>
                <c:pt idx="3554">
                  <c:v>0.78338626107303999</c:v>
                </c:pt>
                <c:pt idx="3555">
                  <c:v>0.78330269095771332</c:v>
                </c:pt>
                <c:pt idx="3556">
                  <c:v>0.78330269095771332</c:v>
                </c:pt>
                <c:pt idx="3557">
                  <c:v>0.78321912084238643</c:v>
                </c:pt>
                <c:pt idx="3558">
                  <c:v>0.78313555072705976</c:v>
                </c:pt>
                <c:pt idx="3559">
                  <c:v>0.78313555072705976</c:v>
                </c:pt>
                <c:pt idx="3560">
                  <c:v>0.78305198061173331</c:v>
                </c:pt>
                <c:pt idx="3561">
                  <c:v>0.78305198061173331</c:v>
                </c:pt>
                <c:pt idx="3562">
                  <c:v>0.78296841049640664</c:v>
                </c:pt>
                <c:pt idx="3563">
                  <c:v>0.78288484038107975</c:v>
                </c:pt>
                <c:pt idx="3564">
                  <c:v>0.78280127026575319</c:v>
                </c:pt>
                <c:pt idx="3565">
                  <c:v>0.78280127026575319</c:v>
                </c:pt>
                <c:pt idx="3566">
                  <c:v>0.78271770015042619</c:v>
                </c:pt>
                <c:pt idx="3567">
                  <c:v>0.78271770015042619</c:v>
                </c:pt>
                <c:pt idx="3568">
                  <c:v>0.78263413003509963</c:v>
                </c:pt>
                <c:pt idx="3569">
                  <c:v>0.78255055991977251</c:v>
                </c:pt>
                <c:pt idx="3570">
                  <c:v>0.78255055991977251</c:v>
                </c:pt>
                <c:pt idx="3571">
                  <c:v>0.7824669898044454</c:v>
                </c:pt>
                <c:pt idx="3572">
                  <c:v>0.7823834196891194</c:v>
                </c:pt>
                <c:pt idx="3573">
                  <c:v>0.78229984957379273</c:v>
                </c:pt>
                <c:pt idx="3574">
                  <c:v>0.78229984957379273</c:v>
                </c:pt>
                <c:pt idx="3575">
                  <c:v>0.7822162794584655</c:v>
                </c:pt>
                <c:pt idx="3576">
                  <c:v>0.7822162794584655</c:v>
                </c:pt>
                <c:pt idx="3577">
                  <c:v>0.7822162794584655</c:v>
                </c:pt>
                <c:pt idx="3578">
                  <c:v>0.78213270934313872</c:v>
                </c:pt>
                <c:pt idx="3579">
                  <c:v>0.78204913922781238</c:v>
                </c:pt>
                <c:pt idx="3580">
                  <c:v>0.78196556911248538</c:v>
                </c:pt>
                <c:pt idx="3581">
                  <c:v>0.78188199899715849</c:v>
                </c:pt>
                <c:pt idx="3582">
                  <c:v>0.78188199899715849</c:v>
                </c:pt>
                <c:pt idx="3583">
                  <c:v>0.78179842888183182</c:v>
                </c:pt>
                <c:pt idx="3584">
                  <c:v>0.78179842888183182</c:v>
                </c:pt>
                <c:pt idx="3585">
                  <c:v>0.78179842888183182</c:v>
                </c:pt>
                <c:pt idx="3586">
                  <c:v>0.78171485876650504</c:v>
                </c:pt>
                <c:pt idx="3587">
                  <c:v>0.78171485876650504</c:v>
                </c:pt>
                <c:pt idx="3588">
                  <c:v>0.78171485876650504</c:v>
                </c:pt>
                <c:pt idx="3589">
                  <c:v>0.78171485876650504</c:v>
                </c:pt>
                <c:pt idx="3590">
                  <c:v>0.78163128865117881</c:v>
                </c:pt>
                <c:pt idx="3591">
                  <c:v>0.7815477185358517</c:v>
                </c:pt>
                <c:pt idx="3592">
                  <c:v>0.78146414842052458</c:v>
                </c:pt>
                <c:pt idx="3593">
                  <c:v>0.78138057830519803</c:v>
                </c:pt>
                <c:pt idx="3594">
                  <c:v>0.7812970081898718</c:v>
                </c:pt>
                <c:pt idx="3595">
                  <c:v>0.78121343807454469</c:v>
                </c:pt>
                <c:pt idx="3596">
                  <c:v>0.78112986795921779</c:v>
                </c:pt>
                <c:pt idx="3597">
                  <c:v>0.78104629784389124</c:v>
                </c:pt>
                <c:pt idx="3598">
                  <c:v>0.78096272772856401</c:v>
                </c:pt>
                <c:pt idx="3599">
                  <c:v>0.78087915761323778</c:v>
                </c:pt>
                <c:pt idx="3600">
                  <c:v>0.78079558749791078</c:v>
                </c:pt>
                <c:pt idx="3601">
                  <c:v>0.78079558749791078</c:v>
                </c:pt>
                <c:pt idx="3602">
                  <c:v>0.78071201738258422</c:v>
                </c:pt>
                <c:pt idx="3603">
                  <c:v>0.78062844726725722</c:v>
                </c:pt>
                <c:pt idx="3604">
                  <c:v>0.78062844726725722</c:v>
                </c:pt>
                <c:pt idx="3605">
                  <c:v>0.78054487715193044</c:v>
                </c:pt>
                <c:pt idx="3606">
                  <c:v>0.78054487715193044</c:v>
                </c:pt>
                <c:pt idx="3607">
                  <c:v>0.78054487715193044</c:v>
                </c:pt>
                <c:pt idx="3608">
                  <c:v>0.78046130703660355</c:v>
                </c:pt>
                <c:pt idx="3609">
                  <c:v>0.78037773692127699</c:v>
                </c:pt>
                <c:pt idx="3610">
                  <c:v>0.78029416680594998</c:v>
                </c:pt>
                <c:pt idx="3611">
                  <c:v>0.78029416680594998</c:v>
                </c:pt>
                <c:pt idx="3612">
                  <c:v>0.78021059669062343</c:v>
                </c:pt>
                <c:pt idx="3613">
                  <c:v>0.78012702657529664</c:v>
                </c:pt>
                <c:pt idx="3614">
                  <c:v>0.78012702657529664</c:v>
                </c:pt>
                <c:pt idx="3615">
                  <c:v>0.78004345645997009</c:v>
                </c:pt>
                <c:pt idx="3616">
                  <c:v>0.77995988634464342</c:v>
                </c:pt>
                <c:pt idx="3617">
                  <c:v>0.77995988634464342</c:v>
                </c:pt>
                <c:pt idx="3618">
                  <c:v>0.77995988634464342</c:v>
                </c:pt>
                <c:pt idx="3619">
                  <c:v>0.77995988634464342</c:v>
                </c:pt>
                <c:pt idx="3620">
                  <c:v>0.77995988634464342</c:v>
                </c:pt>
                <c:pt idx="3621">
                  <c:v>0.77995988634464342</c:v>
                </c:pt>
                <c:pt idx="3622">
                  <c:v>0.77995988634464342</c:v>
                </c:pt>
                <c:pt idx="3623">
                  <c:v>0.77995988634464342</c:v>
                </c:pt>
                <c:pt idx="3624">
                  <c:v>0.77995988634464342</c:v>
                </c:pt>
                <c:pt idx="3625">
                  <c:v>0.77987631622931664</c:v>
                </c:pt>
                <c:pt idx="3626">
                  <c:v>0.77979274611398963</c:v>
                </c:pt>
                <c:pt idx="3627">
                  <c:v>0.77979274611398963</c:v>
                </c:pt>
                <c:pt idx="3628">
                  <c:v>0.77979274611398963</c:v>
                </c:pt>
                <c:pt idx="3629">
                  <c:v>0.77970917599866263</c:v>
                </c:pt>
                <c:pt idx="3630">
                  <c:v>0.7796256058833364</c:v>
                </c:pt>
                <c:pt idx="3631">
                  <c:v>0.7795420357680094</c:v>
                </c:pt>
                <c:pt idx="3632">
                  <c:v>0.77945846565268251</c:v>
                </c:pt>
                <c:pt idx="3633">
                  <c:v>0.77937489553735562</c:v>
                </c:pt>
                <c:pt idx="3634">
                  <c:v>0.77929132542202906</c:v>
                </c:pt>
                <c:pt idx="3635">
                  <c:v>0.77920775530670228</c:v>
                </c:pt>
                <c:pt idx="3636">
                  <c:v>0.77920775530670228</c:v>
                </c:pt>
                <c:pt idx="3637">
                  <c:v>0.7791241851913755</c:v>
                </c:pt>
                <c:pt idx="3638">
                  <c:v>0.77904061507604883</c:v>
                </c:pt>
                <c:pt idx="3639">
                  <c:v>0.77895704496072182</c:v>
                </c:pt>
                <c:pt idx="3640">
                  <c:v>0.77887347484539549</c:v>
                </c:pt>
                <c:pt idx="3641">
                  <c:v>0.77878990473006859</c:v>
                </c:pt>
                <c:pt idx="3642">
                  <c:v>0.77870633461474181</c:v>
                </c:pt>
                <c:pt idx="3643">
                  <c:v>0.77870633461474181</c:v>
                </c:pt>
                <c:pt idx="3644">
                  <c:v>0.77870633461474181</c:v>
                </c:pt>
                <c:pt idx="3645">
                  <c:v>0.77870633461474181</c:v>
                </c:pt>
                <c:pt idx="3646">
                  <c:v>0.77862276449941503</c:v>
                </c:pt>
                <c:pt idx="3647">
                  <c:v>0.77853919438408825</c:v>
                </c:pt>
                <c:pt idx="3648">
                  <c:v>0.77845562426876169</c:v>
                </c:pt>
                <c:pt idx="3649">
                  <c:v>0.77837205415343469</c:v>
                </c:pt>
                <c:pt idx="3650">
                  <c:v>0.77837205415343469</c:v>
                </c:pt>
                <c:pt idx="3651">
                  <c:v>0.77828848403810791</c:v>
                </c:pt>
                <c:pt idx="3652">
                  <c:v>0.77828848403810791</c:v>
                </c:pt>
                <c:pt idx="3653">
                  <c:v>0.77820491392278124</c:v>
                </c:pt>
                <c:pt idx="3654">
                  <c:v>0.77812134380745446</c:v>
                </c:pt>
                <c:pt idx="3655">
                  <c:v>0.77812134380745446</c:v>
                </c:pt>
                <c:pt idx="3656">
                  <c:v>0.77803777369212768</c:v>
                </c:pt>
                <c:pt idx="3657">
                  <c:v>0.77795420357680112</c:v>
                </c:pt>
                <c:pt idx="3658">
                  <c:v>0.77795420357680112</c:v>
                </c:pt>
                <c:pt idx="3659">
                  <c:v>0.77787063346147467</c:v>
                </c:pt>
                <c:pt idx="3660">
                  <c:v>0.77778706334614744</c:v>
                </c:pt>
                <c:pt idx="3661">
                  <c:v>0.77778706334614744</c:v>
                </c:pt>
                <c:pt idx="3662">
                  <c:v>0.77778706334614744</c:v>
                </c:pt>
                <c:pt idx="3663">
                  <c:v>0.77770349323082089</c:v>
                </c:pt>
                <c:pt idx="3664">
                  <c:v>0.77770349323082089</c:v>
                </c:pt>
                <c:pt idx="3665">
                  <c:v>0.77770349323082089</c:v>
                </c:pt>
                <c:pt idx="3666">
                  <c:v>0.77770349323082089</c:v>
                </c:pt>
                <c:pt idx="3667">
                  <c:v>0.77770349323082089</c:v>
                </c:pt>
                <c:pt idx="3668">
                  <c:v>0.77770349323082089</c:v>
                </c:pt>
                <c:pt idx="3669">
                  <c:v>0.77770349323082089</c:v>
                </c:pt>
                <c:pt idx="3670">
                  <c:v>0.77770349323082089</c:v>
                </c:pt>
                <c:pt idx="3671">
                  <c:v>0.7776199231154941</c:v>
                </c:pt>
                <c:pt idx="3672">
                  <c:v>0.77753635300016688</c:v>
                </c:pt>
                <c:pt idx="3673">
                  <c:v>0.7774527828848401</c:v>
                </c:pt>
                <c:pt idx="3674">
                  <c:v>0.77736921276951365</c:v>
                </c:pt>
                <c:pt idx="3675">
                  <c:v>0.77728564265418731</c:v>
                </c:pt>
                <c:pt idx="3676">
                  <c:v>0.77720207253886031</c:v>
                </c:pt>
                <c:pt idx="3677">
                  <c:v>0.77711850242353353</c:v>
                </c:pt>
                <c:pt idx="3678">
                  <c:v>0.77703493230820664</c:v>
                </c:pt>
                <c:pt idx="3679">
                  <c:v>0.77695136219288008</c:v>
                </c:pt>
                <c:pt idx="3680">
                  <c:v>0.77695136219288008</c:v>
                </c:pt>
                <c:pt idx="3681">
                  <c:v>0.77695136219288008</c:v>
                </c:pt>
                <c:pt idx="3682">
                  <c:v>0.77695136219288008</c:v>
                </c:pt>
                <c:pt idx="3683">
                  <c:v>0.77686779207755308</c:v>
                </c:pt>
                <c:pt idx="3684">
                  <c:v>0.77678422196222607</c:v>
                </c:pt>
                <c:pt idx="3685">
                  <c:v>0.77670065184689963</c:v>
                </c:pt>
                <c:pt idx="3686">
                  <c:v>0.77661708173157251</c:v>
                </c:pt>
                <c:pt idx="3687">
                  <c:v>0.77661708173157251</c:v>
                </c:pt>
                <c:pt idx="3688">
                  <c:v>0.77653351161624573</c:v>
                </c:pt>
                <c:pt idx="3689">
                  <c:v>0.77644994150091928</c:v>
                </c:pt>
                <c:pt idx="3690">
                  <c:v>0.7763663713855925</c:v>
                </c:pt>
                <c:pt idx="3691">
                  <c:v>0.77628280127026539</c:v>
                </c:pt>
                <c:pt idx="3692">
                  <c:v>0.77619923115493905</c:v>
                </c:pt>
                <c:pt idx="3693">
                  <c:v>0.77611566103961227</c:v>
                </c:pt>
                <c:pt idx="3694">
                  <c:v>0.77611566103961227</c:v>
                </c:pt>
                <c:pt idx="3695">
                  <c:v>0.77611566103961227</c:v>
                </c:pt>
                <c:pt idx="3696">
                  <c:v>0.77603209092428549</c:v>
                </c:pt>
                <c:pt idx="3697">
                  <c:v>0.77594852080895849</c:v>
                </c:pt>
                <c:pt idx="3698">
                  <c:v>0.77586495069363193</c:v>
                </c:pt>
                <c:pt idx="3699">
                  <c:v>0.77586495069363193</c:v>
                </c:pt>
                <c:pt idx="3700">
                  <c:v>0.77586495069363193</c:v>
                </c:pt>
                <c:pt idx="3701">
                  <c:v>0.77578138057830515</c:v>
                </c:pt>
                <c:pt idx="3702">
                  <c:v>0.77569781046297881</c:v>
                </c:pt>
                <c:pt idx="3703">
                  <c:v>0.77569781046297881</c:v>
                </c:pt>
                <c:pt idx="3704">
                  <c:v>0.77561424034765158</c:v>
                </c:pt>
                <c:pt idx="3705">
                  <c:v>0.77553067023232469</c:v>
                </c:pt>
                <c:pt idx="3706">
                  <c:v>0.77544710011699791</c:v>
                </c:pt>
                <c:pt idx="3707">
                  <c:v>0.77544710011699791</c:v>
                </c:pt>
                <c:pt idx="3708">
                  <c:v>0.77544710011699791</c:v>
                </c:pt>
                <c:pt idx="3709">
                  <c:v>0.77536353000167146</c:v>
                </c:pt>
                <c:pt idx="3710">
                  <c:v>0.77536353000167146</c:v>
                </c:pt>
                <c:pt idx="3711">
                  <c:v>0.77527995988634457</c:v>
                </c:pt>
                <c:pt idx="3712">
                  <c:v>0.77519638977101746</c:v>
                </c:pt>
                <c:pt idx="3713">
                  <c:v>0.77519638977101746</c:v>
                </c:pt>
                <c:pt idx="3714">
                  <c:v>0.77511281965569112</c:v>
                </c:pt>
                <c:pt idx="3715">
                  <c:v>0.77511281965569112</c:v>
                </c:pt>
                <c:pt idx="3716">
                  <c:v>0.77502924954036434</c:v>
                </c:pt>
                <c:pt idx="3717">
                  <c:v>0.77502924954036434</c:v>
                </c:pt>
                <c:pt idx="3718">
                  <c:v>0.77494567942503789</c:v>
                </c:pt>
                <c:pt idx="3719">
                  <c:v>0.77486210930971056</c:v>
                </c:pt>
                <c:pt idx="3720">
                  <c:v>0.77486210930971056</c:v>
                </c:pt>
                <c:pt idx="3721">
                  <c:v>0.77477853919438433</c:v>
                </c:pt>
                <c:pt idx="3722">
                  <c:v>0.77469496907905733</c:v>
                </c:pt>
                <c:pt idx="3723">
                  <c:v>0.77461139896373055</c:v>
                </c:pt>
                <c:pt idx="3724">
                  <c:v>0.77461139896373055</c:v>
                </c:pt>
                <c:pt idx="3725">
                  <c:v>0.77452782884840388</c:v>
                </c:pt>
                <c:pt idx="3726">
                  <c:v>0.77452782884840388</c:v>
                </c:pt>
                <c:pt idx="3727">
                  <c:v>0.77444425873307732</c:v>
                </c:pt>
                <c:pt idx="3728">
                  <c:v>0.77436068861775009</c:v>
                </c:pt>
                <c:pt idx="3729">
                  <c:v>0.77436068861775009</c:v>
                </c:pt>
                <c:pt idx="3730">
                  <c:v>0.77436068861775009</c:v>
                </c:pt>
                <c:pt idx="3731">
                  <c:v>0.77436068861775009</c:v>
                </c:pt>
                <c:pt idx="3732">
                  <c:v>0.77427711850242353</c:v>
                </c:pt>
                <c:pt idx="3733">
                  <c:v>0.77419354838709653</c:v>
                </c:pt>
                <c:pt idx="3734">
                  <c:v>0.77410997827176997</c:v>
                </c:pt>
                <c:pt idx="3735">
                  <c:v>0.77402640815644319</c:v>
                </c:pt>
                <c:pt idx="3736">
                  <c:v>0.77394283804111663</c:v>
                </c:pt>
                <c:pt idx="3737">
                  <c:v>0.77385926792578974</c:v>
                </c:pt>
                <c:pt idx="3738">
                  <c:v>0.77377569781046318</c:v>
                </c:pt>
                <c:pt idx="3739">
                  <c:v>0.77377569781046318</c:v>
                </c:pt>
                <c:pt idx="3740">
                  <c:v>0.7736921276951364</c:v>
                </c:pt>
                <c:pt idx="3741">
                  <c:v>0.7736921276951364</c:v>
                </c:pt>
                <c:pt idx="3742">
                  <c:v>0.77360855757980984</c:v>
                </c:pt>
                <c:pt idx="3743">
                  <c:v>0.77352498746448273</c:v>
                </c:pt>
                <c:pt idx="3744">
                  <c:v>0.77352498746448273</c:v>
                </c:pt>
                <c:pt idx="3745">
                  <c:v>0.77352498746448273</c:v>
                </c:pt>
                <c:pt idx="3746">
                  <c:v>0.77344141734915628</c:v>
                </c:pt>
                <c:pt idx="3747">
                  <c:v>0.77344141734915628</c:v>
                </c:pt>
                <c:pt idx="3748">
                  <c:v>0.77344141734915628</c:v>
                </c:pt>
                <c:pt idx="3749">
                  <c:v>0.77335784723382939</c:v>
                </c:pt>
                <c:pt idx="3750">
                  <c:v>0.77327427711850272</c:v>
                </c:pt>
                <c:pt idx="3751">
                  <c:v>0.77327427711850272</c:v>
                </c:pt>
                <c:pt idx="3752">
                  <c:v>0.77327427711850272</c:v>
                </c:pt>
                <c:pt idx="3753">
                  <c:v>0.77327427711850272</c:v>
                </c:pt>
                <c:pt idx="3754">
                  <c:v>0.77319070700317583</c:v>
                </c:pt>
                <c:pt idx="3755">
                  <c:v>0.77310713688784871</c:v>
                </c:pt>
                <c:pt idx="3756">
                  <c:v>0.77302356677252193</c:v>
                </c:pt>
                <c:pt idx="3757">
                  <c:v>0.77302356677252193</c:v>
                </c:pt>
                <c:pt idx="3758">
                  <c:v>0.77302356677252193</c:v>
                </c:pt>
                <c:pt idx="3759">
                  <c:v>0.77293999665719582</c:v>
                </c:pt>
                <c:pt idx="3760">
                  <c:v>0.77293999665719582</c:v>
                </c:pt>
                <c:pt idx="3761">
                  <c:v>0.77293999665719582</c:v>
                </c:pt>
                <c:pt idx="3762">
                  <c:v>0.77293999665719582</c:v>
                </c:pt>
                <c:pt idx="3763">
                  <c:v>0.7728564265418687</c:v>
                </c:pt>
                <c:pt idx="3764">
                  <c:v>0.7728564265418687</c:v>
                </c:pt>
                <c:pt idx="3765">
                  <c:v>0.77277285642654214</c:v>
                </c:pt>
                <c:pt idx="3766">
                  <c:v>0.77268928631121514</c:v>
                </c:pt>
                <c:pt idx="3767">
                  <c:v>0.77260571619588891</c:v>
                </c:pt>
                <c:pt idx="3768">
                  <c:v>0.77252214608056158</c:v>
                </c:pt>
                <c:pt idx="3769">
                  <c:v>0.77243857596523446</c:v>
                </c:pt>
                <c:pt idx="3770">
                  <c:v>0.77235500584990779</c:v>
                </c:pt>
                <c:pt idx="3771">
                  <c:v>0.77235500584990779</c:v>
                </c:pt>
                <c:pt idx="3772">
                  <c:v>0.77227143573458168</c:v>
                </c:pt>
                <c:pt idx="3773">
                  <c:v>0.77218786561925457</c:v>
                </c:pt>
                <c:pt idx="3774">
                  <c:v>0.77210429550392778</c:v>
                </c:pt>
                <c:pt idx="3775">
                  <c:v>0.77210429550392778</c:v>
                </c:pt>
                <c:pt idx="3776">
                  <c:v>0.772020725388601</c:v>
                </c:pt>
                <c:pt idx="3777">
                  <c:v>0.77193715527327433</c:v>
                </c:pt>
                <c:pt idx="3778">
                  <c:v>0.77193715527327433</c:v>
                </c:pt>
                <c:pt idx="3779">
                  <c:v>0.77185358515794711</c:v>
                </c:pt>
                <c:pt idx="3780">
                  <c:v>0.77177001504262077</c:v>
                </c:pt>
                <c:pt idx="3781">
                  <c:v>0.77168644492729377</c:v>
                </c:pt>
                <c:pt idx="3782">
                  <c:v>0.77160287481196699</c:v>
                </c:pt>
                <c:pt idx="3783">
                  <c:v>0.77151930469664021</c:v>
                </c:pt>
                <c:pt idx="3784">
                  <c:v>0.77151930469664021</c:v>
                </c:pt>
                <c:pt idx="3785">
                  <c:v>0.77143573458131376</c:v>
                </c:pt>
                <c:pt idx="3786">
                  <c:v>0.77143573458131376</c:v>
                </c:pt>
                <c:pt idx="3787">
                  <c:v>0.77135216446598676</c:v>
                </c:pt>
                <c:pt idx="3788">
                  <c:v>0.77126859435065998</c:v>
                </c:pt>
                <c:pt idx="3789">
                  <c:v>0.77118502423533342</c:v>
                </c:pt>
                <c:pt idx="3790">
                  <c:v>0.77110145412000675</c:v>
                </c:pt>
                <c:pt idx="3791">
                  <c:v>0.77110145412000675</c:v>
                </c:pt>
                <c:pt idx="3792">
                  <c:v>0.77110145412000675</c:v>
                </c:pt>
                <c:pt idx="3793">
                  <c:v>0.77101788400467997</c:v>
                </c:pt>
                <c:pt idx="3794">
                  <c:v>0.77093431388935318</c:v>
                </c:pt>
                <c:pt idx="3795">
                  <c:v>0.7708507437740264</c:v>
                </c:pt>
                <c:pt idx="3796">
                  <c:v>0.7708507437740264</c:v>
                </c:pt>
                <c:pt idx="3797">
                  <c:v>0.77076717365869962</c:v>
                </c:pt>
                <c:pt idx="3798">
                  <c:v>0.77068360354337306</c:v>
                </c:pt>
                <c:pt idx="3799">
                  <c:v>0.77060003342804662</c:v>
                </c:pt>
                <c:pt idx="3800">
                  <c:v>0.77051646331271917</c:v>
                </c:pt>
                <c:pt idx="3801">
                  <c:v>0.7704328931973925</c:v>
                </c:pt>
                <c:pt idx="3802">
                  <c:v>0.77034932308206561</c:v>
                </c:pt>
                <c:pt idx="3803">
                  <c:v>0.77026575296673916</c:v>
                </c:pt>
                <c:pt idx="3804">
                  <c:v>0.77018218285141216</c:v>
                </c:pt>
                <c:pt idx="3805">
                  <c:v>0.77009861273608582</c:v>
                </c:pt>
                <c:pt idx="3806">
                  <c:v>0.77001504262075882</c:v>
                </c:pt>
                <c:pt idx="3807">
                  <c:v>0.76993147250543259</c:v>
                </c:pt>
                <c:pt idx="3808">
                  <c:v>0.76984790239010581</c:v>
                </c:pt>
                <c:pt idx="3809">
                  <c:v>0.76984790239010581</c:v>
                </c:pt>
                <c:pt idx="3810">
                  <c:v>0.76984790239010581</c:v>
                </c:pt>
                <c:pt idx="3811">
                  <c:v>0.76976433227477903</c:v>
                </c:pt>
                <c:pt idx="3812">
                  <c:v>0.76976433227477903</c:v>
                </c:pt>
                <c:pt idx="3813">
                  <c:v>0.76968076215945203</c:v>
                </c:pt>
                <c:pt idx="3814">
                  <c:v>0.76959719204412524</c:v>
                </c:pt>
                <c:pt idx="3815">
                  <c:v>0.76951362192879824</c:v>
                </c:pt>
                <c:pt idx="3816">
                  <c:v>0.76951362192879824</c:v>
                </c:pt>
                <c:pt idx="3817">
                  <c:v>0.76951362192879824</c:v>
                </c:pt>
                <c:pt idx="3818">
                  <c:v>0.7694300518134719</c:v>
                </c:pt>
                <c:pt idx="3819">
                  <c:v>0.76934648169814501</c:v>
                </c:pt>
                <c:pt idx="3820">
                  <c:v>0.76934648169814501</c:v>
                </c:pt>
                <c:pt idx="3821">
                  <c:v>0.76926291158281801</c:v>
                </c:pt>
                <c:pt idx="3822">
                  <c:v>0.76917934146749145</c:v>
                </c:pt>
                <c:pt idx="3823">
                  <c:v>0.76917934146749145</c:v>
                </c:pt>
                <c:pt idx="3824">
                  <c:v>0.76917934146749145</c:v>
                </c:pt>
                <c:pt idx="3825">
                  <c:v>0.76909577135216478</c:v>
                </c:pt>
                <c:pt idx="3826">
                  <c:v>0.76909577135216478</c:v>
                </c:pt>
                <c:pt idx="3827">
                  <c:v>0.76901220123683767</c:v>
                </c:pt>
                <c:pt idx="3828">
                  <c:v>0.76892863112151133</c:v>
                </c:pt>
                <c:pt idx="3829">
                  <c:v>0.76884506100618466</c:v>
                </c:pt>
                <c:pt idx="3830">
                  <c:v>0.76876149089085766</c:v>
                </c:pt>
                <c:pt idx="3831">
                  <c:v>0.76867792077553065</c:v>
                </c:pt>
                <c:pt idx="3832">
                  <c:v>0.76867792077553065</c:v>
                </c:pt>
                <c:pt idx="3833">
                  <c:v>0.7685943506602041</c:v>
                </c:pt>
                <c:pt idx="3834">
                  <c:v>0.76851078054487743</c:v>
                </c:pt>
                <c:pt idx="3835">
                  <c:v>0.76842721042955076</c:v>
                </c:pt>
                <c:pt idx="3836">
                  <c:v>0.76834364031422364</c:v>
                </c:pt>
                <c:pt idx="3837">
                  <c:v>0.7682600701988973</c:v>
                </c:pt>
                <c:pt idx="3838">
                  <c:v>0.76817650008357052</c:v>
                </c:pt>
                <c:pt idx="3839">
                  <c:v>0.7680929299682433</c:v>
                </c:pt>
                <c:pt idx="3840">
                  <c:v>0.76800935985291652</c:v>
                </c:pt>
                <c:pt idx="3841">
                  <c:v>0.76800935985291652</c:v>
                </c:pt>
                <c:pt idx="3842">
                  <c:v>0.76800935985291652</c:v>
                </c:pt>
                <c:pt idx="3843">
                  <c:v>0.76792578973758985</c:v>
                </c:pt>
                <c:pt idx="3844">
                  <c:v>0.76784221962226329</c:v>
                </c:pt>
                <c:pt idx="3845">
                  <c:v>0.76775864950693651</c:v>
                </c:pt>
                <c:pt idx="3846">
                  <c:v>0.76767507939160984</c:v>
                </c:pt>
                <c:pt idx="3847">
                  <c:v>0.76759150927628284</c:v>
                </c:pt>
                <c:pt idx="3848">
                  <c:v>0.76759150927628284</c:v>
                </c:pt>
                <c:pt idx="3849">
                  <c:v>0.76750793916095583</c:v>
                </c:pt>
                <c:pt idx="3850">
                  <c:v>0.76742436904562927</c:v>
                </c:pt>
                <c:pt idx="3851">
                  <c:v>0.7673407989303026</c:v>
                </c:pt>
                <c:pt idx="3852">
                  <c:v>0.76725722881497571</c:v>
                </c:pt>
                <c:pt idx="3853">
                  <c:v>0.76725722881497571</c:v>
                </c:pt>
                <c:pt idx="3854">
                  <c:v>0.76717365869964926</c:v>
                </c:pt>
                <c:pt idx="3855">
                  <c:v>0.7670900885843227</c:v>
                </c:pt>
                <c:pt idx="3856">
                  <c:v>0.76700651846899581</c:v>
                </c:pt>
                <c:pt idx="3857">
                  <c:v>0.7669229483536687</c:v>
                </c:pt>
                <c:pt idx="3858">
                  <c:v>0.76683937823834225</c:v>
                </c:pt>
                <c:pt idx="3859">
                  <c:v>0.76683937823834225</c:v>
                </c:pt>
                <c:pt idx="3860">
                  <c:v>0.76683937823834225</c:v>
                </c:pt>
                <c:pt idx="3861">
                  <c:v>0.7667558081230158</c:v>
                </c:pt>
                <c:pt idx="3862">
                  <c:v>0.7666722380076888</c:v>
                </c:pt>
                <c:pt idx="3863">
                  <c:v>0.7666722380076888</c:v>
                </c:pt>
                <c:pt idx="3864">
                  <c:v>0.76658866789236157</c:v>
                </c:pt>
                <c:pt idx="3865">
                  <c:v>0.76658866789236157</c:v>
                </c:pt>
                <c:pt idx="3866">
                  <c:v>0.7665050977770349</c:v>
                </c:pt>
                <c:pt idx="3867">
                  <c:v>0.7665050977770349</c:v>
                </c:pt>
                <c:pt idx="3868">
                  <c:v>0.76642152766170835</c:v>
                </c:pt>
                <c:pt idx="3869">
                  <c:v>0.76642152766170835</c:v>
                </c:pt>
                <c:pt idx="3870">
                  <c:v>0.76633795754638179</c:v>
                </c:pt>
                <c:pt idx="3871">
                  <c:v>0.76633795754638179</c:v>
                </c:pt>
                <c:pt idx="3872">
                  <c:v>0.76625438743105467</c:v>
                </c:pt>
                <c:pt idx="3873">
                  <c:v>0.76617081731572834</c:v>
                </c:pt>
                <c:pt idx="3874">
                  <c:v>0.76617081731572834</c:v>
                </c:pt>
                <c:pt idx="3875">
                  <c:v>0.76617081731572834</c:v>
                </c:pt>
                <c:pt idx="3876">
                  <c:v>0.76608724720040133</c:v>
                </c:pt>
                <c:pt idx="3877">
                  <c:v>0.76600367708507489</c:v>
                </c:pt>
                <c:pt idx="3878">
                  <c:v>0.76600367708507489</c:v>
                </c:pt>
                <c:pt idx="3879">
                  <c:v>0.76592010696974788</c:v>
                </c:pt>
                <c:pt idx="3880">
                  <c:v>0.76592010696974788</c:v>
                </c:pt>
                <c:pt idx="3881">
                  <c:v>0.7658365368544211</c:v>
                </c:pt>
                <c:pt idx="3882">
                  <c:v>0.76575296673909432</c:v>
                </c:pt>
                <c:pt idx="3883">
                  <c:v>0.76575296673909432</c:v>
                </c:pt>
                <c:pt idx="3884">
                  <c:v>0.76566939662376776</c:v>
                </c:pt>
                <c:pt idx="3885">
                  <c:v>0.76558582650844098</c:v>
                </c:pt>
                <c:pt idx="3886">
                  <c:v>0.7655022563931142</c:v>
                </c:pt>
                <c:pt idx="3887">
                  <c:v>0.76541868627778731</c:v>
                </c:pt>
                <c:pt idx="3888">
                  <c:v>0.76533511616246053</c:v>
                </c:pt>
                <c:pt idx="3889">
                  <c:v>0.76525154604713364</c:v>
                </c:pt>
                <c:pt idx="3890">
                  <c:v>0.76516797593180663</c:v>
                </c:pt>
                <c:pt idx="3891">
                  <c:v>0.7650844058164803</c:v>
                </c:pt>
                <c:pt idx="3892">
                  <c:v>0.76500083570115351</c:v>
                </c:pt>
                <c:pt idx="3893">
                  <c:v>0.76500083570115351</c:v>
                </c:pt>
                <c:pt idx="3894">
                  <c:v>0.76500083570115351</c:v>
                </c:pt>
                <c:pt idx="3895">
                  <c:v>0.76500083570115351</c:v>
                </c:pt>
                <c:pt idx="3896">
                  <c:v>0.76491726558582662</c:v>
                </c:pt>
                <c:pt idx="3897">
                  <c:v>0.76483369547049995</c:v>
                </c:pt>
                <c:pt idx="3898">
                  <c:v>0.76483369547049995</c:v>
                </c:pt>
                <c:pt idx="3899">
                  <c:v>0.76483369547049995</c:v>
                </c:pt>
                <c:pt idx="3900">
                  <c:v>0.76475012535517328</c:v>
                </c:pt>
                <c:pt idx="3901">
                  <c:v>0.76466655523984639</c:v>
                </c:pt>
                <c:pt idx="3902">
                  <c:v>0.76466655523984639</c:v>
                </c:pt>
                <c:pt idx="3903">
                  <c:v>0.7645829851245195</c:v>
                </c:pt>
                <c:pt idx="3904">
                  <c:v>0.76449941500919316</c:v>
                </c:pt>
                <c:pt idx="3905">
                  <c:v>0.76441584489386594</c:v>
                </c:pt>
                <c:pt idx="3906">
                  <c:v>0.76433227477853938</c:v>
                </c:pt>
                <c:pt idx="3907">
                  <c:v>0.76433227477853938</c:v>
                </c:pt>
                <c:pt idx="3908">
                  <c:v>0.76433227477853938</c:v>
                </c:pt>
                <c:pt idx="3909">
                  <c:v>0.76433227477853938</c:v>
                </c:pt>
                <c:pt idx="3910">
                  <c:v>0.76433227477853938</c:v>
                </c:pt>
                <c:pt idx="3911">
                  <c:v>0.76424870466321282</c:v>
                </c:pt>
                <c:pt idx="3912">
                  <c:v>0.76424870466321282</c:v>
                </c:pt>
                <c:pt idx="3913">
                  <c:v>0.76416513454788593</c:v>
                </c:pt>
                <c:pt idx="3914">
                  <c:v>0.76408156443255892</c:v>
                </c:pt>
                <c:pt idx="3915">
                  <c:v>0.76399799431723214</c:v>
                </c:pt>
                <c:pt idx="3916">
                  <c:v>0.76391442420190558</c:v>
                </c:pt>
                <c:pt idx="3917">
                  <c:v>0.76383085408657914</c:v>
                </c:pt>
                <c:pt idx="3918">
                  <c:v>0.76374728397125191</c:v>
                </c:pt>
                <c:pt idx="3919">
                  <c:v>0.76366371385592513</c:v>
                </c:pt>
                <c:pt idx="3920">
                  <c:v>0.76358014374059835</c:v>
                </c:pt>
                <c:pt idx="3921">
                  <c:v>0.7634965736252719</c:v>
                </c:pt>
                <c:pt idx="3922">
                  <c:v>0.7634965736252719</c:v>
                </c:pt>
                <c:pt idx="3923">
                  <c:v>0.7634130035099449</c:v>
                </c:pt>
                <c:pt idx="3924">
                  <c:v>0.76332943339461856</c:v>
                </c:pt>
                <c:pt idx="3925">
                  <c:v>0.76332943339461856</c:v>
                </c:pt>
                <c:pt idx="3926">
                  <c:v>0.76332943339461856</c:v>
                </c:pt>
                <c:pt idx="3927">
                  <c:v>0.76324586327929189</c:v>
                </c:pt>
                <c:pt idx="3928">
                  <c:v>0.76324586327929189</c:v>
                </c:pt>
                <c:pt idx="3929">
                  <c:v>0.76316229316396467</c:v>
                </c:pt>
                <c:pt idx="3930">
                  <c:v>0.76316229316396467</c:v>
                </c:pt>
                <c:pt idx="3931">
                  <c:v>0.763078723048638</c:v>
                </c:pt>
                <c:pt idx="3932">
                  <c:v>0.763078723048638</c:v>
                </c:pt>
                <c:pt idx="3933">
                  <c:v>0.76299515293331144</c:v>
                </c:pt>
                <c:pt idx="3934">
                  <c:v>0.76291158281798432</c:v>
                </c:pt>
                <c:pt idx="3935">
                  <c:v>0.76282801270265765</c:v>
                </c:pt>
                <c:pt idx="3936">
                  <c:v>0.76274444258733121</c:v>
                </c:pt>
                <c:pt idx="3937">
                  <c:v>0.76266087247200443</c:v>
                </c:pt>
                <c:pt idx="3938">
                  <c:v>0.76257730235667753</c:v>
                </c:pt>
                <c:pt idx="3939">
                  <c:v>0.76249373224135064</c:v>
                </c:pt>
                <c:pt idx="3940">
                  <c:v>0.76241016212602353</c:v>
                </c:pt>
                <c:pt idx="3941">
                  <c:v>0.76232659201069719</c:v>
                </c:pt>
                <c:pt idx="3942">
                  <c:v>0.76224302189537041</c:v>
                </c:pt>
                <c:pt idx="3943">
                  <c:v>0.76215945178004363</c:v>
                </c:pt>
                <c:pt idx="3944">
                  <c:v>0.76215945178004363</c:v>
                </c:pt>
                <c:pt idx="3945">
                  <c:v>0.76207588166471696</c:v>
                </c:pt>
                <c:pt idx="3946">
                  <c:v>0.7619923115493904</c:v>
                </c:pt>
                <c:pt idx="3947">
                  <c:v>0.7619923115493904</c:v>
                </c:pt>
                <c:pt idx="3948">
                  <c:v>0.7619087414340634</c:v>
                </c:pt>
                <c:pt idx="3949">
                  <c:v>0.76182517131873673</c:v>
                </c:pt>
                <c:pt idx="3950">
                  <c:v>0.76182517131873673</c:v>
                </c:pt>
                <c:pt idx="3951">
                  <c:v>0.76174160120341017</c:v>
                </c:pt>
                <c:pt idx="3952">
                  <c:v>0.76174160120341017</c:v>
                </c:pt>
                <c:pt idx="3953">
                  <c:v>0.7616580310880835</c:v>
                </c:pt>
                <c:pt idx="3954">
                  <c:v>0.7616580310880835</c:v>
                </c:pt>
                <c:pt idx="3955">
                  <c:v>0.7616580310880835</c:v>
                </c:pt>
                <c:pt idx="3956">
                  <c:v>0.76157446097275616</c:v>
                </c:pt>
                <c:pt idx="3957">
                  <c:v>0.7614908908574296</c:v>
                </c:pt>
                <c:pt idx="3958">
                  <c:v>0.76140732074210249</c:v>
                </c:pt>
                <c:pt idx="3959">
                  <c:v>0.76132375062677604</c:v>
                </c:pt>
                <c:pt idx="3960">
                  <c:v>0.76132375062677604</c:v>
                </c:pt>
                <c:pt idx="3961">
                  <c:v>0.76132375062677604</c:v>
                </c:pt>
                <c:pt idx="3962">
                  <c:v>0.76124018051144904</c:v>
                </c:pt>
                <c:pt idx="3963">
                  <c:v>0.76124018051144904</c:v>
                </c:pt>
                <c:pt idx="3964">
                  <c:v>0.76124018051144904</c:v>
                </c:pt>
                <c:pt idx="3965">
                  <c:v>0.76124018051144904</c:v>
                </c:pt>
                <c:pt idx="3966">
                  <c:v>0.76124018051144904</c:v>
                </c:pt>
                <c:pt idx="3967">
                  <c:v>0.76115661039612281</c:v>
                </c:pt>
                <c:pt idx="3968">
                  <c:v>0.76107304028079592</c:v>
                </c:pt>
                <c:pt idx="3969">
                  <c:v>0.76098947016546903</c:v>
                </c:pt>
                <c:pt idx="3970">
                  <c:v>0.76098947016546903</c:v>
                </c:pt>
                <c:pt idx="3971">
                  <c:v>0.76090590005014236</c:v>
                </c:pt>
                <c:pt idx="3972">
                  <c:v>0.76082232993481558</c:v>
                </c:pt>
                <c:pt idx="3973">
                  <c:v>0.76082232993481558</c:v>
                </c:pt>
                <c:pt idx="3974">
                  <c:v>0.76073875981948891</c:v>
                </c:pt>
                <c:pt idx="3975">
                  <c:v>0.76073875981948891</c:v>
                </c:pt>
                <c:pt idx="3976">
                  <c:v>0.76065518970416179</c:v>
                </c:pt>
                <c:pt idx="3977">
                  <c:v>0.76065518970416179</c:v>
                </c:pt>
                <c:pt idx="3978">
                  <c:v>0.76057161958883546</c:v>
                </c:pt>
                <c:pt idx="3979">
                  <c:v>0.76048804947350845</c:v>
                </c:pt>
                <c:pt idx="3980">
                  <c:v>0.7604044793581819</c:v>
                </c:pt>
                <c:pt idx="3981">
                  <c:v>0.7604044793581819</c:v>
                </c:pt>
                <c:pt idx="3982">
                  <c:v>0.76032090924285478</c:v>
                </c:pt>
                <c:pt idx="3983">
                  <c:v>0.760237339127528</c:v>
                </c:pt>
                <c:pt idx="3984">
                  <c:v>0.760237339127528</c:v>
                </c:pt>
                <c:pt idx="3985">
                  <c:v>0.760153769012201</c:v>
                </c:pt>
                <c:pt idx="3986">
                  <c:v>0.76007019889687466</c:v>
                </c:pt>
                <c:pt idx="3987">
                  <c:v>0.76007019889687466</c:v>
                </c:pt>
                <c:pt idx="3988">
                  <c:v>0.75998662878154777</c:v>
                </c:pt>
                <c:pt idx="3989">
                  <c:v>0.75990305866622121</c:v>
                </c:pt>
                <c:pt idx="3990">
                  <c:v>0.75981948855089465</c:v>
                </c:pt>
                <c:pt idx="3991">
                  <c:v>0.75973591843556776</c:v>
                </c:pt>
                <c:pt idx="3992">
                  <c:v>0.75965234832024053</c:v>
                </c:pt>
                <c:pt idx="3993">
                  <c:v>0.75965234832024053</c:v>
                </c:pt>
                <c:pt idx="3994">
                  <c:v>0.75956877820491386</c:v>
                </c:pt>
                <c:pt idx="3995">
                  <c:v>0.75956877820491386</c:v>
                </c:pt>
                <c:pt idx="3996">
                  <c:v>0.75948520808958764</c:v>
                </c:pt>
                <c:pt idx="3997">
                  <c:v>0.75948520808958764</c:v>
                </c:pt>
                <c:pt idx="3998">
                  <c:v>0.75940163797426063</c:v>
                </c:pt>
                <c:pt idx="3999">
                  <c:v>0.75931806785893352</c:v>
                </c:pt>
                <c:pt idx="4000">
                  <c:v>0.75931806785893352</c:v>
                </c:pt>
                <c:pt idx="4001">
                  <c:v>0.75931806785893352</c:v>
                </c:pt>
                <c:pt idx="4002">
                  <c:v>0.75923449774360685</c:v>
                </c:pt>
                <c:pt idx="4003">
                  <c:v>0.75923449774360685</c:v>
                </c:pt>
                <c:pt idx="4004">
                  <c:v>0.75915092762828063</c:v>
                </c:pt>
                <c:pt idx="4005">
                  <c:v>0.7590673575129534</c:v>
                </c:pt>
                <c:pt idx="4006">
                  <c:v>0.7590673575129534</c:v>
                </c:pt>
                <c:pt idx="4007">
                  <c:v>0.75898378739762651</c:v>
                </c:pt>
                <c:pt idx="4008">
                  <c:v>0.75898378739762651</c:v>
                </c:pt>
                <c:pt idx="4009">
                  <c:v>0.75898378739762651</c:v>
                </c:pt>
                <c:pt idx="4010">
                  <c:v>0.75898378739762651</c:v>
                </c:pt>
                <c:pt idx="4011">
                  <c:v>0.75890021728230006</c:v>
                </c:pt>
                <c:pt idx="4012">
                  <c:v>0.75890021728230006</c:v>
                </c:pt>
                <c:pt idx="4013">
                  <c:v>0.75881664716697328</c:v>
                </c:pt>
                <c:pt idx="4014">
                  <c:v>0.7587330770516465</c:v>
                </c:pt>
                <c:pt idx="4015">
                  <c:v>0.7587330770516465</c:v>
                </c:pt>
                <c:pt idx="4016">
                  <c:v>0.75864950693631983</c:v>
                </c:pt>
                <c:pt idx="4017">
                  <c:v>0.75856593682099283</c:v>
                </c:pt>
                <c:pt idx="4018">
                  <c:v>0.7584823667056656</c:v>
                </c:pt>
                <c:pt idx="4019">
                  <c:v>0.7584823667056656</c:v>
                </c:pt>
                <c:pt idx="4020">
                  <c:v>0.75839879659033971</c:v>
                </c:pt>
                <c:pt idx="4021">
                  <c:v>0.75831522647501293</c:v>
                </c:pt>
                <c:pt idx="4022">
                  <c:v>0.75823165635968626</c:v>
                </c:pt>
                <c:pt idx="4023">
                  <c:v>0.75823165635968626</c:v>
                </c:pt>
                <c:pt idx="4024">
                  <c:v>0.75814808624435925</c:v>
                </c:pt>
                <c:pt idx="4025">
                  <c:v>0.75814808624435925</c:v>
                </c:pt>
                <c:pt idx="4026">
                  <c:v>0.75806451612903258</c:v>
                </c:pt>
                <c:pt idx="4027">
                  <c:v>0.7579809460137058</c:v>
                </c:pt>
                <c:pt idx="4028">
                  <c:v>0.75789737589837891</c:v>
                </c:pt>
                <c:pt idx="4029">
                  <c:v>0.75789737589837891</c:v>
                </c:pt>
                <c:pt idx="4030">
                  <c:v>0.75789737589837891</c:v>
                </c:pt>
                <c:pt idx="4031">
                  <c:v>0.75781380578305202</c:v>
                </c:pt>
                <c:pt idx="4032">
                  <c:v>0.75773023566772546</c:v>
                </c:pt>
                <c:pt idx="4033">
                  <c:v>0.75773023566772546</c:v>
                </c:pt>
                <c:pt idx="4034">
                  <c:v>0.75773023566772546</c:v>
                </c:pt>
                <c:pt idx="4035">
                  <c:v>0.75764666555239879</c:v>
                </c:pt>
                <c:pt idx="4036">
                  <c:v>0.75756309543707168</c:v>
                </c:pt>
                <c:pt idx="4037">
                  <c:v>0.75747952532174501</c:v>
                </c:pt>
                <c:pt idx="4038">
                  <c:v>0.75747952532174501</c:v>
                </c:pt>
                <c:pt idx="4039">
                  <c:v>0.75739595520641845</c:v>
                </c:pt>
                <c:pt idx="4040">
                  <c:v>0.75731238509109122</c:v>
                </c:pt>
                <c:pt idx="4041">
                  <c:v>0.75722881497576489</c:v>
                </c:pt>
                <c:pt idx="4042">
                  <c:v>0.7571452448604381</c:v>
                </c:pt>
                <c:pt idx="4043">
                  <c:v>0.7571452448604381</c:v>
                </c:pt>
                <c:pt idx="4044">
                  <c:v>0.75706167474511132</c:v>
                </c:pt>
                <c:pt idx="4045">
                  <c:v>0.75706167474511132</c:v>
                </c:pt>
                <c:pt idx="4046">
                  <c:v>0.75706167474511132</c:v>
                </c:pt>
                <c:pt idx="4047">
                  <c:v>0.75697810462978476</c:v>
                </c:pt>
                <c:pt idx="4048">
                  <c:v>0.75697810462978476</c:v>
                </c:pt>
                <c:pt idx="4049">
                  <c:v>0.75689453451445798</c:v>
                </c:pt>
                <c:pt idx="4050">
                  <c:v>0.75689453451445798</c:v>
                </c:pt>
                <c:pt idx="4051">
                  <c:v>0.75681096439913109</c:v>
                </c:pt>
                <c:pt idx="4052">
                  <c:v>0.75681096439913109</c:v>
                </c:pt>
                <c:pt idx="4053">
                  <c:v>0.75672739428380453</c:v>
                </c:pt>
                <c:pt idx="4054">
                  <c:v>0.75664382416847797</c:v>
                </c:pt>
                <c:pt idx="4055">
                  <c:v>0.75656025405315064</c:v>
                </c:pt>
                <c:pt idx="4056">
                  <c:v>0.75656025405315064</c:v>
                </c:pt>
                <c:pt idx="4057">
                  <c:v>0.75647668393782386</c:v>
                </c:pt>
                <c:pt idx="4058">
                  <c:v>0.75647668393782386</c:v>
                </c:pt>
                <c:pt idx="4059">
                  <c:v>0.75647668393782386</c:v>
                </c:pt>
                <c:pt idx="4060">
                  <c:v>0.7563931138224973</c:v>
                </c:pt>
                <c:pt idx="4061">
                  <c:v>0.7563931138224973</c:v>
                </c:pt>
                <c:pt idx="4062">
                  <c:v>0.75630954370717052</c:v>
                </c:pt>
                <c:pt idx="4063">
                  <c:v>0.75622597359184385</c:v>
                </c:pt>
                <c:pt idx="4064">
                  <c:v>0.75622597359184385</c:v>
                </c:pt>
                <c:pt idx="4065">
                  <c:v>0.75614240347651696</c:v>
                </c:pt>
                <c:pt idx="4066">
                  <c:v>0.75605883336119073</c:v>
                </c:pt>
                <c:pt idx="4067">
                  <c:v>0.75597526324586373</c:v>
                </c:pt>
                <c:pt idx="4068">
                  <c:v>0.75589169313053706</c:v>
                </c:pt>
                <c:pt idx="4069">
                  <c:v>0.75589169313053706</c:v>
                </c:pt>
                <c:pt idx="4070">
                  <c:v>0.75580812301520972</c:v>
                </c:pt>
                <c:pt idx="4071">
                  <c:v>0.75572455289988361</c:v>
                </c:pt>
                <c:pt idx="4072">
                  <c:v>0.75572455289988361</c:v>
                </c:pt>
                <c:pt idx="4073">
                  <c:v>0.75572455289988361</c:v>
                </c:pt>
                <c:pt idx="4074">
                  <c:v>0.75564098278455671</c:v>
                </c:pt>
                <c:pt idx="4075">
                  <c:v>0.75564098278455671</c:v>
                </c:pt>
                <c:pt idx="4076">
                  <c:v>0.75564098278455671</c:v>
                </c:pt>
                <c:pt idx="4077">
                  <c:v>0.75564098278455671</c:v>
                </c:pt>
                <c:pt idx="4078">
                  <c:v>0.75555741266922982</c:v>
                </c:pt>
                <c:pt idx="4079">
                  <c:v>0.75547384255390293</c:v>
                </c:pt>
                <c:pt idx="4080">
                  <c:v>0.7553902724385767</c:v>
                </c:pt>
                <c:pt idx="4081">
                  <c:v>0.7553902724385767</c:v>
                </c:pt>
                <c:pt idx="4082">
                  <c:v>0.7553902724385767</c:v>
                </c:pt>
                <c:pt idx="4083">
                  <c:v>0.75530670232324915</c:v>
                </c:pt>
                <c:pt idx="4084">
                  <c:v>0.7552231322079227</c:v>
                </c:pt>
                <c:pt idx="4085">
                  <c:v>0.7552231322079227</c:v>
                </c:pt>
                <c:pt idx="4086">
                  <c:v>0.75513956209259592</c:v>
                </c:pt>
                <c:pt idx="4087">
                  <c:v>0.75505599197726869</c:v>
                </c:pt>
                <c:pt idx="4088">
                  <c:v>0.75497242186194191</c:v>
                </c:pt>
                <c:pt idx="4089">
                  <c:v>0.75497242186194191</c:v>
                </c:pt>
                <c:pt idx="4090">
                  <c:v>0.75497242186194191</c:v>
                </c:pt>
                <c:pt idx="4091">
                  <c:v>0.75488885174661569</c:v>
                </c:pt>
                <c:pt idx="4092">
                  <c:v>0.7548052816312889</c:v>
                </c:pt>
                <c:pt idx="4093">
                  <c:v>0.75472171151596212</c:v>
                </c:pt>
                <c:pt idx="4094">
                  <c:v>0.75472171151596212</c:v>
                </c:pt>
                <c:pt idx="4095">
                  <c:v>0.75472171151596212</c:v>
                </c:pt>
                <c:pt idx="4096">
                  <c:v>0.75472171151596212</c:v>
                </c:pt>
                <c:pt idx="4097">
                  <c:v>0.75463814140063512</c:v>
                </c:pt>
                <c:pt idx="4098">
                  <c:v>0.75455457128530834</c:v>
                </c:pt>
                <c:pt idx="4099">
                  <c:v>0.75447100116998189</c:v>
                </c:pt>
                <c:pt idx="4100">
                  <c:v>0.75438743105465489</c:v>
                </c:pt>
                <c:pt idx="4101">
                  <c:v>0.75430386093932811</c:v>
                </c:pt>
                <c:pt idx="4102">
                  <c:v>0.75430386093932811</c:v>
                </c:pt>
                <c:pt idx="4103">
                  <c:v>0.75430386093932811</c:v>
                </c:pt>
                <c:pt idx="4104">
                  <c:v>0.75422029082400155</c:v>
                </c:pt>
                <c:pt idx="4105">
                  <c:v>0.75422029082400155</c:v>
                </c:pt>
                <c:pt idx="4106">
                  <c:v>0.75413672070867455</c:v>
                </c:pt>
                <c:pt idx="4107">
                  <c:v>0.7540531505933481</c:v>
                </c:pt>
                <c:pt idx="4108">
                  <c:v>0.7540531505933481</c:v>
                </c:pt>
                <c:pt idx="4109">
                  <c:v>0.75396958047802132</c:v>
                </c:pt>
                <c:pt idx="4110">
                  <c:v>0.75396958047802132</c:v>
                </c:pt>
                <c:pt idx="4111">
                  <c:v>0.75396958047802132</c:v>
                </c:pt>
                <c:pt idx="4112">
                  <c:v>0.75396958047802132</c:v>
                </c:pt>
                <c:pt idx="4113">
                  <c:v>0.75388601036269454</c:v>
                </c:pt>
                <c:pt idx="4114">
                  <c:v>0.75380244024736753</c:v>
                </c:pt>
                <c:pt idx="4115">
                  <c:v>0.75371887013204075</c:v>
                </c:pt>
                <c:pt idx="4116">
                  <c:v>0.75363530001671419</c:v>
                </c:pt>
                <c:pt idx="4117">
                  <c:v>0.7535517299013873</c:v>
                </c:pt>
                <c:pt idx="4118">
                  <c:v>0.7535517299013873</c:v>
                </c:pt>
                <c:pt idx="4119">
                  <c:v>0.7534681597860603</c:v>
                </c:pt>
                <c:pt idx="4120">
                  <c:v>0.75338458967073352</c:v>
                </c:pt>
                <c:pt idx="4121">
                  <c:v>0.7533010195554074</c:v>
                </c:pt>
                <c:pt idx="4122">
                  <c:v>0.7533010195554074</c:v>
                </c:pt>
                <c:pt idx="4123">
                  <c:v>0.75321744944008051</c:v>
                </c:pt>
                <c:pt idx="4124">
                  <c:v>0.75313387932475362</c:v>
                </c:pt>
                <c:pt idx="4125">
                  <c:v>0.75305030920942673</c:v>
                </c:pt>
                <c:pt idx="4126">
                  <c:v>0.75305030920942673</c:v>
                </c:pt>
                <c:pt idx="4127">
                  <c:v>0.75296673909409995</c:v>
                </c:pt>
                <c:pt idx="4128">
                  <c:v>0.75288316897877339</c:v>
                </c:pt>
                <c:pt idx="4129">
                  <c:v>0.75279959886344672</c:v>
                </c:pt>
                <c:pt idx="4130">
                  <c:v>0.75279959886344672</c:v>
                </c:pt>
                <c:pt idx="4131">
                  <c:v>0.7527160287481196</c:v>
                </c:pt>
                <c:pt idx="4132">
                  <c:v>0.75263245863279316</c:v>
                </c:pt>
                <c:pt idx="4133">
                  <c:v>0.75254888851746615</c:v>
                </c:pt>
                <c:pt idx="4134">
                  <c:v>0.75254888851746615</c:v>
                </c:pt>
                <c:pt idx="4135">
                  <c:v>0.75246531840213959</c:v>
                </c:pt>
                <c:pt idx="4136">
                  <c:v>0.7523817482868127</c:v>
                </c:pt>
                <c:pt idx="4137">
                  <c:v>0.75229817817148614</c:v>
                </c:pt>
                <c:pt idx="4138">
                  <c:v>0.75221460805615914</c:v>
                </c:pt>
                <c:pt idx="4139">
                  <c:v>0.75221460805615914</c:v>
                </c:pt>
                <c:pt idx="4140">
                  <c:v>0.75221460805615914</c:v>
                </c:pt>
                <c:pt idx="4141">
                  <c:v>0.7521310379408328</c:v>
                </c:pt>
                <c:pt idx="4142">
                  <c:v>0.75204746782550591</c:v>
                </c:pt>
                <c:pt idx="4143">
                  <c:v>0.75196389771017902</c:v>
                </c:pt>
                <c:pt idx="4144">
                  <c:v>0.75196389771017902</c:v>
                </c:pt>
                <c:pt idx="4145">
                  <c:v>0.75188032759485224</c:v>
                </c:pt>
                <c:pt idx="4146">
                  <c:v>0.7517967574795259</c:v>
                </c:pt>
                <c:pt idx="4147">
                  <c:v>0.7517131873641989</c:v>
                </c:pt>
                <c:pt idx="4148">
                  <c:v>0.75162961724887267</c:v>
                </c:pt>
                <c:pt idx="4149">
                  <c:v>0.75154604713354523</c:v>
                </c:pt>
                <c:pt idx="4150">
                  <c:v>0.75154604713354523</c:v>
                </c:pt>
                <c:pt idx="4151">
                  <c:v>0.75154604713354523</c:v>
                </c:pt>
                <c:pt idx="4152">
                  <c:v>0.75154604713354523</c:v>
                </c:pt>
                <c:pt idx="4153">
                  <c:v>0.75154604713354523</c:v>
                </c:pt>
                <c:pt idx="4154">
                  <c:v>0.75154604713354523</c:v>
                </c:pt>
                <c:pt idx="4155">
                  <c:v>0.75146247701821833</c:v>
                </c:pt>
                <c:pt idx="4156">
                  <c:v>0.75137890690289177</c:v>
                </c:pt>
                <c:pt idx="4157">
                  <c:v>0.75129533678756499</c:v>
                </c:pt>
                <c:pt idx="4158">
                  <c:v>0.75121176667223799</c:v>
                </c:pt>
                <c:pt idx="4159">
                  <c:v>0.75112819655691143</c:v>
                </c:pt>
                <c:pt idx="4160">
                  <c:v>0.75104462644158509</c:v>
                </c:pt>
                <c:pt idx="4161">
                  <c:v>0.75104462644158509</c:v>
                </c:pt>
                <c:pt idx="4162">
                  <c:v>0.75096105632625798</c:v>
                </c:pt>
                <c:pt idx="4163">
                  <c:v>0.75096105632625798</c:v>
                </c:pt>
                <c:pt idx="4164">
                  <c:v>0.75096105632625798</c:v>
                </c:pt>
                <c:pt idx="4165">
                  <c:v>0.7508774862109312</c:v>
                </c:pt>
                <c:pt idx="4166">
                  <c:v>0.7508774862109312</c:v>
                </c:pt>
                <c:pt idx="4167">
                  <c:v>0.7508774862109312</c:v>
                </c:pt>
                <c:pt idx="4168">
                  <c:v>0.75079391609560464</c:v>
                </c:pt>
                <c:pt idx="4169">
                  <c:v>0.75071034598027742</c:v>
                </c:pt>
                <c:pt idx="4170">
                  <c:v>0.75071034598027742</c:v>
                </c:pt>
                <c:pt idx="4171">
                  <c:v>0.75071034598027742</c:v>
                </c:pt>
                <c:pt idx="4172">
                  <c:v>0.75062677586495052</c:v>
                </c:pt>
                <c:pt idx="4173">
                  <c:v>0.75062677586495052</c:v>
                </c:pt>
                <c:pt idx="4174">
                  <c:v>0.75054320574962397</c:v>
                </c:pt>
                <c:pt idx="4175">
                  <c:v>0.75045963563429763</c:v>
                </c:pt>
                <c:pt idx="4176">
                  <c:v>0.75037606551897063</c:v>
                </c:pt>
                <c:pt idx="4177">
                  <c:v>0.75029249540364362</c:v>
                </c:pt>
                <c:pt idx="4178">
                  <c:v>0.75020892528831684</c:v>
                </c:pt>
                <c:pt idx="4179">
                  <c:v>0.75012535517299039</c:v>
                </c:pt>
                <c:pt idx="4180">
                  <c:v>0.75004178505766339</c:v>
                </c:pt>
                <c:pt idx="4181">
                  <c:v>0.74995821494233661</c:v>
                </c:pt>
                <c:pt idx="4182">
                  <c:v>0.74987464482700994</c:v>
                </c:pt>
                <c:pt idx="4183">
                  <c:v>0.7497910747116836</c:v>
                </c:pt>
                <c:pt idx="4184">
                  <c:v>0.7497910747116836</c:v>
                </c:pt>
                <c:pt idx="4185">
                  <c:v>0.7497075045963566</c:v>
                </c:pt>
                <c:pt idx="4186">
                  <c:v>0.7497075045963566</c:v>
                </c:pt>
                <c:pt idx="4187">
                  <c:v>0.74962393448102982</c:v>
                </c:pt>
                <c:pt idx="4188">
                  <c:v>0.74962393448102982</c:v>
                </c:pt>
                <c:pt idx="4189">
                  <c:v>0.74954036436570282</c:v>
                </c:pt>
                <c:pt idx="4190">
                  <c:v>0.74945679425037603</c:v>
                </c:pt>
                <c:pt idx="4191">
                  <c:v>0.74937322413504925</c:v>
                </c:pt>
                <c:pt idx="4192">
                  <c:v>0.74928965401972281</c:v>
                </c:pt>
                <c:pt idx="4193">
                  <c:v>0.74928965401972281</c:v>
                </c:pt>
                <c:pt idx="4194">
                  <c:v>0.74928965401972281</c:v>
                </c:pt>
                <c:pt idx="4195">
                  <c:v>0.7492060839043958</c:v>
                </c:pt>
                <c:pt idx="4196">
                  <c:v>0.7492060839043958</c:v>
                </c:pt>
                <c:pt idx="4197">
                  <c:v>0.74912251378906902</c:v>
                </c:pt>
                <c:pt idx="4198">
                  <c:v>0.74903894367374269</c:v>
                </c:pt>
                <c:pt idx="4199">
                  <c:v>0.74895537355841613</c:v>
                </c:pt>
                <c:pt idx="4200">
                  <c:v>0.74887180344308946</c:v>
                </c:pt>
                <c:pt idx="4201">
                  <c:v>0.74878823332776223</c:v>
                </c:pt>
                <c:pt idx="4202">
                  <c:v>0.74878823332776223</c:v>
                </c:pt>
                <c:pt idx="4203">
                  <c:v>0.74870466321243545</c:v>
                </c:pt>
                <c:pt idx="4204">
                  <c:v>0.74862109309710889</c:v>
                </c:pt>
                <c:pt idx="4205">
                  <c:v>0.74853752298178167</c:v>
                </c:pt>
                <c:pt idx="4206">
                  <c:v>0.74845395286645489</c:v>
                </c:pt>
                <c:pt idx="4207">
                  <c:v>0.74837038275112822</c:v>
                </c:pt>
                <c:pt idx="4208">
                  <c:v>0.74828681263580188</c:v>
                </c:pt>
                <c:pt idx="4209">
                  <c:v>0.74820324252047499</c:v>
                </c:pt>
                <c:pt idx="4210">
                  <c:v>0.74820324252047499</c:v>
                </c:pt>
                <c:pt idx="4211">
                  <c:v>0.74811967240514843</c:v>
                </c:pt>
                <c:pt idx="4212">
                  <c:v>0.74811967240514843</c:v>
                </c:pt>
                <c:pt idx="4213">
                  <c:v>0.74803610228982143</c:v>
                </c:pt>
                <c:pt idx="4214">
                  <c:v>0.74803610228982143</c:v>
                </c:pt>
                <c:pt idx="4215">
                  <c:v>0.74795253217449476</c:v>
                </c:pt>
                <c:pt idx="4216">
                  <c:v>0.74786896205916764</c:v>
                </c:pt>
                <c:pt idx="4217">
                  <c:v>0.74778539194384108</c:v>
                </c:pt>
                <c:pt idx="4218">
                  <c:v>0.74778539194384108</c:v>
                </c:pt>
                <c:pt idx="4219">
                  <c:v>0.74770182182851452</c:v>
                </c:pt>
                <c:pt idx="4220">
                  <c:v>0.74770182182851452</c:v>
                </c:pt>
                <c:pt idx="4221">
                  <c:v>0.74770182182851452</c:v>
                </c:pt>
                <c:pt idx="4222">
                  <c:v>0.74761825171318774</c:v>
                </c:pt>
                <c:pt idx="4223">
                  <c:v>0.74761825171318774</c:v>
                </c:pt>
                <c:pt idx="4224">
                  <c:v>0.74761825171318774</c:v>
                </c:pt>
                <c:pt idx="4225">
                  <c:v>0.74753468159786052</c:v>
                </c:pt>
                <c:pt idx="4226">
                  <c:v>0.74753468159786052</c:v>
                </c:pt>
                <c:pt idx="4227">
                  <c:v>0.74753468159786052</c:v>
                </c:pt>
                <c:pt idx="4228">
                  <c:v>0.74745111148253385</c:v>
                </c:pt>
                <c:pt idx="4229">
                  <c:v>0.74736754136720684</c:v>
                </c:pt>
                <c:pt idx="4230">
                  <c:v>0.74736754136720684</c:v>
                </c:pt>
                <c:pt idx="4231">
                  <c:v>0.74728397125188062</c:v>
                </c:pt>
                <c:pt idx="4232">
                  <c:v>0.74720040113655362</c:v>
                </c:pt>
                <c:pt idx="4233">
                  <c:v>0.74711683102122661</c:v>
                </c:pt>
                <c:pt idx="4234">
                  <c:v>0.74703326090589994</c:v>
                </c:pt>
                <c:pt idx="4235">
                  <c:v>0.74694969079057383</c:v>
                </c:pt>
                <c:pt idx="4236">
                  <c:v>0.74694969079057383</c:v>
                </c:pt>
                <c:pt idx="4237">
                  <c:v>0.74686612067524649</c:v>
                </c:pt>
                <c:pt idx="4238">
                  <c:v>0.74678255055991971</c:v>
                </c:pt>
                <c:pt idx="4239">
                  <c:v>0.7466989804445936</c:v>
                </c:pt>
                <c:pt idx="4240">
                  <c:v>0.7466154103292667</c:v>
                </c:pt>
                <c:pt idx="4241">
                  <c:v>0.7465318402139397</c:v>
                </c:pt>
                <c:pt idx="4242">
                  <c:v>0.7465318402139397</c:v>
                </c:pt>
                <c:pt idx="4243">
                  <c:v>0.7465318402139397</c:v>
                </c:pt>
                <c:pt idx="4244">
                  <c:v>0.74644827009861303</c:v>
                </c:pt>
                <c:pt idx="4245">
                  <c:v>0.74636469998328603</c:v>
                </c:pt>
                <c:pt idx="4246">
                  <c:v>0.7462811298679588</c:v>
                </c:pt>
                <c:pt idx="4247">
                  <c:v>0.7462811298679588</c:v>
                </c:pt>
                <c:pt idx="4248">
                  <c:v>0.74619755975263247</c:v>
                </c:pt>
                <c:pt idx="4249">
                  <c:v>0.74611398963730557</c:v>
                </c:pt>
                <c:pt idx="4250">
                  <c:v>0.74611398963730557</c:v>
                </c:pt>
                <c:pt idx="4251">
                  <c:v>0.74603041952197913</c:v>
                </c:pt>
                <c:pt idx="4252">
                  <c:v>0.74603041952197913</c:v>
                </c:pt>
                <c:pt idx="4253">
                  <c:v>0.74594684940665212</c:v>
                </c:pt>
                <c:pt idx="4254">
                  <c:v>0.74594684940665212</c:v>
                </c:pt>
                <c:pt idx="4255">
                  <c:v>0.74586327929132534</c:v>
                </c:pt>
                <c:pt idx="4256">
                  <c:v>0.74577970917599889</c:v>
                </c:pt>
                <c:pt idx="4257">
                  <c:v>0.74577970917599889</c:v>
                </c:pt>
                <c:pt idx="4258">
                  <c:v>0.74577970917599889</c:v>
                </c:pt>
                <c:pt idx="4259">
                  <c:v>0.74569613906067211</c:v>
                </c:pt>
                <c:pt idx="4260">
                  <c:v>0.745612568945345</c:v>
                </c:pt>
                <c:pt idx="4261">
                  <c:v>0.74552899883001844</c:v>
                </c:pt>
                <c:pt idx="4262">
                  <c:v>0.74552899883001844</c:v>
                </c:pt>
                <c:pt idx="4263">
                  <c:v>0.74544542871469188</c:v>
                </c:pt>
                <c:pt idx="4264">
                  <c:v>0.7453618585993651</c:v>
                </c:pt>
                <c:pt idx="4265">
                  <c:v>0.74527828848403832</c:v>
                </c:pt>
                <c:pt idx="4266">
                  <c:v>0.74519471836871176</c:v>
                </c:pt>
                <c:pt idx="4267">
                  <c:v>0.74511114825338465</c:v>
                </c:pt>
                <c:pt idx="4268">
                  <c:v>0.74502757813805798</c:v>
                </c:pt>
                <c:pt idx="4269">
                  <c:v>0.74494400802273131</c:v>
                </c:pt>
                <c:pt idx="4270">
                  <c:v>0.74486043790740453</c:v>
                </c:pt>
                <c:pt idx="4271">
                  <c:v>0.74486043790740453</c:v>
                </c:pt>
                <c:pt idx="4272">
                  <c:v>0.74486043790740453</c:v>
                </c:pt>
                <c:pt idx="4273">
                  <c:v>0.74486043790740453</c:v>
                </c:pt>
                <c:pt idx="4274">
                  <c:v>0.74486043790740453</c:v>
                </c:pt>
                <c:pt idx="4275">
                  <c:v>0.74477686779207763</c:v>
                </c:pt>
                <c:pt idx="4276">
                  <c:v>0.74469329767675119</c:v>
                </c:pt>
                <c:pt idx="4277">
                  <c:v>0.74460972756142452</c:v>
                </c:pt>
                <c:pt idx="4278">
                  <c:v>0.74460972756142452</c:v>
                </c:pt>
                <c:pt idx="4279">
                  <c:v>0.74452615744609751</c:v>
                </c:pt>
                <c:pt idx="4280">
                  <c:v>0.74444258733077062</c:v>
                </c:pt>
                <c:pt idx="4281">
                  <c:v>0.74435901721544395</c:v>
                </c:pt>
                <c:pt idx="4282">
                  <c:v>0.74435901721544395</c:v>
                </c:pt>
                <c:pt idx="4283">
                  <c:v>0.74435901721544395</c:v>
                </c:pt>
                <c:pt idx="4284">
                  <c:v>0.74435901721544395</c:v>
                </c:pt>
                <c:pt idx="4285">
                  <c:v>0.74435901721544395</c:v>
                </c:pt>
                <c:pt idx="4286">
                  <c:v>0.74435901721544395</c:v>
                </c:pt>
                <c:pt idx="4287">
                  <c:v>0.74427544710011728</c:v>
                </c:pt>
                <c:pt idx="4288">
                  <c:v>0.74419187698479083</c:v>
                </c:pt>
                <c:pt idx="4289">
                  <c:v>0.74410830686946361</c:v>
                </c:pt>
                <c:pt idx="4290">
                  <c:v>0.74402473675413694</c:v>
                </c:pt>
                <c:pt idx="4291">
                  <c:v>0.74394116663881049</c:v>
                </c:pt>
                <c:pt idx="4292">
                  <c:v>0.74385759652348382</c:v>
                </c:pt>
                <c:pt idx="4293">
                  <c:v>0.74377402640815704</c:v>
                </c:pt>
                <c:pt idx="4294">
                  <c:v>0.74369045629283015</c:v>
                </c:pt>
                <c:pt idx="4295">
                  <c:v>0.74369045629283015</c:v>
                </c:pt>
                <c:pt idx="4296">
                  <c:v>0.74369045629283015</c:v>
                </c:pt>
                <c:pt idx="4297">
                  <c:v>0.74360688617750315</c:v>
                </c:pt>
                <c:pt idx="4298">
                  <c:v>0.74352331606217636</c:v>
                </c:pt>
                <c:pt idx="4299">
                  <c:v>0.74343974594684936</c:v>
                </c:pt>
                <c:pt idx="4300">
                  <c:v>0.74343974594684936</c:v>
                </c:pt>
                <c:pt idx="4301">
                  <c:v>0.74343974594684936</c:v>
                </c:pt>
                <c:pt idx="4302">
                  <c:v>0.74343974594684936</c:v>
                </c:pt>
                <c:pt idx="4303">
                  <c:v>0.74343974594684936</c:v>
                </c:pt>
                <c:pt idx="4304">
                  <c:v>0.74335617583152258</c:v>
                </c:pt>
                <c:pt idx="4305">
                  <c:v>0.74335617583152258</c:v>
                </c:pt>
                <c:pt idx="4306">
                  <c:v>0.74327260571619591</c:v>
                </c:pt>
                <c:pt idx="4307">
                  <c:v>0.74318903560086935</c:v>
                </c:pt>
                <c:pt idx="4308">
                  <c:v>0.74310546548554268</c:v>
                </c:pt>
                <c:pt idx="4309">
                  <c:v>0.74310546548554268</c:v>
                </c:pt>
                <c:pt idx="4310">
                  <c:v>0.7430218953702159</c:v>
                </c:pt>
                <c:pt idx="4311">
                  <c:v>0.74293832525488912</c:v>
                </c:pt>
                <c:pt idx="4312">
                  <c:v>0.74285475513956234</c:v>
                </c:pt>
                <c:pt idx="4313">
                  <c:v>0.74277118502423534</c:v>
                </c:pt>
                <c:pt idx="4314">
                  <c:v>0.74277118502423534</c:v>
                </c:pt>
                <c:pt idx="4315">
                  <c:v>0.74268761490890889</c:v>
                </c:pt>
                <c:pt idx="4316">
                  <c:v>0.74260404479358222</c:v>
                </c:pt>
                <c:pt idx="4317">
                  <c:v>0.74260404479358222</c:v>
                </c:pt>
                <c:pt idx="4318">
                  <c:v>0.74260404479358222</c:v>
                </c:pt>
                <c:pt idx="4319">
                  <c:v>0.74252047467825522</c:v>
                </c:pt>
                <c:pt idx="4320">
                  <c:v>0.74252047467825522</c:v>
                </c:pt>
                <c:pt idx="4321">
                  <c:v>0.7424369045629281</c:v>
                </c:pt>
                <c:pt idx="4322">
                  <c:v>0.74235333444760154</c:v>
                </c:pt>
                <c:pt idx="4323">
                  <c:v>0.74235333444760154</c:v>
                </c:pt>
                <c:pt idx="4324">
                  <c:v>0.74235333444760154</c:v>
                </c:pt>
                <c:pt idx="4325">
                  <c:v>0.74226976433227476</c:v>
                </c:pt>
                <c:pt idx="4326">
                  <c:v>0.74226976433227476</c:v>
                </c:pt>
                <c:pt idx="4327">
                  <c:v>0.74226976433227476</c:v>
                </c:pt>
                <c:pt idx="4328">
                  <c:v>0.74218619421694787</c:v>
                </c:pt>
                <c:pt idx="4329">
                  <c:v>0.74210262410162131</c:v>
                </c:pt>
                <c:pt idx="4330">
                  <c:v>0.74201905398629464</c:v>
                </c:pt>
                <c:pt idx="4331">
                  <c:v>0.74201905398629464</c:v>
                </c:pt>
                <c:pt idx="4332">
                  <c:v>0.74193548387096753</c:v>
                </c:pt>
                <c:pt idx="4333">
                  <c:v>0.74193548387096753</c:v>
                </c:pt>
                <c:pt idx="4334">
                  <c:v>0.74185191375564119</c:v>
                </c:pt>
                <c:pt idx="4335">
                  <c:v>0.74176834364031441</c:v>
                </c:pt>
                <c:pt idx="4336">
                  <c:v>0.74168477352498774</c:v>
                </c:pt>
                <c:pt idx="4337">
                  <c:v>0.74160120340966085</c:v>
                </c:pt>
                <c:pt idx="4338">
                  <c:v>0.74160120340966085</c:v>
                </c:pt>
                <c:pt idx="4339">
                  <c:v>0.74151763329433418</c:v>
                </c:pt>
                <c:pt idx="4340">
                  <c:v>0.74151763329433418</c:v>
                </c:pt>
                <c:pt idx="4341">
                  <c:v>0.7414340631790074</c:v>
                </c:pt>
                <c:pt idx="4342">
                  <c:v>0.7414340631790074</c:v>
                </c:pt>
                <c:pt idx="4343">
                  <c:v>0.74135049306368084</c:v>
                </c:pt>
                <c:pt idx="4344">
                  <c:v>0.7412669229483535</c:v>
                </c:pt>
                <c:pt idx="4345">
                  <c:v>0.74118335283302694</c:v>
                </c:pt>
                <c:pt idx="4346">
                  <c:v>0.74109978271770038</c:v>
                </c:pt>
                <c:pt idx="4347">
                  <c:v>0.74101621260237371</c:v>
                </c:pt>
                <c:pt idx="4348">
                  <c:v>0.74101621260237371</c:v>
                </c:pt>
                <c:pt idx="4349">
                  <c:v>0.7409326424870466</c:v>
                </c:pt>
                <c:pt idx="4350">
                  <c:v>0.74084907237172026</c:v>
                </c:pt>
                <c:pt idx="4351">
                  <c:v>0.74076550225639326</c:v>
                </c:pt>
                <c:pt idx="4352">
                  <c:v>0.74068193214106681</c:v>
                </c:pt>
                <c:pt idx="4353">
                  <c:v>0.74068193214106681</c:v>
                </c:pt>
                <c:pt idx="4354">
                  <c:v>0.7405983620257397</c:v>
                </c:pt>
                <c:pt idx="4355">
                  <c:v>0.7405147919104127</c:v>
                </c:pt>
                <c:pt idx="4356">
                  <c:v>0.74043122179508614</c:v>
                </c:pt>
                <c:pt idx="4357">
                  <c:v>0.7403476516797598</c:v>
                </c:pt>
                <c:pt idx="4358">
                  <c:v>0.74026408156443269</c:v>
                </c:pt>
                <c:pt idx="4359">
                  <c:v>0.74026408156443269</c:v>
                </c:pt>
                <c:pt idx="4360">
                  <c:v>0.74026408156443269</c:v>
                </c:pt>
                <c:pt idx="4361">
                  <c:v>0.74018051144910602</c:v>
                </c:pt>
                <c:pt idx="4362">
                  <c:v>0.74018051144910602</c:v>
                </c:pt>
                <c:pt idx="4363">
                  <c:v>0.74009694133377923</c:v>
                </c:pt>
                <c:pt idx="4364">
                  <c:v>0.74001337121845223</c:v>
                </c:pt>
                <c:pt idx="4365">
                  <c:v>0.74001337121845223</c:v>
                </c:pt>
                <c:pt idx="4366">
                  <c:v>0.73992980110312589</c:v>
                </c:pt>
                <c:pt idx="4367">
                  <c:v>0.73992980110312589</c:v>
                </c:pt>
                <c:pt idx="4368">
                  <c:v>0.739846230987799</c:v>
                </c:pt>
                <c:pt idx="4369">
                  <c:v>0.739762660872472</c:v>
                </c:pt>
                <c:pt idx="4370">
                  <c:v>0.73967909075714544</c:v>
                </c:pt>
                <c:pt idx="4371">
                  <c:v>0.73967909075714544</c:v>
                </c:pt>
                <c:pt idx="4372">
                  <c:v>0.73959552064181877</c:v>
                </c:pt>
                <c:pt idx="4373">
                  <c:v>0.73951195052649199</c:v>
                </c:pt>
                <c:pt idx="4374">
                  <c:v>0.73942838041116499</c:v>
                </c:pt>
                <c:pt idx="4375">
                  <c:v>0.73934481029583865</c:v>
                </c:pt>
                <c:pt idx="4376">
                  <c:v>0.73926124018051165</c:v>
                </c:pt>
                <c:pt idx="4377">
                  <c:v>0.73926124018051165</c:v>
                </c:pt>
                <c:pt idx="4378">
                  <c:v>0.73917767006518498</c:v>
                </c:pt>
                <c:pt idx="4379">
                  <c:v>0.73909409994985809</c:v>
                </c:pt>
                <c:pt idx="4380">
                  <c:v>0.73901052983453119</c:v>
                </c:pt>
                <c:pt idx="4381">
                  <c:v>0.73892695971920441</c:v>
                </c:pt>
                <c:pt idx="4382">
                  <c:v>0.73884338960387785</c:v>
                </c:pt>
                <c:pt idx="4383">
                  <c:v>0.73884338960387785</c:v>
                </c:pt>
                <c:pt idx="4384">
                  <c:v>0.73875981948855163</c:v>
                </c:pt>
                <c:pt idx="4385">
                  <c:v>0.73875981948855163</c:v>
                </c:pt>
                <c:pt idx="4386">
                  <c:v>0.7386762493732244</c:v>
                </c:pt>
                <c:pt idx="4387">
                  <c:v>0.7386762493732244</c:v>
                </c:pt>
                <c:pt idx="4388">
                  <c:v>0.73859267925789762</c:v>
                </c:pt>
                <c:pt idx="4389">
                  <c:v>0.73859267925789762</c:v>
                </c:pt>
                <c:pt idx="4390">
                  <c:v>0.73850910914257062</c:v>
                </c:pt>
                <c:pt idx="4391">
                  <c:v>0.73842553902724362</c:v>
                </c:pt>
                <c:pt idx="4392">
                  <c:v>0.73834196891191706</c:v>
                </c:pt>
                <c:pt idx="4393">
                  <c:v>0.73834196891191706</c:v>
                </c:pt>
                <c:pt idx="4394">
                  <c:v>0.7382583987965905</c:v>
                </c:pt>
                <c:pt idx="4395">
                  <c:v>0.7382583987965905</c:v>
                </c:pt>
                <c:pt idx="4396">
                  <c:v>0.73817482868126361</c:v>
                </c:pt>
                <c:pt idx="4397">
                  <c:v>0.73809125856593705</c:v>
                </c:pt>
                <c:pt idx="4398">
                  <c:v>0.73800768845061004</c:v>
                </c:pt>
                <c:pt idx="4399">
                  <c:v>0.73800768845061004</c:v>
                </c:pt>
                <c:pt idx="4400">
                  <c:v>0.73792411833528371</c:v>
                </c:pt>
                <c:pt idx="4401">
                  <c:v>0.7378405482199567</c:v>
                </c:pt>
                <c:pt idx="4402">
                  <c:v>0.73775697810462981</c:v>
                </c:pt>
                <c:pt idx="4403">
                  <c:v>0.73767340798930325</c:v>
                </c:pt>
                <c:pt idx="4404">
                  <c:v>0.73758983787397658</c:v>
                </c:pt>
                <c:pt idx="4405">
                  <c:v>0.73758983787397658</c:v>
                </c:pt>
                <c:pt idx="4406">
                  <c:v>0.73750626775864947</c:v>
                </c:pt>
                <c:pt idx="4407">
                  <c:v>0.73742269764332291</c:v>
                </c:pt>
                <c:pt idx="4408">
                  <c:v>0.73742269764332291</c:v>
                </c:pt>
                <c:pt idx="4409">
                  <c:v>0.73733912752799591</c:v>
                </c:pt>
                <c:pt idx="4410">
                  <c:v>0.73733912752799591</c:v>
                </c:pt>
                <c:pt idx="4411">
                  <c:v>0.73733912752799591</c:v>
                </c:pt>
                <c:pt idx="4412">
                  <c:v>0.73725555741266924</c:v>
                </c:pt>
                <c:pt idx="4413">
                  <c:v>0.73717198729734268</c:v>
                </c:pt>
                <c:pt idx="4414">
                  <c:v>0.73708841718201601</c:v>
                </c:pt>
                <c:pt idx="4415">
                  <c:v>0.73700484706668923</c:v>
                </c:pt>
                <c:pt idx="4416">
                  <c:v>0.73692127695136245</c:v>
                </c:pt>
                <c:pt idx="4417">
                  <c:v>0.73692127695136245</c:v>
                </c:pt>
                <c:pt idx="4418">
                  <c:v>0.73692127695136245</c:v>
                </c:pt>
                <c:pt idx="4419">
                  <c:v>0.73683770683603544</c:v>
                </c:pt>
                <c:pt idx="4420">
                  <c:v>0.73683770683603544</c:v>
                </c:pt>
                <c:pt idx="4421">
                  <c:v>0.73683770683603544</c:v>
                </c:pt>
                <c:pt idx="4422">
                  <c:v>0.73683770683603544</c:v>
                </c:pt>
                <c:pt idx="4423">
                  <c:v>0.73675413672070889</c:v>
                </c:pt>
                <c:pt idx="4424">
                  <c:v>0.73675413672070889</c:v>
                </c:pt>
                <c:pt idx="4425">
                  <c:v>0.73667056660538233</c:v>
                </c:pt>
                <c:pt idx="4426">
                  <c:v>0.7365869964900551</c:v>
                </c:pt>
                <c:pt idx="4427">
                  <c:v>0.73650342637472854</c:v>
                </c:pt>
                <c:pt idx="4428">
                  <c:v>0.73641985625940198</c:v>
                </c:pt>
                <c:pt idx="4429">
                  <c:v>0.73633628614407509</c:v>
                </c:pt>
                <c:pt idx="4430">
                  <c:v>0.73625271602874842</c:v>
                </c:pt>
                <c:pt idx="4431">
                  <c:v>0.73625271602874842</c:v>
                </c:pt>
                <c:pt idx="4432">
                  <c:v>0.73616914591342142</c:v>
                </c:pt>
                <c:pt idx="4433">
                  <c:v>0.73608557579809464</c:v>
                </c:pt>
                <c:pt idx="4434">
                  <c:v>0.73600200568276786</c:v>
                </c:pt>
                <c:pt idx="4435">
                  <c:v>0.7359184355674413</c:v>
                </c:pt>
                <c:pt idx="4436">
                  <c:v>0.7359184355674413</c:v>
                </c:pt>
                <c:pt idx="4437">
                  <c:v>0.7359184355674413</c:v>
                </c:pt>
                <c:pt idx="4438">
                  <c:v>0.73583486545211452</c:v>
                </c:pt>
                <c:pt idx="4439">
                  <c:v>0.73575129533678785</c:v>
                </c:pt>
                <c:pt idx="4440">
                  <c:v>0.73566772522146051</c:v>
                </c:pt>
                <c:pt idx="4441">
                  <c:v>0.73558415510613406</c:v>
                </c:pt>
                <c:pt idx="4442">
                  <c:v>0.73550058499080728</c:v>
                </c:pt>
                <c:pt idx="4443">
                  <c:v>0.73541701487548061</c:v>
                </c:pt>
                <c:pt idx="4444">
                  <c:v>0.73533344476015361</c:v>
                </c:pt>
                <c:pt idx="4445">
                  <c:v>0.73533344476015361</c:v>
                </c:pt>
                <c:pt idx="4446">
                  <c:v>0.73524987464482761</c:v>
                </c:pt>
                <c:pt idx="4447">
                  <c:v>0.73524987464482761</c:v>
                </c:pt>
                <c:pt idx="4448">
                  <c:v>0.73516630452950049</c:v>
                </c:pt>
                <c:pt idx="4449">
                  <c:v>0.73508273441417382</c:v>
                </c:pt>
                <c:pt idx="4450">
                  <c:v>0.73508273441417382</c:v>
                </c:pt>
                <c:pt idx="4451">
                  <c:v>0.73508273441417382</c:v>
                </c:pt>
                <c:pt idx="4452">
                  <c:v>0.73508273441417382</c:v>
                </c:pt>
                <c:pt idx="4453">
                  <c:v>0.73508273441417382</c:v>
                </c:pt>
                <c:pt idx="4454">
                  <c:v>0.73499916429884693</c:v>
                </c:pt>
                <c:pt idx="4455">
                  <c:v>0.73499916429884693</c:v>
                </c:pt>
                <c:pt idx="4456">
                  <c:v>0.73491559418352015</c:v>
                </c:pt>
                <c:pt idx="4457">
                  <c:v>0.73491559418352015</c:v>
                </c:pt>
                <c:pt idx="4458">
                  <c:v>0.73483202406819348</c:v>
                </c:pt>
                <c:pt idx="4459">
                  <c:v>0.73474845395286681</c:v>
                </c:pt>
                <c:pt idx="4460">
                  <c:v>0.7346648838375397</c:v>
                </c:pt>
                <c:pt idx="4461">
                  <c:v>0.73458131372221269</c:v>
                </c:pt>
                <c:pt idx="4462">
                  <c:v>0.73449774360688658</c:v>
                </c:pt>
                <c:pt idx="4463">
                  <c:v>0.73441417349155969</c:v>
                </c:pt>
                <c:pt idx="4464">
                  <c:v>0.73433060337623268</c:v>
                </c:pt>
                <c:pt idx="4465">
                  <c:v>0.73424703326090612</c:v>
                </c:pt>
                <c:pt idx="4466">
                  <c:v>0.73424703326090612</c:v>
                </c:pt>
                <c:pt idx="4467">
                  <c:v>0.73416346314557934</c:v>
                </c:pt>
                <c:pt idx="4468">
                  <c:v>0.73416346314557934</c:v>
                </c:pt>
                <c:pt idx="4469">
                  <c:v>0.73407989303025256</c:v>
                </c:pt>
                <c:pt idx="4470">
                  <c:v>0.73399632291492567</c:v>
                </c:pt>
                <c:pt idx="4471">
                  <c:v>0.73399632291492567</c:v>
                </c:pt>
                <c:pt idx="4472">
                  <c:v>0.73399632291492567</c:v>
                </c:pt>
                <c:pt idx="4473">
                  <c:v>0.73399632291492567</c:v>
                </c:pt>
                <c:pt idx="4474">
                  <c:v>0.73399632291492567</c:v>
                </c:pt>
                <c:pt idx="4475">
                  <c:v>0.73391275279959911</c:v>
                </c:pt>
                <c:pt idx="4476">
                  <c:v>0.73382918268427255</c:v>
                </c:pt>
                <c:pt idx="4477">
                  <c:v>0.73374561256894599</c:v>
                </c:pt>
                <c:pt idx="4478">
                  <c:v>0.73374561256894599</c:v>
                </c:pt>
                <c:pt idx="4479">
                  <c:v>0.73374561256894599</c:v>
                </c:pt>
                <c:pt idx="4480">
                  <c:v>0.73366204245361888</c:v>
                </c:pt>
                <c:pt idx="4481">
                  <c:v>0.73357847233829232</c:v>
                </c:pt>
                <c:pt idx="4482">
                  <c:v>0.73357847233829232</c:v>
                </c:pt>
                <c:pt idx="4483">
                  <c:v>0.7334949022229651</c:v>
                </c:pt>
                <c:pt idx="4484">
                  <c:v>0.7334949022229651</c:v>
                </c:pt>
                <c:pt idx="4485">
                  <c:v>0.7334949022229651</c:v>
                </c:pt>
                <c:pt idx="4486">
                  <c:v>0.73341133210763831</c:v>
                </c:pt>
                <c:pt idx="4487">
                  <c:v>0.73332776199231131</c:v>
                </c:pt>
                <c:pt idx="4488">
                  <c:v>0.73324419187698453</c:v>
                </c:pt>
                <c:pt idx="4489">
                  <c:v>0.73316062176165775</c:v>
                </c:pt>
                <c:pt idx="4490">
                  <c:v>0.73307705164633141</c:v>
                </c:pt>
                <c:pt idx="4491">
                  <c:v>0.73299348153100463</c:v>
                </c:pt>
                <c:pt idx="4492">
                  <c:v>0.73290991141567796</c:v>
                </c:pt>
                <c:pt idx="4493">
                  <c:v>0.73282634130035107</c:v>
                </c:pt>
                <c:pt idx="4494">
                  <c:v>0.73282634130035107</c:v>
                </c:pt>
                <c:pt idx="4495">
                  <c:v>0.73274277118502451</c:v>
                </c:pt>
                <c:pt idx="4496">
                  <c:v>0.73274277118502451</c:v>
                </c:pt>
                <c:pt idx="4497">
                  <c:v>0.73274277118502451</c:v>
                </c:pt>
                <c:pt idx="4498">
                  <c:v>0.73274277118502451</c:v>
                </c:pt>
                <c:pt idx="4499">
                  <c:v>0.73274277118502451</c:v>
                </c:pt>
                <c:pt idx="4500">
                  <c:v>0.73274277118502451</c:v>
                </c:pt>
                <c:pt idx="4501">
                  <c:v>0.73265920106969784</c:v>
                </c:pt>
                <c:pt idx="4502">
                  <c:v>0.73257563095437095</c:v>
                </c:pt>
                <c:pt idx="4503">
                  <c:v>0.73257563095437095</c:v>
                </c:pt>
                <c:pt idx="4504">
                  <c:v>0.73249206083904372</c:v>
                </c:pt>
                <c:pt idx="4505">
                  <c:v>0.73240849072371739</c:v>
                </c:pt>
                <c:pt idx="4506">
                  <c:v>0.73232492060839072</c:v>
                </c:pt>
                <c:pt idx="4507">
                  <c:v>0.73224135049306383</c:v>
                </c:pt>
                <c:pt idx="4508">
                  <c:v>0.73215778037773671</c:v>
                </c:pt>
                <c:pt idx="4509">
                  <c:v>0.73207421026241049</c:v>
                </c:pt>
                <c:pt idx="4510">
                  <c:v>0.73199064014708382</c:v>
                </c:pt>
                <c:pt idx="4511">
                  <c:v>0.7319070700317567</c:v>
                </c:pt>
                <c:pt idx="4512">
                  <c:v>0.7319070700317567</c:v>
                </c:pt>
                <c:pt idx="4513">
                  <c:v>0.73182349991642992</c:v>
                </c:pt>
                <c:pt idx="4514">
                  <c:v>0.73182349991642992</c:v>
                </c:pt>
                <c:pt idx="4515">
                  <c:v>0.73173992980110314</c:v>
                </c:pt>
                <c:pt idx="4516">
                  <c:v>0.7316563596857768</c:v>
                </c:pt>
                <c:pt idx="4517">
                  <c:v>0.73157278957044958</c:v>
                </c:pt>
                <c:pt idx="4518">
                  <c:v>0.73157278957044958</c:v>
                </c:pt>
                <c:pt idx="4519">
                  <c:v>0.73148921945512302</c:v>
                </c:pt>
                <c:pt idx="4520">
                  <c:v>0.73148921945512302</c:v>
                </c:pt>
                <c:pt idx="4521">
                  <c:v>0.73148921945512302</c:v>
                </c:pt>
                <c:pt idx="4522">
                  <c:v>0.73148921945512302</c:v>
                </c:pt>
                <c:pt idx="4523">
                  <c:v>0.73148921945512302</c:v>
                </c:pt>
                <c:pt idx="4524">
                  <c:v>0.73148921945512302</c:v>
                </c:pt>
                <c:pt idx="4525">
                  <c:v>0.73140564933979624</c:v>
                </c:pt>
                <c:pt idx="4526">
                  <c:v>0.73132207922446935</c:v>
                </c:pt>
                <c:pt idx="4527">
                  <c:v>0.73123850910914268</c:v>
                </c:pt>
                <c:pt idx="4528">
                  <c:v>0.73123850910914268</c:v>
                </c:pt>
                <c:pt idx="4529">
                  <c:v>0.73123850910914268</c:v>
                </c:pt>
                <c:pt idx="4530">
                  <c:v>0.73123850910914268</c:v>
                </c:pt>
                <c:pt idx="4531">
                  <c:v>0.73123850910914268</c:v>
                </c:pt>
                <c:pt idx="4532">
                  <c:v>0.73115493899381601</c:v>
                </c:pt>
                <c:pt idx="4533">
                  <c:v>0.73107136887848934</c:v>
                </c:pt>
                <c:pt idx="4534">
                  <c:v>0.73098779876316233</c:v>
                </c:pt>
                <c:pt idx="4535">
                  <c:v>0.73090422864783577</c:v>
                </c:pt>
                <c:pt idx="4536">
                  <c:v>0.73082065853250922</c:v>
                </c:pt>
                <c:pt idx="4537">
                  <c:v>0.73082065853250922</c:v>
                </c:pt>
                <c:pt idx="4538">
                  <c:v>0.73073708841718221</c:v>
                </c:pt>
                <c:pt idx="4539">
                  <c:v>0.73065351830185543</c:v>
                </c:pt>
                <c:pt idx="4540">
                  <c:v>0.73056994818652843</c:v>
                </c:pt>
                <c:pt idx="4541">
                  <c:v>0.73048637807120143</c:v>
                </c:pt>
                <c:pt idx="4542">
                  <c:v>0.73048637807120143</c:v>
                </c:pt>
                <c:pt idx="4543">
                  <c:v>0.7304028079558752</c:v>
                </c:pt>
                <c:pt idx="4544">
                  <c:v>0.73031923784054842</c:v>
                </c:pt>
                <c:pt idx="4545">
                  <c:v>0.73023566772522153</c:v>
                </c:pt>
                <c:pt idx="4546">
                  <c:v>0.73015209760989508</c:v>
                </c:pt>
                <c:pt idx="4547">
                  <c:v>0.73015209760989508</c:v>
                </c:pt>
                <c:pt idx="4548">
                  <c:v>0.73015209760989508</c:v>
                </c:pt>
                <c:pt idx="4549">
                  <c:v>0.73015209760989508</c:v>
                </c:pt>
                <c:pt idx="4550">
                  <c:v>0.73015209760989508</c:v>
                </c:pt>
                <c:pt idx="4551">
                  <c:v>0.73006852749456819</c:v>
                </c:pt>
                <c:pt idx="4552">
                  <c:v>0.73006852749456819</c:v>
                </c:pt>
                <c:pt idx="4553">
                  <c:v>0.72998495737924141</c:v>
                </c:pt>
                <c:pt idx="4554">
                  <c:v>0.72990138726391462</c:v>
                </c:pt>
                <c:pt idx="4555">
                  <c:v>0.72990138726391462</c:v>
                </c:pt>
                <c:pt idx="4556">
                  <c:v>0.72990138726391462</c:v>
                </c:pt>
                <c:pt idx="4557">
                  <c:v>0.72981781714858807</c:v>
                </c:pt>
                <c:pt idx="4558">
                  <c:v>0.72973424703326084</c:v>
                </c:pt>
                <c:pt idx="4559">
                  <c:v>0.72965067691793439</c:v>
                </c:pt>
                <c:pt idx="4560">
                  <c:v>0.72956710680260717</c:v>
                </c:pt>
                <c:pt idx="4561">
                  <c:v>0.72948353668728061</c:v>
                </c:pt>
                <c:pt idx="4562">
                  <c:v>0.72948353668728061</c:v>
                </c:pt>
                <c:pt idx="4563">
                  <c:v>0.72939996657195394</c:v>
                </c:pt>
                <c:pt idx="4564">
                  <c:v>0.72939996657195394</c:v>
                </c:pt>
                <c:pt idx="4565">
                  <c:v>0.72931639645662716</c:v>
                </c:pt>
                <c:pt idx="4566">
                  <c:v>0.7292328263413006</c:v>
                </c:pt>
                <c:pt idx="4567">
                  <c:v>0.72914925622597404</c:v>
                </c:pt>
                <c:pt idx="4568">
                  <c:v>0.72914925622597404</c:v>
                </c:pt>
                <c:pt idx="4569">
                  <c:v>0.72906568611064682</c:v>
                </c:pt>
                <c:pt idx="4570">
                  <c:v>0.72898211599531981</c:v>
                </c:pt>
                <c:pt idx="4571">
                  <c:v>0.72898211599531981</c:v>
                </c:pt>
                <c:pt idx="4572">
                  <c:v>0.72889854587999325</c:v>
                </c:pt>
                <c:pt idx="4573">
                  <c:v>0.72881497576466647</c:v>
                </c:pt>
                <c:pt idx="4574">
                  <c:v>0.72873140564934002</c:v>
                </c:pt>
                <c:pt idx="4575">
                  <c:v>0.72873140564934002</c:v>
                </c:pt>
                <c:pt idx="4576">
                  <c:v>0.72873140564934002</c:v>
                </c:pt>
                <c:pt idx="4577">
                  <c:v>0.72864783553401347</c:v>
                </c:pt>
                <c:pt idx="4578">
                  <c:v>0.72856426541868635</c:v>
                </c:pt>
                <c:pt idx="4579">
                  <c:v>0.72848069530335968</c:v>
                </c:pt>
                <c:pt idx="4580">
                  <c:v>0.72839712518803279</c:v>
                </c:pt>
                <c:pt idx="4581">
                  <c:v>0.72831355507270579</c:v>
                </c:pt>
                <c:pt idx="4582">
                  <c:v>0.72822998495737923</c:v>
                </c:pt>
                <c:pt idx="4583">
                  <c:v>0.72822998495737923</c:v>
                </c:pt>
                <c:pt idx="4584">
                  <c:v>0.72822998495737923</c:v>
                </c:pt>
                <c:pt idx="4585">
                  <c:v>0.72814641484205245</c:v>
                </c:pt>
                <c:pt idx="4586">
                  <c:v>0.72806284472672556</c:v>
                </c:pt>
                <c:pt idx="4587">
                  <c:v>0.72797927461139933</c:v>
                </c:pt>
                <c:pt idx="4588">
                  <c:v>0.72789570449607266</c:v>
                </c:pt>
                <c:pt idx="4589">
                  <c:v>0.72781213438074543</c:v>
                </c:pt>
                <c:pt idx="4590">
                  <c:v>0.72781213438074543</c:v>
                </c:pt>
                <c:pt idx="4591">
                  <c:v>0.72772856426541899</c:v>
                </c:pt>
                <c:pt idx="4592">
                  <c:v>0.72764499415009243</c:v>
                </c:pt>
                <c:pt idx="4593">
                  <c:v>0.7275614240347652</c:v>
                </c:pt>
                <c:pt idx="4594">
                  <c:v>0.72747785391943864</c:v>
                </c:pt>
                <c:pt idx="4595">
                  <c:v>0.72747785391943864</c:v>
                </c:pt>
                <c:pt idx="4596">
                  <c:v>0.72747785391943864</c:v>
                </c:pt>
                <c:pt idx="4597">
                  <c:v>0.72739428380411164</c:v>
                </c:pt>
                <c:pt idx="4598">
                  <c:v>0.7273107136887853</c:v>
                </c:pt>
                <c:pt idx="4599">
                  <c:v>0.7272271435734583</c:v>
                </c:pt>
                <c:pt idx="4600">
                  <c:v>0.72714357345813174</c:v>
                </c:pt>
                <c:pt idx="4601">
                  <c:v>0.72706000334280463</c:v>
                </c:pt>
                <c:pt idx="4602">
                  <c:v>0.72706000334280463</c:v>
                </c:pt>
                <c:pt idx="4603">
                  <c:v>0.72706000334280463</c:v>
                </c:pt>
                <c:pt idx="4604">
                  <c:v>0.72706000334280463</c:v>
                </c:pt>
                <c:pt idx="4605">
                  <c:v>0.72706000334280463</c:v>
                </c:pt>
                <c:pt idx="4606">
                  <c:v>0.72706000334280463</c:v>
                </c:pt>
                <c:pt idx="4607">
                  <c:v>0.72706000334280463</c:v>
                </c:pt>
                <c:pt idx="4608">
                  <c:v>0.72697643322747818</c:v>
                </c:pt>
                <c:pt idx="4609">
                  <c:v>0.7268928631121514</c:v>
                </c:pt>
                <c:pt idx="4610">
                  <c:v>0.72680929299682473</c:v>
                </c:pt>
                <c:pt idx="4611">
                  <c:v>0.72672572288149784</c:v>
                </c:pt>
                <c:pt idx="4612">
                  <c:v>0.72664215276617106</c:v>
                </c:pt>
                <c:pt idx="4613">
                  <c:v>0.72664215276617106</c:v>
                </c:pt>
                <c:pt idx="4614">
                  <c:v>0.72655858265084405</c:v>
                </c:pt>
                <c:pt idx="4615">
                  <c:v>0.72647501253551783</c:v>
                </c:pt>
                <c:pt idx="4616">
                  <c:v>0.72639144242019105</c:v>
                </c:pt>
                <c:pt idx="4617">
                  <c:v>0.72630787230486393</c:v>
                </c:pt>
                <c:pt idx="4618">
                  <c:v>0.72622430218953726</c:v>
                </c:pt>
                <c:pt idx="4619">
                  <c:v>0.7261407320742107</c:v>
                </c:pt>
                <c:pt idx="4620">
                  <c:v>0.7260571619588837</c:v>
                </c:pt>
                <c:pt idx="4621">
                  <c:v>0.7260571619588837</c:v>
                </c:pt>
                <c:pt idx="4622">
                  <c:v>0.72597359184355681</c:v>
                </c:pt>
                <c:pt idx="4623">
                  <c:v>0.72597359184355681</c:v>
                </c:pt>
                <c:pt idx="4624">
                  <c:v>0.72589002172823003</c:v>
                </c:pt>
                <c:pt idx="4625">
                  <c:v>0.72580645161290325</c:v>
                </c:pt>
                <c:pt idx="4626">
                  <c:v>0.72580645161290325</c:v>
                </c:pt>
                <c:pt idx="4627">
                  <c:v>0.72580645161290325</c:v>
                </c:pt>
                <c:pt idx="4628">
                  <c:v>0.72580645161290325</c:v>
                </c:pt>
                <c:pt idx="4629">
                  <c:v>0.7257228814975768</c:v>
                </c:pt>
                <c:pt idx="4630">
                  <c:v>0.72563931138224969</c:v>
                </c:pt>
                <c:pt idx="4631">
                  <c:v>0.72555574126692268</c:v>
                </c:pt>
                <c:pt idx="4632">
                  <c:v>0.72547217115159612</c:v>
                </c:pt>
                <c:pt idx="4633">
                  <c:v>0.72547217115159612</c:v>
                </c:pt>
                <c:pt idx="4634">
                  <c:v>0.72538860103626923</c:v>
                </c:pt>
                <c:pt idx="4635">
                  <c:v>0.72530503092094267</c:v>
                </c:pt>
                <c:pt idx="4636">
                  <c:v>0.72530503092094267</c:v>
                </c:pt>
                <c:pt idx="4637">
                  <c:v>0.72522146080561589</c:v>
                </c:pt>
                <c:pt idx="4638">
                  <c:v>0.72513789069028944</c:v>
                </c:pt>
                <c:pt idx="4639">
                  <c:v>0.72505432057496244</c:v>
                </c:pt>
                <c:pt idx="4640">
                  <c:v>0.72497075045963588</c:v>
                </c:pt>
                <c:pt idx="4641">
                  <c:v>0.72497075045963588</c:v>
                </c:pt>
                <c:pt idx="4642">
                  <c:v>0.72488718034430888</c:v>
                </c:pt>
                <c:pt idx="4643">
                  <c:v>0.72480361022898254</c:v>
                </c:pt>
                <c:pt idx="4644">
                  <c:v>0.72472004011365554</c:v>
                </c:pt>
                <c:pt idx="4645">
                  <c:v>0.72463646999832854</c:v>
                </c:pt>
                <c:pt idx="4646">
                  <c:v>0.72455289988300176</c:v>
                </c:pt>
                <c:pt idx="4647">
                  <c:v>0.72446932976767486</c:v>
                </c:pt>
                <c:pt idx="4648">
                  <c:v>0.72446932976767486</c:v>
                </c:pt>
                <c:pt idx="4649">
                  <c:v>0.72446932976767486</c:v>
                </c:pt>
                <c:pt idx="4650">
                  <c:v>0.7243857596523483</c:v>
                </c:pt>
                <c:pt idx="4651">
                  <c:v>0.7243021895370213</c:v>
                </c:pt>
                <c:pt idx="4652">
                  <c:v>0.72421861942169485</c:v>
                </c:pt>
                <c:pt idx="4653">
                  <c:v>0.72421861942169485</c:v>
                </c:pt>
                <c:pt idx="4654">
                  <c:v>0.72413504930636807</c:v>
                </c:pt>
                <c:pt idx="4655">
                  <c:v>0.72405147919104151</c:v>
                </c:pt>
                <c:pt idx="4656">
                  <c:v>0.72396790907571451</c:v>
                </c:pt>
                <c:pt idx="4657">
                  <c:v>0.72388433896038773</c:v>
                </c:pt>
                <c:pt idx="4658">
                  <c:v>0.72388433896038773</c:v>
                </c:pt>
                <c:pt idx="4659">
                  <c:v>0.72380076884506073</c:v>
                </c:pt>
                <c:pt idx="4660">
                  <c:v>0.72371719872973417</c:v>
                </c:pt>
                <c:pt idx="4661">
                  <c:v>0.72363362861440783</c:v>
                </c:pt>
                <c:pt idx="4662">
                  <c:v>0.72355005849908094</c:v>
                </c:pt>
                <c:pt idx="4663">
                  <c:v>0.72346648838375383</c:v>
                </c:pt>
                <c:pt idx="4664">
                  <c:v>0.72346648838375383</c:v>
                </c:pt>
                <c:pt idx="4665">
                  <c:v>0.72346648838375383</c:v>
                </c:pt>
                <c:pt idx="4666">
                  <c:v>0.72338291826842749</c:v>
                </c:pt>
                <c:pt idx="4667">
                  <c:v>0.72329934815310082</c:v>
                </c:pt>
                <c:pt idx="4668">
                  <c:v>0.7232157780377737</c:v>
                </c:pt>
                <c:pt idx="4669">
                  <c:v>0.7231322079224467</c:v>
                </c:pt>
                <c:pt idx="4670">
                  <c:v>0.72304863780712036</c:v>
                </c:pt>
                <c:pt idx="4671">
                  <c:v>0.72296506769179381</c:v>
                </c:pt>
                <c:pt idx="4672">
                  <c:v>0.72288149757646691</c:v>
                </c:pt>
                <c:pt idx="4673">
                  <c:v>0.72288149757646691</c:v>
                </c:pt>
                <c:pt idx="4674">
                  <c:v>0.72279792746114013</c:v>
                </c:pt>
                <c:pt idx="4675">
                  <c:v>0.72271435734581335</c:v>
                </c:pt>
                <c:pt idx="4676">
                  <c:v>0.72263078723048679</c:v>
                </c:pt>
                <c:pt idx="4677">
                  <c:v>0.72263078723048679</c:v>
                </c:pt>
                <c:pt idx="4678">
                  <c:v>0.7225472171151599</c:v>
                </c:pt>
                <c:pt idx="4679">
                  <c:v>0.7224636469998329</c:v>
                </c:pt>
                <c:pt idx="4680">
                  <c:v>0.72238007688450634</c:v>
                </c:pt>
                <c:pt idx="4681">
                  <c:v>0.72238007688450634</c:v>
                </c:pt>
                <c:pt idx="4682">
                  <c:v>0.72229650676917956</c:v>
                </c:pt>
                <c:pt idx="4683">
                  <c:v>0.72221293665385289</c:v>
                </c:pt>
                <c:pt idx="4684">
                  <c:v>0.72212936653852622</c:v>
                </c:pt>
                <c:pt idx="4685">
                  <c:v>0.72204579642319966</c:v>
                </c:pt>
                <c:pt idx="4686">
                  <c:v>0.72196222630787255</c:v>
                </c:pt>
                <c:pt idx="4687">
                  <c:v>0.72187865619254599</c:v>
                </c:pt>
                <c:pt idx="4688">
                  <c:v>0.72187865619254599</c:v>
                </c:pt>
                <c:pt idx="4689">
                  <c:v>0.72179508607721898</c:v>
                </c:pt>
                <c:pt idx="4690">
                  <c:v>0.72179508607721898</c:v>
                </c:pt>
                <c:pt idx="4691">
                  <c:v>0.72171151596189231</c:v>
                </c:pt>
                <c:pt idx="4692">
                  <c:v>0.72162794584656531</c:v>
                </c:pt>
                <c:pt idx="4693">
                  <c:v>0.72162794584656531</c:v>
                </c:pt>
                <c:pt idx="4694">
                  <c:v>0.72154437573123831</c:v>
                </c:pt>
                <c:pt idx="4695">
                  <c:v>0.72146080561591153</c:v>
                </c:pt>
                <c:pt idx="4696">
                  <c:v>0.72137723550058541</c:v>
                </c:pt>
                <c:pt idx="4697">
                  <c:v>0.72137723550058541</c:v>
                </c:pt>
                <c:pt idx="4698">
                  <c:v>0.72129366538525819</c:v>
                </c:pt>
                <c:pt idx="4699">
                  <c:v>0.72121009526993141</c:v>
                </c:pt>
                <c:pt idx="4700">
                  <c:v>0.72121009526993141</c:v>
                </c:pt>
                <c:pt idx="4701">
                  <c:v>0.72112652515460451</c:v>
                </c:pt>
                <c:pt idx="4702">
                  <c:v>0.72104295503927818</c:v>
                </c:pt>
                <c:pt idx="4703">
                  <c:v>0.72095938492395117</c:v>
                </c:pt>
                <c:pt idx="4704">
                  <c:v>0.72087581480862484</c:v>
                </c:pt>
                <c:pt idx="4705">
                  <c:v>0.72079224469329795</c:v>
                </c:pt>
                <c:pt idx="4706">
                  <c:v>0.72079224469329795</c:v>
                </c:pt>
                <c:pt idx="4707">
                  <c:v>0.72070867457797116</c:v>
                </c:pt>
                <c:pt idx="4708">
                  <c:v>0.72070867457797116</c:v>
                </c:pt>
                <c:pt idx="4709">
                  <c:v>0.72070867457797116</c:v>
                </c:pt>
                <c:pt idx="4710">
                  <c:v>0.72062510446264438</c:v>
                </c:pt>
                <c:pt idx="4711">
                  <c:v>0.72062510446264438</c:v>
                </c:pt>
                <c:pt idx="4712">
                  <c:v>0.72062510446264438</c:v>
                </c:pt>
                <c:pt idx="4713">
                  <c:v>0.72062510446264438</c:v>
                </c:pt>
                <c:pt idx="4714">
                  <c:v>0.7205415343473176</c:v>
                </c:pt>
                <c:pt idx="4715">
                  <c:v>0.7205415343473176</c:v>
                </c:pt>
                <c:pt idx="4716">
                  <c:v>0.72045796423199049</c:v>
                </c:pt>
                <c:pt idx="4717">
                  <c:v>0.72045796423199049</c:v>
                </c:pt>
                <c:pt idx="4718">
                  <c:v>0.72045796423199049</c:v>
                </c:pt>
                <c:pt idx="4719">
                  <c:v>0.7203743941166636</c:v>
                </c:pt>
                <c:pt idx="4720">
                  <c:v>0.7203743941166636</c:v>
                </c:pt>
                <c:pt idx="4721">
                  <c:v>0.7203743941166636</c:v>
                </c:pt>
                <c:pt idx="4722">
                  <c:v>0.72029082400133715</c:v>
                </c:pt>
                <c:pt idx="4723">
                  <c:v>0.72020725388601059</c:v>
                </c:pt>
                <c:pt idx="4724">
                  <c:v>0.72020725388601059</c:v>
                </c:pt>
                <c:pt idx="4725">
                  <c:v>0.7201236837706837</c:v>
                </c:pt>
                <c:pt idx="4726">
                  <c:v>0.72004011365535714</c:v>
                </c:pt>
                <c:pt idx="4727">
                  <c:v>0.71995654354003014</c:v>
                </c:pt>
                <c:pt idx="4728">
                  <c:v>0.7198729734247038</c:v>
                </c:pt>
                <c:pt idx="4729">
                  <c:v>0.7198729734247038</c:v>
                </c:pt>
                <c:pt idx="4730">
                  <c:v>0.7198729734247038</c:v>
                </c:pt>
                <c:pt idx="4731">
                  <c:v>0.71978940330937713</c:v>
                </c:pt>
                <c:pt idx="4732">
                  <c:v>0.71970583319405024</c:v>
                </c:pt>
                <c:pt idx="4733">
                  <c:v>0.71970583319405024</c:v>
                </c:pt>
                <c:pt idx="4734">
                  <c:v>0.71962226307872323</c:v>
                </c:pt>
                <c:pt idx="4735">
                  <c:v>0.71962226307872323</c:v>
                </c:pt>
                <c:pt idx="4736">
                  <c:v>0.71953869296339645</c:v>
                </c:pt>
                <c:pt idx="4737">
                  <c:v>0.71945512284806945</c:v>
                </c:pt>
                <c:pt idx="4738">
                  <c:v>0.71937155273274278</c:v>
                </c:pt>
                <c:pt idx="4739">
                  <c:v>0.719287982617416</c:v>
                </c:pt>
                <c:pt idx="4740">
                  <c:v>0.71920441250208977</c:v>
                </c:pt>
                <c:pt idx="4741">
                  <c:v>0.71920441250208977</c:v>
                </c:pt>
                <c:pt idx="4742">
                  <c:v>0.71912084238676277</c:v>
                </c:pt>
                <c:pt idx="4743">
                  <c:v>0.71912084238676277</c:v>
                </c:pt>
                <c:pt idx="4744">
                  <c:v>0.71903727227143599</c:v>
                </c:pt>
                <c:pt idx="4745">
                  <c:v>0.71895370215610921</c:v>
                </c:pt>
                <c:pt idx="4746">
                  <c:v>0.71887013204078265</c:v>
                </c:pt>
                <c:pt idx="4747">
                  <c:v>0.7187865619254552</c:v>
                </c:pt>
                <c:pt idx="4748">
                  <c:v>0.71870299181012853</c:v>
                </c:pt>
                <c:pt idx="4749">
                  <c:v>0.71861942169480231</c:v>
                </c:pt>
                <c:pt idx="4750">
                  <c:v>0.71861942169480231</c:v>
                </c:pt>
                <c:pt idx="4751">
                  <c:v>0.71853585157947564</c:v>
                </c:pt>
                <c:pt idx="4752">
                  <c:v>0.71845228146414841</c:v>
                </c:pt>
                <c:pt idx="4753">
                  <c:v>0.71836871134882174</c:v>
                </c:pt>
                <c:pt idx="4754">
                  <c:v>0.71828514123349518</c:v>
                </c:pt>
                <c:pt idx="4755">
                  <c:v>0.71828514123349518</c:v>
                </c:pt>
                <c:pt idx="4756">
                  <c:v>0.7182015711181684</c:v>
                </c:pt>
                <c:pt idx="4757">
                  <c:v>0.7181180010028414</c:v>
                </c:pt>
                <c:pt idx="4758">
                  <c:v>0.7181180010028414</c:v>
                </c:pt>
                <c:pt idx="4759">
                  <c:v>0.71803443088751462</c:v>
                </c:pt>
                <c:pt idx="4760">
                  <c:v>0.71803443088751462</c:v>
                </c:pt>
                <c:pt idx="4761">
                  <c:v>0.71795086077218784</c:v>
                </c:pt>
                <c:pt idx="4762">
                  <c:v>0.71795086077218784</c:v>
                </c:pt>
                <c:pt idx="4763">
                  <c:v>0.71795086077218784</c:v>
                </c:pt>
                <c:pt idx="4764">
                  <c:v>0.71786729065686128</c:v>
                </c:pt>
                <c:pt idx="4765">
                  <c:v>0.7177837205415345</c:v>
                </c:pt>
                <c:pt idx="4766">
                  <c:v>0.71770015042620761</c:v>
                </c:pt>
                <c:pt idx="4767">
                  <c:v>0.71761658031088082</c:v>
                </c:pt>
                <c:pt idx="4768">
                  <c:v>0.71753301019555404</c:v>
                </c:pt>
                <c:pt idx="4769">
                  <c:v>0.71753301019555404</c:v>
                </c:pt>
                <c:pt idx="4770">
                  <c:v>0.7174494400802276</c:v>
                </c:pt>
                <c:pt idx="4771">
                  <c:v>0.71736586996490059</c:v>
                </c:pt>
                <c:pt idx="4772">
                  <c:v>0.71728229984957381</c:v>
                </c:pt>
                <c:pt idx="4773">
                  <c:v>0.71719872973424681</c:v>
                </c:pt>
                <c:pt idx="4774">
                  <c:v>0.71711515961892025</c:v>
                </c:pt>
                <c:pt idx="4775">
                  <c:v>0.7170315895035938</c:v>
                </c:pt>
                <c:pt idx="4776">
                  <c:v>0.71694801938826691</c:v>
                </c:pt>
                <c:pt idx="4777">
                  <c:v>0.71694801938826691</c:v>
                </c:pt>
                <c:pt idx="4778">
                  <c:v>0.71694801938826691</c:v>
                </c:pt>
                <c:pt idx="4779">
                  <c:v>0.7168644492729398</c:v>
                </c:pt>
                <c:pt idx="4780">
                  <c:v>0.71678087915761324</c:v>
                </c:pt>
                <c:pt idx="4781">
                  <c:v>0.71678087915761324</c:v>
                </c:pt>
                <c:pt idx="4782">
                  <c:v>0.71669730904228668</c:v>
                </c:pt>
                <c:pt idx="4783">
                  <c:v>0.71669730904228668</c:v>
                </c:pt>
                <c:pt idx="4784">
                  <c:v>0.71669730904228668</c:v>
                </c:pt>
                <c:pt idx="4785">
                  <c:v>0.71669730904228668</c:v>
                </c:pt>
                <c:pt idx="4786">
                  <c:v>0.71669730904228668</c:v>
                </c:pt>
                <c:pt idx="4787">
                  <c:v>0.71661373892695956</c:v>
                </c:pt>
                <c:pt idx="4788">
                  <c:v>0.71661373892695956</c:v>
                </c:pt>
                <c:pt idx="4789">
                  <c:v>0.71653016881163256</c:v>
                </c:pt>
                <c:pt idx="4790">
                  <c:v>0.71653016881163256</c:v>
                </c:pt>
                <c:pt idx="4791">
                  <c:v>0.71644659869630622</c:v>
                </c:pt>
                <c:pt idx="4792">
                  <c:v>0.71636302858097944</c:v>
                </c:pt>
                <c:pt idx="4793">
                  <c:v>0.71627945846565289</c:v>
                </c:pt>
                <c:pt idx="4794">
                  <c:v>0.7161958883503261</c:v>
                </c:pt>
                <c:pt idx="4795">
                  <c:v>0.7161123182349991</c:v>
                </c:pt>
                <c:pt idx="4796">
                  <c:v>0.7161123182349991</c:v>
                </c:pt>
                <c:pt idx="4797">
                  <c:v>0.7161123182349991</c:v>
                </c:pt>
                <c:pt idx="4798">
                  <c:v>0.71602874811967265</c:v>
                </c:pt>
                <c:pt idx="4799">
                  <c:v>0.71594517800434565</c:v>
                </c:pt>
                <c:pt idx="4800">
                  <c:v>0.71586160788901909</c:v>
                </c:pt>
                <c:pt idx="4801">
                  <c:v>0.71577803777369264</c:v>
                </c:pt>
                <c:pt idx="4802">
                  <c:v>0.71577803777369264</c:v>
                </c:pt>
                <c:pt idx="4803">
                  <c:v>0.71569446765836575</c:v>
                </c:pt>
                <c:pt idx="4804">
                  <c:v>0.71561089754303886</c:v>
                </c:pt>
                <c:pt idx="4805">
                  <c:v>0.71552732742771186</c:v>
                </c:pt>
                <c:pt idx="4806">
                  <c:v>0.7154437573123853</c:v>
                </c:pt>
                <c:pt idx="4807">
                  <c:v>0.71536018719705807</c:v>
                </c:pt>
                <c:pt idx="4808">
                  <c:v>0.71536018719705807</c:v>
                </c:pt>
                <c:pt idx="4809">
                  <c:v>0.71527661708173162</c:v>
                </c:pt>
                <c:pt idx="4810">
                  <c:v>0.71527661708173162</c:v>
                </c:pt>
                <c:pt idx="4811">
                  <c:v>0.71527661708173162</c:v>
                </c:pt>
                <c:pt idx="4812">
                  <c:v>0.71519304696640473</c:v>
                </c:pt>
                <c:pt idx="4813">
                  <c:v>0.71510947685107851</c:v>
                </c:pt>
                <c:pt idx="4814">
                  <c:v>0.71510947685107851</c:v>
                </c:pt>
                <c:pt idx="4815">
                  <c:v>0.71510947685107851</c:v>
                </c:pt>
                <c:pt idx="4816">
                  <c:v>0.7150259067357515</c:v>
                </c:pt>
                <c:pt idx="4817">
                  <c:v>0.7150259067357515</c:v>
                </c:pt>
                <c:pt idx="4818">
                  <c:v>0.71494233662042483</c:v>
                </c:pt>
                <c:pt idx="4819">
                  <c:v>0.71485876650509805</c:v>
                </c:pt>
                <c:pt idx="4820">
                  <c:v>0.71485876650509805</c:v>
                </c:pt>
                <c:pt idx="4821">
                  <c:v>0.71477519638977161</c:v>
                </c:pt>
                <c:pt idx="4822">
                  <c:v>0.71477519638977161</c:v>
                </c:pt>
                <c:pt idx="4823">
                  <c:v>0.71477519638977161</c:v>
                </c:pt>
                <c:pt idx="4824">
                  <c:v>0.71469162627444482</c:v>
                </c:pt>
                <c:pt idx="4825">
                  <c:v>0.71460805615911804</c:v>
                </c:pt>
                <c:pt idx="4826">
                  <c:v>0.71452448604379093</c:v>
                </c:pt>
                <c:pt idx="4827">
                  <c:v>0.71444091592846393</c:v>
                </c:pt>
                <c:pt idx="4828">
                  <c:v>0.71444091592846393</c:v>
                </c:pt>
                <c:pt idx="4829">
                  <c:v>0.71435734581313692</c:v>
                </c:pt>
                <c:pt idx="4830">
                  <c:v>0.7142737756978107</c:v>
                </c:pt>
                <c:pt idx="4831">
                  <c:v>0.71419020558248392</c:v>
                </c:pt>
                <c:pt idx="4832">
                  <c:v>0.71410663546715702</c:v>
                </c:pt>
                <c:pt idx="4833">
                  <c:v>0.71402306535183024</c:v>
                </c:pt>
                <c:pt idx="4834">
                  <c:v>0.7139394952365038</c:v>
                </c:pt>
                <c:pt idx="4835">
                  <c:v>0.7138559251211769</c:v>
                </c:pt>
                <c:pt idx="4836">
                  <c:v>0.7137723550058499</c:v>
                </c:pt>
                <c:pt idx="4837">
                  <c:v>0.71368878489052312</c:v>
                </c:pt>
                <c:pt idx="4838">
                  <c:v>0.71360521477519689</c:v>
                </c:pt>
                <c:pt idx="4839">
                  <c:v>0.71352164465986989</c:v>
                </c:pt>
                <c:pt idx="4840">
                  <c:v>0.71343807454454311</c:v>
                </c:pt>
                <c:pt idx="4841">
                  <c:v>0.71343807454454311</c:v>
                </c:pt>
                <c:pt idx="4842">
                  <c:v>0.71335450442921611</c:v>
                </c:pt>
                <c:pt idx="4843">
                  <c:v>0.71327093431388977</c:v>
                </c:pt>
                <c:pt idx="4844">
                  <c:v>0.71318736419856266</c:v>
                </c:pt>
                <c:pt idx="4845">
                  <c:v>0.71310379408323588</c:v>
                </c:pt>
                <c:pt idx="4846">
                  <c:v>0.71302022396790909</c:v>
                </c:pt>
                <c:pt idx="4847">
                  <c:v>0.71302022396790909</c:v>
                </c:pt>
                <c:pt idx="4848">
                  <c:v>0.71293665385258254</c:v>
                </c:pt>
                <c:pt idx="4849">
                  <c:v>0.71285308373725531</c:v>
                </c:pt>
                <c:pt idx="4850">
                  <c:v>0.71276951362192875</c:v>
                </c:pt>
                <c:pt idx="4851">
                  <c:v>0.71268594350660219</c:v>
                </c:pt>
                <c:pt idx="4852">
                  <c:v>0.71260237339127552</c:v>
                </c:pt>
                <c:pt idx="4853">
                  <c:v>0.71251880327594852</c:v>
                </c:pt>
                <c:pt idx="4854">
                  <c:v>0.71251880327594852</c:v>
                </c:pt>
                <c:pt idx="4855">
                  <c:v>0.71251880327594852</c:v>
                </c:pt>
                <c:pt idx="4856">
                  <c:v>0.71251880327594852</c:v>
                </c:pt>
                <c:pt idx="4857">
                  <c:v>0.71251880327594852</c:v>
                </c:pt>
                <c:pt idx="4858">
                  <c:v>0.71251880327594852</c:v>
                </c:pt>
                <c:pt idx="4859">
                  <c:v>0.71243523316062174</c:v>
                </c:pt>
                <c:pt idx="4860">
                  <c:v>0.71235166304529529</c:v>
                </c:pt>
                <c:pt idx="4861">
                  <c:v>0.71226809292996829</c:v>
                </c:pt>
                <c:pt idx="4862">
                  <c:v>0.71218452281464151</c:v>
                </c:pt>
                <c:pt idx="4863">
                  <c:v>0.71218452281464151</c:v>
                </c:pt>
                <c:pt idx="4864">
                  <c:v>0.71218452281464151</c:v>
                </c:pt>
                <c:pt idx="4865">
                  <c:v>0.71218452281464151</c:v>
                </c:pt>
                <c:pt idx="4866">
                  <c:v>0.71218452281464151</c:v>
                </c:pt>
                <c:pt idx="4867">
                  <c:v>0.71218452281464151</c:v>
                </c:pt>
                <c:pt idx="4868">
                  <c:v>0.71210095269931495</c:v>
                </c:pt>
                <c:pt idx="4869">
                  <c:v>0.71210095269931495</c:v>
                </c:pt>
                <c:pt idx="4870">
                  <c:v>0.71210095269931495</c:v>
                </c:pt>
                <c:pt idx="4871">
                  <c:v>0.71201738258398795</c:v>
                </c:pt>
                <c:pt idx="4872">
                  <c:v>0.71201738258398795</c:v>
                </c:pt>
                <c:pt idx="4873">
                  <c:v>0.71201738258398795</c:v>
                </c:pt>
                <c:pt idx="4874">
                  <c:v>0.71201738258398795</c:v>
                </c:pt>
                <c:pt idx="4875">
                  <c:v>0.71201738258398795</c:v>
                </c:pt>
                <c:pt idx="4876">
                  <c:v>0.71193381246866161</c:v>
                </c:pt>
                <c:pt idx="4877">
                  <c:v>0.71185024235333472</c:v>
                </c:pt>
                <c:pt idx="4878">
                  <c:v>0.71176667223800794</c:v>
                </c:pt>
                <c:pt idx="4879">
                  <c:v>0.71168310212268093</c:v>
                </c:pt>
                <c:pt idx="4880">
                  <c:v>0.71159953200735415</c:v>
                </c:pt>
                <c:pt idx="4881">
                  <c:v>0.71151596189202726</c:v>
                </c:pt>
                <c:pt idx="4882">
                  <c:v>0.71143239177670037</c:v>
                </c:pt>
                <c:pt idx="4883">
                  <c:v>0.71134882166137414</c:v>
                </c:pt>
                <c:pt idx="4884">
                  <c:v>0.71126525154604714</c:v>
                </c:pt>
                <c:pt idx="4885">
                  <c:v>0.71118168143072058</c:v>
                </c:pt>
                <c:pt idx="4886">
                  <c:v>0.71109811131539391</c:v>
                </c:pt>
                <c:pt idx="4887">
                  <c:v>0.71101454120006657</c:v>
                </c:pt>
                <c:pt idx="4888">
                  <c:v>0.71101454120006657</c:v>
                </c:pt>
                <c:pt idx="4889">
                  <c:v>0.71101454120006657</c:v>
                </c:pt>
                <c:pt idx="4890">
                  <c:v>0.71101454120006657</c:v>
                </c:pt>
                <c:pt idx="4891">
                  <c:v>0.71093097108474002</c:v>
                </c:pt>
                <c:pt idx="4892">
                  <c:v>0.71093097108474002</c:v>
                </c:pt>
                <c:pt idx="4893">
                  <c:v>0.71084740096941368</c:v>
                </c:pt>
                <c:pt idx="4894">
                  <c:v>0.7107638308540869</c:v>
                </c:pt>
                <c:pt idx="4895">
                  <c:v>0.71068026073875989</c:v>
                </c:pt>
                <c:pt idx="4896">
                  <c:v>0.71059669062343334</c:v>
                </c:pt>
                <c:pt idx="4897">
                  <c:v>0.71059669062343334</c:v>
                </c:pt>
                <c:pt idx="4898">
                  <c:v>0.71051312050810633</c:v>
                </c:pt>
                <c:pt idx="4899">
                  <c:v>0.71042955039277977</c:v>
                </c:pt>
                <c:pt idx="4900">
                  <c:v>0.71034598027745277</c:v>
                </c:pt>
                <c:pt idx="4901">
                  <c:v>0.71026241016212599</c:v>
                </c:pt>
                <c:pt idx="4902">
                  <c:v>0.71026241016212599</c:v>
                </c:pt>
                <c:pt idx="4903">
                  <c:v>0.71017884004679943</c:v>
                </c:pt>
                <c:pt idx="4904">
                  <c:v>0.71009526993147265</c:v>
                </c:pt>
                <c:pt idx="4905">
                  <c:v>0.71001169981614576</c:v>
                </c:pt>
                <c:pt idx="4906">
                  <c:v>0.70992812970081898</c:v>
                </c:pt>
                <c:pt idx="4907">
                  <c:v>0.70992812970081898</c:v>
                </c:pt>
                <c:pt idx="4908">
                  <c:v>0.70992812970081898</c:v>
                </c:pt>
                <c:pt idx="4909">
                  <c:v>0.70984455958549275</c:v>
                </c:pt>
                <c:pt idx="4910">
                  <c:v>0.70976098947016553</c:v>
                </c:pt>
                <c:pt idx="4911">
                  <c:v>0.70967741935483908</c:v>
                </c:pt>
                <c:pt idx="4912">
                  <c:v>0.70959384923951219</c:v>
                </c:pt>
                <c:pt idx="4913">
                  <c:v>0.70951027912418541</c:v>
                </c:pt>
                <c:pt idx="4914">
                  <c:v>0.7094267090088584</c:v>
                </c:pt>
                <c:pt idx="4915">
                  <c:v>0.70934313889353162</c:v>
                </c:pt>
                <c:pt idx="4916">
                  <c:v>0.70925956877820462</c:v>
                </c:pt>
                <c:pt idx="4917">
                  <c:v>0.70917599866287861</c:v>
                </c:pt>
                <c:pt idx="4918">
                  <c:v>0.70917599866287861</c:v>
                </c:pt>
                <c:pt idx="4919">
                  <c:v>0.70909242854755161</c:v>
                </c:pt>
                <c:pt idx="4920">
                  <c:v>0.70909242854755161</c:v>
                </c:pt>
                <c:pt idx="4921">
                  <c:v>0.70909242854755161</c:v>
                </c:pt>
                <c:pt idx="4922">
                  <c:v>0.70909242854755161</c:v>
                </c:pt>
                <c:pt idx="4923">
                  <c:v>0.70900885843222461</c:v>
                </c:pt>
                <c:pt idx="4924">
                  <c:v>0.70892528831689816</c:v>
                </c:pt>
                <c:pt idx="4925">
                  <c:v>0.70892528831689816</c:v>
                </c:pt>
                <c:pt idx="4926">
                  <c:v>0.70884171820157182</c:v>
                </c:pt>
                <c:pt idx="4927">
                  <c:v>0.70875814808624438</c:v>
                </c:pt>
                <c:pt idx="4928">
                  <c:v>0.7086745779709176</c:v>
                </c:pt>
                <c:pt idx="4929">
                  <c:v>0.70859100785559104</c:v>
                </c:pt>
                <c:pt idx="4930">
                  <c:v>0.70859100785559104</c:v>
                </c:pt>
                <c:pt idx="4931">
                  <c:v>0.70850743774026381</c:v>
                </c:pt>
                <c:pt idx="4932">
                  <c:v>0.70842386762493725</c:v>
                </c:pt>
                <c:pt idx="4933">
                  <c:v>0.70834029750961092</c:v>
                </c:pt>
                <c:pt idx="4934">
                  <c:v>0.70834029750961092</c:v>
                </c:pt>
                <c:pt idx="4935">
                  <c:v>0.7082567273942838</c:v>
                </c:pt>
                <c:pt idx="4936">
                  <c:v>0.7082567273942838</c:v>
                </c:pt>
                <c:pt idx="4937">
                  <c:v>0.70817315727895702</c:v>
                </c:pt>
                <c:pt idx="4938">
                  <c:v>0.70817315727895702</c:v>
                </c:pt>
                <c:pt idx="4939">
                  <c:v>0.70808958716363035</c:v>
                </c:pt>
                <c:pt idx="4940">
                  <c:v>0.7080060170483039</c:v>
                </c:pt>
                <c:pt idx="4941">
                  <c:v>0.7080060170483039</c:v>
                </c:pt>
                <c:pt idx="4942">
                  <c:v>0.70792244693297679</c:v>
                </c:pt>
                <c:pt idx="4943">
                  <c:v>0.70792244693297679</c:v>
                </c:pt>
                <c:pt idx="4944">
                  <c:v>0.70792244693297679</c:v>
                </c:pt>
                <c:pt idx="4945">
                  <c:v>0.70783887681765001</c:v>
                </c:pt>
                <c:pt idx="4946">
                  <c:v>0.70783887681765001</c:v>
                </c:pt>
                <c:pt idx="4947">
                  <c:v>0.70783887681765001</c:v>
                </c:pt>
                <c:pt idx="4948">
                  <c:v>0.70783887681765001</c:v>
                </c:pt>
                <c:pt idx="4949">
                  <c:v>0.70775530670232323</c:v>
                </c:pt>
                <c:pt idx="4950">
                  <c:v>0.70775530670232323</c:v>
                </c:pt>
                <c:pt idx="4951">
                  <c:v>0.70767173658699689</c:v>
                </c:pt>
                <c:pt idx="4952">
                  <c:v>0.70758816647166956</c:v>
                </c:pt>
                <c:pt idx="4953">
                  <c:v>0.707504596356343</c:v>
                </c:pt>
                <c:pt idx="4954">
                  <c:v>0.707504596356343</c:v>
                </c:pt>
                <c:pt idx="4955">
                  <c:v>0.707504596356343</c:v>
                </c:pt>
                <c:pt idx="4956">
                  <c:v>0.70742102624101644</c:v>
                </c:pt>
                <c:pt idx="4957">
                  <c:v>0.70733745612568966</c:v>
                </c:pt>
                <c:pt idx="4958">
                  <c:v>0.70725388601036276</c:v>
                </c:pt>
                <c:pt idx="4959">
                  <c:v>0.70725388601036276</c:v>
                </c:pt>
                <c:pt idx="4960">
                  <c:v>0.70717031589503598</c:v>
                </c:pt>
                <c:pt idx="4961">
                  <c:v>0.70708674577970898</c:v>
                </c:pt>
                <c:pt idx="4962">
                  <c:v>0.70700317566438264</c:v>
                </c:pt>
                <c:pt idx="4963">
                  <c:v>0.70700317566438264</c:v>
                </c:pt>
                <c:pt idx="4964">
                  <c:v>0.70700317566438264</c:v>
                </c:pt>
                <c:pt idx="4965">
                  <c:v>0.70691960554905564</c:v>
                </c:pt>
                <c:pt idx="4966">
                  <c:v>0.70691960554905564</c:v>
                </c:pt>
                <c:pt idx="4967">
                  <c:v>0.70691960554905564</c:v>
                </c:pt>
                <c:pt idx="4968">
                  <c:v>0.70683603543372908</c:v>
                </c:pt>
                <c:pt idx="4969">
                  <c:v>0.70683603543372908</c:v>
                </c:pt>
                <c:pt idx="4970">
                  <c:v>0.70683603543372908</c:v>
                </c:pt>
                <c:pt idx="4971">
                  <c:v>0.7067524653184023</c:v>
                </c:pt>
                <c:pt idx="4972">
                  <c:v>0.7067524653184023</c:v>
                </c:pt>
                <c:pt idx="4973">
                  <c:v>0.70666889520307574</c:v>
                </c:pt>
                <c:pt idx="4974">
                  <c:v>0.70666889520307574</c:v>
                </c:pt>
                <c:pt idx="4975">
                  <c:v>0.70658532508774829</c:v>
                </c:pt>
                <c:pt idx="4976">
                  <c:v>0.70650175497242163</c:v>
                </c:pt>
                <c:pt idx="4977">
                  <c:v>0.70650175497242163</c:v>
                </c:pt>
                <c:pt idx="4978">
                  <c:v>0.70641818485709496</c:v>
                </c:pt>
                <c:pt idx="4979">
                  <c:v>0.70641818485709496</c:v>
                </c:pt>
                <c:pt idx="4980">
                  <c:v>0.70641818485709496</c:v>
                </c:pt>
                <c:pt idx="4981">
                  <c:v>0.7063346147417684</c:v>
                </c:pt>
                <c:pt idx="4982">
                  <c:v>0.7063346147417684</c:v>
                </c:pt>
                <c:pt idx="4983">
                  <c:v>0.70625104462644162</c:v>
                </c:pt>
                <c:pt idx="4984">
                  <c:v>0.70616747451111483</c:v>
                </c:pt>
                <c:pt idx="4985">
                  <c:v>0.70608390439578805</c:v>
                </c:pt>
                <c:pt idx="4986">
                  <c:v>0.70600033428046149</c:v>
                </c:pt>
                <c:pt idx="4987">
                  <c:v>0.70591676416513449</c:v>
                </c:pt>
                <c:pt idx="4988">
                  <c:v>0.70591676416513449</c:v>
                </c:pt>
                <c:pt idx="4989">
                  <c:v>0.70591676416513449</c:v>
                </c:pt>
                <c:pt idx="4990">
                  <c:v>0.70583319404980771</c:v>
                </c:pt>
                <c:pt idx="4991">
                  <c:v>0.7057496239344816</c:v>
                </c:pt>
                <c:pt idx="4992">
                  <c:v>0.70566605381915448</c:v>
                </c:pt>
                <c:pt idx="4993">
                  <c:v>0.70558248370382759</c:v>
                </c:pt>
                <c:pt idx="4994">
                  <c:v>0.70558248370382759</c:v>
                </c:pt>
                <c:pt idx="4995">
                  <c:v>0.70549891358850125</c:v>
                </c:pt>
                <c:pt idx="4996">
                  <c:v>0.70541534347317425</c:v>
                </c:pt>
                <c:pt idx="4997">
                  <c:v>0.70533177335784725</c:v>
                </c:pt>
                <c:pt idx="4998">
                  <c:v>0.7052482032425208</c:v>
                </c:pt>
                <c:pt idx="4999">
                  <c:v>0.70516463312719391</c:v>
                </c:pt>
                <c:pt idx="5000">
                  <c:v>0.70516463312719391</c:v>
                </c:pt>
                <c:pt idx="5001">
                  <c:v>0.7050810630118669</c:v>
                </c:pt>
                <c:pt idx="5002">
                  <c:v>0.70499749289654035</c:v>
                </c:pt>
                <c:pt idx="5003">
                  <c:v>0.70491392278121323</c:v>
                </c:pt>
                <c:pt idx="5004">
                  <c:v>0.70483035266588712</c:v>
                </c:pt>
                <c:pt idx="5005">
                  <c:v>0.70474678255056022</c:v>
                </c:pt>
                <c:pt idx="5006">
                  <c:v>0.70466321243523344</c:v>
                </c:pt>
                <c:pt idx="5007">
                  <c:v>0.70457964231990666</c:v>
                </c:pt>
                <c:pt idx="5008">
                  <c:v>0.70457964231990666</c:v>
                </c:pt>
                <c:pt idx="5009">
                  <c:v>0.7044960722045801</c:v>
                </c:pt>
                <c:pt idx="5010">
                  <c:v>0.7044960722045801</c:v>
                </c:pt>
                <c:pt idx="5011">
                  <c:v>0.7044960722045801</c:v>
                </c:pt>
                <c:pt idx="5012">
                  <c:v>0.70441250208925266</c:v>
                </c:pt>
                <c:pt idx="5013">
                  <c:v>0.7043289319739261</c:v>
                </c:pt>
                <c:pt idx="5014">
                  <c:v>0.70424536185859954</c:v>
                </c:pt>
                <c:pt idx="5015">
                  <c:v>0.70424536185859954</c:v>
                </c:pt>
                <c:pt idx="5016">
                  <c:v>0.70416179174327254</c:v>
                </c:pt>
                <c:pt idx="5017">
                  <c:v>0.70407822162794587</c:v>
                </c:pt>
                <c:pt idx="5018">
                  <c:v>0.70399465151261931</c:v>
                </c:pt>
                <c:pt idx="5019">
                  <c:v>0.70399465151261931</c:v>
                </c:pt>
                <c:pt idx="5020">
                  <c:v>0.7039110813972923</c:v>
                </c:pt>
                <c:pt idx="5021">
                  <c:v>0.70382751128196552</c:v>
                </c:pt>
                <c:pt idx="5022">
                  <c:v>0.70374394116663863</c:v>
                </c:pt>
                <c:pt idx="5023">
                  <c:v>0.70366037105131207</c:v>
                </c:pt>
                <c:pt idx="5024">
                  <c:v>0.70357680093598529</c:v>
                </c:pt>
                <c:pt idx="5025">
                  <c:v>0.70357680093598529</c:v>
                </c:pt>
                <c:pt idx="5026">
                  <c:v>0.70349323082065851</c:v>
                </c:pt>
                <c:pt idx="5027">
                  <c:v>0.70340966070533151</c:v>
                </c:pt>
                <c:pt idx="5028">
                  <c:v>0.70340966070533151</c:v>
                </c:pt>
                <c:pt idx="5029">
                  <c:v>0.70340966070533151</c:v>
                </c:pt>
                <c:pt idx="5030">
                  <c:v>0.70332609059000495</c:v>
                </c:pt>
                <c:pt idx="5031">
                  <c:v>0.7032425204746785</c:v>
                </c:pt>
                <c:pt idx="5032">
                  <c:v>0.70315895035935161</c:v>
                </c:pt>
                <c:pt idx="5033">
                  <c:v>0.70307538024402472</c:v>
                </c:pt>
                <c:pt idx="5034">
                  <c:v>0.70307538024402472</c:v>
                </c:pt>
                <c:pt idx="5035">
                  <c:v>0.7029918101286986</c:v>
                </c:pt>
                <c:pt idx="5036">
                  <c:v>0.7029918101286986</c:v>
                </c:pt>
                <c:pt idx="5037">
                  <c:v>0.70290824001337171</c:v>
                </c:pt>
                <c:pt idx="5038">
                  <c:v>0.70290824001337171</c:v>
                </c:pt>
                <c:pt idx="5039">
                  <c:v>0.7028246698980446</c:v>
                </c:pt>
                <c:pt idx="5040">
                  <c:v>0.7027410997827177</c:v>
                </c:pt>
                <c:pt idx="5041">
                  <c:v>0.70265752966739092</c:v>
                </c:pt>
                <c:pt idx="5042">
                  <c:v>0.70257395955206392</c:v>
                </c:pt>
                <c:pt idx="5043">
                  <c:v>0.70249038943673736</c:v>
                </c:pt>
                <c:pt idx="5044">
                  <c:v>0.70249038943673736</c:v>
                </c:pt>
                <c:pt idx="5045">
                  <c:v>0.70240681932141069</c:v>
                </c:pt>
                <c:pt idx="5046">
                  <c:v>0.70240681932141069</c:v>
                </c:pt>
                <c:pt idx="5047">
                  <c:v>0.70232324920608391</c:v>
                </c:pt>
                <c:pt idx="5048">
                  <c:v>0.70232324920608391</c:v>
                </c:pt>
                <c:pt idx="5049">
                  <c:v>0.70223967909075713</c:v>
                </c:pt>
                <c:pt idx="5050">
                  <c:v>0.70223967909075713</c:v>
                </c:pt>
                <c:pt idx="5051">
                  <c:v>0.70215610897543046</c:v>
                </c:pt>
                <c:pt idx="5052">
                  <c:v>0.70215610897543046</c:v>
                </c:pt>
                <c:pt idx="5053">
                  <c:v>0.70207253886010368</c:v>
                </c:pt>
                <c:pt idx="5054">
                  <c:v>0.7019889687447769</c:v>
                </c:pt>
                <c:pt idx="5055">
                  <c:v>0.70190539862945034</c:v>
                </c:pt>
                <c:pt idx="5056">
                  <c:v>0.70182182851412389</c:v>
                </c:pt>
                <c:pt idx="5057">
                  <c:v>0.701738258398797</c:v>
                </c:pt>
                <c:pt idx="5058">
                  <c:v>0.70165468828347</c:v>
                </c:pt>
                <c:pt idx="5059">
                  <c:v>0.70157111816814322</c:v>
                </c:pt>
                <c:pt idx="5060">
                  <c:v>0.70157111816814322</c:v>
                </c:pt>
                <c:pt idx="5061">
                  <c:v>0.7014875480528161</c:v>
                </c:pt>
                <c:pt idx="5062">
                  <c:v>0.70140397793748954</c:v>
                </c:pt>
                <c:pt idx="5063">
                  <c:v>0.70132040782216287</c:v>
                </c:pt>
                <c:pt idx="5064">
                  <c:v>0.70123683770683609</c:v>
                </c:pt>
                <c:pt idx="5065">
                  <c:v>0.70115326759150953</c:v>
                </c:pt>
                <c:pt idx="5066">
                  <c:v>0.70106969747618286</c:v>
                </c:pt>
                <c:pt idx="5067">
                  <c:v>0.70098612736085553</c:v>
                </c:pt>
                <c:pt idx="5068">
                  <c:v>0.70098612736085553</c:v>
                </c:pt>
                <c:pt idx="5069">
                  <c:v>0.70090255724552919</c:v>
                </c:pt>
                <c:pt idx="5070">
                  <c:v>0.70081898713020219</c:v>
                </c:pt>
                <c:pt idx="5071">
                  <c:v>0.70073541701487596</c:v>
                </c:pt>
                <c:pt idx="5072">
                  <c:v>0.70065184689954896</c:v>
                </c:pt>
                <c:pt idx="5073">
                  <c:v>0.70056827678422173</c:v>
                </c:pt>
                <c:pt idx="5074">
                  <c:v>0.70048470666889573</c:v>
                </c:pt>
                <c:pt idx="5075">
                  <c:v>0.70040113655356884</c:v>
                </c:pt>
                <c:pt idx="5076">
                  <c:v>0.70040113655356884</c:v>
                </c:pt>
                <c:pt idx="5077">
                  <c:v>0.7003175664382415</c:v>
                </c:pt>
                <c:pt idx="5078">
                  <c:v>0.7003175664382415</c:v>
                </c:pt>
                <c:pt idx="5079">
                  <c:v>0.70023399632291472</c:v>
                </c:pt>
                <c:pt idx="5080">
                  <c:v>0.70023399632291472</c:v>
                </c:pt>
                <c:pt idx="5081">
                  <c:v>0.70015042620758861</c:v>
                </c:pt>
                <c:pt idx="5082">
                  <c:v>0.70006685609226138</c:v>
                </c:pt>
                <c:pt idx="5083">
                  <c:v>0.69998328597693449</c:v>
                </c:pt>
                <c:pt idx="5084">
                  <c:v>0.69989971586160804</c:v>
                </c:pt>
                <c:pt idx="5085">
                  <c:v>0.69989971586160804</c:v>
                </c:pt>
                <c:pt idx="5086">
                  <c:v>0.69981614574628093</c:v>
                </c:pt>
                <c:pt idx="5087">
                  <c:v>0.69981614574628093</c:v>
                </c:pt>
                <c:pt idx="5088">
                  <c:v>0.69973257563095459</c:v>
                </c:pt>
                <c:pt idx="5089">
                  <c:v>0.69964900551562814</c:v>
                </c:pt>
                <c:pt idx="5090">
                  <c:v>0.69964900551562814</c:v>
                </c:pt>
                <c:pt idx="5091">
                  <c:v>0.69956543540030114</c:v>
                </c:pt>
                <c:pt idx="5092">
                  <c:v>0.69956543540030114</c:v>
                </c:pt>
                <c:pt idx="5093">
                  <c:v>0.69948186528497436</c:v>
                </c:pt>
                <c:pt idx="5094">
                  <c:v>0.69939829516964769</c:v>
                </c:pt>
                <c:pt idx="5095">
                  <c:v>0.69931472505432068</c:v>
                </c:pt>
                <c:pt idx="5096">
                  <c:v>0.69923115493899402</c:v>
                </c:pt>
                <c:pt idx="5097">
                  <c:v>0.69914758482366701</c:v>
                </c:pt>
                <c:pt idx="5098">
                  <c:v>0.69906401470834045</c:v>
                </c:pt>
                <c:pt idx="5099">
                  <c:v>0.69906401470834045</c:v>
                </c:pt>
                <c:pt idx="5100">
                  <c:v>0.69906401470834045</c:v>
                </c:pt>
                <c:pt idx="5101">
                  <c:v>0.69906401470834045</c:v>
                </c:pt>
                <c:pt idx="5102">
                  <c:v>0.69906401470834045</c:v>
                </c:pt>
                <c:pt idx="5103">
                  <c:v>0.69898044459301412</c:v>
                </c:pt>
                <c:pt idx="5104">
                  <c:v>0.69889687447768722</c:v>
                </c:pt>
                <c:pt idx="5105">
                  <c:v>0.69889687447768722</c:v>
                </c:pt>
                <c:pt idx="5106">
                  <c:v>0.69881330436236</c:v>
                </c:pt>
                <c:pt idx="5107">
                  <c:v>0.69872973424703377</c:v>
                </c:pt>
                <c:pt idx="5108">
                  <c:v>0.69864616413170677</c:v>
                </c:pt>
                <c:pt idx="5109">
                  <c:v>0.69864616413170677</c:v>
                </c:pt>
                <c:pt idx="5110">
                  <c:v>0.69856259401637977</c:v>
                </c:pt>
                <c:pt idx="5111">
                  <c:v>0.69847902390105321</c:v>
                </c:pt>
                <c:pt idx="5112">
                  <c:v>0.69839545378572665</c:v>
                </c:pt>
                <c:pt idx="5113">
                  <c:v>0.69831188367039976</c:v>
                </c:pt>
                <c:pt idx="5114">
                  <c:v>0.6982283135550732</c:v>
                </c:pt>
                <c:pt idx="5115">
                  <c:v>0.69814474343974642</c:v>
                </c:pt>
                <c:pt idx="5116">
                  <c:v>0.69806117332441964</c:v>
                </c:pt>
                <c:pt idx="5117">
                  <c:v>0.69797760320909297</c:v>
                </c:pt>
                <c:pt idx="5118">
                  <c:v>0.6978940330937663</c:v>
                </c:pt>
                <c:pt idx="5119">
                  <c:v>0.6978940330937663</c:v>
                </c:pt>
                <c:pt idx="5120">
                  <c:v>0.69781046297843941</c:v>
                </c:pt>
                <c:pt idx="5121">
                  <c:v>0.69772689286311285</c:v>
                </c:pt>
                <c:pt idx="5122">
                  <c:v>0.69764332274778573</c:v>
                </c:pt>
                <c:pt idx="5123">
                  <c:v>0.69764332274778573</c:v>
                </c:pt>
                <c:pt idx="5124">
                  <c:v>0.69764332274778573</c:v>
                </c:pt>
                <c:pt idx="5125">
                  <c:v>0.69764332274778573</c:v>
                </c:pt>
                <c:pt idx="5126">
                  <c:v>0.69764332274778573</c:v>
                </c:pt>
                <c:pt idx="5127">
                  <c:v>0.69755975263245884</c:v>
                </c:pt>
                <c:pt idx="5128">
                  <c:v>0.69747618251713184</c:v>
                </c:pt>
                <c:pt idx="5129">
                  <c:v>0.69739261240180572</c:v>
                </c:pt>
                <c:pt idx="5130">
                  <c:v>0.69730904228647883</c:v>
                </c:pt>
                <c:pt idx="5131">
                  <c:v>0.69730904228647883</c:v>
                </c:pt>
                <c:pt idx="5132">
                  <c:v>0.69730904228647883</c:v>
                </c:pt>
                <c:pt idx="5133">
                  <c:v>0.69722547217115205</c:v>
                </c:pt>
                <c:pt idx="5134">
                  <c:v>0.69714190205582527</c:v>
                </c:pt>
                <c:pt idx="5135">
                  <c:v>0.69705833194049849</c:v>
                </c:pt>
                <c:pt idx="5136">
                  <c:v>0.69697476182517171</c:v>
                </c:pt>
                <c:pt idx="5137">
                  <c:v>0.69689119170984493</c:v>
                </c:pt>
                <c:pt idx="5138">
                  <c:v>0.69689119170984493</c:v>
                </c:pt>
                <c:pt idx="5139">
                  <c:v>0.69680762159451826</c:v>
                </c:pt>
                <c:pt idx="5140">
                  <c:v>0.69672405147919181</c:v>
                </c:pt>
                <c:pt idx="5141">
                  <c:v>0.69664048136386481</c:v>
                </c:pt>
                <c:pt idx="5142">
                  <c:v>0.69664048136386481</c:v>
                </c:pt>
                <c:pt idx="5143">
                  <c:v>0.6965569112485378</c:v>
                </c:pt>
                <c:pt idx="5144">
                  <c:v>0.69647334113321069</c:v>
                </c:pt>
                <c:pt idx="5145">
                  <c:v>0.69647334113321069</c:v>
                </c:pt>
                <c:pt idx="5146">
                  <c:v>0.69647334113321069</c:v>
                </c:pt>
                <c:pt idx="5147">
                  <c:v>0.69638977101788424</c:v>
                </c:pt>
                <c:pt idx="5148">
                  <c:v>0.69630620090255724</c:v>
                </c:pt>
                <c:pt idx="5149">
                  <c:v>0.69622263078723068</c:v>
                </c:pt>
                <c:pt idx="5150">
                  <c:v>0.69613906067190401</c:v>
                </c:pt>
                <c:pt idx="5151">
                  <c:v>0.69605549055657767</c:v>
                </c:pt>
                <c:pt idx="5152">
                  <c:v>0.69605549055657767</c:v>
                </c:pt>
                <c:pt idx="5153">
                  <c:v>0.69605549055657767</c:v>
                </c:pt>
                <c:pt idx="5154">
                  <c:v>0.69605549055657767</c:v>
                </c:pt>
                <c:pt idx="5155">
                  <c:v>0.69605549055657767</c:v>
                </c:pt>
                <c:pt idx="5156">
                  <c:v>0.69597192044125045</c:v>
                </c:pt>
                <c:pt idx="5157">
                  <c:v>0.69588835032592367</c:v>
                </c:pt>
                <c:pt idx="5158">
                  <c:v>0.69588835032592367</c:v>
                </c:pt>
                <c:pt idx="5159">
                  <c:v>0.69588835032592367</c:v>
                </c:pt>
                <c:pt idx="5160">
                  <c:v>0.69580478021059711</c:v>
                </c:pt>
                <c:pt idx="5161">
                  <c:v>0.69572121009527044</c:v>
                </c:pt>
                <c:pt idx="5162">
                  <c:v>0.69563763997994332</c:v>
                </c:pt>
                <c:pt idx="5163">
                  <c:v>0.69555406986461643</c:v>
                </c:pt>
                <c:pt idx="5164">
                  <c:v>0.69547049974928965</c:v>
                </c:pt>
                <c:pt idx="5165">
                  <c:v>0.69538692963396287</c:v>
                </c:pt>
                <c:pt idx="5166">
                  <c:v>0.69530335951863642</c:v>
                </c:pt>
                <c:pt idx="5167">
                  <c:v>0.69530335951863642</c:v>
                </c:pt>
                <c:pt idx="5168">
                  <c:v>0.69530335951863642</c:v>
                </c:pt>
                <c:pt idx="5169">
                  <c:v>0.69521978940330964</c:v>
                </c:pt>
                <c:pt idx="5170">
                  <c:v>0.69521978940330964</c:v>
                </c:pt>
                <c:pt idx="5171">
                  <c:v>0.69513621928798264</c:v>
                </c:pt>
                <c:pt idx="5172">
                  <c:v>0.69505264917265586</c:v>
                </c:pt>
                <c:pt idx="5173">
                  <c:v>0.6949690790573293</c:v>
                </c:pt>
                <c:pt idx="5174">
                  <c:v>0.6949690790573293</c:v>
                </c:pt>
                <c:pt idx="5175">
                  <c:v>0.69488550894200252</c:v>
                </c:pt>
                <c:pt idx="5176">
                  <c:v>0.69488550894200252</c:v>
                </c:pt>
                <c:pt idx="5177">
                  <c:v>0.69480193882667585</c:v>
                </c:pt>
                <c:pt idx="5178">
                  <c:v>0.69480193882667585</c:v>
                </c:pt>
                <c:pt idx="5179">
                  <c:v>0.69471836871134862</c:v>
                </c:pt>
                <c:pt idx="5180">
                  <c:v>0.69463479859602251</c:v>
                </c:pt>
                <c:pt idx="5181">
                  <c:v>0.69455122848069573</c:v>
                </c:pt>
                <c:pt idx="5182">
                  <c:v>0.69446765836536861</c:v>
                </c:pt>
                <c:pt idx="5183">
                  <c:v>0.69438408825004183</c:v>
                </c:pt>
                <c:pt idx="5184">
                  <c:v>0.69430051813471538</c:v>
                </c:pt>
                <c:pt idx="5185">
                  <c:v>0.69421694801938849</c:v>
                </c:pt>
                <c:pt idx="5186">
                  <c:v>0.6941333779040616</c:v>
                </c:pt>
                <c:pt idx="5187">
                  <c:v>0.6941333779040616</c:v>
                </c:pt>
                <c:pt idx="5188">
                  <c:v>0.69404980778873515</c:v>
                </c:pt>
                <c:pt idx="5189">
                  <c:v>0.69404980778873515</c:v>
                </c:pt>
                <c:pt idx="5190">
                  <c:v>0.69404980778873515</c:v>
                </c:pt>
                <c:pt idx="5191">
                  <c:v>0.69396623767340837</c:v>
                </c:pt>
                <c:pt idx="5192">
                  <c:v>0.69388266755808192</c:v>
                </c:pt>
                <c:pt idx="5193">
                  <c:v>0.69388266755808192</c:v>
                </c:pt>
                <c:pt idx="5194">
                  <c:v>0.69379909744275503</c:v>
                </c:pt>
                <c:pt idx="5195">
                  <c:v>0.69379909744275503</c:v>
                </c:pt>
                <c:pt idx="5196">
                  <c:v>0.69371552732742792</c:v>
                </c:pt>
                <c:pt idx="5197">
                  <c:v>0.69363195721210147</c:v>
                </c:pt>
                <c:pt idx="5198">
                  <c:v>0.69354838709677447</c:v>
                </c:pt>
                <c:pt idx="5199">
                  <c:v>0.6934648169814478</c:v>
                </c:pt>
                <c:pt idx="5200">
                  <c:v>0.6933812468661209</c:v>
                </c:pt>
                <c:pt idx="5201">
                  <c:v>0.69329767675079434</c:v>
                </c:pt>
                <c:pt idx="5202">
                  <c:v>0.69321410663546734</c:v>
                </c:pt>
                <c:pt idx="5203">
                  <c:v>0.69313053652014089</c:v>
                </c:pt>
                <c:pt idx="5204">
                  <c:v>0.69313053652014089</c:v>
                </c:pt>
                <c:pt idx="5205">
                  <c:v>0.69313053652014089</c:v>
                </c:pt>
                <c:pt idx="5206">
                  <c:v>0.69304696640481411</c:v>
                </c:pt>
                <c:pt idx="5207">
                  <c:v>0.69296339628948733</c:v>
                </c:pt>
                <c:pt idx="5208">
                  <c:v>0.69287982617416077</c:v>
                </c:pt>
                <c:pt idx="5209">
                  <c:v>0.6927962560588341</c:v>
                </c:pt>
                <c:pt idx="5210">
                  <c:v>0.6927962560588341</c:v>
                </c:pt>
                <c:pt idx="5211">
                  <c:v>0.6927962560588341</c:v>
                </c:pt>
                <c:pt idx="5212">
                  <c:v>0.6927962560588341</c:v>
                </c:pt>
                <c:pt idx="5213">
                  <c:v>0.69271268594350688</c:v>
                </c:pt>
                <c:pt idx="5214">
                  <c:v>0.69262911582818054</c:v>
                </c:pt>
                <c:pt idx="5215">
                  <c:v>0.69254554571285309</c:v>
                </c:pt>
                <c:pt idx="5216">
                  <c:v>0.69254554571285309</c:v>
                </c:pt>
                <c:pt idx="5217">
                  <c:v>0.69246197559752654</c:v>
                </c:pt>
                <c:pt idx="5218">
                  <c:v>0.69237840548219987</c:v>
                </c:pt>
                <c:pt idx="5219">
                  <c:v>0.69237840548219987</c:v>
                </c:pt>
                <c:pt idx="5220">
                  <c:v>0.69237840548219987</c:v>
                </c:pt>
                <c:pt idx="5221">
                  <c:v>0.69237840548219987</c:v>
                </c:pt>
                <c:pt idx="5222">
                  <c:v>0.69229483536687331</c:v>
                </c:pt>
                <c:pt idx="5223">
                  <c:v>0.69221126525154619</c:v>
                </c:pt>
                <c:pt idx="5224">
                  <c:v>0.69212769513621952</c:v>
                </c:pt>
                <c:pt idx="5225">
                  <c:v>0.69204412502089285</c:v>
                </c:pt>
                <c:pt idx="5226">
                  <c:v>0.69196055490556585</c:v>
                </c:pt>
                <c:pt idx="5227">
                  <c:v>0.69187698479023907</c:v>
                </c:pt>
                <c:pt idx="5228">
                  <c:v>0.69179341467491284</c:v>
                </c:pt>
                <c:pt idx="5229">
                  <c:v>0.69170984455958628</c:v>
                </c:pt>
                <c:pt idx="5230">
                  <c:v>0.69170984455958628</c:v>
                </c:pt>
                <c:pt idx="5231">
                  <c:v>0.69170984455958628</c:v>
                </c:pt>
                <c:pt idx="5232">
                  <c:v>0.69170984455958628</c:v>
                </c:pt>
                <c:pt idx="5233">
                  <c:v>0.69162627444425895</c:v>
                </c:pt>
                <c:pt idx="5234">
                  <c:v>0.69162627444425895</c:v>
                </c:pt>
                <c:pt idx="5235">
                  <c:v>0.69154270432893195</c:v>
                </c:pt>
                <c:pt idx="5236">
                  <c:v>0.69154270432893195</c:v>
                </c:pt>
                <c:pt idx="5237">
                  <c:v>0.69145913421360561</c:v>
                </c:pt>
                <c:pt idx="5238">
                  <c:v>0.69145913421360561</c:v>
                </c:pt>
                <c:pt idx="5239">
                  <c:v>0.69145913421360561</c:v>
                </c:pt>
                <c:pt idx="5240">
                  <c:v>0.69145913421360561</c:v>
                </c:pt>
                <c:pt idx="5241">
                  <c:v>0.69145913421360561</c:v>
                </c:pt>
                <c:pt idx="5242">
                  <c:v>0.69137556409827872</c:v>
                </c:pt>
                <c:pt idx="5243">
                  <c:v>0.69129199398295171</c:v>
                </c:pt>
                <c:pt idx="5244">
                  <c:v>0.69129199398295171</c:v>
                </c:pt>
                <c:pt idx="5245">
                  <c:v>0.69120842386762493</c:v>
                </c:pt>
                <c:pt idx="5246">
                  <c:v>0.69112485375229848</c:v>
                </c:pt>
                <c:pt idx="5247">
                  <c:v>0.69104128363697204</c:v>
                </c:pt>
                <c:pt idx="5248">
                  <c:v>0.69104128363697204</c:v>
                </c:pt>
                <c:pt idx="5249">
                  <c:v>0.69095771352164492</c:v>
                </c:pt>
                <c:pt idx="5250">
                  <c:v>0.69087414340631814</c:v>
                </c:pt>
                <c:pt idx="5251">
                  <c:v>0.69079057329099169</c:v>
                </c:pt>
                <c:pt idx="5252">
                  <c:v>0.69079057329099169</c:v>
                </c:pt>
                <c:pt idx="5253">
                  <c:v>0.6907070031756648</c:v>
                </c:pt>
                <c:pt idx="5254">
                  <c:v>0.69062343306033813</c:v>
                </c:pt>
                <c:pt idx="5255">
                  <c:v>0.69062343306033813</c:v>
                </c:pt>
                <c:pt idx="5256">
                  <c:v>0.69053986294501102</c:v>
                </c:pt>
                <c:pt idx="5257">
                  <c:v>0.69045629282968435</c:v>
                </c:pt>
                <c:pt idx="5258">
                  <c:v>0.69037272271435735</c:v>
                </c:pt>
                <c:pt idx="5259">
                  <c:v>0.69037272271435735</c:v>
                </c:pt>
                <c:pt idx="5260">
                  <c:v>0.69028915259903112</c:v>
                </c:pt>
                <c:pt idx="5261">
                  <c:v>0.69020558248370434</c:v>
                </c:pt>
                <c:pt idx="5262">
                  <c:v>0.69012201236837778</c:v>
                </c:pt>
                <c:pt idx="5263">
                  <c:v>0.69003844225305078</c:v>
                </c:pt>
                <c:pt idx="5264">
                  <c:v>0.689954872137724</c:v>
                </c:pt>
                <c:pt idx="5265">
                  <c:v>0.689954872137724</c:v>
                </c:pt>
                <c:pt idx="5266">
                  <c:v>0.68987130202239721</c:v>
                </c:pt>
                <c:pt idx="5267">
                  <c:v>0.68978773190706999</c:v>
                </c:pt>
                <c:pt idx="5268">
                  <c:v>0.68970416179174321</c:v>
                </c:pt>
                <c:pt idx="5269">
                  <c:v>0.68970416179174321</c:v>
                </c:pt>
                <c:pt idx="5270">
                  <c:v>0.68962059167641698</c:v>
                </c:pt>
                <c:pt idx="5271">
                  <c:v>0.68953702156108998</c:v>
                </c:pt>
                <c:pt idx="5272">
                  <c:v>0.6894534514457632</c:v>
                </c:pt>
                <c:pt idx="5273">
                  <c:v>0.6894534514457632</c:v>
                </c:pt>
                <c:pt idx="5274">
                  <c:v>0.68936988133043653</c:v>
                </c:pt>
                <c:pt idx="5275">
                  <c:v>0.68936988133043653</c:v>
                </c:pt>
                <c:pt idx="5276">
                  <c:v>0.68928631121510964</c:v>
                </c:pt>
                <c:pt idx="5277">
                  <c:v>0.68928631121510964</c:v>
                </c:pt>
                <c:pt idx="5278">
                  <c:v>0.68920274109978275</c:v>
                </c:pt>
                <c:pt idx="5279">
                  <c:v>0.68911917098445619</c:v>
                </c:pt>
                <c:pt idx="5280">
                  <c:v>0.68903560086912963</c:v>
                </c:pt>
                <c:pt idx="5281">
                  <c:v>0.68895203075380274</c:v>
                </c:pt>
                <c:pt idx="5282">
                  <c:v>0.68886846063847607</c:v>
                </c:pt>
                <c:pt idx="5283">
                  <c:v>0.6887848905231494</c:v>
                </c:pt>
                <c:pt idx="5284">
                  <c:v>0.68870132040782261</c:v>
                </c:pt>
                <c:pt idx="5285">
                  <c:v>0.68870132040782261</c:v>
                </c:pt>
                <c:pt idx="5286">
                  <c:v>0.68861775029249572</c:v>
                </c:pt>
                <c:pt idx="5287">
                  <c:v>0.6885341801771685</c:v>
                </c:pt>
                <c:pt idx="5288">
                  <c:v>0.6885341801771685</c:v>
                </c:pt>
                <c:pt idx="5289">
                  <c:v>0.68845061006184216</c:v>
                </c:pt>
                <c:pt idx="5290">
                  <c:v>0.68845061006184216</c:v>
                </c:pt>
                <c:pt idx="5291">
                  <c:v>0.68836703994651538</c:v>
                </c:pt>
                <c:pt idx="5292">
                  <c:v>0.68836703994651538</c:v>
                </c:pt>
                <c:pt idx="5293">
                  <c:v>0.6882834698311886</c:v>
                </c:pt>
                <c:pt idx="5294">
                  <c:v>0.6882834698311886</c:v>
                </c:pt>
                <c:pt idx="5295">
                  <c:v>0.6882834698311886</c:v>
                </c:pt>
                <c:pt idx="5296">
                  <c:v>0.6882834698311886</c:v>
                </c:pt>
                <c:pt idx="5297">
                  <c:v>0.68819989971586182</c:v>
                </c:pt>
                <c:pt idx="5298">
                  <c:v>0.68811632960053482</c:v>
                </c:pt>
                <c:pt idx="5299">
                  <c:v>0.68811632960053482</c:v>
                </c:pt>
                <c:pt idx="5300">
                  <c:v>0.68803275948520803</c:v>
                </c:pt>
                <c:pt idx="5301">
                  <c:v>0.68803275948520803</c:v>
                </c:pt>
                <c:pt idx="5302">
                  <c:v>0.68794918936988181</c:v>
                </c:pt>
                <c:pt idx="5303">
                  <c:v>0.68786561925455514</c:v>
                </c:pt>
                <c:pt idx="5304">
                  <c:v>0.68786561925455514</c:v>
                </c:pt>
                <c:pt idx="5305">
                  <c:v>0.68786561925455514</c:v>
                </c:pt>
                <c:pt idx="5306">
                  <c:v>0.68786561925455514</c:v>
                </c:pt>
                <c:pt idx="5307">
                  <c:v>0.6877820491392278</c:v>
                </c:pt>
                <c:pt idx="5308">
                  <c:v>0.68769847902390158</c:v>
                </c:pt>
                <c:pt idx="5309">
                  <c:v>0.68769847902390158</c:v>
                </c:pt>
                <c:pt idx="5310">
                  <c:v>0.68761490890857491</c:v>
                </c:pt>
                <c:pt idx="5311">
                  <c:v>0.68753133879324768</c:v>
                </c:pt>
                <c:pt idx="5312">
                  <c:v>0.68744776867792079</c:v>
                </c:pt>
                <c:pt idx="5313">
                  <c:v>0.68744776867792079</c:v>
                </c:pt>
                <c:pt idx="5314">
                  <c:v>0.68736419856259423</c:v>
                </c:pt>
                <c:pt idx="5315">
                  <c:v>0.68728062844726723</c:v>
                </c:pt>
                <c:pt idx="5316">
                  <c:v>0.68719705833194078</c:v>
                </c:pt>
                <c:pt idx="5317">
                  <c:v>0.68711348821661367</c:v>
                </c:pt>
                <c:pt idx="5318">
                  <c:v>0.68702991810128744</c:v>
                </c:pt>
                <c:pt idx="5319">
                  <c:v>0.68694634798596022</c:v>
                </c:pt>
                <c:pt idx="5320">
                  <c:v>0.68686277787063343</c:v>
                </c:pt>
                <c:pt idx="5321">
                  <c:v>0.68677920775530721</c:v>
                </c:pt>
                <c:pt idx="5322">
                  <c:v>0.68669563763998087</c:v>
                </c:pt>
                <c:pt idx="5323">
                  <c:v>0.68661206752465342</c:v>
                </c:pt>
                <c:pt idx="5324">
                  <c:v>0.68652849740932675</c:v>
                </c:pt>
                <c:pt idx="5325">
                  <c:v>0.68644492729399986</c:v>
                </c:pt>
                <c:pt idx="5326">
                  <c:v>0.68644492729399986</c:v>
                </c:pt>
                <c:pt idx="5327">
                  <c:v>0.68644492729399986</c:v>
                </c:pt>
                <c:pt idx="5328">
                  <c:v>0.68644492729399986</c:v>
                </c:pt>
                <c:pt idx="5329">
                  <c:v>0.68644492729399986</c:v>
                </c:pt>
                <c:pt idx="5330">
                  <c:v>0.6863613571786733</c:v>
                </c:pt>
                <c:pt idx="5331">
                  <c:v>0.6862777870633463</c:v>
                </c:pt>
                <c:pt idx="5332">
                  <c:v>0.68619421694801996</c:v>
                </c:pt>
                <c:pt idx="5333">
                  <c:v>0.68611064683269263</c:v>
                </c:pt>
                <c:pt idx="5334">
                  <c:v>0.68602707671736585</c:v>
                </c:pt>
                <c:pt idx="5335">
                  <c:v>0.68594350660203962</c:v>
                </c:pt>
                <c:pt idx="5336">
                  <c:v>0.68585993648671295</c:v>
                </c:pt>
                <c:pt idx="5337">
                  <c:v>0.68577636637138584</c:v>
                </c:pt>
                <c:pt idx="5338">
                  <c:v>0.68569279625605906</c:v>
                </c:pt>
                <c:pt idx="5339">
                  <c:v>0.68560922614073261</c:v>
                </c:pt>
                <c:pt idx="5340">
                  <c:v>0.68552565602540583</c:v>
                </c:pt>
                <c:pt idx="5341">
                  <c:v>0.68552565602540583</c:v>
                </c:pt>
                <c:pt idx="5342">
                  <c:v>0.6854420859100786</c:v>
                </c:pt>
                <c:pt idx="5343">
                  <c:v>0.68535851579475182</c:v>
                </c:pt>
                <c:pt idx="5344">
                  <c:v>0.68527494567942526</c:v>
                </c:pt>
                <c:pt idx="5345">
                  <c:v>0.68519137556409893</c:v>
                </c:pt>
                <c:pt idx="5346">
                  <c:v>0.68510780544877214</c:v>
                </c:pt>
                <c:pt idx="5347">
                  <c:v>0.68502423533344525</c:v>
                </c:pt>
                <c:pt idx="5348">
                  <c:v>0.68502423533344525</c:v>
                </c:pt>
                <c:pt idx="5349">
                  <c:v>0.68502423533344525</c:v>
                </c:pt>
                <c:pt idx="5350">
                  <c:v>0.68494066521811847</c:v>
                </c:pt>
                <c:pt idx="5351">
                  <c:v>0.68485709510279158</c:v>
                </c:pt>
                <c:pt idx="5352">
                  <c:v>0.68477352498746469</c:v>
                </c:pt>
                <c:pt idx="5353">
                  <c:v>0.68477352498746469</c:v>
                </c:pt>
                <c:pt idx="5354">
                  <c:v>0.68468995487213791</c:v>
                </c:pt>
                <c:pt idx="5355">
                  <c:v>0.6846063847568109</c:v>
                </c:pt>
                <c:pt idx="5356">
                  <c:v>0.68452281464148457</c:v>
                </c:pt>
                <c:pt idx="5357">
                  <c:v>0.68452281464148457</c:v>
                </c:pt>
                <c:pt idx="5358">
                  <c:v>0.68443924452615779</c:v>
                </c:pt>
                <c:pt idx="5359">
                  <c:v>0.68435567441083112</c:v>
                </c:pt>
                <c:pt idx="5360">
                  <c:v>0.68435567441083112</c:v>
                </c:pt>
                <c:pt idx="5361">
                  <c:v>0.68427210429550422</c:v>
                </c:pt>
                <c:pt idx="5362">
                  <c:v>0.68427210429550422</c:v>
                </c:pt>
                <c:pt idx="5363">
                  <c:v>0.68418853418017767</c:v>
                </c:pt>
                <c:pt idx="5364">
                  <c:v>0.68410496406485066</c:v>
                </c:pt>
                <c:pt idx="5365">
                  <c:v>0.68410496406485066</c:v>
                </c:pt>
                <c:pt idx="5366">
                  <c:v>0.68410496406485066</c:v>
                </c:pt>
                <c:pt idx="5367">
                  <c:v>0.68410496406485066</c:v>
                </c:pt>
                <c:pt idx="5368">
                  <c:v>0.68410496406485066</c:v>
                </c:pt>
                <c:pt idx="5369">
                  <c:v>0.6840213939495241</c:v>
                </c:pt>
                <c:pt idx="5370">
                  <c:v>0.68393782383419732</c:v>
                </c:pt>
                <c:pt idx="5371">
                  <c:v>0.68393782383419732</c:v>
                </c:pt>
                <c:pt idx="5372">
                  <c:v>0.68393782383419732</c:v>
                </c:pt>
                <c:pt idx="5373">
                  <c:v>0.68393782383419732</c:v>
                </c:pt>
                <c:pt idx="5374">
                  <c:v>0.68385425371887076</c:v>
                </c:pt>
                <c:pt idx="5375">
                  <c:v>0.68385425371887076</c:v>
                </c:pt>
                <c:pt idx="5376">
                  <c:v>0.68377068360354387</c:v>
                </c:pt>
                <c:pt idx="5377">
                  <c:v>0.68377068360354387</c:v>
                </c:pt>
                <c:pt idx="5378">
                  <c:v>0.68368711348821698</c:v>
                </c:pt>
                <c:pt idx="5379">
                  <c:v>0.68368711348821698</c:v>
                </c:pt>
                <c:pt idx="5380">
                  <c:v>0.68360354337289031</c:v>
                </c:pt>
                <c:pt idx="5381">
                  <c:v>0.68360354337289031</c:v>
                </c:pt>
                <c:pt idx="5382">
                  <c:v>0.68351997325756331</c:v>
                </c:pt>
                <c:pt idx="5383">
                  <c:v>0.68343640314223641</c:v>
                </c:pt>
                <c:pt idx="5384">
                  <c:v>0.68335283302690963</c:v>
                </c:pt>
                <c:pt idx="5385">
                  <c:v>0.68326926291158319</c:v>
                </c:pt>
                <c:pt idx="5386">
                  <c:v>0.68326926291158319</c:v>
                </c:pt>
                <c:pt idx="5387">
                  <c:v>0.68318569279625629</c:v>
                </c:pt>
                <c:pt idx="5388">
                  <c:v>0.68310212268092951</c:v>
                </c:pt>
                <c:pt idx="5389">
                  <c:v>0.68301855256560284</c:v>
                </c:pt>
                <c:pt idx="5390">
                  <c:v>0.68301855256560284</c:v>
                </c:pt>
                <c:pt idx="5391">
                  <c:v>0.68293498245027595</c:v>
                </c:pt>
                <c:pt idx="5392">
                  <c:v>0.6828514123349495</c:v>
                </c:pt>
                <c:pt idx="5393">
                  <c:v>0.68276784221962272</c:v>
                </c:pt>
                <c:pt idx="5394">
                  <c:v>0.68276784221962272</c:v>
                </c:pt>
                <c:pt idx="5395">
                  <c:v>0.68276784221962272</c:v>
                </c:pt>
                <c:pt idx="5396">
                  <c:v>0.68276784221962272</c:v>
                </c:pt>
                <c:pt idx="5397">
                  <c:v>0.68276784221962272</c:v>
                </c:pt>
                <c:pt idx="5398">
                  <c:v>0.68268427210429605</c:v>
                </c:pt>
                <c:pt idx="5399">
                  <c:v>0.68260070198896883</c:v>
                </c:pt>
                <c:pt idx="5400">
                  <c:v>0.68251713187364182</c:v>
                </c:pt>
                <c:pt idx="5401">
                  <c:v>0.68251713187364182</c:v>
                </c:pt>
                <c:pt idx="5402">
                  <c:v>0.68243356175831527</c:v>
                </c:pt>
                <c:pt idx="5403">
                  <c:v>0.68234999164298882</c:v>
                </c:pt>
                <c:pt idx="5404">
                  <c:v>0.68234999164298882</c:v>
                </c:pt>
                <c:pt idx="5405">
                  <c:v>0.68234999164298882</c:v>
                </c:pt>
                <c:pt idx="5406">
                  <c:v>0.68226642152766159</c:v>
                </c:pt>
                <c:pt idx="5407">
                  <c:v>0.68226642152766159</c:v>
                </c:pt>
                <c:pt idx="5408">
                  <c:v>0.68218285141233492</c:v>
                </c:pt>
                <c:pt idx="5409">
                  <c:v>0.68209928129700836</c:v>
                </c:pt>
                <c:pt idx="5410">
                  <c:v>0.68201571118168181</c:v>
                </c:pt>
                <c:pt idx="5411">
                  <c:v>0.68193214106635458</c:v>
                </c:pt>
                <c:pt idx="5412">
                  <c:v>0.68193214106635458</c:v>
                </c:pt>
                <c:pt idx="5413">
                  <c:v>0.68193214106635458</c:v>
                </c:pt>
                <c:pt idx="5414">
                  <c:v>0.68193214106635458</c:v>
                </c:pt>
                <c:pt idx="5415">
                  <c:v>0.68193214106635458</c:v>
                </c:pt>
                <c:pt idx="5416">
                  <c:v>0.68184857095102813</c:v>
                </c:pt>
                <c:pt idx="5417">
                  <c:v>0.68176500083570135</c:v>
                </c:pt>
                <c:pt idx="5418">
                  <c:v>0.68176500083570135</c:v>
                </c:pt>
                <c:pt idx="5419">
                  <c:v>0.68168143072037501</c:v>
                </c:pt>
                <c:pt idx="5420">
                  <c:v>0.6815978606050479</c:v>
                </c:pt>
                <c:pt idx="5421">
                  <c:v>0.68151429048972112</c:v>
                </c:pt>
                <c:pt idx="5422">
                  <c:v>0.68143072037439434</c:v>
                </c:pt>
                <c:pt idx="5423">
                  <c:v>0.68134715025906756</c:v>
                </c:pt>
                <c:pt idx="5424">
                  <c:v>0.68126358014374055</c:v>
                </c:pt>
                <c:pt idx="5425">
                  <c:v>0.68126358014374055</c:v>
                </c:pt>
                <c:pt idx="5426">
                  <c:v>0.68126358014374055</c:v>
                </c:pt>
                <c:pt idx="5427">
                  <c:v>0.68126358014374055</c:v>
                </c:pt>
                <c:pt idx="5428">
                  <c:v>0.68126358014374055</c:v>
                </c:pt>
                <c:pt idx="5429">
                  <c:v>0.68118001002841422</c:v>
                </c:pt>
                <c:pt idx="5430">
                  <c:v>0.68118001002841422</c:v>
                </c:pt>
                <c:pt idx="5431">
                  <c:v>0.68109643991308755</c:v>
                </c:pt>
                <c:pt idx="5432">
                  <c:v>0.68109643991308755</c:v>
                </c:pt>
                <c:pt idx="5433">
                  <c:v>0.68109643991308755</c:v>
                </c:pt>
                <c:pt idx="5434">
                  <c:v>0.6810128697977601</c:v>
                </c:pt>
                <c:pt idx="5435">
                  <c:v>0.6810128697977601</c:v>
                </c:pt>
                <c:pt idx="5436">
                  <c:v>0.6810128697977601</c:v>
                </c:pt>
                <c:pt idx="5437">
                  <c:v>0.6810128697977601</c:v>
                </c:pt>
                <c:pt idx="5438">
                  <c:v>0.68092929968243399</c:v>
                </c:pt>
                <c:pt idx="5439">
                  <c:v>0.68092929968243399</c:v>
                </c:pt>
                <c:pt idx="5440">
                  <c:v>0.68084572956710732</c:v>
                </c:pt>
                <c:pt idx="5441">
                  <c:v>0.68076215945178031</c:v>
                </c:pt>
                <c:pt idx="5442">
                  <c:v>0.68067858933645353</c:v>
                </c:pt>
                <c:pt idx="5443">
                  <c:v>0.68059501922112686</c:v>
                </c:pt>
                <c:pt idx="5444">
                  <c:v>0.68051144910579975</c:v>
                </c:pt>
                <c:pt idx="5445">
                  <c:v>0.68042787899047341</c:v>
                </c:pt>
                <c:pt idx="5446">
                  <c:v>0.68034430887514641</c:v>
                </c:pt>
                <c:pt idx="5447">
                  <c:v>0.68034430887514641</c:v>
                </c:pt>
                <c:pt idx="5448">
                  <c:v>0.68026073875981963</c:v>
                </c:pt>
                <c:pt idx="5449">
                  <c:v>0.68017716864449296</c:v>
                </c:pt>
                <c:pt idx="5450">
                  <c:v>0.68009359852916629</c:v>
                </c:pt>
                <c:pt idx="5451">
                  <c:v>0.68001002841383973</c:v>
                </c:pt>
                <c:pt idx="5452">
                  <c:v>0.67992645829851306</c:v>
                </c:pt>
                <c:pt idx="5453">
                  <c:v>0.67992645829851306</c:v>
                </c:pt>
                <c:pt idx="5454">
                  <c:v>0.67992645829851306</c:v>
                </c:pt>
                <c:pt idx="5455">
                  <c:v>0.67984288818318617</c:v>
                </c:pt>
                <c:pt idx="5456">
                  <c:v>0.67984288818318617</c:v>
                </c:pt>
                <c:pt idx="5457">
                  <c:v>0.67984288818318617</c:v>
                </c:pt>
                <c:pt idx="5458">
                  <c:v>0.67984288818318617</c:v>
                </c:pt>
                <c:pt idx="5459">
                  <c:v>0.67984288818318617</c:v>
                </c:pt>
                <c:pt idx="5460">
                  <c:v>0.67975931806785916</c:v>
                </c:pt>
                <c:pt idx="5461">
                  <c:v>0.67967574795253261</c:v>
                </c:pt>
                <c:pt idx="5462">
                  <c:v>0.67959217783720538</c:v>
                </c:pt>
                <c:pt idx="5463">
                  <c:v>0.67950860772187882</c:v>
                </c:pt>
                <c:pt idx="5464">
                  <c:v>0.67942503760655226</c:v>
                </c:pt>
                <c:pt idx="5465">
                  <c:v>0.67942503760655226</c:v>
                </c:pt>
                <c:pt idx="5466">
                  <c:v>0.67942503760655226</c:v>
                </c:pt>
                <c:pt idx="5467">
                  <c:v>0.67942503760655226</c:v>
                </c:pt>
                <c:pt idx="5468">
                  <c:v>0.67934146749122548</c:v>
                </c:pt>
                <c:pt idx="5469">
                  <c:v>0.67925789737589892</c:v>
                </c:pt>
                <c:pt idx="5470">
                  <c:v>0.67925789737589892</c:v>
                </c:pt>
                <c:pt idx="5471">
                  <c:v>0.67917432726057214</c:v>
                </c:pt>
                <c:pt idx="5472">
                  <c:v>0.67909075714524514</c:v>
                </c:pt>
                <c:pt idx="5473">
                  <c:v>0.67909075714524514</c:v>
                </c:pt>
                <c:pt idx="5474">
                  <c:v>0.67900718702991814</c:v>
                </c:pt>
                <c:pt idx="5475">
                  <c:v>0.67892361691459202</c:v>
                </c:pt>
                <c:pt idx="5476">
                  <c:v>0.67884004679926491</c:v>
                </c:pt>
                <c:pt idx="5477">
                  <c:v>0.67875647668393824</c:v>
                </c:pt>
                <c:pt idx="5478">
                  <c:v>0.67875647668393824</c:v>
                </c:pt>
                <c:pt idx="5479">
                  <c:v>0.67867290656861146</c:v>
                </c:pt>
                <c:pt idx="5480">
                  <c:v>0.67858933645328467</c:v>
                </c:pt>
                <c:pt idx="5481">
                  <c:v>0.67850576633795767</c:v>
                </c:pt>
                <c:pt idx="5482">
                  <c:v>0.67842219622263078</c:v>
                </c:pt>
                <c:pt idx="5483">
                  <c:v>0.67842219622263078</c:v>
                </c:pt>
                <c:pt idx="5484">
                  <c:v>0.67833862610730433</c:v>
                </c:pt>
                <c:pt idx="5485">
                  <c:v>0.67825505599197755</c:v>
                </c:pt>
                <c:pt idx="5486">
                  <c:v>0.67817148587665055</c:v>
                </c:pt>
                <c:pt idx="5487">
                  <c:v>0.67817148587665055</c:v>
                </c:pt>
                <c:pt idx="5488">
                  <c:v>0.67808791576132377</c:v>
                </c:pt>
                <c:pt idx="5489">
                  <c:v>0.67800434564599721</c:v>
                </c:pt>
                <c:pt idx="5490">
                  <c:v>0.67792077553067065</c:v>
                </c:pt>
                <c:pt idx="5491">
                  <c:v>0.67792077553067065</c:v>
                </c:pt>
                <c:pt idx="5492">
                  <c:v>0.67792077553067065</c:v>
                </c:pt>
                <c:pt idx="5493">
                  <c:v>0.67783720541534365</c:v>
                </c:pt>
                <c:pt idx="5494">
                  <c:v>0.67775363530001687</c:v>
                </c:pt>
                <c:pt idx="5495">
                  <c:v>0.67775363530001687</c:v>
                </c:pt>
                <c:pt idx="5496">
                  <c:v>0.67767006518469042</c:v>
                </c:pt>
                <c:pt idx="5497">
                  <c:v>0.67767006518469042</c:v>
                </c:pt>
                <c:pt idx="5498">
                  <c:v>0.67758649506936319</c:v>
                </c:pt>
                <c:pt idx="5499">
                  <c:v>0.67750292495403641</c:v>
                </c:pt>
                <c:pt idx="5500">
                  <c:v>0.67750292495403641</c:v>
                </c:pt>
                <c:pt idx="5501">
                  <c:v>0.67741935483870974</c:v>
                </c:pt>
                <c:pt idx="5502">
                  <c:v>0.67733578472338318</c:v>
                </c:pt>
                <c:pt idx="5503">
                  <c:v>0.67725221460805662</c:v>
                </c:pt>
                <c:pt idx="5504">
                  <c:v>0.67716864449272962</c:v>
                </c:pt>
                <c:pt idx="5505">
                  <c:v>0.67708507437740284</c:v>
                </c:pt>
                <c:pt idx="5506">
                  <c:v>0.67700150426207606</c:v>
                </c:pt>
                <c:pt idx="5507">
                  <c:v>0.67700150426207606</c:v>
                </c:pt>
                <c:pt idx="5508">
                  <c:v>0.67691793414674928</c:v>
                </c:pt>
                <c:pt idx="5509">
                  <c:v>0.67683436403142261</c:v>
                </c:pt>
                <c:pt idx="5510">
                  <c:v>0.67675079391609583</c:v>
                </c:pt>
                <c:pt idx="5511">
                  <c:v>0.67675079391609583</c:v>
                </c:pt>
                <c:pt idx="5512">
                  <c:v>0.67666722380076882</c:v>
                </c:pt>
                <c:pt idx="5513">
                  <c:v>0.67658365368544249</c:v>
                </c:pt>
                <c:pt idx="5514">
                  <c:v>0.67650008357011571</c:v>
                </c:pt>
                <c:pt idx="5515">
                  <c:v>0.67650008357011571</c:v>
                </c:pt>
                <c:pt idx="5516">
                  <c:v>0.67641651345478893</c:v>
                </c:pt>
                <c:pt idx="5517">
                  <c:v>0.67633294333946181</c:v>
                </c:pt>
                <c:pt idx="5518">
                  <c:v>0.67633294333946181</c:v>
                </c:pt>
                <c:pt idx="5519">
                  <c:v>0.67633294333946181</c:v>
                </c:pt>
                <c:pt idx="5520">
                  <c:v>0.67624937322413547</c:v>
                </c:pt>
                <c:pt idx="5521">
                  <c:v>0.6761658031088088</c:v>
                </c:pt>
                <c:pt idx="5522">
                  <c:v>0.6761658031088088</c:v>
                </c:pt>
                <c:pt idx="5523">
                  <c:v>0.67608223299348202</c:v>
                </c:pt>
                <c:pt idx="5524">
                  <c:v>0.67599866287815524</c:v>
                </c:pt>
                <c:pt idx="5525">
                  <c:v>0.67591509276282824</c:v>
                </c:pt>
                <c:pt idx="5526">
                  <c:v>0.67591509276282824</c:v>
                </c:pt>
                <c:pt idx="5527">
                  <c:v>0.67591509276282824</c:v>
                </c:pt>
                <c:pt idx="5528">
                  <c:v>0.67591509276282824</c:v>
                </c:pt>
                <c:pt idx="5529">
                  <c:v>0.67583152264750179</c:v>
                </c:pt>
                <c:pt idx="5530">
                  <c:v>0.67574795253217534</c:v>
                </c:pt>
                <c:pt idx="5531">
                  <c:v>0.67566438241684801</c:v>
                </c:pt>
                <c:pt idx="5532">
                  <c:v>0.67566438241684801</c:v>
                </c:pt>
                <c:pt idx="5533">
                  <c:v>0.67566438241684801</c:v>
                </c:pt>
                <c:pt idx="5534">
                  <c:v>0.67566438241684801</c:v>
                </c:pt>
                <c:pt idx="5535">
                  <c:v>0.67566438241684801</c:v>
                </c:pt>
                <c:pt idx="5536">
                  <c:v>0.67566438241684801</c:v>
                </c:pt>
                <c:pt idx="5537">
                  <c:v>0.67558081230152145</c:v>
                </c:pt>
                <c:pt idx="5538">
                  <c:v>0.67558081230152145</c:v>
                </c:pt>
                <c:pt idx="5539">
                  <c:v>0.67549724218619467</c:v>
                </c:pt>
                <c:pt idx="5540">
                  <c:v>0.67541367207086767</c:v>
                </c:pt>
                <c:pt idx="5541">
                  <c:v>0.67541367207086767</c:v>
                </c:pt>
                <c:pt idx="5542">
                  <c:v>0.67541367207086767</c:v>
                </c:pt>
                <c:pt idx="5543">
                  <c:v>0.67533010195554066</c:v>
                </c:pt>
                <c:pt idx="5544">
                  <c:v>0.67533010195554066</c:v>
                </c:pt>
                <c:pt idx="5545">
                  <c:v>0.67533010195554066</c:v>
                </c:pt>
                <c:pt idx="5546">
                  <c:v>0.67533010195554066</c:v>
                </c:pt>
                <c:pt idx="5547">
                  <c:v>0.67533010195554066</c:v>
                </c:pt>
                <c:pt idx="5548">
                  <c:v>0.67524653184021388</c:v>
                </c:pt>
                <c:pt idx="5549">
                  <c:v>0.6751629617248871</c:v>
                </c:pt>
                <c:pt idx="5550">
                  <c:v>0.67507939160956076</c:v>
                </c:pt>
                <c:pt idx="5551">
                  <c:v>0.67499582149423398</c:v>
                </c:pt>
                <c:pt idx="5552">
                  <c:v>0.6749122513789072</c:v>
                </c:pt>
                <c:pt idx="5553">
                  <c:v>0.67482868126358087</c:v>
                </c:pt>
                <c:pt idx="5554">
                  <c:v>0.67482868126358087</c:v>
                </c:pt>
                <c:pt idx="5555">
                  <c:v>0.67474511114825375</c:v>
                </c:pt>
                <c:pt idx="5556">
                  <c:v>0.67474511114825375</c:v>
                </c:pt>
                <c:pt idx="5557">
                  <c:v>0.67466154103292653</c:v>
                </c:pt>
                <c:pt idx="5558">
                  <c:v>0.67457797091760008</c:v>
                </c:pt>
                <c:pt idx="5559">
                  <c:v>0.6744944008022733</c:v>
                </c:pt>
                <c:pt idx="5560">
                  <c:v>0.6744944008022733</c:v>
                </c:pt>
                <c:pt idx="5561">
                  <c:v>0.67441083068694652</c:v>
                </c:pt>
                <c:pt idx="5562">
                  <c:v>0.67441083068694652</c:v>
                </c:pt>
                <c:pt idx="5563">
                  <c:v>0.67441083068694652</c:v>
                </c:pt>
                <c:pt idx="5564">
                  <c:v>0.67432726057161962</c:v>
                </c:pt>
                <c:pt idx="5565">
                  <c:v>0.67424369045629307</c:v>
                </c:pt>
                <c:pt idx="5566">
                  <c:v>0.67416012034096606</c:v>
                </c:pt>
                <c:pt idx="5567">
                  <c:v>0.67407655022563961</c:v>
                </c:pt>
                <c:pt idx="5568">
                  <c:v>0.67407655022563961</c:v>
                </c:pt>
                <c:pt idx="5569">
                  <c:v>0.67399298011031261</c:v>
                </c:pt>
                <c:pt idx="5570">
                  <c:v>0.67390940999498605</c:v>
                </c:pt>
                <c:pt idx="5571">
                  <c:v>0.67382583987965938</c:v>
                </c:pt>
                <c:pt idx="5572">
                  <c:v>0.67374226976433249</c:v>
                </c:pt>
                <c:pt idx="5573">
                  <c:v>0.67374226976433249</c:v>
                </c:pt>
                <c:pt idx="5574">
                  <c:v>0.67374226976433249</c:v>
                </c:pt>
                <c:pt idx="5575">
                  <c:v>0.67365869964900604</c:v>
                </c:pt>
                <c:pt idx="5576">
                  <c:v>0.67365869964900604</c:v>
                </c:pt>
                <c:pt idx="5577">
                  <c:v>0.67365869964900604</c:v>
                </c:pt>
                <c:pt idx="5578">
                  <c:v>0.67357512953367893</c:v>
                </c:pt>
                <c:pt idx="5579">
                  <c:v>0.67349155941835215</c:v>
                </c:pt>
                <c:pt idx="5580">
                  <c:v>0.67340798930302548</c:v>
                </c:pt>
                <c:pt idx="5581">
                  <c:v>0.67332441918769881</c:v>
                </c:pt>
                <c:pt idx="5582">
                  <c:v>0.67324084907237192</c:v>
                </c:pt>
                <c:pt idx="5583">
                  <c:v>0.67324084907237192</c:v>
                </c:pt>
                <c:pt idx="5584">
                  <c:v>0.67315727895704502</c:v>
                </c:pt>
                <c:pt idx="5585">
                  <c:v>0.67315727895704502</c:v>
                </c:pt>
                <c:pt idx="5586">
                  <c:v>0.67315727895704502</c:v>
                </c:pt>
                <c:pt idx="5587">
                  <c:v>0.67307370884171824</c:v>
                </c:pt>
                <c:pt idx="5588">
                  <c:v>0.6729901387263918</c:v>
                </c:pt>
                <c:pt idx="5589">
                  <c:v>0.67290656861106468</c:v>
                </c:pt>
                <c:pt idx="5590">
                  <c:v>0.67290656861106468</c:v>
                </c:pt>
                <c:pt idx="5591">
                  <c:v>0.67290656861106468</c:v>
                </c:pt>
                <c:pt idx="5592">
                  <c:v>0.67282299849573812</c:v>
                </c:pt>
                <c:pt idx="5593">
                  <c:v>0.67273942838041156</c:v>
                </c:pt>
                <c:pt idx="5594">
                  <c:v>0.672655858265085</c:v>
                </c:pt>
                <c:pt idx="5595">
                  <c:v>0.672655858265085</c:v>
                </c:pt>
                <c:pt idx="5596">
                  <c:v>0.67257228814975767</c:v>
                </c:pt>
                <c:pt idx="5597">
                  <c:v>0.67257228814975767</c:v>
                </c:pt>
                <c:pt idx="5598">
                  <c:v>0.67257228814975767</c:v>
                </c:pt>
                <c:pt idx="5599">
                  <c:v>0.67248871803443111</c:v>
                </c:pt>
                <c:pt idx="5600">
                  <c:v>0.67240514791910433</c:v>
                </c:pt>
                <c:pt idx="5601">
                  <c:v>0.67232157780377788</c:v>
                </c:pt>
                <c:pt idx="5602">
                  <c:v>0.67232157780377788</c:v>
                </c:pt>
                <c:pt idx="5603">
                  <c:v>0.6722380076884511</c:v>
                </c:pt>
                <c:pt idx="5604">
                  <c:v>0.6722380076884511</c:v>
                </c:pt>
                <c:pt idx="5605">
                  <c:v>0.6722380076884511</c:v>
                </c:pt>
                <c:pt idx="5606">
                  <c:v>0.6722380076884511</c:v>
                </c:pt>
                <c:pt idx="5607">
                  <c:v>0.6722380076884511</c:v>
                </c:pt>
                <c:pt idx="5608">
                  <c:v>0.6722380076884511</c:v>
                </c:pt>
                <c:pt idx="5609">
                  <c:v>0.6722380076884511</c:v>
                </c:pt>
                <c:pt idx="5610">
                  <c:v>0.6722380076884511</c:v>
                </c:pt>
                <c:pt idx="5611">
                  <c:v>0.67215443757312454</c:v>
                </c:pt>
                <c:pt idx="5612">
                  <c:v>0.67207086745779754</c:v>
                </c:pt>
                <c:pt idx="5613">
                  <c:v>0.67198729734247076</c:v>
                </c:pt>
                <c:pt idx="5614">
                  <c:v>0.67190372722714364</c:v>
                </c:pt>
                <c:pt idx="5615">
                  <c:v>0.67182015711181708</c:v>
                </c:pt>
                <c:pt idx="5616">
                  <c:v>0.6717365869964903</c:v>
                </c:pt>
                <c:pt idx="5617">
                  <c:v>0.6717365869964903</c:v>
                </c:pt>
                <c:pt idx="5618">
                  <c:v>0.67165301688116374</c:v>
                </c:pt>
                <c:pt idx="5619">
                  <c:v>0.67165301688116374</c:v>
                </c:pt>
                <c:pt idx="5620">
                  <c:v>0.67165301688116374</c:v>
                </c:pt>
                <c:pt idx="5621">
                  <c:v>0.67156944676583663</c:v>
                </c:pt>
                <c:pt idx="5622">
                  <c:v>0.6714858766505104</c:v>
                </c:pt>
                <c:pt idx="5623">
                  <c:v>0.67140230653518351</c:v>
                </c:pt>
                <c:pt idx="5624">
                  <c:v>0.67131873641985673</c:v>
                </c:pt>
                <c:pt idx="5625">
                  <c:v>0.67123516630452984</c:v>
                </c:pt>
                <c:pt idx="5626">
                  <c:v>0.67115159618920295</c:v>
                </c:pt>
                <c:pt idx="5627">
                  <c:v>0.6710680260738765</c:v>
                </c:pt>
                <c:pt idx="5628">
                  <c:v>0.6710680260738765</c:v>
                </c:pt>
                <c:pt idx="5629">
                  <c:v>0.67098445595854961</c:v>
                </c:pt>
                <c:pt idx="5630">
                  <c:v>0.67090088584322261</c:v>
                </c:pt>
                <c:pt idx="5631">
                  <c:v>0.67081731572789571</c:v>
                </c:pt>
                <c:pt idx="5632">
                  <c:v>0.67081731572789571</c:v>
                </c:pt>
                <c:pt idx="5633">
                  <c:v>0.67081731572789571</c:v>
                </c:pt>
                <c:pt idx="5634">
                  <c:v>0.67081731572789571</c:v>
                </c:pt>
                <c:pt idx="5635">
                  <c:v>0.67073374561256893</c:v>
                </c:pt>
                <c:pt idx="5636">
                  <c:v>0.67073374561256893</c:v>
                </c:pt>
                <c:pt idx="5637">
                  <c:v>0.67065017549724248</c:v>
                </c:pt>
                <c:pt idx="5638">
                  <c:v>0.67056660538191548</c:v>
                </c:pt>
                <c:pt idx="5639">
                  <c:v>0.67048303526658892</c:v>
                </c:pt>
                <c:pt idx="5640">
                  <c:v>0.67048303526658892</c:v>
                </c:pt>
                <c:pt idx="5641">
                  <c:v>0.67048303526658892</c:v>
                </c:pt>
                <c:pt idx="5642">
                  <c:v>0.67039946515126192</c:v>
                </c:pt>
                <c:pt idx="5643">
                  <c:v>0.67039946515126192</c:v>
                </c:pt>
                <c:pt idx="5644">
                  <c:v>0.67039946515126192</c:v>
                </c:pt>
                <c:pt idx="5645">
                  <c:v>0.67031589503593514</c:v>
                </c:pt>
                <c:pt idx="5646">
                  <c:v>0.67023232492060836</c:v>
                </c:pt>
                <c:pt idx="5647">
                  <c:v>0.67014875480528191</c:v>
                </c:pt>
                <c:pt idx="5648">
                  <c:v>0.67014875480528191</c:v>
                </c:pt>
                <c:pt idx="5649">
                  <c:v>0.67014875480528191</c:v>
                </c:pt>
                <c:pt idx="5650">
                  <c:v>0.67014875480528191</c:v>
                </c:pt>
                <c:pt idx="5651">
                  <c:v>0.67014875480528191</c:v>
                </c:pt>
                <c:pt idx="5652">
                  <c:v>0.67014875480528191</c:v>
                </c:pt>
                <c:pt idx="5653">
                  <c:v>0.6700651846899548</c:v>
                </c:pt>
                <c:pt idx="5654">
                  <c:v>0.66998161457462857</c:v>
                </c:pt>
                <c:pt idx="5655">
                  <c:v>0.6698980444593019</c:v>
                </c:pt>
                <c:pt idx="5656">
                  <c:v>0.6698980444593019</c:v>
                </c:pt>
                <c:pt idx="5657">
                  <c:v>0.66981447434397512</c:v>
                </c:pt>
                <c:pt idx="5658">
                  <c:v>0.66973090422864812</c:v>
                </c:pt>
                <c:pt idx="5659">
                  <c:v>0.66973090422864812</c:v>
                </c:pt>
                <c:pt idx="5660">
                  <c:v>0.66964733411332156</c:v>
                </c:pt>
                <c:pt idx="5661">
                  <c:v>0.66956376399799411</c:v>
                </c:pt>
                <c:pt idx="5662">
                  <c:v>0.66956376399799411</c:v>
                </c:pt>
                <c:pt idx="5663">
                  <c:v>0.66948019388266733</c:v>
                </c:pt>
                <c:pt idx="5664">
                  <c:v>0.66948019388266733</c:v>
                </c:pt>
                <c:pt idx="5665">
                  <c:v>0.66939662376734077</c:v>
                </c:pt>
                <c:pt idx="5666">
                  <c:v>0.66931305365201421</c:v>
                </c:pt>
                <c:pt idx="5667">
                  <c:v>0.66931305365201421</c:v>
                </c:pt>
                <c:pt idx="5668">
                  <c:v>0.66922948353668765</c:v>
                </c:pt>
                <c:pt idx="5669">
                  <c:v>0.66914591342136098</c:v>
                </c:pt>
                <c:pt idx="5670">
                  <c:v>0.66914591342136098</c:v>
                </c:pt>
                <c:pt idx="5671">
                  <c:v>0.66906234330603376</c:v>
                </c:pt>
                <c:pt idx="5672">
                  <c:v>0.66906234330603376</c:v>
                </c:pt>
                <c:pt idx="5673">
                  <c:v>0.66897877319070742</c:v>
                </c:pt>
                <c:pt idx="5674">
                  <c:v>0.66889520307538086</c:v>
                </c:pt>
                <c:pt idx="5675">
                  <c:v>0.66881163296005386</c:v>
                </c:pt>
                <c:pt idx="5676">
                  <c:v>0.66881163296005386</c:v>
                </c:pt>
                <c:pt idx="5677">
                  <c:v>0.66872806284472708</c:v>
                </c:pt>
                <c:pt idx="5678">
                  <c:v>0.66864449272940063</c:v>
                </c:pt>
                <c:pt idx="5679">
                  <c:v>0.66864449272940063</c:v>
                </c:pt>
                <c:pt idx="5680">
                  <c:v>0.66864449272940063</c:v>
                </c:pt>
                <c:pt idx="5681">
                  <c:v>0.66856092261407363</c:v>
                </c:pt>
                <c:pt idx="5682">
                  <c:v>0.66856092261407363</c:v>
                </c:pt>
                <c:pt idx="5683">
                  <c:v>0.66847735249874674</c:v>
                </c:pt>
                <c:pt idx="5684">
                  <c:v>0.66847735249874674</c:v>
                </c:pt>
                <c:pt idx="5685">
                  <c:v>0.66847735249874674</c:v>
                </c:pt>
                <c:pt idx="5686">
                  <c:v>0.66847735249874674</c:v>
                </c:pt>
                <c:pt idx="5687">
                  <c:v>0.66839378238341984</c:v>
                </c:pt>
                <c:pt idx="5688">
                  <c:v>0.66839378238341984</c:v>
                </c:pt>
                <c:pt idx="5689">
                  <c:v>0.66831021226809351</c:v>
                </c:pt>
                <c:pt idx="5690">
                  <c:v>0.66822664215276639</c:v>
                </c:pt>
                <c:pt idx="5691">
                  <c:v>0.66822664215276639</c:v>
                </c:pt>
                <c:pt idx="5692">
                  <c:v>0.66822664215276639</c:v>
                </c:pt>
                <c:pt idx="5693">
                  <c:v>0.66814307203743972</c:v>
                </c:pt>
                <c:pt idx="5694">
                  <c:v>0.66805950192211272</c:v>
                </c:pt>
                <c:pt idx="5695">
                  <c:v>0.66805950192211272</c:v>
                </c:pt>
                <c:pt idx="5696">
                  <c:v>0.66797593180678616</c:v>
                </c:pt>
                <c:pt idx="5697">
                  <c:v>0.66789236169145938</c:v>
                </c:pt>
                <c:pt idx="5698">
                  <c:v>0.66789236169145938</c:v>
                </c:pt>
                <c:pt idx="5699">
                  <c:v>0.66780879157613271</c:v>
                </c:pt>
                <c:pt idx="5700">
                  <c:v>0.66780879157613271</c:v>
                </c:pt>
                <c:pt idx="5701">
                  <c:v>0.66780879157613271</c:v>
                </c:pt>
                <c:pt idx="5702">
                  <c:v>0.66780879157613271</c:v>
                </c:pt>
                <c:pt idx="5703">
                  <c:v>0.66772522146080604</c:v>
                </c:pt>
                <c:pt idx="5704">
                  <c:v>0.66772522146080604</c:v>
                </c:pt>
                <c:pt idx="5705">
                  <c:v>0.66764165134547948</c:v>
                </c:pt>
                <c:pt idx="5706">
                  <c:v>0.66764165134547948</c:v>
                </c:pt>
                <c:pt idx="5707">
                  <c:v>0.66755808123015203</c:v>
                </c:pt>
                <c:pt idx="5708">
                  <c:v>0.66755808123015203</c:v>
                </c:pt>
                <c:pt idx="5709">
                  <c:v>0.66747451111482581</c:v>
                </c:pt>
                <c:pt idx="5710">
                  <c:v>0.66739094099949892</c:v>
                </c:pt>
                <c:pt idx="5711">
                  <c:v>0.66739094099949892</c:v>
                </c:pt>
                <c:pt idx="5712">
                  <c:v>0.66739094099949892</c:v>
                </c:pt>
                <c:pt idx="5713">
                  <c:v>0.66730737088417202</c:v>
                </c:pt>
                <c:pt idx="5714">
                  <c:v>0.66722380076884535</c:v>
                </c:pt>
                <c:pt idx="5715">
                  <c:v>0.66714023065351902</c:v>
                </c:pt>
                <c:pt idx="5716">
                  <c:v>0.66705666053819213</c:v>
                </c:pt>
                <c:pt idx="5717">
                  <c:v>0.66697309042286501</c:v>
                </c:pt>
                <c:pt idx="5718">
                  <c:v>0.66688952030753823</c:v>
                </c:pt>
                <c:pt idx="5719">
                  <c:v>0.66680595019221145</c:v>
                </c:pt>
                <c:pt idx="5720">
                  <c:v>0.66672238007688478</c:v>
                </c:pt>
                <c:pt idx="5721">
                  <c:v>0.66663880996155789</c:v>
                </c:pt>
                <c:pt idx="5722">
                  <c:v>0.66663880996155789</c:v>
                </c:pt>
                <c:pt idx="5723">
                  <c:v>0.66663880996155789</c:v>
                </c:pt>
                <c:pt idx="5724">
                  <c:v>0.666555239846231</c:v>
                </c:pt>
                <c:pt idx="5725">
                  <c:v>0.666555239846231</c:v>
                </c:pt>
                <c:pt idx="5726">
                  <c:v>0.666555239846231</c:v>
                </c:pt>
                <c:pt idx="5727">
                  <c:v>0.666555239846231</c:v>
                </c:pt>
                <c:pt idx="5728">
                  <c:v>0.666555239846231</c:v>
                </c:pt>
                <c:pt idx="5729">
                  <c:v>0.666555239846231</c:v>
                </c:pt>
                <c:pt idx="5730">
                  <c:v>0.666555239846231</c:v>
                </c:pt>
                <c:pt idx="5731">
                  <c:v>0.66647166973090421</c:v>
                </c:pt>
                <c:pt idx="5732">
                  <c:v>0.66638809961557799</c:v>
                </c:pt>
                <c:pt idx="5733">
                  <c:v>0.66630452950025076</c:v>
                </c:pt>
                <c:pt idx="5734">
                  <c:v>0.66622095938492421</c:v>
                </c:pt>
                <c:pt idx="5735">
                  <c:v>0.66622095938492421</c:v>
                </c:pt>
                <c:pt idx="5736">
                  <c:v>0.66613738926959742</c:v>
                </c:pt>
                <c:pt idx="5737">
                  <c:v>0.66605381915427075</c:v>
                </c:pt>
                <c:pt idx="5738">
                  <c:v>0.66597024903894364</c:v>
                </c:pt>
                <c:pt idx="5739">
                  <c:v>0.66588667892361708</c:v>
                </c:pt>
                <c:pt idx="5740">
                  <c:v>0.66588667892361708</c:v>
                </c:pt>
                <c:pt idx="5741">
                  <c:v>0.6658031088082903</c:v>
                </c:pt>
                <c:pt idx="5742">
                  <c:v>0.6658031088082903</c:v>
                </c:pt>
                <c:pt idx="5743">
                  <c:v>0.66571953869296363</c:v>
                </c:pt>
                <c:pt idx="5744">
                  <c:v>0.66563596857763663</c:v>
                </c:pt>
                <c:pt idx="5745">
                  <c:v>0.66555239846230996</c:v>
                </c:pt>
                <c:pt idx="5746">
                  <c:v>0.66555239846230996</c:v>
                </c:pt>
                <c:pt idx="5747">
                  <c:v>0.6654688283469834</c:v>
                </c:pt>
                <c:pt idx="5748">
                  <c:v>0.66538525823165662</c:v>
                </c:pt>
                <c:pt idx="5749">
                  <c:v>0.66538525823165662</c:v>
                </c:pt>
                <c:pt idx="5750">
                  <c:v>0.66538525823165662</c:v>
                </c:pt>
                <c:pt idx="5751">
                  <c:v>0.66538525823165662</c:v>
                </c:pt>
                <c:pt idx="5752">
                  <c:v>0.66538525823165662</c:v>
                </c:pt>
                <c:pt idx="5753">
                  <c:v>0.66530168811632961</c:v>
                </c:pt>
                <c:pt idx="5754">
                  <c:v>0.66530168811632961</c:v>
                </c:pt>
                <c:pt idx="5755">
                  <c:v>0.66530168811632961</c:v>
                </c:pt>
                <c:pt idx="5756">
                  <c:v>0.66521811800100283</c:v>
                </c:pt>
                <c:pt idx="5757">
                  <c:v>0.66513454788567605</c:v>
                </c:pt>
                <c:pt idx="5758">
                  <c:v>0.66505097777034949</c:v>
                </c:pt>
                <c:pt idx="5759">
                  <c:v>0.66505097777034949</c:v>
                </c:pt>
                <c:pt idx="5760">
                  <c:v>0.66496740765502282</c:v>
                </c:pt>
                <c:pt idx="5761">
                  <c:v>0.66496740765502282</c:v>
                </c:pt>
                <c:pt idx="5762">
                  <c:v>0.66488383753969627</c:v>
                </c:pt>
                <c:pt idx="5763">
                  <c:v>0.66488383753969627</c:v>
                </c:pt>
                <c:pt idx="5764">
                  <c:v>0.66480026742436926</c:v>
                </c:pt>
                <c:pt idx="5765">
                  <c:v>0.6647166973090427</c:v>
                </c:pt>
                <c:pt idx="5766">
                  <c:v>0.66463312719371592</c:v>
                </c:pt>
                <c:pt idx="5767">
                  <c:v>0.66454955707838925</c:v>
                </c:pt>
                <c:pt idx="5768">
                  <c:v>0.66446598696306203</c:v>
                </c:pt>
                <c:pt idx="5769">
                  <c:v>0.66446598696306203</c:v>
                </c:pt>
                <c:pt idx="5770">
                  <c:v>0.66438241684773525</c:v>
                </c:pt>
                <c:pt idx="5771">
                  <c:v>0.6642988467324088</c:v>
                </c:pt>
                <c:pt idx="5772">
                  <c:v>0.66421527661708213</c:v>
                </c:pt>
                <c:pt idx="5773">
                  <c:v>0.66421527661708213</c:v>
                </c:pt>
                <c:pt idx="5774">
                  <c:v>0.66413170650175513</c:v>
                </c:pt>
                <c:pt idx="5775">
                  <c:v>0.66404813638642879</c:v>
                </c:pt>
                <c:pt idx="5776">
                  <c:v>0.66396456627110179</c:v>
                </c:pt>
                <c:pt idx="5777">
                  <c:v>0.66388099615577512</c:v>
                </c:pt>
                <c:pt idx="5778">
                  <c:v>0.66388099615577512</c:v>
                </c:pt>
                <c:pt idx="5779">
                  <c:v>0.66388099615577512</c:v>
                </c:pt>
                <c:pt idx="5780">
                  <c:v>0.66379742604044845</c:v>
                </c:pt>
                <c:pt idx="5781">
                  <c:v>0.66379742604044845</c:v>
                </c:pt>
                <c:pt idx="5782">
                  <c:v>0.66371385592512144</c:v>
                </c:pt>
                <c:pt idx="5783">
                  <c:v>0.66363028580979466</c:v>
                </c:pt>
                <c:pt idx="5784">
                  <c:v>0.66354671569446788</c:v>
                </c:pt>
                <c:pt idx="5785">
                  <c:v>0.66346314557914088</c:v>
                </c:pt>
                <c:pt idx="5786">
                  <c:v>0.66337957546381454</c:v>
                </c:pt>
                <c:pt idx="5787">
                  <c:v>0.66337957546381454</c:v>
                </c:pt>
                <c:pt idx="5788">
                  <c:v>0.66337957546381454</c:v>
                </c:pt>
                <c:pt idx="5789">
                  <c:v>0.66329600534848776</c:v>
                </c:pt>
                <c:pt idx="5790">
                  <c:v>0.66329600534848776</c:v>
                </c:pt>
                <c:pt idx="5791">
                  <c:v>0.66329600534848776</c:v>
                </c:pt>
                <c:pt idx="5792">
                  <c:v>0.66329600534848776</c:v>
                </c:pt>
                <c:pt idx="5793">
                  <c:v>0.66329600534848776</c:v>
                </c:pt>
                <c:pt idx="5794">
                  <c:v>0.66321243523316065</c:v>
                </c:pt>
                <c:pt idx="5795">
                  <c:v>0.66312886511783409</c:v>
                </c:pt>
                <c:pt idx="5796">
                  <c:v>0.66312886511783409</c:v>
                </c:pt>
                <c:pt idx="5797">
                  <c:v>0.66304529500250753</c:v>
                </c:pt>
                <c:pt idx="5798">
                  <c:v>0.66296172488718064</c:v>
                </c:pt>
                <c:pt idx="5799">
                  <c:v>0.66287815477185363</c:v>
                </c:pt>
                <c:pt idx="5800">
                  <c:v>0.66287815477185363</c:v>
                </c:pt>
                <c:pt idx="5801">
                  <c:v>0.66287815477185363</c:v>
                </c:pt>
                <c:pt idx="5802">
                  <c:v>0.66279458465652719</c:v>
                </c:pt>
                <c:pt idx="5803">
                  <c:v>0.66279458465652719</c:v>
                </c:pt>
                <c:pt idx="5804">
                  <c:v>0.66271101454120052</c:v>
                </c:pt>
                <c:pt idx="5805">
                  <c:v>0.66262744442587385</c:v>
                </c:pt>
                <c:pt idx="5806">
                  <c:v>0.66262744442587385</c:v>
                </c:pt>
                <c:pt idx="5807">
                  <c:v>0.66254387431054684</c:v>
                </c:pt>
                <c:pt idx="5808">
                  <c:v>0.66246030419521951</c:v>
                </c:pt>
                <c:pt idx="5809">
                  <c:v>0.66246030419521951</c:v>
                </c:pt>
                <c:pt idx="5810">
                  <c:v>0.66237673407989328</c:v>
                </c:pt>
                <c:pt idx="5811">
                  <c:v>0.66237673407989328</c:v>
                </c:pt>
                <c:pt idx="5812">
                  <c:v>0.6622931639645665</c:v>
                </c:pt>
                <c:pt idx="5813">
                  <c:v>0.66220959384923961</c:v>
                </c:pt>
                <c:pt idx="5814">
                  <c:v>0.66212602373391283</c:v>
                </c:pt>
                <c:pt idx="5815">
                  <c:v>0.66204245361858682</c:v>
                </c:pt>
                <c:pt idx="5816">
                  <c:v>0.66195888350325971</c:v>
                </c:pt>
                <c:pt idx="5817">
                  <c:v>0.66187531338793282</c:v>
                </c:pt>
                <c:pt idx="5818">
                  <c:v>0.66187531338793282</c:v>
                </c:pt>
                <c:pt idx="5819">
                  <c:v>0.66179174327260593</c:v>
                </c:pt>
                <c:pt idx="5820">
                  <c:v>0.66179174327260593</c:v>
                </c:pt>
                <c:pt idx="5821">
                  <c:v>0.66179174327260593</c:v>
                </c:pt>
                <c:pt idx="5822">
                  <c:v>0.66170817315727914</c:v>
                </c:pt>
                <c:pt idx="5823">
                  <c:v>0.66170817315727914</c:v>
                </c:pt>
                <c:pt idx="5824">
                  <c:v>0.66162460304195236</c:v>
                </c:pt>
                <c:pt idx="5825">
                  <c:v>0.6615410329266258</c:v>
                </c:pt>
                <c:pt idx="5826">
                  <c:v>0.6615410329266258</c:v>
                </c:pt>
                <c:pt idx="5827">
                  <c:v>0.6615410329266258</c:v>
                </c:pt>
                <c:pt idx="5828">
                  <c:v>0.6615410329266258</c:v>
                </c:pt>
                <c:pt idx="5829">
                  <c:v>0.66145746281129869</c:v>
                </c:pt>
                <c:pt idx="5830">
                  <c:v>0.66137389269597235</c:v>
                </c:pt>
                <c:pt idx="5831">
                  <c:v>0.66129032258064546</c:v>
                </c:pt>
                <c:pt idx="5832">
                  <c:v>0.66129032258064546</c:v>
                </c:pt>
                <c:pt idx="5833">
                  <c:v>0.66129032258064546</c:v>
                </c:pt>
                <c:pt idx="5834">
                  <c:v>0.66120675246531879</c:v>
                </c:pt>
                <c:pt idx="5835">
                  <c:v>0.6611231823499919</c:v>
                </c:pt>
                <c:pt idx="5836">
                  <c:v>0.6611231823499919</c:v>
                </c:pt>
                <c:pt idx="5837">
                  <c:v>0.66103961223466534</c:v>
                </c:pt>
                <c:pt idx="5838">
                  <c:v>0.66103961223466534</c:v>
                </c:pt>
                <c:pt idx="5839">
                  <c:v>0.66103961223466534</c:v>
                </c:pt>
                <c:pt idx="5840">
                  <c:v>0.66103961223466534</c:v>
                </c:pt>
                <c:pt idx="5841">
                  <c:v>0.66095604211933834</c:v>
                </c:pt>
                <c:pt idx="5842">
                  <c:v>0.66087247200401189</c:v>
                </c:pt>
                <c:pt idx="5843">
                  <c:v>0.66087247200401189</c:v>
                </c:pt>
                <c:pt idx="5844">
                  <c:v>0.66078890188868478</c:v>
                </c:pt>
                <c:pt idx="5845">
                  <c:v>0.66078890188868478</c:v>
                </c:pt>
                <c:pt idx="5846">
                  <c:v>0.66078890188868478</c:v>
                </c:pt>
                <c:pt idx="5847">
                  <c:v>0.660705331773358</c:v>
                </c:pt>
                <c:pt idx="5848">
                  <c:v>0.66062176165803155</c:v>
                </c:pt>
                <c:pt idx="5849">
                  <c:v>0.66062176165803155</c:v>
                </c:pt>
                <c:pt idx="5850">
                  <c:v>0.66062176165803155</c:v>
                </c:pt>
                <c:pt idx="5851">
                  <c:v>0.66053819154270432</c:v>
                </c:pt>
                <c:pt idx="5852">
                  <c:v>0.66053819154270432</c:v>
                </c:pt>
                <c:pt idx="5853">
                  <c:v>0.66053819154270432</c:v>
                </c:pt>
                <c:pt idx="5854">
                  <c:v>0.66045462142737765</c:v>
                </c:pt>
                <c:pt idx="5855">
                  <c:v>0.66037105131205109</c:v>
                </c:pt>
                <c:pt idx="5856">
                  <c:v>0.66028748119672409</c:v>
                </c:pt>
                <c:pt idx="5857">
                  <c:v>0.66028748119672409</c:v>
                </c:pt>
                <c:pt idx="5858">
                  <c:v>0.66028748119672409</c:v>
                </c:pt>
                <c:pt idx="5859">
                  <c:v>0.66028748119672409</c:v>
                </c:pt>
                <c:pt idx="5860">
                  <c:v>0.66020391108139753</c:v>
                </c:pt>
                <c:pt idx="5861">
                  <c:v>0.66012034096607064</c:v>
                </c:pt>
                <c:pt idx="5862">
                  <c:v>0.66003677085074353</c:v>
                </c:pt>
                <c:pt idx="5863">
                  <c:v>0.65995320073541719</c:v>
                </c:pt>
                <c:pt idx="5864">
                  <c:v>0.65986963062009085</c:v>
                </c:pt>
                <c:pt idx="5865">
                  <c:v>0.65978606050476363</c:v>
                </c:pt>
                <c:pt idx="5866">
                  <c:v>0.65970249038943696</c:v>
                </c:pt>
                <c:pt idx="5867">
                  <c:v>0.65970249038943696</c:v>
                </c:pt>
                <c:pt idx="5868">
                  <c:v>0.65970249038943696</c:v>
                </c:pt>
                <c:pt idx="5869">
                  <c:v>0.65970249038943696</c:v>
                </c:pt>
                <c:pt idx="5870">
                  <c:v>0.65961892027411029</c:v>
                </c:pt>
                <c:pt idx="5871">
                  <c:v>0.65961892027411029</c:v>
                </c:pt>
                <c:pt idx="5872">
                  <c:v>0.65953535015878373</c:v>
                </c:pt>
                <c:pt idx="5873">
                  <c:v>0.65953535015878373</c:v>
                </c:pt>
                <c:pt idx="5874">
                  <c:v>0.65953535015878373</c:v>
                </c:pt>
                <c:pt idx="5875">
                  <c:v>0.65953535015878373</c:v>
                </c:pt>
                <c:pt idx="5876">
                  <c:v>0.65953535015878373</c:v>
                </c:pt>
                <c:pt idx="5877">
                  <c:v>0.65945178004345661</c:v>
                </c:pt>
                <c:pt idx="5878">
                  <c:v>0.65936820992812972</c:v>
                </c:pt>
                <c:pt idx="5879">
                  <c:v>0.65936820992812972</c:v>
                </c:pt>
                <c:pt idx="5880">
                  <c:v>0.65936820992812972</c:v>
                </c:pt>
                <c:pt idx="5881">
                  <c:v>0.65928463981280294</c:v>
                </c:pt>
                <c:pt idx="5882">
                  <c:v>0.6592010696974766</c:v>
                </c:pt>
                <c:pt idx="5883">
                  <c:v>0.6591174995821496</c:v>
                </c:pt>
                <c:pt idx="5884">
                  <c:v>0.6590339294668226</c:v>
                </c:pt>
                <c:pt idx="5885">
                  <c:v>0.6590339294668226</c:v>
                </c:pt>
                <c:pt idx="5886">
                  <c:v>0.6590339294668226</c:v>
                </c:pt>
                <c:pt idx="5887">
                  <c:v>0.65895035935149615</c:v>
                </c:pt>
                <c:pt idx="5888">
                  <c:v>0.65895035935149615</c:v>
                </c:pt>
                <c:pt idx="5889">
                  <c:v>0.65886678923616893</c:v>
                </c:pt>
                <c:pt idx="5890">
                  <c:v>0.65878321912084281</c:v>
                </c:pt>
                <c:pt idx="5891">
                  <c:v>0.65869964900551614</c:v>
                </c:pt>
                <c:pt idx="5892">
                  <c:v>0.65861607889018914</c:v>
                </c:pt>
                <c:pt idx="5893">
                  <c:v>0.65853250877486191</c:v>
                </c:pt>
                <c:pt idx="5894">
                  <c:v>0.65844893865953591</c:v>
                </c:pt>
                <c:pt idx="5895">
                  <c:v>0.65836536854420868</c:v>
                </c:pt>
                <c:pt idx="5896">
                  <c:v>0.65828179842888224</c:v>
                </c:pt>
                <c:pt idx="5897">
                  <c:v>0.65828179842888224</c:v>
                </c:pt>
                <c:pt idx="5898">
                  <c:v>0.65819822831355546</c:v>
                </c:pt>
                <c:pt idx="5899">
                  <c:v>0.65819822831355546</c:v>
                </c:pt>
                <c:pt idx="5900">
                  <c:v>0.65819822831355546</c:v>
                </c:pt>
                <c:pt idx="5901">
                  <c:v>0.65811465819822845</c:v>
                </c:pt>
                <c:pt idx="5902">
                  <c:v>0.65803108808290167</c:v>
                </c:pt>
                <c:pt idx="5903">
                  <c:v>0.65794751796757522</c:v>
                </c:pt>
                <c:pt idx="5904">
                  <c:v>0.65786394785224789</c:v>
                </c:pt>
                <c:pt idx="5905">
                  <c:v>0.65786394785224789</c:v>
                </c:pt>
                <c:pt idx="5906">
                  <c:v>0.65778037773692133</c:v>
                </c:pt>
                <c:pt idx="5907">
                  <c:v>0.65778037773692133</c:v>
                </c:pt>
                <c:pt idx="5908">
                  <c:v>0.65778037773692133</c:v>
                </c:pt>
                <c:pt idx="5909">
                  <c:v>0.65769680762159521</c:v>
                </c:pt>
                <c:pt idx="5910">
                  <c:v>0.65761323750626799</c:v>
                </c:pt>
                <c:pt idx="5911">
                  <c:v>0.65752966739094121</c:v>
                </c:pt>
                <c:pt idx="5912">
                  <c:v>0.65752966739094121</c:v>
                </c:pt>
                <c:pt idx="5913">
                  <c:v>0.65752966739094121</c:v>
                </c:pt>
                <c:pt idx="5914">
                  <c:v>0.65744609727561443</c:v>
                </c:pt>
                <c:pt idx="5915">
                  <c:v>0.65744609727561443</c:v>
                </c:pt>
                <c:pt idx="5916">
                  <c:v>0.65736252716028742</c:v>
                </c:pt>
                <c:pt idx="5917">
                  <c:v>0.65736252716028742</c:v>
                </c:pt>
                <c:pt idx="5918">
                  <c:v>0.65736252716028742</c:v>
                </c:pt>
                <c:pt idx="5919">
                  <c:v>0.65727895704496064</c:v>
                </c:pt>
                <c:pt idx="5920">
                  <c:v>0.6571953869296342</c:v>
                </c:pt>
                <c:pt idx="5921">
                  <c:v>0.65711181681430764</c:v>
                </c:pt>
                <c:pt idx="5922">
                  <c:v>0.65702824669898119</c:v>
                </c:pt>
                <c:pt idx="5923">
                  <c:v>0.6569446765836543</c:v>
                </c:pt>
                <c:pt idx="5924">
                  <c:v>0.6568611064683274</c:v>
                </c:pt>
                <c:pt idx="5925">
                  <c:v>0.6568611064683274</c:v>
                </c:pt>
                <c:pt idx="5926">
                  <c:v>0.65677753635300085</c:v>
                </c:pt>
                <c:pt idx="5927">
                  <c:v>0.65669396623767373</c:v>
                </c:pt>
                <c:pt idx="5928">
                  <c:v>0.65669396623767373</c:v>
                </c:pt>
                <c:pt idx="5929">
                  <c:v>0.65669396623767373</c:v>
                </c:pt>
                <c:pt idx="5930">
                  <c:v>0.65661039612234662</c:v>
                </c:pt>
                <c:pt idx="5931">
                  <c:v>0.65652682600701984</c:v>
                </c:pt>
                <c:pt idx="5932">
                  <c:v>0.65644325589169328</c:v>
                </c:pt>
                <c:pt idx="5933">
                  <c:v>0.65644325589169328</c:v>
                </c:pt>
                <c:pt idx="5934">
                  <c:v>0.65644325589169328</c:v>
                </c:pt>
                <c:pt idx="5935">
                  <c:v>0.65635968577636639</c:v>
                </c:pt>
                <c:pt idx="5936">
                  <c:v>0.65627611566103961</c:v>
                </c:pt>
                <c:pt idx="5937">
                  <c:v>0.65619254554571294</c:v>
                </c:pt>
                <c:pt idx="5938">
                  <c:v>0.65619254554571294</c:v>
                </c:pt>
                <c:pt idx="5939">
                  <c:v>0.65619254554571294</c:v>
                </c:pt>
                <c:pt idx="5940">
                  <c:v>0.65610897543038649</c:v>
                </c:pt>
                <c:pt idx="5941">
                  <c:v>0.65610897543038649</c:v>
                </c:pt>
                <c:pt idx="5942">
                  <c:v>0.65602540531505971</c:v>
                </c:pt>
                <c:pt idx="5943">
                  <c:v>0.65594183519973315</c:v>
                </c:pt>
                <c:pt idx="5944">
                  <c:v>0.65594183519973315</c:v>
                </c:pt>
                <c:pt idx="5945">
                  <c:v>0.65585826508440603</c:v>
                </c:pt>
                <c:pt idx="5946">
                  <c:v>0.65577469496907947</c:v>
                </c:pt>
                <c:pt idx="5947">
                  <c:v>0.65569112485375258</c:v>
                </c:pt>
                <c:pt idx="5948">
                  <c:v>0.6556075547384258</c:v>
                </c:pt>
                <c:pt idx="5949">
                  <c:v>0.65552398462309902</c:v>
                </c:pt>
                <c:pt idx="5950">
                  <c:v>0.65544041450777246</c:v>
                </c:pt>
                <c:pt idx="5951">
                  <c:v>0.65544041450777246</c:v>
                </c:pt>
                <c:pt idx="5952">
                  <c:v>0.65544041450777246</c:v>
                </c:pt>
                <c:pt idx="5953">
                  <c:v>0.65535684439244524</c:v>
                </c:pt>
                <c:pt idx="5954">
                  <c:v>0.6552732742771189</c:v>
                </c:pt>
                <c:pt idx="5955">
                  <c:v>0.65518970416179201</c:v>
                </c:pt>
                <c:pt idx="5956">
                  <c:v>0.65510613404646501</c:v>
                </c:pt>
                <c:pt idx="5957">
                  <c:v>0.65502256393113822</c:v>
                </c:pt>
                <c:pt idx="5958">
                  <c:v>0.65502256393113822</c:v>
                </c:pt>
                <c:pt idx="5959">
                  <c:v>0.65493899381581167</c:v>
                </c:pt>
                <c:pt idx="5960">
                  <c:v>0.65485542370048511</c:v>
                </c:pt>
                <c:pt idx="5961">
                  <c:v>0.65485542370048511</c:v>
                </c:pt>
                <c:pt idx="5962">
                  <c:v>0.65485542370048511</c:v>
                </c:pt>
                <c:pt idx="5963">
                  <c:v>0.65485542370048511</c:v>
                </c:pt>
                <c:pt idx="5964">
                  <c:v>0.65477185358515855</c:v>
                </c:pt>
                <c:pt idx="5965">
                  <c:v>0.65468828346983166</c:v>
                </c:pt>
                <c:pt idx="5966">
                  <c:v>0.65468828346983166</c:v>
                </c:pt>
                <c:pt idx="5967">
                  <c:v>0.6546047133545051</c:v>
                </c:pt>
                <c:pt idx="5968">
                  <c:v>0.6546047133545051</c:v>
                </c:pt>
                <c:pt idx="5969">
                  <c:v>0.65452114323917798</c:v>
                </c:pt>
                <c:pt idx="5970">
                  <c:v>0.6544375731238512</c:v>
                </c:pt>
                <c:pt idx="5971">
                  <c:v>0.6544375731238512</c:v>
                </c:pt>
                <c:pt idx="5972">
                  <c:v>0.6544375731238512</c:v>
                </c:pt>
                <c:pt idx="5973">
                  <c:v>0.6544375731238512</c:v>
                </c:pt>
                <c:pt idx="5974">
                  <c:v>0.65435400300852464</c:v>
                </c:pt>
                <c:pt idx="5975">
                  <c:v>0.65435400300852464</c:v>
                </c:pt>
                <c:pt idx="5976">
                  <c:v>0.65435400300852464</c:v>
                </c:pt>
                <c:pt idx="5977">
                  <c:v>0.65427043289319797</c:v>
                </c:pt>
                <c:pt idx="5978">
                  <c:v>0.65427043289319797</c:v>
                </c:pt>
                <c:pt idx="5979">
                  <c:v>0.65418686277787064</c:v>
                </c:pt>
                <c:pt idx="5980">
                  <c:v>0.65418686277787064</c:v>
                </c:pt>
                <c:pt idx="5981">
                  <c:v>0.65418686277787064</c:v>
                </c:pt>
                <c:pt idx="5982">
                  <c:v>0.65418686277787064</c:v>
                </c:pt>
                <c:pt idx="5983">
                  <c:v>0.6541032926625443</c:v>
                </c:pt>
                <c:pt idx="5984">
                  <c:v>0.6540197225472173</c:v>
                </c:pt>
                <c:pt idx="5985">
                  <c:v>0.65393615243189074</c:v>
                </c:pt>
                <c:pt idx="5986">
                  <c:v>0.65385258231656362</c:v>
                </c:pt>
                <c:pt idx="5987">
                  <c:v>0.65385258231656362</c:v>
                </c:pt>
                <c:pt idx="5988">
                  <c:v>0.65376901220123707</c:v>
                </c:pt>
                <c:pt idx="5989">
                  <c:v>0.65376901220123707</c:v>
                </c:pt>
                <c:pt idx="5990">
                  <c:v>0.65368544208591051</c:v>
                </c:pt>
                <c:pt idx="5991">
                  <c:v>0.65368544208591051</c:v>
                </c:pt>
                <c:pt idx="5992">
                  <c:v>0.65360187197058395</c:v>
                </c:pt>
                <c:pt idx="5993">
                  <c:v>0.65351830185525628</c:v>
                </c:pt>
                <c:pt idx="5994">
                  <c:v>0.65343473173992961</c:v>
                </c:pt>
                <c:pt idx="5995">
                  <c:v>0.65335116162460305</c:v>
                </c:pt>
                <c:pt idx="5996">
                  <c:v>0.65326759150927649</c:v>
                </c:pt>
                <c:pt idx="5997">
                  <c:v>0.65326759150927649</c:v>
                </c:pt>
                <c:pt idx="5998">
                  <c:v>0.65326759150927649</c:v>
                </c:pt>
                <c:pt idx="5999">
                  <c:v>0.65326759150927649</c:v>
                </c:pt>
                <c:pt idx="6000">
                  <c:v>0.6531840213939496</c:v>
                </c:pt>
                <c:pt idx="6001">
                  <c:v>0.65310045127862293</c:v>
                </c:pt>
                <c:pt idx="6002">
                  <c:v>0.65310045127862293</c:v>
                </c:pt>
                <c:pt idx="6003">
                  <c:v>0.65310045127862293</c:v>
                </c:pt>
                <c:pt idx="6004">
                  <c:v>0.65301688116329593</c:v>
                </c:pt>
                <c:pt idx="6005">
                  <c:v>0.65293331104796926</c:v>
                </c:pt>
                <c:pt idx="6006">
                  <c:v>0.6528497409326427</c:v>
                </c:pt>
                <c:pt idx="6007">
                  <c:v>0.65276617081731558</c:v>
                </c:pt>
                <c:pt idx="6008">
                  <c:v>0.65276617081731558</c:v>
                </c:pt>
                <c:pt idx="6009">
                  <c:v>0.65268260070198902</c:v>
                </c:pt>
                <c:pt idx="6010">
                  <c:v>0.65259903058666247</c:v>
                </c:pt>
                <c:pt idx="6011">
                  <c:v>0.65251546047133568</c:v>
                </c:pt>
                <c:pt idx="6012">
                  <c:v>0.65251546047133568</c:v>
                </c:pt>
                <c:pt idx="6013">
                  <c:v>0.6524318903560089</c:v>
                </c:pt>
                <c:pt idx="6014">
                  <c:v>0.6524318903560089</c:v>
                </c:pt>
                <c:pt idx="6015">
                  <c:v>0.65234832024068212</c:v>
                </c:pt>
                <c:pt idx="6016">
                  <c:v>0.65234832024068212</c:v>
                </c:pt>
                <c:pt idx="6017">
                  <c:v>0.65234832024068212</c:v>
                </c:pt>
                <c:pt idx="6018">
                  <c:v>0.65226475012535512</c:v>
                </c:pt>
                <c:pt idx="6019">
                  <c:v>0.65218118001002834</c:v>
                </c:pt>
                <c:pt idx="6020">
                  <c:v>0.65218118001002834</c:v>
                </c:pt>
                <c:pt idx="6021">
                  <c:v>0.65209760989470189</c:v>
                </c:pt>
                <c:pt idx="6022">
                  <c:v>0.65201403977937511</c:v>
                </c:pt>
                <c:pt idx="6023">
                  <c:v>0.65193046966404844</c:v>
                </c:pt>
                <c:pt idx="6024">
                  <c:v>0.65184689954872188</c:v>
                </c:pt>
                <c:pt idx="6025">
                  <c:v>0.65176332943339488</c:v>
                </c:pt>
                <c:pt idx="6026">
                  <c:v>0.65176332943339488</c:v>
                </c:pt>
                <c:pt idx="6027">
                  <c:v>0.65176332943339488</c:v>
                </c:pt>
                <c:pt idx="6028">
                  <c:v>0.65176332943339488</c:v>
                </c:pt>
                <c:pt idx="6029">
                  <c:v>0.65167975931806832</c:v>
                </c:pt>
                <c:pt idx="6030">
                  <c:v>0.65159618920274087</c:v>
                </c:pt>
                <c:pt idx="6031">
                  <c:v>0.65151261908741431</c:v>
                </c:pt>
                <c:pt idx="6032">
                  <c:v>0.65142904897208764</c:v>
                </c:pt>
                <c:pt idx="6033">
                  <c:v>0.65134547885676075</c:v>
                </c:pt>
                <c:pt idx="6034">
                  <c:v>0.65134547885676075</c:v>
                </c:pt>
                <c:pt idx="6035">
                  <c:v>0.65126190874143408</c:v>
                </c:pt>
                <c:pt idx="6036">
                  <c:v>0.65117833862610774</c:v>
                </c:pt>
                <c:pt idx="6037">
                  <c:v>0.65109476851078085</c:v>
                </c:pt>
                <c:pt idx="6038">
                  <c:v>0.65101119839545385</c:v>
                </c:pt>
                <c:pt idx="6039">
                  <c:v>0.65092762828012751</c:v>
                </c:pt>
                <c:pt idx="6040">
                  <c:v>0.65092762828012751</c:v>
                </c:pt>
                <c:pt idx="6041">
                  <c:v>0.65084405816480084</c:v>
                </c:pt>
                <c:pt idx="6042">
                  <c:v>0.65084405816480084</c:v>
                </c:pt>
                <c:pt idx="6043">
                  <c:v>0.65084405816480084</c:v>
                </c:pt>
                <c:pt idx="6044">
                  <c:v>0.65084405816480084</c:v>
                </c:pt>
                <c:pt idx="6045">
                  <c:v>0.65076048804947384</c:v>
                </c:pt>
                <c:pt idx="6046">
                  <c:v>0.65067691793414695</c:v>
                </c:pt>
                <c:pt idx="6047">
                  <c:v>0.65059334781881994</c:v>
                </c:pt>
                <c:pt idx="6048">
                  <c:v>0.65059334781881994</c:v>
                </c:pt>
                <c:pt idx="6049">
                  <c:v>0.65059334781881994</c:v>
                </c:pt>
                <c:pt idx="6050">
                  <c:v>0.65059334781881994</c:v>
                </c:pt>
                <c:pt idx="6051">
                  <c:v>0.65059334781881994</c:v>
                </c:pt>
                <c:pt idx="6052">
                  <c:v>0.65050977770349361</c:v>
                </c:pt>
                <c:pt idx="6053">
                  <c:v>0.65042620758816683</c:v>
                </c:pt>
                <c:pt idx="6054">
                  <c:v>0.65034263747283994</c:v>
                </c:pt>
                <c:pt idx="6055">
                  <c:v>0.65034263747283994</c:v>
                </c:pt>
                <c:pt idx="6056">
                  <c:v>0.65025906735751315</c:v>
                </c:pt>
                <c:pt idx="6057">
                  <c:v>0.65017549724218682</c:v>
                </c:pt>
                <c:pt idx="6058">
                  <c:v>0.65009192712685981</c:v>
                </c:pt>
                <c:pt idx="6059">
                  <c:v>0.65000835701153292</c:v>
                </c:pt>
                <c:pt idx="6060">
                  <c:v>0.65000835701153292</c:v>
                </c:pt>
                <c:pt idx="6061">
                  <c:v>0.64992478689620592</c:v>
                </c:pt>
                <c:pt idx="6062">
                  <c:v>0.64992478689620592</c:v>
                </c:pt>
                <c:pt idx="6063">
                  <c:v>0.64984121678087992</c:v>
                </c:pt>
                <c:pt idx="6064">
                  <c:v>0.64984121678087992</c:v>
                </c:pt>
                <c:pt idx="6065">
                  <c:v>0.64984121678087992</c:v>
                </c:pt>
                <c:pt idx="6066">
                  <c:v>0.64975764666555291</c:v>
                </c:pt>
                <c:pt idx="6067">
                  <c:v>0.64967407655022613</c:v>
                </c:pt>
                <c:pt idx="6068">
                  <c:v>0.64959050643489935</c:v>
                </c:pt>
                <c:pt idx="6069">
                  <c:v>0.64950693631957257</c:v>
                </c:pt>
                <c:pt idx="6070">
                  <c:v>0.64942336620424534</c:v>
                </c:pt>
                <c:pt idx="6071">
                  <c:v>0.6493397960889189</c:v>
                </c:pt>
                <c:pt idx="6072">
                  <c:v>0.64925622597359212</c:v>
                </c:pt>
                <c:pt idx="6073">
                  <c:v>0.64917265585826511</c:v>
                </c:pt>
                <c:pt idx="6074">
                  <c:v>0.64908908574293811</c:v>
                </c:pt>
                <c:pt idx="6075">
                  <c:v>0.64900551562761177</c:v>
                </c:pt>
                <c:pt idx="6076">
                  <c:v>0.64900551562761177</c:v>
                </c:pt>
                <c:pt idx="6077">
                  <c:v>0.64900551562761177</c:v>
                </c:pt>
                <c:pt idx="6078">
                  <c:v>0.64892194551228499</c:v>
                </c:pt>
                <c:pt idx="6079">
                  <c:v>0.64883837539695799</c:v>
                </c:pt>
                <c:pt idx="6080">
                  <c:v>0.64875480528163143</c:v>
                </c:pt>
                <c:pt idx="6081">
                  <c:v>0.64867123516630498</c:v>
                </c:pt>
                <c:pt idx="6082">
                  <c:v>0.64867123516630498</c:v>
                </c:pt>
                <c:pt idx="6083">
                  <c:v>0.64867123516630498</c:v>
                </c:pt>
                <c:pt idx="6084">
                  <c:v>0.64867123516630498</c:v>
                </c:pt>
                <c:pt idx="6085">
                  <c:v>0.64867123516630498</c:v>
                </c:pt>
                <c:pt idx="6086">
                  <c:v>0.64858766505097776</c:v>
                </c:pt>
                <c:pt idx="6087">
                  <c:v>0.64850409493565109</c:v>
                </c:pt>
                <c:pt idx="6088">
                  <c:v>0.64842052482032431</c:v>
                </c:pt>
                <c:pt idx="6089">
                  <c:v>0.64842052482032431</c:v>
                </c:pt>
                <c:pt idx="6090">
                  <c:v>0.64833695470499753</c:v>
                </c:pt>
                <c:pt idx="6091">
                  <c:v>0.64833695470499753</c:v>
                </c:pt>
                <c:pt idx="6092">
                  <c:v>0.64833695470499753</c:v>
                </c:pt>
                <c:pt idx="6093">
                  <c:v>0.64825338458967074</c:v>
                </c:pt>
                <c:pt idx="6094">
                  <c:v>0.64816981447434441</c:v>
                </c:pt>
                <c:pt idx="6095">
                  <c:v>0.6480862443590174</c:v>
                </c:pt>
                <c:pt idx="6096">
                  <c:v>0.64800267424369073</c:v>
                </c:pt>
                <c:pt idx="6097">
                  <c:v>0.64791910412836362</c:v>
                </c:pt>
                <c:pt idx="6098">
                  <c:v>0.64783553401303728</c:v>
                </c:pt>
                <c:pt idx="6099">
                  <c:v>0.64775196389771039</c:v>
                </c:pt>
                <c:pt idx="6100">
                  <c:v>0.64766839378238361</c:v>
                </c:pt>
                <c:pt idx="6101">
                  <c:v>0.64758482366705672</c:v>
                </c:pt>
                <c:pt idx="6102">
                  <c:v>0.64750125355173016</c:v>
                </c:pt>
                <c:pt idx="6103">
                  <c:v>0.64741768343640338</c:v>
                </c:pt>
                <c:pt idx="6104">
                  <c:v>0.64733411332107671</c:v>
                </c:pt>
                <c:pt idx="6105">
                  <c:v>0.64733411332107671</c:v>
                </c:pt>
                <c:pt idx="6106">
                  <c:v>0.64733411332107671</c:v>
                </c:pt>
                <c:pt idx="6107">
                  <c:v>0.6472505432057496</c:v>
                </c:pt>
                <c:pt idx="6108">
                  <c:v>0.6472505432057496</c:v>
                </c:pt>
                <c:pt idx="6109">
                  <c:v>0.6472505432057496</c:v>
                </c:pt>
                <c:pt idx="6110">
                  <c:v>0.6472505432057496</c:v>
                </c:pt>
                <c:pt idx="6111">
                  <c:v>0.6472505432057496</c:v>
                </c:pt>
                <c:pt idx="6112">
                  <c:v>0.6472505432057496</c:v>
                </c:pt>
                <c:pt idx="6113">
                  <c:v>0.64716697309042281</c:v>
                </c:pt>
                <c:pt idx="6114">
                  <c:v>0.64716697309042281</c:v>
                </c:pt>
                <c:pt idx="6115">
                  <c:v>0.64708340297509626</c:v>
                </c:pt>
                <c:pt idx="6116">
                  <c:v>0.64699983285976992</c:v>
                </c:pt>
                <c:pt idx="6117">
                  <c:v>0.64699983285976992</c:v>
                </c:pt>
                <c:pt idx="6118">
                  <c:v>0.64691626274444269</c:v>
                </c:pt>
                <c:pt idx="6119">
                  <c:v>0.64683269262911625</c:v>
                </c:pt>
                <c:pt idx="6120">
                  <c:v>0.64683269262911625</c:v>
                </c:pt>
                <c:pt idx="6121">
                  <c:v>0.64674912251378991</c:v>
                </c:pt>
                <c:pt idx="6122">
                  <c:v>0.64674912251378991</c:v>
                </c:pt>
                <c:pt idx="6123">
                  <c:v>0.64674912251378991</c:v>
                </c:pt>
                <c:pt idx="6124">
                  <c:v>0.64674912251378991</c:v>
                </c:pt>
                <c:pt idx="6125">
                  <c:v>0.64666555239846291</c:v>
                </c:pt>
                <c:pt idx="6126">
                  <c:v>0.64666555239846291</c:v>
                </c:pt>
                <c:pt idx="6127">
                  <c:v>0.6465819822831359</c:v>
                </c:pt>
                <c:pt idx="6128">
                  <c:v>0.64649841216780923</c:v>
                </c:pt>
                <c:pt idx="6129">
                  <c:v>0.64649841216780923</c:v>
                </c:pt>
                <c:pt idx="6130">
                  <c:v>0.64641484205248223</c:v>
                </c:pt>
                <c:pt idx="6131">
                  <c:v>0.64633127193715523</c:v>
                </c:pt>
                <c:pt idx="6132">
                  <c:v>0.64633127193715523</c:v>
                </c:pt>
                <c:pt idx="6133">
                  <c:v>0.64633127193715523</c:v>
                </c:pt>
                <c:pt idx="6134">
                  <c:v>0.64624770182182845</c:v>
                </c:pt>
                <c:pt idx="6135">
                  <c:v>0.64624770182182845</c:v>
                </c:pt>
                <c:pt idx="6136">
                  <c:v>0.64624770182182845</c:v>
                </c:pt>
                <c:pt idx="6137">
                  <c:v>0.64624770182182845</c:v>
                </c:pt>
                <c:pt idx="6138">
                  <c:v>0.64616413170650178</c:v>
                </c:pt>
                <c:pt idx="6139">
                  <c:v>0.64616413170650178</c:v>
                </c:pt>
                <c:pt idx="6140">
                  <c:v>0.64616413170650178</c:v>
                </c:pt>
                <c:pt idx="6141">
                  <c:v>0.64616413170650178</c:v>
                </c:pt>
                <c:pt idx="6142">
                  <c:v>0.64608056159117522</c:v>
                </c:pt>
                <c:pt idx="6143">
                  <c:v>0.64608056159117522</c:v>
                </c:pt>
                <c:pt idx="6144">
                  <c:v>0.64608056159117522</c:v>
                </c:pt>
                <c:pt idx="6145">
                  <c:v>0.64608056159117522</c:v>
                </c:pt>
                <c:pt idx="6146">
                  <c:v>0.64599699147584844</c:v>
                </c:pt>
                <c:pt idx="6147">
                  <c:v>0.64599699147584844</c:v>
                </c:pt>
                <c:pt idx="6148">
                  <c:v>0.64599699147584844</c:v>
                </c:pt>
                <c:pt idx="6149">
                  <c:v>0.64591342136052177</c:v>
                </c:pt>
                <c:pt idx="6150">
                  <c:v>0.64582985124519543</c:v>
                </c:pt>
                <c:pt idx="6151">
                  <c:v>0.6457462811298682</c:v>
                </c:pt>
                <c:pt idx="6152">
                  <c:v>0.64566271101454142</c:v>
                </c:pt>
                <c:pt idx="6153">
                  <c:v>0.64566271101454142</c:v>
                </c:pt>
                <c:pt idx="6154">
                  <c:v>0.64566271101454142</c:v>
                </c:pt>
                <c:pt idx="6155">
                  <c:v>0.64566271101454142</c:v>
                </c:pt>
                <c:pt idx="6156">
                  <c:v>0.64566271101454142</c:v>
                </c:pt>
                <c:pt idx="6157">
                  <c:v>0.64566271101454142</c:v>
                </c:pt>
                <c:pt idx="6158">
                  <c:v>0.64566271101454142</c:v>
                </c:pt>
                <c:pt idx="6159">
                  <c:v>0.64566271101454142</c:v>
                </c:pt>
                <c:pt idx="6160">
                  <c:v>0.64566271101454142</c:v>
                </c:pt>
                <c:pt idx="6161">
                  <c:v>0.64566271101454142</c:v>
                </c:pt>
                <c:pt idx="6162">
                  <c:v>0.64566271101454142</c:v>
                </c:pt>
                <c:pt idx="6163">
                  <c:v>0.64557914089921442</c:v>
                </c:pt>
                <c:pt idx="6164">
                  <c:v>0.64549557078388786</c:v>
                </c:pt>
                <c:pt idx="6165">
                  <c:v>0.64541200066856108</c:v>
                </c:pt>
                <c:pt idx="6166">
                  <c:v>0.64541200066856108</c:v>
                </c:pt>
                <c:pt idx="6167">
                  <c:v>0.64532843055323463</c:v>
                </c:pt>
                <c:pt idx="6168">
                  <c:v>0.64524486043790763</c:v>
                </c:pt>
                <c:pt idx="6169">
                  <c:v>0.64524486043790763</c:v>
                </c:pt>
                <c:pt idx="6170">
                  <c:v>0.64516129032258085</c:v>
                </c:pt>
                <c:pt idx="6171">
                  <c:v>0.64507772020725396</c:v>
                </c:pt>
                <c:pt idx="6172">
                  <c:v>0.6449941500919274</c:v>
                </c:pt>
                <c:pt idx="6173">
                  <c:v>0.6449941500919274</c:v>
                </c:pt>
                <c:pt idx="6174">
                  <c:v>0.6449105799766004</c:v>
                </c:pt>
                <c:pt idx="6175">
                  <c:v>0.6449105799766004</c:v>
                </c:pt>
                <c:pt idx="6176">
                  <c:v>0.64482700986127361</c:v>
                </c:pt>
                <c:pt idx="6177">
                  <c:v>0.64474343974594683</c:v>
                </c:pt>
                <c:pt idx="6178">
                  <c:v>0.64465986963062039</c:v>
                </c:pt>
                <c:pt idx="6179">
                  <c:v>0.64457629951529349</c:v>
                </c:pt>
                <c:pt idx="6180">
                  <c:v>0.64449272939996649</c:v>
                </c:pt>
                <c:pt idx="6181">
                  <c:v>0.64440915928463982</c:v>
                </c:pt>
                <c:pt idx="6182">
                  <c:v>0.64432558916931304</c:v>
                </c:pt>
                <c:pt idx="6183">
                  <c:v>0.64432558916931304</c:v>
                </c:pt>
                <c:pt idx="6184">
                  <c:v>0.64432558916931304</c:v>
                </c:pt>
                <c:pt idx="6185">
                  <c:v>0.64424201905398681</c:v>
                </c:pt>
                <c:pt idx="6186">
                  <c:v>0.6441584489386597</c:v>
                </c:pt>
                <c:pt idx="6187">
                  <c:v>0.64407487882333303</c:v>
                </c:pt>
                <c:pt idx="6188">
                  <c:v>0.64399130870800625</c:v>
                </c:pt>
                <c:pt idx="6189">
                  <c:v>0.64390773859267958</c:v>
                </c:pt>
                <c:pt idx="6190">
                  <c:v>0.64382416847735269</c:v>
                </c:pt>
                <c:pt idx="6191">
                  <c:v>0.64374059836202591</c:v>
                </c:pt>
                <c:pt idx="6192">
                  <c:v>0.64365702824669913</c:v>
                </c:pt>
                <c:pt idx="6193">
                  <c:v>0.64365702824669913</c:v>
                </c:pt>
                <c:pt idx="6194">
                  <c:v>0.64357345813137246</c:v>
                </c:pt>
                <c:pt idx="6195">
                  <c:v>0.64348988801604545</c:v>
                </c:pt>
                <c:pt idx="6196">
                  <c:v>0.64340631790071878</c:v>
                </c:pt>
                <c:pt idx="6197">
                  <c:v>0.643322747785392</c:v>
                </c:pt>
                <c:pt idx="6198">
                  <c:v>0.64323917767006544</c:v>
                </c:pt>
                <c:pt idx="6199">
                  <c:v>0.64315560755473888</c:v>
                </c:pt>
                <c:pt idx="6200">
                  <c:v>0.6430720374394121</c:v>
                </c:pt>
                <c:pt idx="6201">
                  <c:v>0.64298846732408532</c:v>
                </c:pt>
                <c:pt idx="6202">
                  <c:v>0.64290489720875854</c:v>
                </c:pt>
                <c:pt idx="6203">
                  <c:v>0.64290489720875854</c:v>
                </c:pt>
                <c:pt idx="6204">
                  <c:v>0.64290489720875854</c:v>
                </c:pt>
                <c:pt idx="6205">
                  <c:v>0.64290489720875854</c:v>
                </c:pt>
                <c:pt idx="6206">
                  <c:v>0.64282132709343176</c:v>
                </c:pt>
                <c:pt idx="6207">
                  <c:v>0.64282132709343176</c:v>
                </c:pt>
                <c:pt idx="6208">
                  <c:v>0.64282132709343176</c:v>
                </c:pt>
                <c:pt idx="6209">
                  <c:v>0.64273775697810498</c:v>
                </c:pt>
                <c:pt idx="6210">
                  <c:v>0.64273775697810498</c:v>
                </c:pt>
                <c:pt idx="6211">
                  <c:v>0.64273775697810498</c:v>
                </c:pt>
                <c:pt idx="6212">
                  <c:v>0.64265418686277809</c:v>
                </c:pt>
                <c:pt idx="6213">
                  <c:v>0.64257061674745131</c:v>
                </c:pt>
                <c:pt idx="6214">
                  <c:v>0.64248704663212464</c:v>
                </c:pt>
                <c:pt idx="6215">
                  <c:v>0.64248704663212464</c:v>
                </c:pt>
                <c:pt idx="6216">
                  <c:v>0.64240347651679786</c:v>
                </c:pt>
                <c:pt idx="6217">
                  <c:v>0.64231990640147119</c:v>
                </c:pt>
                <c:pt idx="6218">
                  <c:v>0.64231990640147119</c:v>
                </c:pt>
                <c:pt idx="6219">
                  <c:v>0.64223633628614429</c:v>
                </c:pt>
                <c:pt idx="6220">
                  <c:v>0.64215276617081751</c:v>
                </c:pt>
                <c:pt idx="6221">
                  <c:v>0.64215276617081751</c:v>
                </c:pt>
                <c:pt idx="6222">
                  <c:v>0.64206919605549084</c:v>
                </c:pt>
                <c:pt idx="6223">
                  <c:v>0.64206919605549084</c:v>
                </c:pt>
                <c:pt idx="6224">
                  <c:v>0.64198562594016373</c:v>
                </c:pt>
                <c:pt idx="6225">
                  <c:v>0.64190205582483728</c:v>
                </c:pt>
                <c:pt idx="6226">
                  <c:v>0.6418184857095105</c:v>
                </c:pt>
                <c:pt idx="6227">
                  <c:v>0.64173491559418405</c:v>
                </c:pt>
                <c:pt idx="6228">
                  <c:v>0.64173491559418405</c:v>
                </c:pt>
                <c:pt idx="6229">
                  <c:v>0.64173491559418405</c:v>
                </c:pt>
                <c:pt idx="6230">
                  <c:v>0.64173491559418405</c:v>
                </c:pt>
                <c:pt idx="6231">
                  <c:v>0.64165134547885705</c:v>
                </c:pt>
                <c:pt idx="6232">
                  <c:v>0.64165134547885705</c:v>
                </c:pt>
                <c:pt idx="6233">
                  <c:v>0.64156777536353005</c:v>
                </c:pt>
                <c:pt idx="6234">
                  <c:v>0.64148420524820349</c:v>
                </c:pt>
                <c:pt idx="6235">
                  <c:v>0.64140063513287682</c:v>
                </c:pt>
                <c:pt idx="6236">
                  <c:v>0.64131706501754959</c:v>
                </c:pt>
                <c:pt idx="6237">
                  <c:v>0.64131706501754959</c:v>
                </c:pt>
                <c:pt idx="6238">
                  <c:v>0.64131706501754959</c:v>
                </c:pt>
                <c:pt idx="6239">
                  <c:v>0.6412334949022227</c:v>
                </c:pt>
                <c:pt idx="6240">
                  <c:v>0.64114992478689636</c:v>
                </c:pt>
                <c:pt idx="6241">
                  <c:v>0.64114992478689636</c:v>
                </c:pt>
                <c:pt idx="6242">
                  <c:v>0.64106635467156969</c:v>
                </c:pt>
                <c:pt idx="6243">
                  <c:v>0.64098278455624258</c:v>
                </c:pt>
                <c:pt idx="6244">
                  <c:v>0.64098278455624258</c:v>
                </c:pt>
                <c:pt idx="6245">
                  <c:v>0.64089921444091635</c:v>
                </c:pt>
                <c:pt idx="6246">
                  <c:v>0.64089921444091635</c:v>
                </c:pt>
                <c:pt idx="6247">
                  <c:v>0.64089921444091635</c:v>
                </c:pt>
                <c:pt idx="6248">
                  <c:v>0.64081564432558979</c:v>
                </c:pt>
                <c:pt idx="6249">
                  <c:v>0.64073207421026268</c:v>
                </c:pt>
                <c:pt idx="6250">
                  <c:v>0.64073207421026268</c:v>
                </c:pt>
                <c:pt idx="6251">
                  <c:v>0.6406485040949359</c:v>
                </c:pt>
                <c:pt idx="6252">
                  <c:v>0.6405649339796089</c:v>
                </c:pt>
                <c:pt idx="6253">
                  <c:v>0.6405649339796089</c:v>
                </c:pt>
                <c:pt idx="6254">
                  <c:v>0.64048136386428212</c:v>
                </c:pt>
                <c:pt idx="6255">
                  <c:v>0.64048136386428212</c:v>
                </c:pt>
                <c:pt idx="6256">
                  <c:v>0.64039779374895534</c:v>
                </c:pt>
                <c:pt idx="6257">
                  <c:v>0.64039779374895534</c:v>
                </c:pt>
                <c:pt idx="6258">
                  <c:v>0.64031422363362878</c:v>
                </c:pt>
                <c:pt idx="6259">
                  <c:v>0.64023065351830222</c:v>
                </c:pt>
                <c:pt idx="6260">
                  <c:v>0.64023065351830222</c:v>
                </c:pt>
                <c:pt idx="6261">
                  <c:v>0.64014708340297533</c:v>
                </c:pt>
                <c:pt idx="6262">
                  <c:v>0.64014708340297533</c:v>
                </c:pt>
                <c:pt idx="6263">
                  <c:v>0.64006351328764832</c:v>
                </c:pt>
                <c:pt idx="6264">
                  <c:v>0.64006351328764832</c:v>
                </c:pt>
                <c:pt idx="6265">
                  <c:v>0.64006351328764832</c:v>
                </c:pt>
                <c:pt idx="6266">
                  <c:v>0.63997994317232165</c:v>
                </c:pt>
                <c:pt idx="6267">
                  <c:v>0.63989637305699509</c:v>
                </c:pt>
                <c:pt idx="6268">
                  <c:v>0.63981280294166809</c:v>
                </c:pt>
                <c:pt idx="6269">
                  <c:v>0.63981280294166809</c:v>
                </c:pt>
                <c:pt idx="6270">
                  <c:v>0.63972923282634175</c:v>
                </c:pt>
                <c:pt idx="6271">
                  <c:v>0.63964566271101486</c:v>
                </c:pt>
                <c:pt idx="6272">
                  <c:v>0.63956209259568775</c:v>
                </c:pt>
                <c:pt idx="6273">
                  <c:v>0.63956209259568775</c:v>
                </c:pt>
                <c:pt idx="6274">
                  <c:v>0.63947852248036119</c:v>
                </c:pt>
                <c:pt idx="6275">
                  <c:v>0.63939495236503463</c:v>
                </c:pt>
                <c:pt idx="6276">
                  <c:v>0.63931138224970763</c:v>
                </c:pt>
                <c:pt idx="6277">
                  <c:v>0.63922781213438129</c:v>
                </c:pt>
                <c:pt idx="6278">
                  <c:v>0.63914424201905451</c:v>
                </c:pt>
                <c:pt idx="6279">
                  <c:v>0.63906067190372751</c:v>
                </c:pt>
                <c:pt idx="6280">
                  <c:v>0.63897710178840061</c:v>
                </c:pt>
                <c:pt idx="6281">
                  <c:v>0.63889353167307417</c:v>
                </c:pt>
                <c:pt idx="6282">
                  <c:v>0.63889353167307417</c:v>
                </c:pt>
                <c:pt idx="6283">
                  <c:v>0.63880996155774694</c:v>
                </c:pt>
                <c:pt idx="6284">
                  <c:v>0.63872639144242038</c:v>
                </c:pt>
                <c:pt idx="6285">
                  <c:v>0.63864282132709371</c:v>
                </c:pt>
                <c:pt idx="6286">
                  <c:v>0.63864282132709371</c:v>
                </c:pt>
                <c:pt idx="6287">
                  <c:v>0.6385592512117666</c:v>
                </c:pt>
                <c:pt idx="6288">
                  <c:v>0.6385592512117666</c:v>
                </c:pt>
                <c:pt idx="6289">
                  <c:v>0.63847568109643993</c:v>
                </c:pt>
                <c:pt idx="6290">
                  <c:v>0.63839211098111315</c:v>
                </c:pt>
                <c:pt idx="6291">
                  <c:v>0.6383085408657867</c:v>
                </c:pt>
                <c:pt idx="6292">
                  <c:v>0.6382249707504597</c:v>
                </c:pt>
                <c:pt idx="6293">
                  <c:v>0.6382249707504597</c:v>
                </c:pt>
                <c:pt idx="6294">
                  <c:v>0.6382249707504597</c:v>
                </c:pt>
                <c:pt idx="6295">
                  <c:v>0.63814140063513336</c:v>
                </c:pt>
                <c:pt idx="6296">
                  <c:v>0.63805783051980669</c:v>
                </c:pt>
                <c:pt idx="6297">
                  <c:v>0.63805783051980669</c:v>
                </c:pt>
                <c:pt idx="6298">
                  <c:v>0.63797426040447991</c:v>
                </c:pt>
                <c:pt idx="6299">
                  <c:v>0.63797426040447991</c:v>
                </c:pt>
                <c:pt idx="6300">
                  <c:v>0.63789069028915313</c:v>
                </c:pt>
                <c:pt idx="6301">
                  <c:v>0.63780712017382601</c:v>
                </c:pt>
                <c:pt idx="6302">
                  <c:v>0.63780712017382601</c:v>
                </c:pt>
                <c:pt idx="6303">
                  <c:v>0.63780712017382601</c:v>
                </c:pt>
                <c:pt idx="6304">
                  <c:v>0.63772355005849946</c:v>
                </c:pt>
                <c:pt idx="6305">
                  <c:v>0.6376399799431729</c:v>
                </c:pt>
                <c:pt idx="6306">
                  <c:v>0.6376399799431729</c:v>
                </c:pt>
                <c:pt idx="6307">
                  <c:v>0.63755640982784556</c:v>
                </c:pt>
                <c:pt idx="6308">
                  <c:v>0.63755640982784556</c:v>
                </c:pt>
                <c:pt idx="6309">
                  <c:v>0.63747283971251878</c:v>
                </c:pt>
                <c:pt idx="6310">
                  <c:v>0.63747283971251878</c:v>
                </c:pt>
                <c:pt idx="6311">
                  <c:v>0.63747283971251878</c:v>
                </c:pt>
                <c:pt idx="6312">
                  <c:v>0.63738926959719233</c:v>
                </c:pt>
                <c:pt idx="6313">
                  <c:v>0.63730569948186555</c:v>
                </c:pt>
                <c:pt idx="6314">
                  <c:v>0.63722212936653855</c:v>
                </c:pt>
                <c:pt idx="6315">
                  <c:v>0.63722212936653855</c:v>
                </c:pt>
                <c:pt idx="6316">
                  <c:v>0.63722212936653855</c:v>
                </c:pt>
                <c:pt idx="6317">
                  <c:v>0.63722212936653855</c:v>
                </c:pt>
                <c:pt idx="6318">
                  <c:v>0.63713855925121177</c:v>
                </c:pt>
                <c:pt idx="6319">
                  <c:v>0.63713855925121177</c:v>
                </c:pt>
                <c:pt idx="6320">
                  <c:v>0.63705498913588521</c:v>
                </c:pt>
                <c:pt idx="6321">
                  <c:v>0.63697141902055865</c:v>
                </c:pt>
                <c:pt idx="6322">
                  <c:v>0.63688784890523142</c:v>
                </c:pt>
                <c:pt idx="6323">
                  <c:v>0.63688784890523142</c:v>
                </c:pt>
                <c:pt idx="6324">
                  <c:v>0.63680427878990475</c:v>
                </c:pt>
                <c:pt idx="6325">
                  <c:v>0.63672070867457864</c:v>
                </c:pt>
                <c:pt idx="6326">
                  <c:v>0.63663713855925141</c:v>
                </c:pt>
                <c:pt idx="6327">
                  <c:v>0.63655356844392452</c:v>
                </c:pt>
                <c:pt idx="6328">
                  <c:v>0.63646999832859796</c:v>
                </c:pt>
                <c:pt idx="6329">
                  <c:v>0.63638642821327118</c:v>
                </c:pt>
                <c:pt idx="6330">
                  <c:v>0.63638642821327118</c:v>
                </c:pt>
                <c:pt idx="6331">
                  <c:v>0.63630285809794418</c:v>
                </c:pt>
                <c:pt idx="6332">
                  <c:v>0.6362192879826174</c:v>
                </c:pt>
                <c:pt idx="6333">
                  <c:v>0.63613571786729062</c:v>
                </c:pt>
                <c:pt idx="6334">
                  <c:v>0.63605214775196339</c:v>
                </c:pt>
                <c:pt idx="6335">
                  <c:v>0.63605214775196339</c:v>
                </c:pt>
                <c:pt idx="6336">
                  <c:v>0.63605214775196339</c:v>
                </c:pt>
                <c:pt idx="6337">
                  <c:v>0.63596857763663728</c:v>
                </c:pt>
                <c:pt idx="6338">
                  <c:v>0.63596857763663728</c:v>
                </c:pt>
                <c:pt idx="6339">
                  <c:v>0.63588500752131072</c:v>
                </c:pt>
                <c:pt idx="6340">
                  <c:v>0.63580143740598405</c:v>
                </c:pt>
                <c:pt idx="6341">
                  <c:v>0.63571786729065693</c:v>
                </c:pt>
                <c:pt idx="6342">
                  <c:v>0.63563429717533049</c:v>
                </c:pt>
                <c:pt idx="6343">
                  <c:v>0.6355507270600036</c:v>
                </c:pt>
                <c:pt idx="6344">
                  <c:v>0.6355507270600036</c:v>
                </c:pt>
                <c:pt idx="6345">
                  <c:v>0.6354671569446767</c:v>
                </c:pt>
                <c:pt idx="6346">
                  <c:v>0.6354671569446767</c:v>
                </c:pt>
                <c:pt idx="6347">
                  <c:v>0.6354671569446767</c:v>
                </c:pt>
                <c:pt idx="6348">
                  <c:v>0.6354671569446767</c:v>
                </c:pt>
                <c:pt idx="6349">
                  <c:v>0.63538358682934959</c:v>
                </c:pt>
                <c:pt idx="6350">
                  <c:v>0.63538358682934959</c:v>
                </c:pt>
                <c:pt idx="6351">
                  <c:v>0.63538358682934959</c:v>
                </c:pt>
                <c:pt idx="6352">
                  <c:v>0.63538358682934959</c:v>
                </c:pt>
                <c:pt idx="6353">
                  <c:v>0.63530001671402325</c:v>
                </c:pt>
                <c:pt idx="6354">
                  <c:v>0.63530001671402325</c:v>
                </c:pt>
                <c:pt idx="6355">
                  <c:v>0.63521644659869658</c:v>
                </c:pt>
                <c:pt idx="6356">
                  <c:v>0.6351328764833698</c:v>
                </c:pt>
                <c:pt idx="6357">
                  <c:v>0.63504930636804324</c:v>
                </c:pt>
                <c:pt idx="6358">
                  <c:v>0.63496573625271624</c:v>
                </c:pt>
                <c:pt idx="6359">
                  <c:v>0.63496573625271624</c:v>
                </c:pt>
                <c:pt idx="6360">
                  <c:v>0.63496573625271624</c:v>
                </c:pt>
                <c:pt idx="6361">
                  <c:v>0.63496573625271624</c:v>
                </c:pt>
                <c:pt idx="6362">
                  <c:v>0.63488216613738935</c:v>
                </c:pt>
                <c:pt idx="6363">
                  <c:v>0.63488216613738935</c:v>
                </c:pt>
                <c:pt idx="6364">
                  <c:v>0.6347985960220629</c:v>
                </c:pt>
                <c:pt idx="6365">
                  <c:v>0.6347985960220629</c:v>
                </c:pt>
                <c:pt idx="6366">
                  <c:v>0.6347985960220629</c:v>
                </c:pt>
                <c:pt idx="6367">
                  <c:v>0.6347985960220629</c:v>
                </c:pt>
                <c:pt idx="6368">
                  <c:v>0.63471502590673579</c:v>
                </c:pt>
                <c:pt idx="6369">
                  <c:v>0.63471502590673579</c:v>
                </c:pt>
                <c:pt idx="6370">
                  <c:v>0.63471502590673579</c:v>
                </c:pt>
                <c:pt idx="6371">
                  <c:v>0.63471502590673579</c:v>
                </c:pt>
                <c:pt idx="6372">
                  <c:v>0.63463145579140923</c:v>
                </c:pt>
                <c:pt idx="6373">
                  <c:v>0.63454788567608245</c:v>
                </c:pt>
                <c:pt idx="6374">
                  <c:v>0.63446431556075544</c:v>
                </c:pt>
                <c:pt idx="6375">
                  <c:v>0.63438074544542866</c:v>
                </c:pt>
                <c:pt idx="6376">
                  <c:v>0.63438074544542866</c:v>
                </c:pt>
                <c:pt idx="6377">
                  <c:v>0.63438074544542866</c:v>
                </c:pt>
                <c:pt idx="6378">
                  <c:v>0.63438074544542866</c:v>
                </c:pt>
                <c:pt idx="6379">
                  <c:v>0.63438074544542866</c:v>
                </c:pt>
                <c:pt idx="6380">
                  <c:v>0.6342971753301021</c:v>
                </c:pt>
                <c:pt idx="6381">
                  <c:v>0.6342971753301021</c:v>
                </c:pt>
                <c:pt idx="6382">
                  <c:v>0.63421360521477543</c:v>
                </c:pt>
                <c:pt idx="6383">
                  <c:v>0.63421360521477543</c:v>
                </c:pt>
                <c:pt idx="6384">
                  <c:v>0.63413003509944865</c:v>
                </c:pt>
                <c:pt idx="6385">
                  <c:v>0.63404646498412198</c:v>
                </c:pt>
                <c:pt idx="6386">
                  <c:v>0.63404646498412198</c:v>
                </c:pt>
                <c:pt idx="6387">
                  <c:v>0.63404646498412198</c:v>
                </c:pt>
                <c:pt idx="6388">
                  <c:v>0.6339628948687952</c:v>
                </c:pt>
                <c:pt idx="6389">
                  <c:v>0.6339628948687952</c:v>
                </c:pt>
                <c:pt idx="6390">
                  <c:v>0.63387932475346842</c:v>
                </c:pt>
                <c:pt idx="6391">
                  <c:v>0.63387932475346842</c:v>
                </c:pt>
                <c:pt idx="6392">
                  <c:v>0.63387932475346842</c:v>
                </c:pt>
                <c:pt idx="6393">
                  <c:v>0.63379575463814197</c:v>
                </c:pt>
                <c:pt idx="6394">
                  <c:v>0.63371218452281453</c:v>
                </c:pt>
                <c:pt idx="6395">
                  <c:v>0.63362861440748852</c:v>
                </c:pt>
                <c:pt idx="6396">
                  <c:v>0.6335450442921613</c:v>
                </c:pt>
                <c:pt idx="6397">
                  <c:v>0.63346147417683452</c:v>
                </c:pt>
                <c:pt idx="6398">
                  <c:v>0.63346147417683452</c:v>
                </c:pt>
                <c:pt idx="6399">
                  <c:v>0.63337790406150762</c:v>
                </c:pt>
                <c:pt idx="6400">
                  <c:v>0.63337790406150762</c:v>
                </c:pt>
                <c:pt idx="6401">
                  <c:v>0.63337790406150762</c:v>
                </c:pt>
                <c:pt idx="6402">
                  <c:v>0.63329433394618107</c:v>
                </c:pt>
                <c:pt idx="6403">
                  <c:v>0.63329433394618107</c:v>
                </c:pt>
                <c:pt idx="6404">
                  <c:v>0.63329433394618107</c:v>
                </c:pt>
                <c:pt idx="6405">
                  <c:v>0.63329433394618107</c:v>
                </c:pt>
                <c:pt idx="6406">
                  <c:v>0.63321076383085406</c:v>
                </c:pt>
                <c:pt idx="6407">
                  <c:v>0.63312719371552761</c:v>
                </c:pt>
                <c:pt idx="6408">
                  <c:v>0.63304362360020083</c:v>
                </c:pt>
                <c:pt idx="6409">
                  <c:v>0.63304362360020083</c:v>
                </c:pt>
                <c:pt idx="6410">
                  <c:v>0.63296005348487427</c:v>
                </c:pt>
                <c:pt idx="6411">
                  <c:v>0.63287648336954738</c:v>
                </c:pt>
                <c:pt idx="6412">
                  <c:v>0.63279291325422071</c:v>
                </c:pt>
                <c:pt idx="6413">
                  <c:v>0.63279291325422071</c:v>
                </c:pt>
                <c:pt idx="6414">
                  <c:v>0.63270934313889404</c:v>
                </c:pt>
                <c:pt idx="6415">
                  <c:v>0.63262577302356715</c:v>
                </c:pt>
                <c:pt idx="6416">
                  <c:v>0.63254220290824004</c:v>
                </c:pt>
                <c:pt idx="6417">
                  <c:v>0.63254220290824004</c:v>
                </c:pt>
                <c:pt idx="6418">
                  <c:v>0.63245863279291348</c:v>
                </c:pt>
                <c:pt idx="6419">
                  <c:v>0.63245863279291348</c:v>
                </c:pt>
                <c:pt idx="6420">
                  <c:v>0.63237506267758703</c:v>
                </c:pt>
                <c:pt idx="6421">
                  <c:v>0.63237506267758703</c:v>
                </c:pt>
                <c:pt idx="6422">
                  <c:v>0.63229149256226003</c:v>
                </c:pt>
                <c:pt idx="6423">
                  <c:v>0.63229149256226003</c:v>
                </c:pt>
                <c:pt idx="6424">
                  <c:v>0.63229149256226003</c:v>
                </c:pt>
                <c:pt idx="6425">
                  <c:v>0.63229149256226003</c:v>
                </c:pt>
                <c:pt idx="6426">
                  <c:v>0.63229149256226003</c:v>
                </c:pt>
                <c:pt idx="6427">
                  <c:v>0.63229149256226003</c:v>
                </c:pt>
                <c:pt idx="6428">
                  <c:v>0.63220792244693302</c:v>
                </c:pt>
                <c:pt idx="6429">
                  <c:v>0.63212435233160646</c:v>
                </c:pt>
                <c:pt idx="6430">
                  <c:v>0.6320407822162798</c:v>
                </c:pt>
                <c:pt idx="6431">
                  <c:v>0.6320407822162798</c:v>
                </c:pt>
                <c:pt idx="6432">
                  <c:v>0.6319572121009529</c:v>
                </c:pt>
                <c:pt idx="6433">
                  <c:v>0.6318736419856259</c:v>
                </c:pt>
                <c:pt idx="6434">
                  <c:v>0.63179007187029934</c:v>
                </c:pt>
                <c:pt idx="6435">
                  <c:v>0.63170650175497245</c:v>
                </c:pt>
                <c:pt idx="6436">
                  <c:v>0.63170650175497245</c:v>
                </c:pt>
                <c:pt idx="6437">
                  <c:v>0.63170650175497245</c:v>
                </c:pt>
                <c:pt idx="6438">
                  <c:v>0.63162293163964589</c:v>
                </c:pt>
                <c:pt idx="6439">
                  <c:v>0.63153936152431889</c:v>
                </c:pt>
                <c:pt idx="6440">
                  <c:v>0.63145579140899244</c:v>
                </c:pt>
                <c:pt idx="6441">
                  <c:v>0.63145579140899244</c:v>
                </c:pt>
                <c:pt idx="6442">
                  <c:v>0.63145579140899244</c:v>
                </c:pt>
                <c:pt idx="6443">
                  <c:v>0.63137222129366544</c:v>
                </c:pt>
                <c:pt idx="6444">
                  <c:v>0.63128865117833888</c:v>
                </c:pt>
                <c:pt idx="6445">
                  <c:v>0.63128865117833888</c:v>
                </c:pt>
                <c:pt idx="6446">
                  <c:v>0.63128865117833888</c:v>
                </c:pt>
                <c:pt idx="6447">
                  <c:v>0.6312050810630121</c:v>
                </c:pt>
                <c:pt idx="6448">
                  <c:v>0.63112151094768532</c:v>
                </c:pt>
                <c:pt idx="6449">
                  <c:v>0.63112151094768532</c:v>
                </c:pt>
                <c:pt idx="6450">
                  <c:v>0.63112151094768532</c:v>
                </c:pt>
                <c:pt idx="6451">
                  <c:v>0.63103794083235809</c:v>
                </c:pt>
                <c:pt idx="6452">
                  <c:v>0.63095437071703153</c:v>
                </c:pt>
                <c:pt idx="6453">
                  <c:v>0.63087080060170508</c:v>
                </c:pt>
                <c:pt idx="6454">
                  <c:v>0.63087080060170508</c:v>
                </c:pt>
                <c:pt idx="6455">
                  <c:v>0.63078723048637853</c:v>
                </c:pt>
                <c:pt idx="6456">
                  <c:v>0.63070366037105152</c:v>
                </c:pt>
                <c:pt idx="6457">
                  <c:v>0.63070366037105152</c:v>
                </c:pt>
                <c:pt idx="6458">
                  <c:v>0.63062009025572485</c:v>
                </c:pt>
                <c:pt idx="6459">
                  <c:v>0.63053652014039763</c:v>
                </c:pt>
                <c:pt idx="6460">
                  <c:v>0.63045295002507129</c:v>
                </c:pt>
                <c:pt idx="6461">
                  <c:v>0.63045295002507129</c:v>
                </c:pt>
                <c:pt idx="6462">
                  <c:v>0.63036937990974429</c:v>
                </c:pt>
                <c:pt idx="6463">
                  <c:v>0.63028580979441762</c:v>
                </c:pt>
                <c:pt idx="6464">
                  <c:v>0.63028580979441762</c:v>
                </c:pt>
                <c:pt idx="6465">
                  <c:v>0.63020223967909095</c:v>
                </c:pt>
                <c:pt idx="6466">
                  <c:v>0.63011866956376394</c:v>
                </c:pt>
                <c:pt idx="6467">
                  <c:v>0.63003509944843761</c:v>
                </c:pt>
                <c:pt idx="6468">
                  <c:v>0.62995152933311083</c:v>
                </c:pt>
                <c:pt idx="6469">
                  <c:v>0.62986795921778371</c:v>
                </c:pt>
                <c:pt idx="6470">
                  <c:v>0.62978438910245682</c:v>
                </c:pt>
                <c:pt idx="6471">
                  <c:v>0.62970081898713071</c:v>
                </c:pt>
                <c:pt idx="6472">
                  <c:v>0.62970081898713071</c:v>
                </c:pt>
                <c:pt idx="6473">
                  <c:v>0.62970081898713071</c:v>
                </c:pt>
                <c:pt idx="6474">
                  <c:v>0.6296172488718037</c:v>
                </c:pt>
                <c:pt idx="6475">
                  <c:v>0.6296172488718037</c:v>
                </c:pt>
                <c:pt idx="6476">
                  <c:v>0.6295336787564767</c:v>
                </c:pt>
                <c:pt idx="6477">
                  <c:v>0.62945010864114992</c:v>
                </c:pt>
                <c:pt idx="6478">
                  <c:v>0.62936653852582314</c:v>
                </c:pt>
                <c:pt idx="6479">
                  <c:v>0.62936653852582314</c:v>
                </c:pt>
                <c:pt idx="6480">
                  <c:v>0.62928296841049658</c:v>
                </c:pt>
                <c:pt idx="6481">
                  <c:v>0.62919939829516991</c:v>
                </c:pt>
                <c:pt idx="6482">
                  <c:v>0.62919939829516991</c:v>
                </c:pt>
                <c:pt idx="6483">
                  <c:v>0.62911582817984313</c:v>
                </c:pt>
                <c:pt idx="6484">
                  <c:v>0.62911582817984313</c:v>
                </c:pt>
                <c:pt idx="6485">
                  <c:v>0.62903225806451635</c:v>
                </c:pt>
                <c:pt idx="6486">
                  <c:v>0.62903225806451635</c:v>
                </c:pt>
                <c:pt idx="6487">
                  <c:v>0.6289486879491899</c:v>
                </c:pt>
                <c:pt idx="6488">
                  <c:v>0.6288651178338629</c:v>
                </c:pt>
                <c:pt idx="6489">
                  <c:v>0.62878154771853612</c:v>
                </c:pt>
                <c:pt idx="6490">
                  <c:v>0.62869797760320956</c:v>
                </c:pt>
                <c:pt idx="6491">
                  <c:v>0.62861440748788278</c:v>
                </c:pt>
                <c:pt idx="6492">
                  <c:v>0.62861440748788278</c:v>
                </c:pt>
                <c:pt idx="6493">
                  <c:v>0.62853083737255577</c:v>
                </c:pt>
                <c:pt idx="6494">
                  <c:v>0.62853083737255577</c:v>
                </c:pt>
                <c:pt idx="6495">
                  <c:v>0.62844726725722877</c:v>
                </c:pt>
                <c:pt idx="6496">
                  <c:v>0.62836369714190199</c:v>
                </c:pt>
                <c:pt idx="6497">
                  <c:v>0.62828012702657554</c:v>
                </c:pt>
                <c:pt idx="6498">
                  <c:v>0.62819655691124854</c:v>
                </c:pt>
                <c:pt idx="6499">
                  <c:v>0.62811298679592142</c:v>
                </c:pt>
                <c:pt idx="6500">
                  <c:v>0.62811298679592142</c:v>
                </c:pt>
                <c:pt idx="6501">
                  <c:v>0.62802941668059598</c:v>
                </c:pt>
                <c:pt idx="6502">
                  <c:v>0.62794584656526875</c:v>
                </c:pt>
                <c:pt idx="6503">
                  <c:v>0.62794584656526875</c:v>
                </c:pt>
                <c:pt idx="6504">
                  <c:v>0.62794584656526875</c:v>
                </c:pt>
                <c:pt idx="6505">
                  <c:v>0.62786227644994164</c:v>
                </c:pt>
                <c:pt idx="6506">
                  <c:v>0.62777870633461508</c:v>
                </c:pt>
                <c:pt idx="6507">
                  <c:v>0.62777870633461508</c:v>
                </c:pt>
                <c:pt idx="6508">
                  <c:v>0.62769513621928863</c:v>
                </c:pt>
                <c:pt idx="6509">
                  <c:v>0.62769513621928863</c:v>
                </c:pt>
                <c:pt idx="6510">
                  <c:v>0.6276115661039614</c:v>
                </c:pt>
                <c:pt idx="6511">
                  <c:v>0.6276115661039614</c:v>
                </c:pt>
                <c:pt idx="6512">
                  <c:v>0.6275279959886344</c:v>
                </c:pt>
                <c:pt idx="6513">
                  <c:v>0.6275279959886344</c:v>
                </c:pt>
                <c:pt idx="6514">
                  <c:v>0.62744442587330773</c:v>
                </c:pt>
                <c:pt idx="6515">
                  <c:v>0.62744442587330773</c:v>
                </c:pt>
                <c:pt idx="6516">
                  <c:v>0.62736085575798073</c:v>
                </c:pt>
                <c:pt idx="6517">
                  <c:v>0.62736085575798073</c:v>
                </c:pt>
                <c:pt idx="6518">
                  <c:v>0.62736085575798073</c:v>
                </c:pt>
                <c:pt idx="6519">
                  <c:v>0.62727728564265417</c:v>
                </c:pt>
                <c:pt idx="6520">
                  <c:v>0.62719371552732761</c:v>
                </c:pt>
                <c:pt idx="6521">
                  <c:v>0.6271101454120005</c:v>
                </c:pt>
                <c:pt idx="6522">
                  <c:v>0.62702657529667394</c:v>
                </c:pt>
                <c:pt idx="6523">
                  <c:v>0.62694300518134738</c:v>
                </c:pt>
                <c:pt idx="6524">
                  <c:v>0.62694300518134738</c:v>
                </c:pt>
                <c:pt idx="6525">
                  <c:v>0.62694300518134738</c:v>
                </c:pt>
                <c:pt idx="6526">
                  <c:v>0.62694300518134738</c:v>
                </c:pt>
                <c:pt idx="6527">
                  <c:v>0.62694300518134738</c:v>
                </c:pt>
                <c:pt idx="6528">
                  <c:v>0.62685943506602071</c:v>
                </c:pt>
                <c:pt idx="6529">
                  <c:v>0.62677586495069382</c:v>
                </c:pt>
                <c:pt idx="6530">
                  <c:v>0.62677586495069382</c:v>
                </c:pt>
                <c:pt idx="6531">
                  <c:v>0.62669229483536681</c:v>
                </c:pt>
                <c:pt idx="6532">
                  <c:v>0.62660872472004003</c:v>
                </c:pt>
                <c:pt idx="6533">
                  <c:v>0.62652515460471381</c:v>
                </c:pt>
                <c:pt idx="6534">
                  <c:v>0.62644158448938692</c:v>
                </c:pt>
                <c:pt idx="6535">
                  <c:v>0.62635801437406013</c:v>
                </c:pt>
                <c:pt idx="6536">
                  <c:v>0.62627444425873335</c:v>
                </c:pt>
                <c:pt idx="6537">
                  <c:v>0.62619087414340691</c:v>
                </c:pt>
                <c:pt idx="6538">
                  <c:v>0.6261073040280799</c:v>
                </c:pt>
                <c:pt idx="6539">
                  <c:v>0.6261073040280799</c:v>
                </c:pt>
                <c:pt idx="6540">
                  <c:v>0.6261073040280799</c:v>
                </c:pt>
                <c:pt idx="6541">
                  <c:v>0.6261073040280799</c:v>
                </c:pt>
                <c:pt idx="6542">
                  <c:v>0.6261073040280799</c:v>
                </c:pt>
                <c:pt idx="6543">
                  <c:v>0.6261073040280799</c:v>
                </c:pt>
                <c:pt idx="6544">
                  <c:v>0.62602373391275279</c:v>
                </c:pt>
                <c:pt idx="6545">
                  <c:v>0.62594016379742601</c:v>
                </c:pt>
                <c:pt idx="6546">
                  <c:v>0.62585659368209945</c:v>
                </c:pt>
                <c:pt idx="6547">
                  <c:v>0.62577302356677289</c:v>
                </c:pt>
                <c:pt idx="6548">
                  <c:v>0.62568945345144622</c:v>
                </c:pt>
                <c:pt idx="6549">
                  <c:v>0.62560588333611944</c:v>
                </c:pt>
                <c:pt idx="6550">
                  <c:v>0.62552231322079255</c:v>
                </c:pt>
                <c:pt idx="6551">
                  <c:v>0.62543874310546554</c:v>
                </c:pt>
                <c:pt idx="6552">
                  <c:v>0.62535517299013899</c:v>
                </c:pt>
                <c:pt idx="6553">
                  <c:v>0.62527160287481243</c:v>
                </c:pt>
                <c:pt idx="6554">
                  <c:v>0.62527160287481243</c:v>
                </c:pt>
                <c:pt idx="6555">
                  <c:v>0.62518803275948565</c:v>
                </c:pt>
                <c:pt idx="6556">
                  <c:v>0.62518803275948565</c:v>
                </c:pt>
                <c:pt idx="6557">
                  <c:v>0.62518803275948565</c:v>
                </c:pt>
                <c:pt idx="6558">
                  <c:v>0.62510446264415875</c:v>
                </c:pt>
                <c:pt idx="6559">
                  <c:v>0.62502089252883219</c:v>
                </c:pt>
                <c:pt idx="6560">
                  <c:v>0.62502089252883219</c:v>
                </c:pt>
                <c:pt idx="6561">
                  <c:v>0.6249373224135053</c:v>
                </c:pt>
                <c:pt idx="6562">
                  <c:v>0.62485375229817886</c:v>
                </c:pt>
                <c:pt idx="6563">
                  <c:v>0.62485375229817886</c:v>
                </c:pt>
                <c:pt idx="6564">
                  <c:v>0.62485375229817886</c:v>
                </c:pt>
                <c:pt idx="6565">
                  <c:v>0.62477018218285163</c:v>
                </c:pt>
                <c:pt idx="6566">
                  <c:v>0.62468661206752485</c:v>
                </c:pt>
                <c:pt idx="6567">
                  <c:v>0.62460304195219818</c:v>
                </c:pt>
                <c:pt idx="6568">
                  <c:v>0.62460304195219818</c:v>
                </c:pt>
                <c:pt idx="6569">
                  <c:v>0.6245194718368714</c:v>
                </c:pt>
                <c:pt idx="6570">
                  <c:v>0.6245194718368714</c:v>
                </c:pt>
                <c:pt idx="6571">
                  <c:v>0.6245194718368714</c:v>
                </c:pt>
                <c:pt idx="6572">
                  <c:v>0.6244359017215444</c:v>
                </c:pt>
                <c:pt idx="6573">
                  <c:v>0.6244359017215444</c:v>
                </c:pt>
                <c:pt idx="6574">
                  <c:v>0.6244359017215444</c:v>
                </c:pt>
                <c:pt idx="6575">
                  <c:v>0.6243523316062175</c:v>
                </c:pt>
                <c:pt idx="6576">
                  <c:v>0.62426876149089083</c:v>
                </c:pt>
                <c:pt idx="6577">
                  <c:v>0.62418519137556405</c:v>
                </c:pt>
                <c:pt idx="6578">
                  <c:v>0.62410162126023749</c:v>
                </c:pt>
                <c:pt idx="6579">
                  <c:v>0.6240180511449106</c:v>
                </c:pt>
                <c:pt idx="6580">
                  <c:v>0.6240180511449106</c:v>
                </c:pt>
                <c:pt idx="6581">
                  <c:v>0.6240180511449106</c:v>
                </c:pt>
                <c:pt idx="6582">
                  <c:v>0.62393448102958404</c:v>
                </c:pt>
                <c:pt idx="6583">
                  <c:v>0.62393448102958404</c:v>
                </c:pt>
                <c:pt idx="6584">
                  <c:v>0.62385091091425704</c:v>
                </c:pt>
                <c:pt idx="6585">
                  <c:v>0.62385091091425704</c:v>
                </c:pt>
                <c:pt idx="6586">
                  <c:v>0.62385091091425704</c:v>
                </c:pt>
                <c:pt idx="6587">
                  <c:v>0.62385091091425704</c:v>
                </c:pt>
                <c:pt idx="6588">
                  <c:v>0.62376734079893037</c:v>
                </c:pt>
                <c:pt idx="6589">
                  <c:v>0.62376734079893037</c:v>
                </c:pt>
                <c:pt idx="6590">
                  <c:v>0.62368377068360392</c:v>
                </c:pt>
                <c:pt idx="6591">
                  <c:v>0.62368377068360392</c:v>
                </c:pt>
                <c:pt idx="6592">
                  <c:v>0.62368377068360392</c:v>
                </c:pt>
                <c:pt idx="6593">
                  <c:v>0.62360020056827725</c:v>
                </c:pt>
                <c:pt idx="6594">
                  <c:v>0.6235166304529498</c:v>
                </c:pt>
                <c:pt idx="6595">
                  <c:v>0.62343306033762302</c:v>
                </c:pt>
                <c:pt idx="6596">
                  <c:v>0.6233494902222968</c:v>
                </c:pt>
                <c:pt idx="6597">
                  <c:v>0.62326592010696957</c:v>
                </c:pt>
                <c:pt idx="6598">
                  <c:v>0.62318234999164257</c:v>
                </c:pt>
                <c:pt idx="6599">
                  <c:v>0.62309877987631623</c:v>
                </c:pt>
                <c:pt idx="6600">
                  <c:v>0.62301520976098945</c:v>
                </c:pt>
                <c:pt idx="6601">
                  <c:v>0.622931639645663</c:v>
                </c:pt>
                <c:pt idx="6602">
                  <c:v>0.62284806953033622</c:v>
                </c:pt>
                <c:pt idx="6603">
                  <c:v>0.62276449941500944</c:v>
                </c:pt>
                <c:pt idx="6604">
                  <c:v>0.62268092929968266</c:v>
                </c:pt>
                <c:pt idx="6605">
                  <c:v>0.62259735918435566</c:v>
                </c:pt>
                <c:pt idx="6606">
                  <c:v>0.62251378906902866</c:v>
                </c:pt>
                <c:pt idx="6607">
                  <c:v>0.62243021895370232</c:v>
                </c:pt>
                <c:pt idx="6608">
                  <c:v>0.62243021895370232</c:v>
                </c:pt>
                <c:pt idx="6609">
                  <c:v>0.62234664883837554</c:v>
                </c:pt>
                <c:pt idx="6610">
                  <c:v>0.62226307872304853</c:v>
                </c:pt>
                <c:pt idx="6611">
                  <c:v>0.62217950860772209</c:v>
                </c:pt>
                <c:pt idx="6612">
                  <c:v>0.62209593849239564</c:v>
                </c:pt>
                <c:pt idx="6613">
                  <c:v>0.62209593849239564</c:v>
                </c:pt>
                <c:pt idx="6614">
                  <c:v>0.62209593849239564</c:v>
                </c:pt>
                <c:pt idx="6615">
                  <c:v>0.62201236837706819</c:v>
                </c:pt>
                <c:pt idx="6616">
                  <c:v>0.62201236837706819</c:v>
                </c:pt>
                <c:pt idx="6617">
                  <c:v>0.62192879826174163</c:v>
                </c:pt>
                <c:pt idx="6618">
                  <c:v>0.62192879826174163</c:v>
                </c:pt>
                <c:pt idx="6619">
                  <c:v>0.62184522814641519</c:v>
                </c:pt>
                <c:pt idx="6620">
                  <c:v>0.62184522814641519</c:v>
                </c:pt>
                <c:pt idx="6621">
                  <c:v>0.62184522814641519</c:v>
                </c:pt>
                <c:pt idx="6622">
                  <c:v>0.62184522814641519</c:v>
                </c:pt>
                <c:pt idx="6623">
                  <c:v>0.62176165803108852</c:v>
                </c:pt>
                <c:pt idx="6624">
                  <c:v>0.62176165803108852</c:v>
                </c:pt>
                <c:pt idx="6625">
                  <c:v>0.62167808791576151</c:v>
                </c:pt>
                <c:pt idx="6626">
                  <c:v>0.62159451780043462</c:v>
                </c:pt>
                <c:pt idx="6627">
                  <c:v>0.62151094768510773</c:v>
                </c:pt>
                <c:pt idx="6628">
                  <c:v>0.62151094768510773</c:v>
                </c:pt>
                <c:pt idx="6629">
                  <c:v>0.6214273775697815</c:v>
                </c:pt>
                <c:pt idx="6630">
                  <c:v>0.62134380745445472</c:v>
                </c:pt>
                <c:pt idx="6631">
                  <c:v>0.62126023733912783</c:v>
                </c:pt>
                <c:pt idx="6632">
                  <c:v>0.62117666722380105</c:v>
                </c:pt>
                <c:pt idx="6633">
                  <c:v>0.62117666722380105</c:v>
                </c:pt>
                <c:pt idx="6634">
                  <c:v>0.62117666722380105</c:v>
                </c:pt>
                <c:pt idx="6635">
                  <c:v>0.6210930971084746</c:v>
                </c:pt>
                <c:pt idx="6636">
                  <c:v>0.6210930971084746</c:v>
                </c:pt>
                <c:pt idx="6637">
                  <c:v>0.6210930971084746</c:v>
                </c:pt>
                <c:pt idx="6638">
                  <c:v>0.62100952699314771</c:v>
                </c:pt>
                <c:pt idx="6639">
                  <c:v>0.62092595687782082</c:v>
                </c:pt>
                <c:pt idx="6640">
                  <c:v>0.6208423867624937</c:v>
                </c:pt>
                <c:pt idx="6641">
                  <c:v>0.6208423867624937</c:v>
                </c:pt>
                <c:pt idx="6642">
                  <c:v>0.62075881664716737</c:v>
                </c:pt>
                <c:pt idx="6643">
                  <c:v>0.6206752465318407</c:v>
                </c:pt>
                <c:pt idx="6644">
                  <c:v>0.62059167641651403</c:v>
                </c:pt>
                <c:pt idx="6645">
                  <c:v>0.62050810630118691</c:v>
                </c:pt>
                <c:pt idx="6646">
                  <c:v>0.62042453618586013</c:v>
                </c:pt>
                <c:pt idx="6647">
                  <c:v>0.62034096607053346</c:v>
                </c:pt>
                <c:pt idx="6648">
                  <c:v>0.62025739595520646</c:v>
                </c:pt>
                <c:pt idx="6649">
                  <c:v>0.6201738258398799</c:v>
                </c:pt>
                <c:pt idx="6650">
                  <c:v>0.6201738258398799</c:v>
                </c:pt>
                <c:pt idx="6651">
                  <c:v>0.62009025572455312</c:v>
                </c:pt>
                <c:pt idx="6652">
                  <c:v>0.62000668560922612</c:v>
                </c:pt>
                <c:pt idx="6653">
                  <c:v>0.62000668560922612</c:v>
                </c:pt>
                <c:pt idx="6654">
                  <c:v>0.62000668560922612</c:v>
                </c:pt>
                <c:pt idx="6655">
                  <c:v>0.61992311549389989</c:v>
                </c:pt>
                <c:pt idx="6656">
                  <c:v>0.61992311549389989</c:v>
                </c:pt>
                <c:pt idx="6657">
                  <c:v>0.619839545378573</c:v>
                </c:pt>
                <c:pt idx="6658">
                  <c:v>0.619839545378573</c:v>
                </c:pt>
                <c:pt idx="6659">
                  <c:v>0.61975597526324611</c:v>
                </c:pt>
                <c:pt idx="6660">
                  <c:v>0.61975597526324611</c:v>
                </c:pt>
                <c:pt idx="6661">
                  <c:v>0.61975597526324611</c:v>
                </c:pt>
                <c:pt idx="6662">
                  <c:v>0.6196724051479191</c:v>
                </c:pt>
                <c:pt idx="6663">
                  <c:v>0.61958883503259254</c:v>
                </c:pt>
                <c:pt idx="6664">
                  <c:v>0.61950526491726532</c:v>
                </c:pt>
                <c:pt idx="6665">
                  <c:v>0.61942169480193887</c:v>
                </c:pt>
                <c:pt idx="6666">
                  <c:v>0.61942169480193887</c:v>
                </c:pt>
                <c:pt idx="6667">
                  <c:v>0.61933812468661209</c:v>
                </c:pt>
                <c:pt idx="6668">
                  <c:v>0.61925455457128553</c:v>
                </c:pt>
                <c:pt idx="6669">
                  <c:v>0.61917098445595853</c:v>
                </c:pt>
                <c:pt idx="6670">
                  <c:v>0.61917098445595853</c:v>
                </c:pt>
                <c:pt idx="6671">
                  <c:v>0.61917098445595853</c:v>
                </c:pt>
                <c:pt idx="6672">
                  <c:v>0.61917098445595853</c:v>
                </c:pt>
                <c:pt idx="6673">
                  <c:v>0.61917098445595853</c:v>
                </c:pt>
                <c:pt idx="6674">
                  <c:v>0.61917098445595853</c:v>
                </c:pt>
                <c:pt idx="6675">
                  <c:v>0.61908741434063175</c:v>
                </c:pt>
                <c:pt idx="6676">
                  <c:v>0.61900384422530519</c:v>
                </c:pt>
                <c:pt idx="6677">
                  <c:v>0.61900384422530519</c:v>
                </c:pt>
                <c:pt idx="6678">
                  <c:v>0.61892027410997874</c:v>
                </c:pt>
                <c:pt idx="6679">
                  <c:v>0.61883670399465152</c:v>
                </c:pt>
                <c:pt idx="6680">
                  <c:v>0.61875313387932473</c:v>
                </c:pt>
                <c:pt idx="6681">
                  <c:v>0.61866956376399829</c:v>
                </c:pt>
                <c:pt idx="6682">
                  <c:v>0.61866956376399829</c:v>
                </c:pt>
                <c:pt idx="6683">
                  <c:v>0.61866956376399829</c:v>
                </c:pt>
                <c:pt idx="6684">
                  <c:v>0.61858599364867173</c:v>
                </c:pt>
                <c:pt idx="6685">
                  <c:v>0.61850242353334461</c:v>
                </c:pt>
                <c:pt idx="6686">
                  <c:v>0.61841885341801794</c:v>
                </c:pt>
                <c:pt idx="6687">
                  <c:v>0.61841885341801794</c:v>
                </c:pt>
                <c:pt idx="6688">
                  <c:v>0.61833528330269094</c:v>
                </c:pt>
                <c:pt idx="6689">
                  <c:v>0.61825171318736438</c:v>
                </c:pt>
                <c:pt idx="6690">
                  <c:v>0.61816814307203738</c:v>
                </c:pt>
                <c:pt idx="6691">
                  <c:v>0.61816814307203738</c:v>
                </c:pt>
                <c:pt idx="6692">
                  <c:v>0.6180845729567106</c:v>
                </c:pt>
                <c:pt idx="6693">
                  <c:v>0.6180845729567106</c:v>
                </c:pt>
                <c:pt idx="6694">
                  <c:v>0.61800100284138415</c:v>
                </c:pt>
                <c:pt idx="6695">
                  <c:v>0.61791743272605715</c:v>
                </c:pt>
                <c:pt idx="6696">
                  <c:v>0.61791743272605715</c:v>
                </c:pt>
                <c:pt idx="6697">
                  <c:v>0.61783386261073081</c:v>
                </c:pt>
                <c:pt idx="6698">
                  <c:v>0.61775029249540414</c:v>
                </c:pt>
                <c:pt idx="6699">
                  <c:v>0.61766672238007714</c:v>
                </c:pt>
                <c:pt idx="6700">
                  <c:v>0.61758315226475013</c:v>
                </c:pt>
                <c:pt idx="6701">
                  <c:v>0.61758315226475013</c:v>
                </c:pt>
                <c:pt idx="6702">
                  <c:v>0.61758315226475013</c:v>
                </c:pt>
                <c:pt idx="6703">
                  <c:v>0.61758315226475013</c:v>
                </c:pt>
                <c:pt idx="6704">
                  <c:v>0.61749958214942369</c:v>
                </c:pt>
                <c:pt idx="6705">
                  <c:v>0.61749958214942369</c:v>
                </c:pt>
                <c:pt idx="6706">
                  <c:v>0.61741601203409691</c:v>
                </c:pt>
                <c:pt idx="6707">
                  <c:v>0.61733244191876957</c:v>
                </c:pt>
                <c:pt idx="6708">
                  <c:v>0.61733244191876957</c:v>
                </c:pt>
                <c:pt idx="6709">
                  <c:v>0.61724887180344323</c:v>
                </c:pt>
                <c:pt idx="6710">
                  <c:v>0.61724887180344323</c:v>
                </c:pt>
                <c:pt idx="6711">
                  <c:v>0.61724887180344323</c:v>
                </c:pt>
                <c:pt idx="6712">
                  <c:v>0.61724887180344323</c:v>
                </c:pt>
                <c:pt idx="6713">
                  <c:v>0.61724887180344323</c:v>
                </c:pt>
                <c:pt idx="6714">
                  <c:v>0.61716530168811656</c:v>
                </c:pt>
                <c:pt idx="6715">
                  <c:v>0.61708173157278989</c:v>
                </c:pt>
                <c:pt idx="6716">
                  <c:v>0.61699816145746289</c:v>
                </c:pt>
                <c:pt idx="6717">
                  <c:v>0.61699816145746289</c:v>
                </c:pt>
                <c:pt idx="6718">
                  <c:v>0.61699816145746289</c:v>
                </c:pt>
                <c:pt idx="6719">
                  <c:v>0.61691459134213611</c:v>
                </c:pt>
                <c:pt idx="6720">
                  <c:v>0.61683102122680955</c:v>
                </c:pt>
                <c:pt idx="6721">
                  <c:v>0.61683102122680955</c:v>
                </c:pt>
                <c:pt idx="6722">
                  <c:v>0.61674745111148299</c:v>
                </c:pt>
                <c:pt idx="6723">
                  <c:v>0.61666388099615577</c:v>
                </c:pt>
                <c:pt idx="6724">
                  <c:v>0.61658031088082899</c:v>
                </c:pt>
                <c:pt idx="6725">
                  <c:v>0.61658031088082899</c:v>
                </c:pt>
                <c:pt idx="6726">
                  <c:v>0.6164967407655022</c:v>
                </c:pt>
                <c:pt idx="6727">
                  <c:v>0.61641317065017565</c:v>
                </c:pt>
                <c:pt idx="6728">
                  <c:v>0.61632960053484909</c:v>
                </c:pt>
                <c:pt idx="6729">
                  <c:v>0.61624603041952242</c:v>
                </c:pt>
                <c:pt idx="6730">
                  <c:v>0.61624603041952242</c:v>
                </c:pt>
                <c:pt idx="6731">
                  <c:v>0.61616246030419553</c:v>
                </c:pt>
                <c:pt idx="6732">
                  <c:v>0.61607889018886886</c:v>
                </c:pt>
                <c:pt idx="6733">
                  <c:v>0.61599532007354196</c:v>
                </c:pt>
                <c:pt idx="6734">
                  <c:v>0.61599532007354196</c:v>
                </c:pt>
                <c:pt idx="6735">
                  <c:v>0.61599532007354196</c:v>
                </c:pt>
                <c:pt idx="6736">
                  <c:v>0.61591174995821496</c:v>
                </c:pt>
                <c:pt idx="6737">
                  <c:v>0.61591174995821496</c:v>
                </c:pt>
                <c:pt idx="6738">
                  <c:v>0.61591174995821496</c:v>
                </c:pt>
                <c:pt idx="6739">
                  <c:v>0.61591174995821496</c:v>
                </c:pt>
                <c:pt idx="6740">
                  <c:v>0.6158281798428884</c:v>
                </c:pt>
                <c:pt idx="6741">
                  <c:v>0.61574460972756162</c:v>
                </c:pt>
                <c:pt idx="6742">
                  <c:v>0.61566103961223462</c:v>
                </c:pt>
                <c:pt idx="6743">
                  <c:v>0.61557746949690761</c:v>
                </c:pt>
                <c:pt idx="6744">
                  <c:v>0.61549389938158161</c:v>
                </c:pt>
                <c:pt idx="6745">
                  <c:v>0.61541032926625416</c:v>
                </c:pt>
                <c:pt idx="6746">
                  <c:v>0.61541032926625416</c:v>
                </c:pt>
                <c:pt idx="6747">
                  <c:v>0.61532675915092749</c:v>
                </c:pt>
                <c:pt idx="6748">
                  <c:v>0.61532675915092749</c:v>
                </c:pt>
                <c:pt idx="6749">
                  <c:v>0.61524318903560071</c:v>
                </c:pt>
                <c:pt idx="6750">
                  <c:v>0.61515961892027449</c:v>
                </c:pt>
                <c:pt idx="6751">
                  <c:v>0.61507604880494737</c:v>
                </c:pt>
                <c:pt idx="6752">
                  <c:v>0.61499247868962093</c:v>
                </c:pt>
                <c:pt idx="6753">
                  <c:v>0.61499247868962093</c:v>
                </c:pt>
                <c:pt idx="6754">
                  <c:v>0.61490890857429403</c:v>
                </c:pt>
                <c:pt idx="6755">
                  <c:v>0.61482533845896725</c:v>
                </c:pt>
                <c:pt idx="6756">
                  <c:v>0.61474176834364058</c:v>
                </c:pt>
                <c:pt idx="6757">
                  <c:v>0.61474176834364058</c:v>
                </c:pt>
                <c:pt idx="6758">
                  <c:v>0.61465819822831391</c:v>
                </c:pt>
                <c:pt idx="6759">
                  <c:v>0.61465819822831391</c:v>
                </c:pt>
                <c:pt idx="6760">
                  <c:v>0.61465819822831391</c:v>
                </c:pt>
                <c:pt idx="6761">
                  <c:v>0.6145746281129868</c:v>
                </c:pt>
                <c:pt idx="6762">
                  <c:v>0.6145746281129868</c:v>
                </c:pt>
                <c:pt idx="6763">
                  <c:v>0.61449105799766002</c:v>
                </c:pt>
                <c:pt idx="6764">
                  <c:v>0.61449105799766002</c:v>
                </c:pt>
                <c:pt idx="6765">
                  <c:v>0.61440748788233313</c:v>
                </c:pt>
                <c:pt idx="6766">
                  <c:v>0.61432391776700668</c:v>
                </c:pt>
                <c:pt idx="6767">
                  <c:v>0.61424034765168001</c:v>
                </c:pt>
                <c:pt idx="6768">
                  <c:v>0.61424034765168001</c:v>
                </c:pt>
                <c:pt idx="6769">
                  <c:v>0.614156777536353</c:v>
                </c:pt>
                <c:pt idx="6770">
                  <c:v>0.61407320742102645</c:v>
                </c:pt>
                <c:pt idx="6771">
                  <c:v>0.61398963730569989</c:v>
                </c:pt>
                <c:pt idx="6772">
                  <c:v>0.61398963730569989</c:v>
                </c:pt>
                <c:pt idx="6773">
                  <c:v>0.61390606719037288</c:v>
                </c:pt>
                <c:pt idx="6774">
                  <c:v>0.6138224970750461</c:v>
                </c:pt>
                <c:pt idx="6775">
                  <c:v>0.6138224970750461</c:v>
                </c:pt>
                <c:pt idx="6776">
                  <c:v>0.61373892695971943</c:v>
                </c:pt>
                <c:pt idx="6777">
                  <c:v>0.61373892695971943</c:v>
                </c:pt>
                <c:pt idx="6778">
                  <c:v>0.61365535684439276</c:v>
                </c:pt>
                <c:pt idx="6779">
                  <c:v>0.61357178672906576</c:v>
                </c:pt>
                <c:pt idx="6780">
                  <c:v>0.61348821661373942</c:v>
                </c:pt>
                <c:pt idx="6781">
                  <c:v>0.61348821661373942</c:v>
                </c:pt>
                <c:pt idx="6782">
                  <c:v>0.61340464649841264</c:v>
                </c:pt>
                <c:pt idx="6783">
                  <c:v>0.61340464649841264</c:v>
                </c:pt>
                <c:pt idx="6784">
                  <c:v>0.61340464649841264</c:v>
                </c:pt>
                <c:pt idx="6785">
                  <c:v>0.61332107638308597</c:v>
                </c:pt>
                <c:pt idx="6786">
                  <c:v>0.61332107638308597</c:v>
                </c:pt>
                <c:pt idx="6787">
                  <c:v>0.61332107638308597</c:v>
                </c:pt>
                <c:pt idx="6788">
                  <c:v>0.61323750626775853</c:v>
                </c:pt>
                <c:pt idx="6789">
                  <c:v>0.61323750626775853</c:v>
                </c:pt>
                <c:pt idx="6790">
                  <c:v>0.61315393615243208</c:v>
                </c:pt>
                <c:pt idx="6791">
                  <c:v>0.6130703660371053</c:v>
                </c:pt>
                <c:pt idx="6792">
                  <c:v>0.6130703660371053</c:v>
                </c:pt>
                <c:pt idx="6793">
                  <c:v>0.6130703660371053</c:v>
                </c:pt>
                <c:pt idx="6794">
                  <c:v>0.6130703660371053</c:v>
                </c:pt>
                <c:pt idx="6795">
                  <c:v>0.61298679592177829</c:v>
                </c:pt>
                <c:pt idx="6796">
                  <c:v>0.61298679592177829</c:v>
                </c:pt>
                <c:pt idx="6797">
                  <c:v>0.61290322580645151</c:v>
                </c:pt>
                <c:pt idx="6798">
                  <c:v>0.61281965569112506</c:v>
                </c:pt>
                <c:pt idx="6799">
                  <c:v>0.61281965569112506</c:v>
                </c:pt>
                <c:pt idx="6800">
                  <c:v>0.61273608557579839</c:v>
                </c:pt>
                <c:pt idx="6801">
                  <c:v>0.61265251546047172</c:v>
                </c:pt>
                <c:pt idx="6802">
                  <c:v>0.6125689453451445</c:v>
                </c:pt>
                <c:pt idx="6803">
                  <c:v>0.6125689453451445</c:v>
                </c:pt>
                <c:pt idx="6804">
                  <c:v>0.6125689453451445</c:v>
                </c:pt>
                <c:pt idx="6805">
                  <c:v>0.61248537522981783</c:v>
                </c:pt>
                <c:pt idx="6806">
                  <c:v>0.61240180511449138</c:v>
                </c:pt>
                <c:pt idx="6807">
                  <c:v>0.61231823499916449</c:v>
                </c:pt>
                <c:pt idx="6808">
                  <c:v>0.6122346648838376</c:v>
                </c:pt>
                <c:pt idx="6809">
                  <c:v>0.6122346648838376</c:v>
                </c:pt>
                <c:pt idx="6810">
                  <c:v>0.61215109476851093</c:v>
                </c:pt>
                <c:pt idx="6811">
                  <c:v>0.61206752465318426</c:v>
                </c:pt>
                <c:pt idx="6812">
                  <c:v>0.61198395453785748</c:v>
                </c:pt>
                <c:pt idx="6813">
                  <c:v>0.6119003844225307</c:v>
                </c:pt>
                <c:pt idx="6814">
                  <c:v>0.6119003844225307</c:v>
                </c:pt>
                <c:pt idx="6815">
                  <c:v>0.6118168143072038</c:v>
                </c:pt>
                <c:pt idx="6816">
                  <c:v>0.6118168143072038</c:v>
                </c:pt>
                <c:pt idx="6817">
                  <c:v>0.6118168143072038</c:v>
                </c:pt>
                <c:pt idx="6818">
                  <c:v>0.61173324419187725</c:v>
                </c:pt>
                <c:pt idx="6819">
                  <c:v>0.6116496740765508</c:v>
                </c:pt>
                <c:pt idx="6820">
                  <c:v>0.6116496740765508</c:v>
                </c:pt>
                <c:pt idx="6821">
                  <c:v>0.61156610396122313</c:v>
                </c:pt>
                <c:pt idx="6822">
                  <c:v>0.61148253384589668</c:v>
                </c:pt>
                <c:pt idx="6823">
                  <c:v>0.6113989637305699</c:v>
                </c:pt>
                <c:pt idx="6824">
                  <c:v>0.6113989637305699</c:v>
                </c:pt>
                <c:pt idx="6825">
                  <c:v>0.61131539361524312</c:v>
                </c:pt>
                <c:pt idx="6826">
                  <c:v>0.61123182349991678</c:v>
                </c:pt>
                <c:pt idx="6827">
                  <c:v>0.61123182349991678</c:v>
                </c:pt>
                <c:pt idx="6828">
                  <c:v>0.61123182349991678</c:v>
                </c:pt>
                <c:pt idx="6829">
                  <c:v>0.61123182349991678</c:v>
                </c:pt>
                <c:pt idx="6830">
                  <c:v>0.61123182349991678</c:v>
                </c:pt>
                <c:pt idx="6831">
                  <c:v>0.61114825338459033</c:v>
                </c:pt>
                <c:pt idx="6832">
                  <c:v>0.61114825338459033</c:v>
                </c:pt>
                <c:pt idx="6833">
                  <c:v>0.61106468326926289</c:v>
                </c:pt>
                <c:pt idx="6834">
                  <c:v>0.61098111315393644</c:v>
                </c:pt>
                <c:pt idx="6835">
                  <c:v>0.61089754303860966</c:v>
                </c:pt>
                <c:pt idx="6836">
                  <c:v>0.61081397292328288</c:v>
                </c:pt>
                <c:pt idx="6837">
                  <c:v>0.61081397292328288</c:v>
                </c:pt>
                <c:pt idx="6838">
                  <c:v>0.61073040280795587</c:v>
                </c:pt>
                <c:pt idx="6839">
                  <c:v>0.61064683269262954</c:v>
                </c:pt>
                <c:pt idx="6840">
                  <c:v>0.61056326257730231</c:v>
                </c:pt>
                <c:pt idx="6841">
                  <c:v>0.61056326257730231</c:v>
                </c:pt>
                <c:pt idx="6842">
                  <c:v>0.61047969246197586</c:v>
                </c:pt>
                <c:pt idx="6843">
                  <c:v>0.61039612234664886</c:v>
                </c:pt>
                <c:pt idx="6844">
                  <c:v>0.61039612234664886</c:v>
                </c:pt>
                <c:pt idx="6845">
                  <c:v>0.61039612234664886</c:v>
                </c:pt>
                <c:pt idx="6846">
                  <c:v>0.61031255223132208</c:v>
                </c:pt>
                <c:pt idx="6847">
                  <c:v>0.61031255223132208</c:v>
                </c:pt>
                <c:pt idx="6848">
                  <c:v>0.61031255223132208</c:v>
                </c:pt>
                <c:pt idx="6849">
                  <c:v>0.61022898211599552</c:v>
                </c:pt>
                <c:pt idx="6850">
                  <c:v>0.61014541200066885</c:v>
                </c:pt>
                <c:pt idx="6851">
                  <c:v>0.61006184188534163</c:v>
                </c:pt>
                <c:pt idx="6852">
                  <c:v>0.60997827177001529</c:v>
                </c:pt>
                <c:pt idx="6853">
                  <c:v>0.60989470165468873</c:v>
                </c:pt>
                <c:pt idx="6854">
                  <c:v>0.60989470165468873</c:v>
                </c:pt>
                <c:pt idx="6855">
                  <c:v>0.60989470165468873</c:v>
                </c:pt>
                <c:pt idx="6856">
                  <c:v>0.60981113153936162</c:v>
                </c:pt>
                <c:pt idx="6857">
                  <c:v>0.60972756142403473</c:v>
                </c:pt>
                <c:pt idx="6858">
                  <c:v>0.60964399130870828</c:v>
                </c:pt>
                <c:pt idx="6859">
                  <c:v>0.6095604211933815</c:v>
                </c:pt>
                <c:pt idx="6860">
                  <c:v>0.6095604211933815</c:v>
                </c:pt>
                <c:pt idx="6861">
                  <c:v>0.6094768510780546</c:v>
                </c:pt>
                <c:pt idx="6862">
                  <c:v>0.60939328096272749</c:v>
                </c:pt>
                <c:pt idx="6863">
                  <c:v>0.60930971084740104</c:v>
                </c:pt>
                <c:pt idx="6864">
                  <c:v>0.60930971084740104</c:v>
                </c:pt>
                <c:pt idx="6865">
                  <c:v>0.60922614073207426</c:v>
                </c:pt>
                <c:pt idx="6866">
                  <c:v>0.6091425706167477</c:v>
                </c:pt>
                <c:pt idx="6867">
                  <c:v>0.6091425706167477</c:v>
                </c:pt>
                <c:pt idx="6868">
                  <c:v>0.6091425706167477</c:v>
                </c:pt>
                <c:pt idx="6869">
                  <c:v>0.6091425706167477</c:v>
                </c:pt>
                <c:pt idx="6870">
                  <c:v>0.60905900050142092</c:v>
                </c:pt>
                <c:pt idx="6871">
                  <c:v>0.60905900050142092</c:v>
                </c:pt>
                <c:pt idx="6872">
                  <c:v>0.60905900050142092</c:v>
                </c:pt>
                <c:pt idx="6873">
                  <c:v>0.60897543038609436</c:v>
                </c:pt>
                <c:pt idx="6874">
                  <c:v>0.60889186027076736</c:v>
                </c:pt>
                <c:pt idx="6875">
                  <c:v>0.6088082901554408</c:v>
                </c:pt>
                <c:pt idx="6876">
                  <c:v>0.6088082901554408</c:v>
                </c:pt>
                <c:pt idx="6877">
                  <c:v>0.60872472004011391</c:v>
                </c:pt>
                <c:pt idx="6878">
                  <c:v>0.60864114992478713</c:v>
                </c:pt>
                <c:pt idx="6879">
                  <c:v>0.6085575798094599</c:v>
                </c:pt>
                <c:pt idx="6880">
                  <c:v>0.6085575798094599</c:v>
                </c:pt>
                <c:pt idx="6881">
                  <c:v>0.6085575798094599</c:v>
                </c:pt>
                <c:pt idx="6882">
                  <c:v>0.6085575798094599</c:v>
                </c:pt>
                <c:pt idx="6883">
                  <c:v>0.60847400969413379</c:v>
                </c:pt>
                <c:pt idx="6884">
                  <c:v>0.60839043957880712</c:v>
                </c:pt>
                <c:pt idx="6885">
                  <c:v>0.60830686946348012</c:v>
                </c:pt>
                <c:pt idx="6886">
                  <c:v>0.60830686946348012</c:v>
                </c:pt>
                <c:pt idx="6887">
                  <c:v>0.60822329934815333</c:v>
                </c:pt>
                <c:pt idx="6888">
                  <c:v>0.60813972923282633</c:v>
                </c:pt>
                <c:pt idx="6889">
                  <c:v>0.60805615911749955</c:v>
                </c:pt>
                <c:pt idx="6890">
                  <c:v>0.60797258900217277</c:v>
                </c:pt>
                <c:pt idx="6891">
                  <c:v>0.60788901888684621</c:v>
                </c:pt>
                <c:pt idx="6892">
                  <c:v>0.60788901888684621</c:v>
                </c:pt>
                <c:pt idx="6893">
                  <c:v>0.60780544877151954</c:v>
                </c:pt>
                <c:pt idx="6894">
                  <c:v>0.60780544877151954</c:v>
                </c:pt>
                <c:pt idx="6895">
                  <c:v>0.6077218786561932</c:v>
                </c:pt>
                <c:pt idx="6896">
                  <c:v>0.60763830854086609</c:v>
                </c:pt>
                <c:pt idx="6897">
                  <c:v>0.60755473842553931</c:v>
                </c:pt>
                <c:pt idx="6898">
                  <c:v>0.60755473842553931</c:v>
                </c:pt>
                <c:pt idx="6899">
                  <c:v>0.60755473842553931</c:v>
                </c:pt>
                <c:pt idx="6900">
                  <c:v>0.60755473842553931</c:v>
                </c:pt>
                <c:pt idx="6901">
                  <c:v>0.60747116831021231</c:v>
                </c:pt>
                <c:pt idx="6902">
                  <c:v>0.60738759819488564</c:v>
                </c:pt>
                <c:pt idx="6903">
                  <c:v>0.60730402807955874</c:v>
                </c:pt>
                <c:pt idx="6904">
                  <c:v>0.60730402807955874</c:v>
                </c:pt>
                <c:pt idx="6905">
                  <c:v>0.60730402807955874</c:v>
                </c:pt>
                <c:pt idx="6906">
                  <c:v>0.60722045796423219</c:v>
                </c:pt>
                <c:pt idx="6907">
                  <c:v>0.60722045796423219</c:v>
                </c:pt>
                <c:pt idx="6908">
                  <c:v>0.60722045796423219</c:v>
                </c:pt>
                <c:pt idx="6909">
                  <c:v>0.60713688784890518</c:v>
                </c:pt>
                <c:pt idx="6910">
                  <c:v>0.60705331773357873</c:v>
                </c:pt>
                <c:pt idx="6911">
                  <c:v>0.60705331773357873</c:v>
                </c:pt>
                <c:pt idx="6912">
                  <c:v>0.60705331773357873</c:v>
                </c:pt>
                <c:pt idx="6913">
                  <c:v>0.60696974761825173</c:v>
                </c:pt>
                <c:pt idx="6914">
                  <c:v>0.60688617750292473</c:v>
                </c:pt>
                <c:pt idx="6915">
                  <c:v>0.60688617750292473</c:v>
                </c:pt>
                <c:pt idx="6916">
                  <c:v>0.60688617750292473</c:v>
                </c:pt>
                <c:pt idx="6917">
                  <c:v>0.60688617750292473</c:v>
                </c:pt>
                <c:pt idx="6918">
                  <c:v>0.60680260738759861</c:v>
                </c:pt>
                <c:pt idx="6919">
                  <c:v>0.60671903727227183</c:v>
                </c:pt>
                <c:pt idx="6920">
                  <c:v>0.60671903727227183</c:v>
                </c:pt>
                <c:pt idx="6921">
                  <c:v>0.60671903727227183</c:v>
                </c:pt>
                <c:pt idx="6922">
                  <c:v>0.60671903727227183</c:v>
                </c:pt>
                <c:pt idx="6923">
                  <c:v>0.60671903727227183</c:v>
                </c:pt>
                <c:pt idx="6924">
                  <c:v>0.60671903727227183</c:v>
                </c:pt>
                <c:pt idx="6925">
                  <c:v>0.60663546715694472</c:v>
                </c:pt>
                <c:pt idx="6926">
                  <c:v>0.60655189704161794</c:v>
                </c:pt>
                <c:pt idx="6927">
                  <c:v>0.60646832692629116</c:v>
                </c:pt>
                <c:pt idx="6928">
                  <c:v>0.60638475681096438</c:v>
                </c:pt>
                <c:pt idx="6929">
                  <c:v>0.60638475681096438</c:v>
                </c:pt>
                <c:pt idx="6930">
                  <c:v>0.6063011866956376</c:v>
                </c:pt>
                <c:pt idx="6931">
                  <c:v>0.6063011866956376</c:v>
                </c:pt>
                <c:pt idx="6932">
                  <c:v>0.60621761658031104</c:v>
                </c:pt>
                <c:pt idx="6933">
                  <c:v>0.60621761658031104</c:v>
                </c:pt>
                <c:pt idx="6934">
                  <c:v>0.60613404646498448</c:v>
                </c:pt>
                <c:pt idx="6935">
                  <c:v>0.60605047634965781</c:v>
                </c:pt>
                <c:pt idx="6936">
                  <c:v>0.60605047634965781</c:v>
                </c:pt>
                <c:pt idx="6937">
                  <c:v>0.60596690623433069</c:v>
                </c:pt>
                <c:pt idx="6938">
                  <c:v>0.60596690623433069</c:v>
                </c:pt>
                <c:pt idx="6939">
                  <c:v>0.60588333611900413</c:v>
                </c:pt>
                <c:pt idx="6940">
                  <c:v>0.60579976600367758</c:v>
                </c:pt>
                <c:pt idx="6941">
                  <c:v>0.60579976600367758</c:v>
                </c:pt>
                <c:pt idx="6942">
                  <c:v>0.60579976600367758</c:v>
                </c:pt>
                <c:pt idx="6943">
                  <c:v>0.60571619588835013</c:v>
                </c:pt>
                <c:pt idx="6944">
                  <c:v>0.60563262577302368</c:v>
                </c:pt>
                <c:pt idx="6945">
                  <c:v>0.60563262577302368</c:v>
                </c:pt>
                <c:pt idx="6946">
                  <c:v>0.60554905565769701</c:v>
                </c:pt>
                <c:pt idx="6947">
                  <c:v>0.60546548554237001</c:v>
                </c:pt>
                <c:pt idx="6948">
                  <c:v>0.60538191542704323</c:v>
                </c:pt>
                <c:pt idx="6949">
                  <c:v>0.60529834531171667</c:v>
                </c:pt>
                <c:pt idx="6950">
                  <c:v>0.60521477519638978</c:v>
                </c:pt>
                <c:pt idx="6951">
                  <c:v>0.60513120508106299</c:v>
                </c:pt>
                <c:pt idx="6952">
                  <c:v>0.60513120508106299</c:v>
                </c:pt>
                <c:pt idx="6953">
                  <c:v>0.60504763496573655</c:v>
                </c:pt>
                <c:pt idx="6954">
                  <c:v>0.60504763496573655</c:v>
                </c:pt>
                <c:pt idx="6955">
                  <c:v>0.60504763496573655</c:v>
                </c:pt>
                <c:pt idx="6956">
                  <c:v>0.60496406485040954</c:v>
                </c:pt>
                <c:pt idx="6957">
                  <c:v>0.60488049473508299</c:v>
                </c:pt>
                <c:pt idx="6958">
                  <c:v>0.60488049473508299</c:v>
                </c:pt>
                <c:pt idx="6959">
                  <c:v>0.60488049473508299</c:v>
                </c:pt>
                <c:pt idx="6960">
                  <c:v>0.60488049473508299</c:v>
                </c:pt>
                <c:pt idx="6961">
                  <c:v>0.60488049473508299</c:v>
                </c:pt>
                <c:pt idx="6962">
                  <c:v>0.6047969246197562</c:v>
                </c:pt>
                <c:pt idx="6963">
                  <c:v>0.60471335450442942</c:v>
                </c:pt>
                <c:pt idx="6964">
                  <c:v>0.60471335450442942</c:v>
                </c:pt>
                <c:pt idx="6965">
                  <c:v>0.60462978438910275</c:v>
                </c:pt>
                <c:pt idx="6966">
                  <c:v>0.60454621427377586</c:v>
                </c:pt>
                <c:pt idx="6967">
                  <c:v>0.60446264415844886</c:v>
                </c:pt>
                <c:pt idx="6968">
                  <c:v>0.60437907404312263</c:v>
                </c:pt>
                <c:pt idx="6969">
                  <c:v>0.60429550392779563</c:v>
                </c:pt>
                <c:pt idx="6970">
                  <c:v>0.60421193381246852</c:v>
                </c:pt>
                <c:pt idx="6971">
                  <c:v>0.60421193381246852</c:v>
                </c:pt>
                <c:pt idx="6972">
                  <c:v>0.60421193381246852</c:v>
                </c:pt>
                <c:pt idx="6973">
                  <c:v>0.60421193381246852</c:v>
                </c:pt>
                <c:pt idx="6974">
                  <c:v>0.60421193381246852</c:v>
                </c:pt>
                <c:pt idx="6975">
                  <c:v>0.60412836369714218</c:v>
                </c:pt>
                <c:pt idx="6976">
                  <c:v>0.60412836369714218</c:v>
                </c:pt>
                <c:pt idx="6977">
                  <c:v>0.60412836369714218</c:v>
                </c:pt>
                <c:pt idx="6978">
                  <c:v>0.60404479358181562</c:v>
                </c:pt>
                <c:pt idx="6979">
                  <c:v>0.60404479358181562</c:v>
                </c:pt>
                <c:pt idx="6980">
                  <c:v>0.60404479358181562</c:v>
                </c:pt>
                <c:pt idx="6981">
                  <c:v>0.60396122346648873</c:v>
                </c:pt>
                <c:pt idx="6982">
                  <c:v>0.60387765335116184</c:v>
                </c:pt>
                <c:pt idx="6983">
                  <c:v>0.60387765335116184</c:v>
                </c:pt>
                <c:pt idx="6984">
                  <c:v>0.60379408323583506</c:v>
                </c:pt>
                <c:pt idx="6985">
                  <c:v>0.60379408323583506</c:v>
                </c:pt>
                <c:pt idx="6986">
                  <c:v>0.60379408323583506</c:v>
                </c:pt>
                <c:pt idx="6987">
                  <c:v>0.60371051312050839</c:v>
                </c:pt>
                <c:pt idx="6988">
                  <c:v>0.60371051312050839</c:v>
                </c:pt>
                <c:pt idx="6989">
                  <c:v>0.60362694300518172</c:v>
                </c:pt>
                <c:pt idx="6990">
                  <c:v>0.6035433728898546</c:v>
                </c:pt>
                <c:pt idx="6991">
                  <c:v>0.6035433728898546</c:v>
                </c:pt>
                <c:pt idx="6992">
                  <c:v>0.60345980277452804</c:v>
                </c:pt>
                <c:pt idx="6993">
                  <c:v>0.60337623265920148</c:v>
                </c:pt>
                <c:pt idx="6994">
                  <c:v>0.60329266254387492</c:v>
                </c:pt>
                <c:pt idx="6995">
                  <c:v>0.60329266254387492</c:v>
                </c:pt>
                <c:pt idx="6996">
                  <c:v>0.60320909242854814</c:v>
                </c:pt>
                <c:pt idx="6997">
                  <c:v>0.60312552231322103</c:v>
                </c:pt>
                <c:pt idx="6998">
                  <c:v>0.60304195219789447</c:v>
                </c:pt>
                <c:pt idx="6999">
                  <c:v>0.60304195219789447</c:v>
                </c:pt>
                <c:pt idx="7000">
                  <c:v>0.60304195219789447</c:v>
                </c:pt>
                <c:pt idx="7001">
                  <c:v>0.60295838208256725</c:v>
                </c:pt>
                <c:pt idx="7002">
                  <c:v>0.60287481196724069</c:v>
                </c:pt>
                <c:pt idx="7003">
                  <c:v>0.60279124185191368</c:v>
                </c:pt>
                <c:pt idx="7004">
                  <c:v>0.60270767173658724</c:v>
                </c:pt>
                <c:pt idx="7005">
                  <c:v>0.60270767173658724</c:v>
                </c:pt>
                <c:pt idx="7006">
                  <c:v>0.60262410162126023</c:v>
                </c:pt>
                <c:pt idx="7007">
                  <c:v>0.60254053150593345</c:v>
                </c:pt>
                <c:pt idx="7008">
                  <c:v>0.60245696139060656</c:v>
                </c:pt>
                <c:pt idx="7009">
                  <c:v>0.60245696139060656</c:v>
                </c:pt>
                <c:pt idx="7010">
                  <c:v>0.60245696139060656</c:v>
                </c:pt>
                <c:pt idx="7011">
                  <c:v>0.60245696139060656</c:v>
                </c:pt>
                <c:pt idx="7012">
                  <c:v>0.60245696139060656</c:v>
                </c:pt>
                <c:pt idx="7013">
                  <c:v>0.60237339127528</c:v>
                </c:pt>
                <c:pt idx="7014">
                  <c:v>0.60228982115995322</c:v>
                </c:pt>
                <c:pt idx="7015">
                  <c:v>0.60220625104462644</c:v>
                </c:pt>
                <c:pt idx="7016">
                  <c:v>0.60212268092929966</c:v>
                </c:pt>
                <c:pt idx="7017">
                  <c:v>0.60212268092929966</c:v>
                </c:pt>
                <c:pt idx="7018">
                  <c:v>0.60212268092929966</c:v>
                </c:pt>
                <c:pt idx="7019">
                  <c:v>0.6020391108139731</c:v>
                </c:pt>
                <c:pt idx="7020">
                  <c:v>0.60195554069864632</c:v>
                </c:pt>
                <c:pt idx="7021">
                  <c:v>0.60187197058331976</c:v>
                </c:pt>
                <c:pt idx="7022">
                  <c:v>0.60178840046799265</c:v>
                </c:pt>
                <c:pt idx="7023">
                  <c:v>0.60170483035266609</c:v>
                </c:pt>
                <c:pt idx="7024">
                  <c:v>0.60170483035266609</c:v>
                </c:pt>
                <c:pt idx="7025">
                  <c:v>0.60162126023733942</c:v>
                </c:pt>
                <c:pt idx="7026">
                  <c:v>0.60162126023733942</c:v>
                </c:pt>
                <c:pt idx="7027">
                  <c:v>0.60162126023733942</c:v>
                </c:pt>
                <c:pt idx="7028">
                  <c:v>0.60162126023733942</c:v>
                </c:pt>
                <c:pt idx="7029">
                  <c:v>0.60153769012201241</c:v>
                </c:pt>
                <c:pt idx="7030">
                  <c:v>0.60145412000668552</c:v>
                </c:pt>
                <c:pt idx="7031">
                  <c:v>0.60137054989135841</c:v>
                </c:pt>
                <c:pt idx="7032">
                  <c:v>0.60137054989135841</c:v>
                </c:pt>
                <c:pt idx="7033">
                  <c:v>0.60128697977603185</c:v>
                </c:pt>
                <c:pt idx="7034">
                  <c:v>0.60120340966070551</c:v>
                </c:pt>
                <c:pt idx="7035">
                  <c:v>0.60120340966070551</c:v>
                </c:pt>
                <c:pt idx="7036">
                  <c:v>0.60111983954537884</c:v>
                </c:pt>
                <c:pt idx="7037">
                  <c:v>0.60111983954537884</c:v>
                </c:pt>
                <c:pt idx="7038">
                  <c:v>0.60103626943005162</c:v>
                </c:pt>
                <c:pt idx="7039">
                  <c:v>0.60103626943005162</c:v>
                </c:pt>
                <c:pt idx="7040">
                  <c:v>0.60103626943005162</c:v>
                </c:pt>
                <c:pt idx="7041">
                  <c:v>0.60095269931472528</c:v>
                </c:pt>
                <c:pt idx="7042">
                  <c:v>0.6008691291993985</c:v>
                </c:pt>
                <c:pt idx="7043">
                  <c:v>0.60078555908407183</c:v>
                </c:pt>
                <c:pt idx="7044">
                  <c:v>0.60070198896874483</c:v>
                </c:pt>
                <c:pt idx="7045">
                  <c:v>0.60061841885341838</c:v>
                </c:pt>
                <c:pt idx="7046">
                  <c:v>0.60061841885341838</c:v>
                </c:pt>
                <c:pt idx="7047">
                  <c:v>0.60061841885341838</c:v>
                </c:pt>
                <c:pt idx="7048">
                  <c:v>0.60053484873809149</c:v>
                </c:pt>
                <c:pt idx="7049">
                  <c:v>0.60053484873809149</c:v>
                </c:pt>
                <c:pt idx="7050">
                  <c:v>0.60045127862276471</c:v>
                </c:pt>
                <c:pt idx="7051">
                  <c:v>0.60036770850743759</c:v>
                </c:pt>
                <c:pt idx="7052">
                  <c:v>0.60028413839211092</c:v>
                </c:pt>
                <c:pt idx="7053">
                  <c:v>0.60028413839211092</c:v>
                </c:pt>
                <c:pt idx="7054">
                  <c:v>0.60020056827678414</c:v>
                </c:pt>
                <c:pt idx="7055">
                  <c:v>0.60011699816145747</c:v>
                </c:pt>
                <c:pt idx="7056">
                  <c:v>0.60003342804613069</c:v>
                </c:pt>
                <c:pt idx="7057">
                  <c:v>0.59994985793080446</c:v>
                </c:pt>
                <c:pt idx="7058">
                  <c:v>0.59994985793080446</c:v>
                </c:pt>
                <c:pt idx="7059">
                  <c:v>0.59986628781547724</c:v>
                </c:pt>
                <c:pt idx="7060">
                  <c:v>0.59978271770015068</c:v>
                </c:pt>
                <c:pt idx="7061">
                  <c:v>0.59978271770015068</c:v>
                </c:pt>
                <c:pt idx="7062">
                  <c:v>0.59969914758482412</c:v>
                </c:pt>
                <c:pt idx="7063">
                  <c:v>0.59969914758482412</c:v>
                </c:pt>
                <c:pt idx="7064">
                  <c:v>0.59969914758482412</c:v>
                </c:pt>
                <c:pt idx="7065">
                  <c:v>0.59961557746949734</c:v>
                </c:pt>
                <c:pt idx="7066">
                  <c:v>0.59953200735417034</c:v>
                </c:pt>
                <c:pt idx="7067">
                  <c:v>0.59944843723884389</c:v>
                </c:pt>
                <c:pt idx="7068">
                  <c:v>0.59944843723884389</c:v>
                </c:pt>
                <c:pt idx="7069">
                  <c:v>0.59936486712351678</c:v>
                </c:pt>
                <c:pt idx="7070">
                  <c:v>0.59936486712351678</c:v>
                </c:pt>
                <c:pt idx="7071">
                  <c:v>0.59928129700819033</c:v>
                </c:pt>
                <c:pt idx="7072">
                  <c:v>0.5991977268928631</c:v>
                </c:pt>
                <c:pt idx="7073">
                  <c:v>0.5991977268928631</c:v>
                </c:pt>
                <c:pt idx="7074">
                  <c:v>0.5991977268928631</c:v>
                </c:pt>
                <c:pt idx="7075">
                  <c:v>0.5991977268928631</c:v>
                </c:pt>
                <c:pt idx="7076">
                  <c:v>0.5991977268928631</c:v>
                </c:pt>
                <c:pt idx="7077">
                  <c:v>0.59911415677753643</c:v>
                </c:pt>
                <c:pt idx="7078">
                  <c:v>0.59911415677753643</c:v>
                </c:pt>
                <c:pt idx="7079">
                  <c:v>0.59911415677753643</c:v>
                </c:pt>
                <c:pt idx="7080">
                  <c:v>0.59911415677753643</c:v>
                </c:pt>
                <c:pt idx="7081">
                  <c:v>0.59903058666220954</c:v>
                </c:pt>
                <c:pt idx="7082">
                  <c:v>0.59894701654688354</c:v>
                </c:pt>
                <c:pt idx="7083">
                  <c:v>0.59886344643155631</c:v>
                </c:pt>
                <c:pt idx="7084">
                  <c:v>0.59877987631622975</c:v>
                </c:pt>
                <c:pt idx="7085">
                  <c:v>0.59869630620090264</c:v>
                </c:pt>
                <c:pt idx="7086">
                  <c:v>0.59869630620090264</c:v>
                </c:pt>
                <c:pt idx="7087">
                  <c:v>0.59869630620090264</c:v>
                </c:pt>
                <c:pt idx="7088">
                  <c:v>0.59869630620090264</c:v>
                </c:pt>
                <c:pt idx="7089">
                  <c:v>0.59861273608557608</c:v>
                </c:pt>
                <c:pt idx="7090">
                  <c:v>0.59852916597024874</c:v>
                </c:pt>
                <c:pt idx="7091">
                  <c:v>0.59852916597024874</c:v>
                </c:pt>
                <c:pt idx="7092">
                  <c:v>0.5984455958549223</c:v>
                </c:pt>
                <c:pt idx="7093">
                  <c:v>0.5984455958549223</c:v>
                </c:pt>
                <c:pt idx="7094">
                  <c:v>0.5984455958549223</c:v>
                </c:pt>
                <c:pt idx="7095">
                  <c:v>0.59836202573959552</c:v>
                </c:pt>
                <c:pt idx="7096">
                  <c:v>0.59836202573959552</c:v>
                </c:pt>
                <c:pt idx="7097">
                  <c:v>0.59827845562426873</c:v>
                </c:pt>
                <c:pt idx="7098">
                  <c:v>0.59827845562426873</c:v>
                </c:pt>
                <c:pt idx="7099">
                  <c:v>0.59819488550894229</c:v>
                </c:pt>
                <c:pt idx="7100">
                  <c:v>0.59819488550894229</c:v>
                </c:pt>
                <c:pt idx="7101">
                  <c:v>0.59819488550894229</c:v>
                </c:pt>
                <c:pt idx="7102">
                  <c:v>0.59811131539361551</c:v>
                </c:pt>
                <c:pt idx="7103">
                  <c:v>0.59802774527828861</c:v>
                </c:pt>
                <c:pt idx="7104">
                  <c:v>0.5979441751629615</c:v>
                </c:pt>
                <c:pt idx="7105">
                  <c:v>0.59786060504763472</c:v>
                </c:pt>
                <c:pt idx="7106">
                  <c:v>0.59777703493230838</c:v>
                </c:pt>
                <c:pt idx="7107">
                  <c:v>0.59777703493230838</c:v>
                </c:pt>
                <c:pt idx="7108">
                  <c:v>0.5976934648169816</c:v>
                </c:pt>
                <c:pt idx="7109">
                  <c:v>0.59760989470165471</c:v>
                </c:pt>
                <c:pt idx="7110">
                  <c:v>0.59760989470165471</c:v>
                </c:pt>
                <c:pt idx="7111">
                  <c:v>0.59752632458632771</c:v>
                </c:pt>
                <c:pt idx="7112">
                  <c:v>0.59744275447100115</c:v>
                </c:pt>
                <c:pt idx="7113">
                  <c:v>0.5973591843556747</c:v>
                </c:pt>
                <c:pt idx="7114">
                  <c:v>0.59727561424034792</c:v>
                </c:pt>
                <c:pt idx="7115">
                  <c:v>0.59719204412502092</c:v>
                </c:pt>
                <c:pt idx="7116">
                  <c:v>0.59710847400969436</c:v>
                </c:pt>
                <c:pt idx="7117">
                  <c:v>0.59710847400969436</c:v>
                </c:pt>
                <c:pt idx="7118">
                  <c:v>0.59702490389436735</c:v>
                </c:pt>
                <c:pt idx="7119">
                  <c:v>0.59702490389436735</c:v>
                </c:pt>
                <c:pt idx="7120">
                  <c:v>0.59694133377904091</c:v>
                </c:pt>
                <c:pt idx="7121">
                  <c:v>0.59694133377904091</c:v>
                </c:pt>
                <c:pt idx="7122">
                  <c:v>0.59685776366371401</c:v>
                </c:pt>
                <c:pt idx="7123">
                  <c:v>0.59685776366371401</c:v>
                </c:pt>
                <c:pt idx="7124">
                  <c:v>0.59685776366371401</c:v>
                </c:pt>
                <c:pt idx="7125">
                  <c:v>0.59677419354838757</c:v>
                </c:pt>
                <c:pt idx="7126">
                  <c:v>0.5966906234330609</c:v>
                </c:pt>
                <c:pt idx="7127">
                  <c:v>0.5966906234330609</c:v>
                </c:pt>
                <c:pt idx="7128">
                  <c:v>0.59660705331773389</c:v>
                </c:pt>
                <c:pt idx="7129">
                  <c:v>0.59652348320240689</c:v>
                </c:pt>
                <c:pt idx="7130">
                  <c:v>0.59652348320240689</c:v>
                </c:pt>
                <c:pt idx="7131">
                  <c:v>0.59652348320240689</c:v>
                </c:pt>
                <c:pt idx="7132">
                  <c:v>0.59643991308708033</c:v>
                </c:pt>
                <c:pt idx="7133">
                  <c:v>0.59635634297175311</c:v>
                </c:pt>
                <c:pt idx="7134">
                  <c:v>0.59627277285642655</c:v>
                </c:pt>
                <c:pt idx="7135">
                  <c:v>0.59618920274109999</c:v>
                </c:pt>
                <c:pt idx="7136">
                  <c:v>0.59610563262577365</c:v>
                </c:pt>
                <c:pt idx="7137">
                  <c:v>0.59602206251044643</c:v>
                </c:pt>
                <c:pt idx="7138">
                  <c:v>0.59593849239511976</c:v>
                </c:pt>
                <c:pt idx="7139">
                  <c:v>0.59593849239511976</c:v>
                </c:pt>
                <c:pt idx="7140">
                  <c:v>0.59585492227979309</c:v>
                </c:pt>
                <c:pt idx="7141">
                  <c:v>0.59577135216446642</c:v>
                </c:pt>
                <c:pt idx="7142">
                  <c:v>0.59577135216446642</c:v>
                </c:pt>
                <c:pt idx="7143">
                  <c:v>0.59568778204913952</c:v>
                </c:pt>
                <c:pt idx="7144">
                  <c:v>0.59560421193381285</c:v>
                </c:pt>
                <c:pt idx="7145">
                  <c:v>0.59552064181848574</c:v>
                </c:pt>
                <c:pt idx="7146">
                  <c:v>0.59543707170315896</c:v>
                </c:pt>
                <c:pt idx="7147">
                  <c:v>0.59535350158783218</c:v>
                </c:pt>
                <c:pt idx="7148">
                  <c:v>0.59535350158783218</c:v>
                </c:pt>
                <c:pt idx="7149">
                  <c:v>0.59535350158783218</c:v>
                </c:pt>
                <c:pt idx="7150">
                  <c:v>0.59526993147250562</c:v>
                </c:pt>
                <c:pt idx="7151">
                  <c:v>0.59518636135717851</c:v>
                </c:pt>
                <c:pt idx="7152">
                  <c:v>0.59518636135717851</c:v>
                </c:pt>
                <c:pt idx="7153">
                  <c:v>0.59518636135717851</c:v>
                </c:pt>
                <c:pt idx="7154">
                  <c:v>0.59518636135717851</c:v>
                </c:pt>
                <c:pt idx="7155">
                  <c:v>0.59510279124185161</c:v>
                </c:pt>
                <c:pt idx="7156">
                  <c:v>0.59510279124185161</c:v>
                </c:pt>
                <c:pt idx="7157">
                  <c:v>0.59501922112652539</c:v>
                </c:pt>
                <c:pt idx="7158">
                  <c:v>0.59493565101119872</c:v>
                </c:pt>
                <c:pt idx="7159">
                  <c:v>0.59493565101119872</c:v>
                </c:pt>
                <c:pt idx="7160">
                  <c:v>0.59485208089587172</c:v>
                </c:pt>
                <c:pt idx="7161">
                  <c:v>0.59485208089587172</c:v>
                </c:pt>
                <c:pt idx="7162">
                  <c:v>0.59485208089587172</c:v>
                </c:pt>
                <c:pt idx="7163">
                  <c:v>0.59476851078054493</c:v>
                </c:pt>
                <c:pt idx="7164">
                  <c:v>0.59468494066521815</c:v>
                </c:pt>
                <c:pt idx="7165">
                  <c:v>0.59468494066521815</c:v>
                </c:pt>
                <c:pt idx="7166">
                  <c:v>0.59460137054989193</c:v>
                </c:pt>
                <c:pt idx="7167">
                  <c:v>0.59460137054989193</c:v>
                </c:pt>
                <c:pt idx="7168">
                  <c:v>0.5945178004345647</c:v>
                </c:pt>
                <c:pt idx="7169">
                  <c:v>0.5945178004345647</c:v>
                </c:pt>
                <c:pt idx="7170">
                  <c:v>0.5945178004345647</c:v>
                </c:pt>
                <c:pt idx="7171">
                  <c:v>0.59443423031923781</c:v>
                </c:pt>
                <c:pt idx="7172">
                  <c:v>0.59435066020391103</c:v>
                </c:pt>
                <c:pt idx="7173">
                  <c:v>0.59435066020391103</c:v>
                </c:pt>
                <c:pt idx="7174">
                  <c:v>0.59435066020391103</c:v>
                </c:pt>
                <c:pt idx="7175">
                  <c:v>0.59435066020391103</c:v>
                </c:pt>
                <c:pt idx="7176">
                  <c:v>0.59426709008858458</c:v>
                </c:pt>
                <c:pt idx="7177">
                  <c:v>0.59418351997325758</c:v>
                </c:pt>
                <c:pt idx="7178">
                  <c:v>0.59409994985793058</c:v>
                </c:pt>
                <c:pt idx="7179">
                  <c:v>0.59409994985793058</c:v>
                </c:pt>
                <c:pt idx="7180">
                  <c:v>0.59409994985793058</c:v>
                </c:pt>
                <c:pt idx="7181">
                  <c:v>0.59409994985793058</c:v>
                </c:pt>
                <c:pt idx="7182">
                  <c:v>0.59409994985793058</c:v>
                </c:pt>
                <c:pt idx="7183">
                  <c:v>0.59401637974260357</c:v>
                </c:pt>
                <c:pt idx="7184">
                  <c:v>0.59393280962727735</c:v>
                </c:pt>
                <c:pt idx="7185">
                  <c:v>0.59393280962727735</c:v>
                </c:pt>
                <c:pt idx="7186">
                  <c:v>0.5938492395119509</c:v>
                </c:pt>
                <c:pt idx="7187">
                  <c:v>0.5938492395119509</c:v>
                </c:pt>
                <c:pt idx="7188">
                  <c:v>0.59376566939662379</c:v>
                </c:pt>
                <c:pt idx="7189">
                  <c:v>0.593682099281297</c:v>
                </c:pt>
                <c:pt idx="7190">
                  <c:v>0.59359852916597022</c:v>
                </c:pt>
                <c:pt idx="7191">
                  <c:v>0.59351495905064322</c:v>
                </c:pt>
                <c:pt idx="7192">
                  <c:v>0.59351495905064322</c:v>
                </c:pt>
                <c:pt idx="7193">
                  <c:v>0.59343138893531644</c:v>
                </c:pt>
                <c:pt idx="7194">
                  <c:v>0.59343138893531644</c:v>
                </c:pt>
                <c:pt idx="7195">
                  <c:v>0.59334781881999021</c:v>
                </c:pt>
                <c:pt idx="7196">
                  <c:v>0.59326424870466299</c:v>
                </c:pt>
                <c:pt idx="7197">
                  <c:v>0.59326424870466299</c:v>
                </c:pt>
                <c:pt idx="7198">
                  <c:v>0.59318067858933665</c:v>
                </c:pt>
                <c:pt idx="7199">
                  <c:v>0.59309710847400998</c:v>
                </c:pt>
                <c:pt idx="7200">
                  <c:v>0.59309710847400998</c:v>
                </c:pt>
                <c:pt idx="7201">
                  <c:v>0.59309710847400998</c:v>
                </c:pt>
                <c:pt idx="7202">
                  <c:v>0.5930135383586832</c:v>
                </c:pt>
                <c:pt idx="7203">
                  <c:v>0.5930135383586832</c:v>
                </c:pt>
                <c:pt idx="7204">
                  <c:v>0.5930135383586832</c:v>
                </c:pt>
                <c:pt idx="7205">
                  <c:v>0.59292996824335642</c:v>
                </c:pt>
                <c:pt idx="7206">
                  <c:v>0.59292996824335642</c:v>
                </c:pt>
                <c:pt idx="7207">
                  <c:v>0.59284639812802964</c:v>
                </c:pt>
                <c:pt idx="7208">
                  <c:v>0.59276282801270253</c:v>
                </c:pt>
                <c:pt idx="7209">
                  <c:v>0.5926792578973763</c:v>
                </c:pt>
                <c:pt idx="7210">
                  <c:v>0.59259568778204907</c:v>
                </c:pt>
                <c:pt idx="7211">
                  <c:v>0.59259568778204907</c:v>
                </c:pt>
                <c:pt idx="7212">
                  <c:v>0.5925121176667224</c:v>
                </c:pt>
                <c:pt idx="7213">
                  <c:v>0.59242854755139562</c:v>
                </c:pt>
                <c:pt idx="7214">
                  <c:v>0.59234497743606884</c:v>
                </c:pt>
                <c:pt idx="7215">
                  <c:v>0.59234497743606884</c:v>
                </c:pt>
                <c:pt idx="7216">
                  <c:v>0.59226140732074239</c:v>
                </c:pt>
                <c:pt idx="7217">
                  <c:v>0.59226140732074239</c:v>
                </c:pt>
                <c:pt idx="7218">
                  <c:v>0.59217783720541572</c:v>
                </c:pt>
                <c:pt idx="7219">
                  <c:v>0.59217783720541572</c:v>
                </c:pt>
                <c:pt idx="7220">
                  <c:v>0.59217783720541572</c:v>
                </c:pt>
                <c:pt idx="7221">
                  <c:v>0.59209426709008883</c:v>
                </c:pt>
                <c:pt idx="7222">
                  <c:v>0.59201069697476183</c:v>
                </c:pt>
                <c:pt idx="7223">
                  <c:v>0.59192712685943505</c:v>
                </c:pt>
                <c:pt idx="7224">
                  <c:v>0.59184355674410871</c:v>
                </c:pt>
                <c:pt idx="7225">
                  <c:v>0.59175998662878204</c:v>
                </c:pt>
                <c:pt idx="7226">
                  <c:v>0.59175998662878204</c:v>
                </c:pt>
                <c:pt idx="7227">
                  <c:v>0.59167641651345515</c:v>
                </c:pt>
                <c:pt idx="7228">
                  <c:v>0.59167641651345515</c:v>
                </c:pt>
                <c:pt idx="7229">
                  <c:v>0.59159284639812826</c:v>
                </c:pt>
                <c:pt idx="7230">
                  <c:v>0.59159284639812826</c:v>
                </c:pt>
                <c:pt idx="7231">
                  <c:v>0.5915092762828017</c:v>
                </c:pt>
                <c:pt idx="7232">
                  <c:v>0.5915092762828017</c:v>
                </c:pt>
                <c:pt idx="7233">
                  <c:v>0.5915092762828017</c:v>
                </c:pt>
                <c:pt idx="7234">
                  <c:v>0.5915092762828017</c:v>
                </c:pt>
                <c:pt idx="7235">
                  <c:v>0.5915092762828017</c:v>
                </c:pt>
                <c:pt idx="7236">
                  <c:v>0.5915092762828017</c:v>
                </c:pt>
                <c:pt idx="7237">
                  <c:v>0.5915092762828017</c:v>
                </c:pt>
                <c:pt idx="7238">
                  <c:v>0.5915092762828017</c:v>
                </c:pt>
                <c:pt idx="7239">
                  <c:v>0.59142570616747492</c:v>
                </c:pt>
                <c:pt idx="7240">
                  <c:v>0.5913421360521478</c:v>
                </c:pt>
                <c:pt idx="7241">
                  <c:v>0.5913421360521478</c:v>
                </c:pt>
                <c:pt idx="7242">
                  <c:v>0.5912585659368208</c:v>
                </c:pt>
                <c:pt idx="7243">
                  <c:v>0.5912585659368208</c:v>
                </c:pt>
                <c:pt idx="7244">
                  <c:v>0.59117499582149424</c:v>
                </c:pt>
                <c:pt idx="7245">
                  <c:v>0.59117499582149424</c:v>
                </c:pt>
                <c:pt idx="7246">
                  <c:v>0.59117499582149424</c:v>
                </c:pt>
                <c:pt idx="7247">
                  <c:v>0.59117499582149424</c:v>
                </c:pt>
                <c:pt idx="7248">
                  <c:v>0.59109142570616768</c:v>
                </c:pt>
                <c:pt idx="7249">
                  <c:v>0.5910078555908409</c:v>
                </c:pt>
                <c:pt idx="7250">
                  <c:v>0.59092428547551412</c:v>
                </c:pt>
                <c:pt idx="7251">
                  <c:v>0.59092428547551412</c:v>
                </c:pt>
                <c:pt idx="7252">
                  <c:v>0.59092428547551412</c:v>
                </c:pt>
                <c:pt idx="7253">
                  <c:v>0.59084071536018756</c:v>
                </c:pt>
                <c:pt idx="7254">
                  <c:v>0.59075714524486045</c:v>
                </c:pt>
                <c:pt idx="7255">
                  <c:v>0.59075714524486045</c:v>
                </c:pt>
                <c:pt idx="7256">
                  <c:v>0.59075714524486045</c:v>
                </c:pt>
                <c:pt idx="7257">
                  <c:v>0.59067357512953389</c:v>
                </c:pt>
                <c:pt idx="7258">
                  <c:v>0.59067357512953389</c:v>
                </c:pt>
                <c:pt idx="7259">
                  <c:v>0.590590005014207</c:v>
                </c:pt>
                <c:pt idx="7260">
                  <c:v>0.590590005014207</c:v>
                </c:pt>
                <c:pt idx="7261">
                  <c:v>0.59050643489888044</c:v>
                </c:pt>
                <c:pt idx="7262">
                  <c:v>0.59042286478355344</c:v>
                </c:pt>
                <c:pt idx="7263">
                  <c:v>0.59033929466822688</c:v>
                </c:pt>
                <c:pt idx="7264">
                  <c:v>0.59033929466822688</c:v>
                </c:pt>
                <c:pt idx="7265">
                  <c:v>0.59033929466822688</c:v>
                </c:pt>
                <c:pt idx="7266">
                  <c:v>0.5902557245529001</c:v>
                </c:pt>
                <c:pt idx="7267">
                  <c:v>0.5902557245529001</c:v>
                </c:pt>
                <c:pt idx="7268">
                  <c:v>0.59017215443757332</c:v>
                </c:pt>
                <c:pt idx="7269">
                  <c:v>0.59017215443757332</c:v>
                </c:pt>
                <c:pt idx="7270">
                  <c:v>0.59017215443757332</c:v>
                </c:pt>
                <c:pt idx="7271">
                  <c:v>0.59017215443757332</c:v>
                </c:pt>
                <c:pt idx="7272">
                  <c:v>0.59008858432224609</c:v>
                </c:pt>
                <c:pt idx="7273">
                  <c:v>0.59008858432224609</c:v>
                </c:pt>
                <c:pt idx="7274">
                  <c:v>0.59008858432224609</c:v>
                </c:pt>
                <c:pt idx="7275">
                  <c:v>0.59000501420691964</c:v>
                </c:pt>
                <c:pt idx="7276">
                  <c:v>0.59000501420691964</c:v>
                </c:pt>
                <c:pt idx="7277">
                  <c:v>0.58992144409159331</c:v>
                </c:pt>
                <c:pt idx="7278">
                  <c:v>0.58992144409159331</c:v>
                </c:pt>
                <c:pt idx="7279">
                  <c:v>0.58992144409159331</c:v>
                </c:pt>
                <c:pt idx="7280">
                  <c:v>0.58983787397626608</c:v>
                </c:pt>
                <c:pt idx="7281">
                  <c:v>0.58983787397626608</c:v>
                </c:pt>
                <c:pt idx="7282">
                  <c:v>0.58975430386093941</c:v>
                </c:pt>
                <c:pt idx="7283">
                  <c:v>0.58975430386093941</c:v>
                </c:pt>
                <c:pt idx="7284">
                  <c:v>0.58975430386093941</c:v>
                </c:pt>
                <c:pt idx="7285">
                  <c:v>0.58975430386093941</c:v>
                </c:pt>
                <c:pt idx="7286">
                  <c:v>0.58967073374561263</c:v>
                </c:pt>
                <c:pt idx="7287">
                  <c:v>0.58958716363028563</c:v>
                </c:pt>
                <c:pt idx="7288">
                  <c:v>0.58950359351495907</c:v>
                </c:pt>
                <c:pt idx="7289">
                  <c:v>0.58950359351495907</c:v>
                </c:pt>
                <c:pt idx="7290">
                  <c:v>0.58942002339963251</c:v>
                </c:pt>
                <c:pt idx="7291">
                  <c:v>0.58942002339963251</c:v>
                </c:pt>
                <c:pt idx="7292">
                  <c:v>0.58933645328430562</c:v>
                </c:pt>
                <c:pt idx="7293">
                  <c:v>0.58925288316897872</c:v>
                </c:pt>
                <c:pt idx="7294">
                  <c:v>0.58916931305365194</c:v>
                </c:pt>
                <c:pt idx="7295">
                  <c:v>0.58916931305365194</c:v>
                </c:pt>
                <c:pt idx="7296">
                  <c:v>0.5890857429383255</c:v>
                </c:pt>
                <c:pt idx="7297">
                  <c:v>0.58900217282299849</c:v>
                </c:pt>
                <c:pt idx="7298">
                  <c:v>0.58891860270767171</c:v>
                </c:pt>
                <c:pt idx="7299">
                  <c:v>0.58883503259234526</c:v>
                </c:pt>
                <c:pt idx="7300">
                  <c:v>0.58875146247701871</c:v>
                </c:pt>
                <c:pt idx="7301">
                  <c:v>0.58875146247701871</c:v>
                </c:pt>
                <c:pt idx="7302">
                  <c:v>0.58866789236169181</c:v>
                </c:pt>
                <c:pt idx="7303">
                  <c:v>0.58866789236169181</c:v>
                </c:pt>
                <c:pt idx="7304">
                  <c:v>0.58866789236169181</c:v>
                </c:pt>
                <c:pt idx="7305">
                  <c:v>0.58858432224636459</c:v>
                </c:pt>
                <c:pt idx="7306">
                  <c:v>0.58858432224636459</c:v>
                </c:pt>
                <c:pt idx="7307">
                  <c:v>0.58850075213103792</c:v>
                </c:pt>
                <c:pt idx="7308">
                  <c:v>0.58850075213103792</c:v>
                </c:pt>
                <c:pt idx="7309">
                  <c:v>0.58850075213103792</c:v>
                </c:pt>
                <c:pt idx="7310">
                  <c:v>0.58841718201571092</c:v>
                </c:pt>
                <c:pt idx="7311">
                  <c:v>0.58833361190038458</c:v>
                </c:pt>
                <c:pt idx="7312">
                  <c:v>0.58825004178505758</c:v>
                </c:pt>
                <c:pt idx="7313">
                  <c:v>0.58825004178505758</c:v>
                </c:pt>
                <c:pt idx="7314">
                  <c:v>0.58825004178505758</c:v>
                </c:pt>
                <c:pt idx="7315">
                  <c:v>0.58816647166973091</c:v>
                </c:pt>
                <c:pt idx="7316">
                  <c:v>0.58816647166973091</c:v>
                </c:pt>
                <c:pt idx="7317">
                  <c:v>0.58816647166973091</c:v>
                </c:pt>
                <c:pt idx="7318">
                  <c:v>0.58816647166973091</c:v>
                </c:pt>
                <c:pt idx="7319">
                  <c:v>0.58808290155440412</c:v>
                </c:pt>
                <c:pt idx="7320">
                  <c:v>0.58808290155440412</c:v>
                </c:pt>
                <c:pt idx="7321">
                  <c:v>0.58799933143907801</c:v>
                </c:pt>
                <c:pt idx="7322">
                  <c:v>0.58799933143907801</c:v>
                </c:pt>
                <c:pt idx="7323">
                  <c:v>0.58791576132375067</c:v>
                </c:pt>
                <c:pt idx="7324">
                  <c:v>0.58783219120842389</c:v>
                </c:pt>
                <c:pt idx="7325">
                  <c:v>0.58774862109309756</c:v>
                </c:pt>
                <c:pt idx="7326">
                  <c:v>0.58766505097777055</c:v>
                </c:pt>
                <c:pt idx="7327">
                  <c:v>0.58758148086244333</c:v>
                </c:pt>
                <c:pt idx="7328">
                  <c:v>0.58758148086244333</c:v>
                </c:pt>
                <c:pt idx="7329">
                  <c:v>0.58749791074711677</c:v>
                </c:pt>
                <c:pt idx="7330">
                  <c:v>0.5874143406317901</c:v>
                </c:pt>
                <c:pt idx="7331">
                  <c:v>0.58733077051646332</c:v>
                </c:pt>
                <c:pt idx="7332">
                  <c:v>0.58724720040113665</c:v>
                </c:pt>
                <c:pt idx="7333">
                  <c:v>0.58724720040113665</c:v>
                </c:pt>
                <c:pt idx="7334">
                  <c:v>0.58716363028581009</c:v>
                </c:pt>
                <c:pt idx="7335">
                  <c:v>0.58716363028581009</c:v>
                </c:pt>
                <c:pt idx="7336">
                  <c:v>0.58708006017048331</c:v>
                </c:pt>
                <c:pt idx="7337">
                  <c:v>0.58699649005515653</c:v>
                </c:pt>
                <c:pt idx="7338">
                  <c:v>0.58691291993982952</c:v>
                </c:pt>
                <c:pt idx="7339">
                  <c:v>0.58682934982450274</c:v>
                </c:pt>
                <c:pt idx="7340">
                  <c:v>0.58674577970917641</c:v>
                </c:pt>
                <c:pt idx="7341">
                  <c:v>0.58674577970917641</c:v>
                </c:pt>
                <c:pt idx="7342">
                  <c:v>0.5866622095938494</c:v>
                </c:pt>
                <c:pt idx="7343">
                  <c:v>0.58657863947852273</c:v>
                </c:pt>
                <c:pt idx="7344">
                  <c:v>0.58649506936319595</c:v>
                </c:pt>
                <c:pt idx="7345">
                  <c:v>0.58649506936319595</c:v>
                </c:pt>
                <c:pt idx="7346">
                  <c:v>0.58649506936319595</c:v>
                </c:pt>
                <c:pt idx="7347">
                  <c:v>0.58649506936319595</c:v>
                </c:pt>
                <c:pt idx="7348">
                  <c:v>0.58641149924786873</c:v>
                </c:pt>
                <c:pt idx="7349">
                  <c:v>0.58641149924786873</c:v>
                </c:pt>
                <c:pt idx="7350">
                  <c:v>0.58632792913254228</c:v>
                </c:pt>
                <c:pt idx="7351">
                  <c:v>0.5862443590172155</c:v>
                </c:pt>
                <c:pt idx="7352">
                  <c:v>0.5862443590172155</c:v>
                </c:pt>
                <c:pt idx="7353">
                  <c:v>0.5861607889018885</c:v>
                </c:pt>
                <c:pt idx="7354">
                  <c:v>0.58607721878656194</c:v>
                </c:pt>
                <c:pt idx="7355">
                  <c:v>0.58599364867123538</c:v>
                </c:pt>
                <c:pt idx="7356">
                  <c:v>0.58599364867123538</c:v>
                </c:pt>
                <c:pt idx="7357">
                  <c:v>0.5859100785559086</c:v>
                </c:pt>
                <c:pt idx="7358">
                  <c:v>0.5859100785559086</c:v>
                </c:pt>
                <c:pt idx="7359">
                  <c:v>0.58582650844058193</c:v>
                </c:pt>
                <c:pt idx="7360">
                  <c:v>0.58574293832525481</c:v>
                </c:pt>
                <c:pt idx="7361">
                  <c:v>0.58565936820992814</c:v>
                </c:pt>
                <c:pt idx="7362">
                  <c:v>0.58557579809460159</c:v>
                </c:pt>
                <c:pt idx="7363">
                  <c:v>0.58557579809460159</c:v>
                </c:pt>
                <c:pt idx="7364">
                  <c:v>0.58549222797927469</c:v>
                </c:pt>
                <c:pt idx="7365">
                  <c:v>0.58549222797927469</c:v>
                </c:pt>
                <c:pt idx="7366">
                  <c:v>0.58540865786394791</c:v>
                </c:pt>
                <c:pt idx="7367">
                  <c:v>0.58540865786394791</c:v>
                </c:pt>
                <c:pt idx="7368">
                  <c:v>0.58540865786394791</c:v>
                </c:pt>
                <c:pt idx="7369">
                  <c:v>0.58532508774862113</c:v>
                </c:pt>
                <c:pt idx="7370">
                  <c:v>0.58524151763329491</c:v>
                </c:pt>
                <c:pt idx="7371">
                  <c:v>0.58524151763329491</c:v>
                </c:pt>
                <c:pt idx="7372">
                  <c:v>0.58515794751796757</c:v>
                </c:pt>
                <c:pt idx="7373">
                  <c:v>0.58515794751796757</c:v>
                </c:pt>
                <c:pt idx="7374">
                  <c:v>0.58507437740264079</c:v>
                </c:pt>
                <c:pt idx="7375">
                  <c:v>0.58499080728731423</c:v>
                </c:pt>
                <c:pt idx="7376">
                  <c:v>0.58490723717198745</c:v>
                </c:pt>
                <c:pt idx="7377">
                  <c:v>0.58490723717198745</c:v>
                </c:pt>
                <c:pt idx="7378">
                  <c:v>0.58490723717198745</c:v>
                </c:pt>
                <c:pt idx="7379">
                  <c:v>0.58482366705666067</c:v>
                </c:pt>
                <c:pt idx="7380">
                  <c:v>0.584740096941334</c:v>
                </c:pt>
                <c:pt idx="7381">
                  <c:v>0.58465652682600699</c:v>
                </c:pt>
                <c:pt idx="7382">
                  <c:v>0.58457295671068032</c:v>
                </c:pt>
                <c:pt idx="7383">
                  <c:v>0.58448938659535354</c:v>
                </c:pt>
                <c:pt idx="7384">
                  <c:v>0.58440581648002721</c:v>
                </c:pt>
                <c:pt idx="7385">
                  <c:v>0.5843222463647002</c:v>
                </c:pt>
                <c:pt idx="7386">
                  <c:v>0.58423867624937365</c:v>
                </c:pt>
                <c:pt idx="7387">
                  <c:v>0.58415510613404664</c:v>
                </c:pt>
                <c:pt idx="7388">
                  <c:v>0.58407153601871986</c:v>
                </c:pt>
                <c:pt idx="7389">
                  <c:v>0.58407153601871986</c:v>
                </c:pt>
                <c:pt idx="7390">
                  <c:v>0.58398796590339297</c:v>
                </c:pt>
                <c:pt idx="7391">
                  <c:v>0.58398796590339297</c:v>
                </c:pt>
                <c:pt idx="7392">
                  <c:v>0.58390439578806619</c:v>
                </c:pt>
                <c:pt idx="7393">
                  <c:v>0.58382082567273963</c:v>
                </c:pt>
                <c:pt idx="7394">
                  <c:v>0.58382082567273963</c:v>
                </c:pt>
                <c:pt idx="7395">
                  <c:v>0.58373725555741274</c:v>
                </c:pt>
                <c:pt idx="7396">
                  <c:v>0.58373725555741274</c:v>
                </c:pt>
                <c:pt idx="7397">
                  <c:v>0.58373725555741274</c:v>
                </c:pt>
                <c:pt idx="7398">
                  <c:v>0.58365368544208618</c:v>
                </c:pt>
                <c:pt idx="7399">
                  <c:v>0.58365368544208618</c:v>
                </c:pt>
                <c:pt idx="7400">
                  <c:v>0.58357011532675918</c:v>
                </c:pt>
                <c:pt idx="7401">
                  <c:v>0.58357011532675918</c:v>
                </c:pt>
                <c:pt idx="7402">
                  <c:v>0.58348654521143217</c:v>
                </c:pt>
                <c:pt idx="7403">
                  <c:v>0.5834029750961055</c:v>
                </c:pt>
                <c:pt idx="7404">
                  <c:v>0.5834029750961055</c:v>
                </c:pt>
                <c:pt idx="7405">
                  <c:v>0.58331940498077883</c:v>
                </c:pt>
                <c:pt idx="7406">
                  <c:v>0.58323583486545205</c:v>
                </c:pt>
                <c:pt idx="7407">
                  <c:v>0.58323583486545205</c:v>
                </c:pt>
                <c:pt idx="7408">
                  <c:v>0.58323583486545205</c:v>
                </c:pt>
                <c:pt idx="7409">
                  <c:v>0.58315226475012538</c:v>
                </c:pt>
                <c:pt idx="7410">
                  <c:v>0.58306869463479882</c:v>
                </c:pt>
                <c:pt idx="7411">
                  <c:v>0.58298512451947204</c:v>
                </c:pt>
                <c:pt idx="7412">
                  <c:v>0.58298512451947204</c:v>
                </c:pt>
                <c:pt idx="7413">
                  <c:v>0.58290155440414548</c:v>
                </c:pt>
                <c:pt idx="7414">
                  <c:v>0.58290155440414548</c:v>
                </c:pt>
                <c:pt idx="7415">
                  <c:v>0.58281798428881859</c:v>
                </c:pt>
                <c:pt idx="7416">
                  <c:v>0.58273441417349214</c:v>
                </c:pt>
                <c:pt idx="7417">
                  <c:v>0.58265084405816503</c:v>
                </c:pt>
                <c:pt idx="7418">
                  <c:v>0.5825672739428378</c:v>
                </c:pt>
                <c:pt idx="7419">
                  <c:v>0.5825672739428378</c:v>
                </c:pt>
                <c:pt idx="7420">
                  <c:v>0.58248370382751102</c:v>
                </c:pt>
                <c:pt idx="7421">
                  <c:v>0.58248370382751102</c:v>
                </c:pt>
                <c:pt idx="7422">
                  <c:v>0.58240013371218469</c:v>
                </c:pt>
                <c:pt idx="7423">
                  <c:v>0.58240013371218469</c:v>
                </c:pt>
                <c:pt idx="7424">
                  <c:v>0.58231656359685757</c:v>
                </c:pt>
                <c:pt idx="7425">
                  <c:v>0.58223299348153101</c:v>
                </c:pt>
                <c:pt idx="7426">
                  <c:v>0.58223299348153101</c:v>
                </c:pt>
                <c:pt idx="7427">
                  <c:v>0.58214942336620445</c:v>
                </c:pt>
                <c:pt idx="7428">
                  <c:v>0.58206585325087812</c:v>
                </c:pt>
                <c:pt idx="7429">
                  <c:v>0.58206585325087812</c:v>
                </c:pt>
                <c:pt idx="7430">
                  <c:v>0.58206585325087812</c:v>
                </c:pt>
                <c:pt idx="7431">
                  <c:v>0.58198228313555078</c:v>
                </c:pt>
                <c:pt idx="7432">
                  <c:v>0.58198228313555078</c:v>
                </c:pt>
                <c:pt idx="7433">
                  <c:v>0.58189871302022422</c:v>
                </c:pt>
                <c:pt idx="7434">
                  <c:v>0.58181514290489744</c:v>
                </c:pt>
                <c:pt idx="7435">
                  <c:v>0.58173157278957088</c:v>
                </c:pt>
                <c:pt idx="7436">
                  <c:v>0.5816480026742441</c:v>
                </c:pt>
                <c:pt idx="7437">
                  <c:v>0.5816480026742441</c:v>
                </c:pt>
                <c:pt idx="7438">
                  <c:v>0.5815644325589171</c:v>
                </c:pt>
                <c:pt idx="7439">
                  <c:v>0.5815644325589171</c:v>
                </c:pt>
                <c:pt idx="7440">
                  <c:v>0.5815644325589171</c:v>
                </c:pt>
                <c:pt idx="7441">
                  <c:v>0.58148086244359054</c:v>
                </c:pt>
                <c:pt idx="7442">
                  <c:v>0.58148086244359054</c:v>
                </c:pt>
                <c:pt idx="7443">
                  <c:v>0.58148086244359054</c:v>
                </c:pt>
                <c:pt idx="7444">
                  <c:v>0.58139729232826365</c:v>
                </c:pt>
                <c:pt idx="7445">
                  <c:v>0.58139729232826365</c:v>
                </c:pt>
                <c:pt idx="7446">
                  <c:v>0.58131372221293631</c:v>
                </c:pt>
                <c:pt idx="7447">
                  <c:v>0.58123015209760998</c:v>
                </c:pt>
                <c:pt idx="7448">
                  <c:v>0.58123015209760998</c:v>
                </c:pt>
                <c:pt idx="7449">
                  <c:v>0.58114658198228297</c:v>
                </c:pt>
                <c:pt idx="7450">
                  <c:v>0.58106301186695619</c:v>
                </c:pt>
                <c:pt idx="7451">
                  <c:v>0.58106301186695619</c:v>
                </c:pt>
                <c:pt idx="7452">
                  <c:v>0.58106301186695619</c:v>
                </c:pt>
                <c:pt idx="7453">
                  <c:v>0.58097944175162952</c:v>
                </c:pt>
                <c:pt idx="7454">
                  <c:v>0.58097944175162952</c:v>
                </c:pt>
                <c:pt idx="7455">
                  <c:v>0.58089587163630318</c:v>
                </c:pt>
                <c:pt idx="7456">
                  <c:v>0.58089587163630318</c:v>
                </c:pt>
                <c:pt idx="7457">
                  <c:v>0.58081230152097607</c:v>
                </c:pt>
                <c:pt idx="7458">
                  <c:v>0.58081230152097607</c:v>
                </c:pt>
                <c:pt idx="7459">
                  <c:v>0.58081230152097607</c:v>
                </c:pt>
                <c:pt idx="7460">
                  <c:v>0.58072873140564951</c:v>
                </c:pt>
                <c:pt idx="7461">
                  <c:v>0.58072873140564951</c:v>
                </c:pt>
                <c:pt idx="7462">
                  <c:v>0.58064516129032262</c:v>
                </c:pt>
                <c:pt idx="7463">
                  <c:v>0.58056159117499562</c:v>
                </c:pt>
                <c:pt idx="7464">
                  <c:v>0.58056159117499562</c:v>
                </c:pt>
                <c:pt idx="7465">
                  <c:v>0.58056159117499562</c:v>
                </c:pt>
                <c:pt idx="7466">
                  <c:v>0.58056159117499562</c:v>
                </c:pt>
                <c:pt idx="7467">
                  <c:v>0.58047802105966906</c:v>
                </c:pt>
                <c:pt idx="7468">
                  <c:v>0.5803944509443425</c:v>
                </c:pt>
                <c:pt idx="7469">
                  <c:v>0.5803944509443425</c:v>
                </c:pt>
                <c:pt idx="7470">
                  <c:v>0.5803108808290155</c:v>
                </c:pt>
                <c:pt idx="7471">
                  <c:v>0.5803108808290155</c:v>
                </c:pt>
                <c:pt idx="7472">
                  <c:v>0.5803108808290155</c:v>
                </c:pt>
                <c:pt idx="7473">
                  <c:v>0.5803108808290155</c:v>
                </c:pt>
                <c:pt idx="7474">
                  <c:v>0.58022731071368883</c:v>
                </c:pt>
                <c:pt idx="7475">
                  <c:v>0.58022731071368883</c:v>
                </c:pt>
                <c:pt idx="7476">
                  <c:v>0.58014374059836205</c:v>
                </c:pt>
                <c:pt idx="7477">
                  <c:v>0.58014374059836205</c:v>
                </c:pt>
                <c:pt idx="7478">
                  <c:v>0.58006017048303549</c:v>
                </c:pt>
                <c:pt idx="7479">
                  <c:v>0.58006017048303549</c:v>
                </c:pt>
                <c:pt idx="7480">
                  <c:v>0.58006017048303549</c:v>
                </c:pt>
                <c:pt idx="7481">
                  <c:v>0.57997660036770871</c:v>
                </c:pt>
                <c:pt idx="7482">
                  <c:v>0.57989303025238192</c:v>
                </c:pt>
                <c:pt idx="7483">
                  <c:v>0.57989303025238192</c:v>
                </c:pt>
                <c:pt idx="7484">
                  <c:v>0.57980946013705492</c:v>
                </c:pt>
                <c:pt idx="7485">
                  <c:v>0.57980946013705492</c:v>
                </c:pt>
                <c:pt idx="7486">
                  <c:v>0.57972589002172858</c:v>
                </c:pt>
                <c:pt idx="7487">
                  <c:v>0.57964231990640169</c:v>
                </c:pt>
                <c:pt idx="7488">
                  <c:v>0.57964231990640169</c:v>
                </c:pt>
                <c:pt idx="7489">
                  <c:v>0.57964231990640169</c:v>
                </c:pt>
                <c:pt idx="7490">
                  <c:v>0.57964231990640169</c:v>
                </c:pt>
                <c:pt idx="7491">
                  <c:v>0.57955874979107458</c:v>
                </c:pt>
                <c:pt idx="7492">
                  <c:v>0.57947517967574802</c:v>
                </c:pt>
                <c:pt idx="7493">
                  <c:v>0.57939160956042146</c:v>
                </c:pt>
                <c:pt idx="7494">
                  <c:v>0.57930803944509479</c:v>
                </c:pt>
                <c:pt idx="7495">
                  <c:v>0.57930803944509479</c:v>
                </c:pt>
                <c:pt idx="7496">
                  <c:v>0.57922446932976768</c:v>
                </c:pt>
                <c:pt idx="7497">
                  <c:v>0.57914089921444112</c:v>
                </c:pt>
                <c:pt idx="7498">
                  <c:v>0.57905732909911412</c:v>
                </c:pt>
                <c:pt idx="7499">
                  <c:v>0.57905732909911412</c:v>
                </c:pt>
                <c:pt idx="7500">
                  <c:v>0.57897375898378756</c:v>
                </c:pt>
                <c:pt idx="7501">
                  <c:v>0.57889018886846066</c:v>
                </c:pt>
                <c:pt idx="7502">
                  <c:v>0.57880661875313411</c:v>
                </c:pt>
                <c:pt idx="7503">
                  <c:v>0.57872304863780732</c:v>
                </c:pt>
                <c:pt idx="7504">
                  <c:v>0.57872304863780732</c:v>
                </c:pt>
                <c:pt idx="7505">
                  <c:v>0.57863947852248077</c:v>
                </c:pt>
                <c:pt idx="7506">
                  <c:v>0.57855590840715354</c:v>
                </c:pt>
                <c:pt idx="7507">
                  <c:v>0.57847233829182687</c:v>
                </c:pt>
                <c:pt idx="7508">
                  <c:v>0.57838876817650009</c:v>
                </c:pt>
                <c:pt idx="7509">
                  <c:v>0.57838876817650009</c:v>
                </c:pt>
                <c:pt idx="7510">
                  <c:v>0.57830519806117353</c:v>
                </c:pt>
                <c:pt idx="7511">
                  <c:v>0.57822162794584664</c:v>
                </c:pt>
                <c:pt idx="7512">
                  <c:v>0.57822162794584664</c:v>
                </c:pt>
                <c:pt idx="7513">
                  <c:v>0.57822162794584664</c:v>
                </c:pt>
                <c:pt idx="7514">
                  <c:v>0.57822162794584664</c:v>
                </c:pt>
                <c:pt idx="7515">
                  <c:v>0.57813805783051975</c:v>
                </c:pt>
                <c:pt idx="7516">
                  <c:v>0.57813805783051975</c:v>
                </c:pt>
                <c:pt idx="7517">
                  <c:v>0.57805448771519319</c:v>
                </c:pt>
                <c:pt idx="7518">
                  <c:v>0.57797091759986674</c:v>
                </c:pt>
                <c:pt idx="7519">
                  <c:v>0.57788734748453963</c:v>
                </c:pt>
                <c:pt idx="7520">
                  <c:v>0.57780377736921285</c:v>
                </c:pt>
                <c:pt idx="7521">
                  <c:v>0.57780377736921285</c:v>
                </c:pt>
                <c:pt idx="7522">
                  <c:v>0.57772020725388673</c:v>
                </c:pt>
                <c:pt idx="7523">
                  <c:v>0.57772020725388673</c:v>
                </c:pt>
                <c:pt idx="7524">
                  <c:v>0.57763663713855973</c:v>
                </c:pt>
                <c:pt idx="7525">
                  <c:v>0.5775530670232325</c:v>
                </c:pt>
                <c:pt idx="7526">
                  <c:v>0.5774694969079055</c:v>
                </c:pt>
                <c:pt idx="7527">
                  <c:v>0.57738592679257894</c:v>
                </c:pt>
                <c:pt idx="7528">
                  <c:v>0.57730235667725216</c:v>
                </c:pt>
                <c:pt idx="7529">
                  <c:v>0.57721878656192538</c:v>
                </c:pt>
                <c:pt idx="7530">
                  <c:v>0.57713521644659915</c:v>
                </c:pt>
                <c:pt idx="7531">
                  <c:v>0.57713521644659915</c:v>
                </c:pt>
                <c:pt idx="7532">
                  <c:v>0.57713521644659915</c:v>
                </c:pt>
                <c:pt idx="7533">
                  <c:v>0.57705164633127215</c:v>
                </c:pt>
                <c:pt idx="7534">
                  <c:v>0.57696807621594548</c:v>
                </c:pt>
                <c:pt idx="7535">
                  <c:v>0.57696807621594548</c:v>
                </c:pt>
                <c:pt idx="7536">
                  <c:v>0.5768845061006187</c:v>
                </c:pt>
                <c:pt idx="7537">
                  <c:v>0.5768009359852917</c:v>
                </c:pt>
                <c:pt idx="7538">
                  <c:v>0.57671736586996447</c:v>
                </c:pt>
                <c:pt idx="7539">
                  <c:v>0.57663379575463791</c:v>
                </c:pt>
                <c:pt idx="7540">
                  <c:v>0.57663379575463791</c:v>
                </c:pt>
                <c:pt idx="7541">
                  <c:v>0.57663379575463791</c:v>
                </c:pt>
                <c:pt idx="7542">
                  <c:v>0.57655022563931135</c:v>
                </c:pt>
                <c:pt idx="7543">
                  <c:v>0.57646665552398468</c:v>
                </c:pt>
                <c:pt idx="7544">
                  <c:v>0.57638308540865757</c:v>
                </c:pt>
                <c:pt idx="7545">
                  <c:v>0.57629951529333134</c:v>
                </c:pt>
                <c:pt idx="7546">
                  <c:v>0.57621594517800434</c:v>
                </c:pt>
                <c:pt idx="7547">
                  <c:v>0.57613237506267756</c:v>
                </c:pt>
                <c:pt idx="7548">
                  <c:v>0.57604880494735089</c:v>
                </c:pt>
                <c:pt idx="7549">
                  <c:v>0.57596523483202411</c:v>
                </c:pt>
                <c:pt idx="7550">
                  <c:v>0.57596523483202411</c:v>
                </c:pt>
                <c:pt idx="7551">
                  <c:v>0.57596523483202411</c:v>
                </c:pt>
                <c:pt idx="7552">
                  <c:v>0.57596523483202411</c:v>
                </c:pt>
                <c:pt idx="7553">
                  <c:v>0.57588166471669733</c:v>
                </c:pt>
                <c:pt idx="7554">
                  <c:v>0.57579809460137099</c:v>
                </c:pt>
                <c:pt idx="7555">
                  <c:v>0.57579809460137099</c:v>
                </c:pt>
                <c:pt idx="7556">
                  <c:v>0.57579809460137099</c:v>
                </c:pt>
                <c:pt idx="7557">
                  <c:v>0.57571452448604377</c:v>
                </c:pt>
                <c:pt idx="7558">
                  <c:v>0.57571452448604377</c:v>
                </c:pt>
                <c:pt idx="7559">
                  <c:v>0.57571452448604377</c:v>
                </c:pt>
                <c:pt idx="7560">
                  <c:v>0.57571452448604377</c:v>
                </c:pt>
                <c:pt idx="7561">
                  <c:v>0.57571452448604377</c:v>
                </c:pt>
                <c:pt idx="7562">
                  <c:v>0.57563095437071721</c:v>
                </c:pt>
                <c:pt idx="7563">
                  <c:v>0.57563095437071721</c:v>
                </c:pt>
                <c:pt idx="7564">
                  <c:v>0.5755473842553902</c:v>
                </c:pt>
                <c:pt idx="7565">
                  <c:v>0.57546381414006353</c:v>
                </c:pt>
                <c:pt idx="7566">
                  <c:v>0.57538024402473653</c:v>
                </c:pt>
                <c:pt idx="7567">
                  <c:v>0.57538024402473653</c:v>
                </c:pt>
                <c:pt idx="7568">
                  <c:v>0.57538024402473653</c:v>
                </c:pt>
                <c:pt idx="7569">
                  <c:v>0.57529667390941019</c:v>
                </c:pt>
                <c:pt idx="7570">
                  <c:v>0.5752131037940833</c:v>
                </c:pt>
                <c:pt idx="7571">
                  <c:v>0.5752131037940833</c:v>
                </c:pt>
                <c:pt idx="7572">
                  <c:v>0.5752131037940833</c:v>
                </c:pt>
                <c:pt idx="7573">
                  <c:v>0.57512953367875685</c:v>
                </c:pt>
                <c:pt idx="7574">
                  <c:v>0.57504596356342996</c:v>
                </c:pt>
                <c:pt idx="7575">
                  <c:v>0.57504596356342996</c:v>
                </c:pt>
                <c:pt idx="7576">
                  <c:v>0.57496239344810318</c:v>
                </c:pt>
                <c:pt idx="7577">
                  <c:v>0.57487882333277662</c:v>
                </c:pt>
                <c:pt idx="7578">
                  <c:v>0.57487882333277662</c:v>
                </c:pt>
                <c:pt idx="7579">
                  <c:v>0.57479525321744973</c:v>
                </c:pt>
                <c:pt idx="7580">
                  <c:v>0.57479525321744973</c:v>
                </c:pt>
                <c:pt idx="7581">
                  <c:v>0.57479525321744973</c:v>
                </c:pt>
                <c:pt idx="7582">
                  <c:v>0.57479525321744973</c:v>
                </c:pt>
                <c:pt idx="7583">
                  <c:v>0.57479525321744973</c:v>
                </c:pt>
                <c:pt idx="7584">
                  <c:v>0.57471168310212262</c:v>
                </c:pt>
                <c:pt idx="7585">
                  <c:v>0.57471168310212262</c:v>
                </c:pt>
                <c:pt idx="7586">
                  <c:v>0.57462811298679628</c:v>
                </c:pt>
                <c:pt idx="7587">
                  <c:v>0.57454454287146917</c:v>
                </c:pt>
                <c:pt idx="7588">
                  <c:v>0.57446097275614239</c:v>
                </c:pt>
                <c:pt idx="7589">
                  <c:v>0.57437740264081594</c:v>
                </c:pt>
                <c:pt idx="7590">
                  <c:v>0.57437740264081594</c:v>
                </c:pt>
                <c:pt idx="7591">
                  <c:v>0.57429383252548949</c:v>
                </c:pt>
                <c:pt idx="7592">
                  <c:v>0.57421026241016215</c:v>
                </c:pt>
                <c:pt idx="7593">
                  <c:v>0.57421026241016215</c:v>
                </c:pt>
                <c:pt idx="7594">
                  <c:v>0.57421026241016215</c:v>
                </c:pt>
                <c:pt idx="7595">
                  <c:v>0.57421026241016215</c:v>
                </c:pt>
                <c:pt idx="7596">
                  <c:v>0.57412669229483582</c:v>
                </c:pt>
                <c:pt idx="7597">
                  <c:v>0.57412669229483582</c:v>
                </c:pt>
                <c:pt idx="7598">
                  <c:v>0.57412669229483582</c:v>
                </c:pt>
                <c:pt idx="7599">
                  <c:v>0.57412669229483582</c:v>
                </c:pt>
                <c:pt idx="7600">
                  <c:v>0.57404312217950892</c:v>
                </c:pt>
                <c:pt idx="7601">
                  <c:v>0.57404312217950892</c:v>
                </c:pt>
                <c:pt idx="7602">
                  <c:v>0.57395955206418225</c:v>
                </c:pt>
                <c:pt idx="7603">
                  <c:v>0.57387598194885503</c:v>
                </c:pt>
                <c:pt idx="7604">
                  <c:v>0.57387598194885503</c:v>
                </c:pt>
                <c:pt idx="7605">
                  <c:v>0.57387598194885503</c:v>
                </c:pt>
                <c:pt idx="7606">
                  <c:v>0.57387598194885503</c:v>
                </c:pt>
                <c:pt idx="7607">
                  <c:v>0.57387598194885503</c:v>
                </c:pt>
                <c:pt idx="7608">
                  <c:v>0.57379241183352858</c:v>
                </c:pt>
                <c:pt idx="7609">
                  <c:v>0.57370884171820169</c:v>
                </c:pt>
                <c:pt idx="7610">
                  <c:v>0.57362527160287524</c:v>
                </c:pt>
                <c:pt idx="7611">
                  <c:v>0.57354170148754813</c:v>
                </c:pt>
                <c:pt idx="7612">
                  <c:v>0.57345813137222112</c:v>
                </c:pt>
                <c:pt idx="7613">
                  <c:v>0.57337456125689468</c:v>
                </c:pt>
                <c:pt idx="7614">
                  <c:v>0.57337456125689468</c:v>
                </c:pt>
                <c:pt idx="7615">
                  <c:v>0.57329099114156779</c:v>
                </c:pt>
                <c:pt idx="7616">
                  <c:v>0.57320742102624078</c:v>
                </c:pt>
                <c:pt idx="7617">
                  <c:v>0.57312385091091422</c:v>
                </c:pt>
                <c:pt idx="7618">
                  <c:v>0.57304028079558766</c:v>
                </c:pt>
                <c:pt idx="7619">
                  <c:v>0.57304028079558766</c:v>
                </c:pt>
                <c:pt idx="7620">
                  <c:v>0.57295671068026066</c:v>
                </c:pt>
                <c:pt idx="7621">
                  <c:v>0.57287314056493399</c:v>
                </c:pt>
                <c:pt idx="7622">
                  <c:v>0.57278957044960743</c:v>
                </c:pt>
                <c:pt idx="7623">
                  <c:v>0.57270600033428065</c:v>
                </c:pt>
                <c:pt idx="7624">
                  <c:v>0.57270600033428065</c:v>
                </c:pt>
                <c:pt idx="7625">
                  <c:v>0.57262243021895398</c:v>
                </c:pt>
                <c:pt idx="7626">
                  <c:v>0.57253886010362698</c:v>
                </c:pt>
                <c:pt idx="7627">
                  <c:v>0.5724552899883002</c:v>
                </c:pt>
                <c:pt idx="7628">
                  <c:v>0.57237171987297342</c:v>
                </c:pt>
                <c:pt idx="7629">
                  <c:v>0.57228814975764608</c:v>
                </c:pt>
                <c:pt idx="7630">
                  <c:v>0.57228814975764608</c:v>
                </c:pt>
                <c:pt idx="7631">
                  <c:v>0.57228814975764608</c:v>
                </c:pt>
                <c:pt idx="7632">
                  <c:v>0.57228814975764608</c:v>
                </c:pt>
                <c:pt idx="7633">
                  <c:v>0.57220457964231963</c:v>
                </c:pt>
                <c:pt idx="7634">
                  <c:v>0.5721210095269933</c:v>
                </c:pt>
                <c:pt idx="7635">
                  <c:v>0.5721210095269933</c:v>
                </c:pt>
                <c:pt idx="7636">
                  <c:v>0.5720374394116664</c:v>
                </c:pt>
                <c:pt idx="7637">
                  <c:v>0.57195386929633951</c:v>
                </c:pt>
                <c:pt idx="7638">
                  <c:v>0.57187029918101284</c:v>
                </c:pt>
                <c:pt idx="7639">
                  <c:v>0.57187029918101284</c:v>
                </c:pt>
                <c:pt idx="7640">
                  <c:v>0.57178672906568617</c:v>
                </c:pt>
                <c:pt idx="7641">
                  <c:v>0.57170315895035939</c:v>
                </c:pt>
                <c:pt idx="7642">
                  <c:v>0.5716195888350325</c:v>
                </c:pt>
                <c:pt idx="7643">
                  <c:v>0.5716195888350325</c:v>
                </c:pt>
                <c:pt idx="7644">
                  <c:v>0.57153601871970561</c:v>
                </c:pt>
                <c:pt idx="7645">
                  <c:v>0.57153601871970561</c:v>
                </c:pt>
                <c:pt idx="7646">
                  <c:v>0.57153601871970561</c:v>
                </c:pt>
                <c:pt idx="7647">
                  <c:v>0.57145244860437905</c:v>
                </c:pt>
                <c:pt idx="7648">
                  <c:v>0.57145244860437905</c:v>
                </c:pt>
                <c:pt idx="7649">
                  <c:v>0.57145244860437905</c:v>
                </c:pt>
                <c:pt idx="7650">
                  <c:v>0.57145244860437905</c:v>
                </c:pt>
                <c:pt idx="7651">
                  <c:v>0.57145244860437905</c:v>
                </c:pt>
                <c:pt idx="7652">
                  <c:v>0.57145244860437905</c:v>
                </c:pt>
                <c:pt idx="7653">
                  <c:v>0.57145244860437905</c:v>
                </c:pt>
                <c:pt idx="7654">
                  <c:v>0.57136887848905249</c:v>
                </c:pt>
                <c:pt idx="7655">
                  <c:v>0.57136887848905249</c:v>
                </c:pt>
                <c:pt idx="7656">
                  <c:v>0.5712853083737256</c:v>
                </c:pt>
                <c:pt idx="7657">
                  <c:v>0.57120173825839904</c:v>
                </c:pt>
                <c:pt idx="7658">
                  <c:v>0.57111816814307204</c:v>
                </c:pt>
                <c:pt idx="7659">
                  <c:v>0.57111816814307204</c:v>
                </c:pt>
                <c:pt idx="7660">
                  <c:v>0.57103459802774503</c:v>
                </c:pt>
                <c:pt idx="7661">
                  <c:v>0.57103459802774503</c:v>
                </c:pt>
                <c:pt idx="7662">
                  <c:v>0.5709510279124187</c:v>
                </c:pt>
                <c:pt idx="7663">
                  <c:v>0.5708674577970918</c:v>
                </c:pt>
                <c:pt idx="7664">
                  <c:v>0.57078388768176502</c:v>
                </c:pt>
                <c:pt idx="7665">
                  <c:v>0.57070031756643846</c:v>
                </c:pt>
                <c:pt idx="7666">
                  <c:v>0.57061674745111168</c:v>
                </c:pt>
                <c:pt idx="7667">
                  <c:v>0.57053317733578468</c:v>
                </c:pt>
                <c:pt idx="7668">
                  <c:v>0.57053317733578468</c:v>
                </c:pt>
                <c:pt idx="7669">
                  <c:v>0.57044960722045812</c:v>
                </c:pt>
                <c:pt idx="7670">
                  <c:v>0.57044960722045812</c:v>
                </c:pt>
                <c:pt idx="7671">
                  <c:v>0.57036603710513123</c:v>
                </c:pt>
                <c:pt idx="7672">
                  <c:v>0.57028246698980445</c:v>
                </c:pt>
                <c:pt idx="7673">
                  <c:v>0.57019889687447811</c:v>
                </c:pt>
                <c:pt idx="7674">
                  <c:v>0.57019889687447811</c:v>
                </c:pt>
                <c:pt idx="7675">
                  <c:v>0.570115326759151</c:v>
                </c:pt>
                <c:pt idx="7676">
                  <c:v>0.57003175664382466</c:v>
                </c:pt>
                <c:pt idx="7677">
                  <c:v>0.56994818652849788</c:v>
                </c:pt>
                <c:pt idx="7678">
                  <c:v>0.56994818652849788</c:v>
                </c:pt>
                <c:pt idx="7679">
                  <c:v>0.56994818652849788</c:v>
                </c:pt>
                <c:pt idx="7680">
                  <c:v>0.56994818652849788</c:v>
                </c:pt>
                <c:pt idx="7681">
                  <c:v>0.56994818652849788</c:v>
                </c:pt>
                <c:pt idx="7682">
                  <c:v>0.56994818652849788</c:v>
                </c:pt>
                <c:pt idx="7683">
                  <c:v>0.56986461641317121</c:v>
                </c:pt>
                <c:pt idx="7684">
                  <c:v>0.5697810462978441</c:v>
                </c:pt>
                <c:pt idx="7685">
                  <c:v>0.5697810462978441</c:v>
                </c:pt>
                <c:pt idx="7686">
                  <c:v>0.5697810462978441</c:v>
                </c:pt>
                <c:pt idx="7687">
                  <c:v>0.56969747618251754</c:v>
                </c:pt>
                <c:pt idx="7688">
                  <c:v>0.56969747618251754</c:v>
                </c:pt>
                <c:pt idx="7689">
                  <c:v>0.56969747618251754</c:v>
                </c:pt>
                <c:pt idx="7690">
                  <c:v>0.56961390606719053</c:v>
                </c:pt>
                <c:pt idx="7691">
                  <c:v>0.56953033595186331</c:v>
                </c:pt>
                <c:pt idx="7692">
                  <c:v>0.56944676583653653</c:v>
                </c:pt>
                <c:pt idx="7693">
                  <c:v>0.56936319572120964</c:v>
                </c:pt>
                <c:pt idx="7694">
                  <c:v>0.56927962560588374</c:v>
                </c:pt>
                <c:pt idx="7695">
                  <c:v>0.56919605549055663</c:v>
                </c:pt>
                <c:pt idx="7696">
                  <c:v>0.5691124853752294</c:v>
                </c:pt>
                <c:pt idx="7697">
                  <c:v>0.56902891525990329</c:v>
                </c:pt>
                <c:pt idx="7698">
                  <c:v>0.56894534514457673</c:v>
                </c:pt>
                <c:pt idx="7699">
                  <c:v>0.56894534514457673</c:v>
                </c:pt>
                <c:pt idx="7700">
                  <c:v>0.56886177502924951</c:v>
                </c:pt>
                <c:pt idx="7701">
                  <c:v>0.56886177502924951</c:v>
                </c:pt>
                <c:pt idx="7702">
                  <c:v>0.56886177502924951</c:v>
                </c:pt>
                <c:pt idx="7703">
                  <c:v>0.56886177502924951</c:v>
                </c:pt>
                <c:pt idx="7704">
                  <c:v>0.56886177502924951</c:v>
                </c:pt>
                <c:pt idx="7705">
                  <c:v>0.56877820491392272</c:v>
                </c:pt>
                <c:pt idx="7706">
                  <c:v>0.5686946347985965</c:v>
                </c:pt>
                <c:pt idx="7707">
                  <c:v>0.5686946347985965</c:v>
                </c:pt>
                <c:pt idx="7708">
                  <c:v>0.5686946347985965</c:v>
                </c:pt>
                <c:pt idx="7709">
                  <c:v>0.5686110646832695</c:v>
                </c:pt>
                <c:pt idx="7710">
                  <c:v>0.56852749456794249</c:v>
                </c:pt>
                <c:pt idx="7711">
                  <c:v>0.56852749456794249</c:v>
                </c:pt>
                <c:pt idx="7712">
                  <c:v>0.56852749456794249</c:v>
                </c:pt>
                <c:pt idx="7713">
                  <c:v>0.5684439244526156</c:v>
                </c:pt>
                <c:pt idx="7714">
                  <c:v>0.56836035433728882</c:v>
                </c:pt>
                <c:pt idx="7715">
                  <c:v>0.56836035433728882</c:v>
                </c:pt>
                <c:pt idx="7716">
                  <c:v>0.56836035433728882</c:v>
                </c:pt>
                <c:pt idx="7717">
                  <c:v>0.56827678422196193</c:v>
                </c:pt>
                <c:pt idx="7718">
                  <c:v>0.56827678422196193</c:v>
                </c:pt>
                <c:pt idx="7719">
                  <c:v>0.56827678422196193</c:v>
                </c:pt>
                <c:pt idx="7720">
                  <c:v>0.5681932141066357</c:v>
                </c:pt>
                <c:pt idx="7721">
                  <c:v>0.5681932141066357</c:v>
                </c:pt>
                <c:pt idx="7722">
                  <c:v>0.5681932141066357</c:v>
                </c:pt>
                <c:pt idx="7723">
                  <c:v>0.5681096439913087</c:v>
                </c:pt>
                <c:pt idx="7724">
                  <c:v>0.56802607387598192</c:v>
                </c:pt>
                <c:pt idx="7725">
                  <c:v>0.56794250376065492</c:v>
                </c:pt>
                <c:pt idx="7726">
                  <c:v>0.5678589336453288</c:v>
                </c:pt>
                <c:pt idx="7727">
                  <c:v>0.56777536353000191</c:v>
                </c:pt>
                <c:pt idx="7728">
                  <c:v>0.56769179341467535</c:v>
                </c:pt>
                <c:pt idx="7729">
                  <c:v>0.56769179341467535</c:v>
                </c:pt>
                <c:pt idx="7730">
                  <c:v>0.56760822329934846</c:v>
                </c:pt>
                <c:pt idx="7731">
                  <c:v>0.56752465318402179</c:v>
                </c:pt>
                <c:pt idx="7732">
                  <c:v>0.5674410830686949</c:v>
                </c:pt>
                <c:pt idx="7733">
                  <c:v>0.56735751295336789</c:v>
                </c:pt>
                <c:pt idx="7734">
                  <c:v>0.56727394283804111</c:v>
                </c:pt>
                <c:pt idx="7735">
                  <c:v>0.56719037272271433</c:v>
                </c:pt>
                <c:pt idx="7736">
                  <c:v>0.56719037272271433</c:v>
                </c:pt>
                <c:pt idx="7737">
                  <c:v>0.56719037272271433</c:v>
                </c:pt>
                <c:pt idx="7738">
                  <c:v>0.56710680260738777</c:v>
                </c:pt>
                <c:pt idx="7739">
                  <c:v>0.56710680260738777</c:v>
                </c:pt>
                <c:pt idx="7740">
                  <c:v>0.56710680260738777</c:v>
                </c:pt>
                <c:pt idx="7741">
                  <c:v>0.56702323249206099</c:v>
                </c:pt>
                <c:pt idx="7742">
                  <c:v>0.56693966237673432</c:v>
                </c:pt>
                <c:pt idx="7743">
                  <c:v>0.56693966237673432</c:v>
                </c:pt>
                <c:pt idx="7744">
                  <c:v>0.56685609226140754</c:v>
                </c:pt>
                <c:pt idx="7745">
                  <c:v>0.56685609226140754</c:v>
                </c:pt>
                <c:pt idx="7746">
                  <c:v>0.56677252214608065</c:v>
                </c:pt>
                <c:pt idx="7747">
                  <c:v>0.56668895203075409</c:v>
                </c:pt>
                <c:pt idx="7748">
                  <c:v>0.56660538191542709</c:v>
                </c:pt>
                <c:pt idx="7749">
                  <c:v>0.56652181180010053</c:v>
                </c:pt>
                <c:pt idx="7750">
                  <c:v>0.56652181180010053</c:v>
                </c:pt>
                <c:pt idx="7751">
                  <c:v>0.56652181180010053</c:v>
                </c:pt>
                <c:pt idx="7752">
                  <c:v>0.56643824168477364</c:v>
                </c:pt>
                <c:pt idx="7753">
                  <c:v>0.56635467156944674</c:v>
                </c:pt>
                <c:pt idx="7754">
                  <c:v>0.56635467156944674</c:v>
                </c:pt>
                <c:pt idx="7755">
                  <c:v>0.56627110145412018</c:v>
                </c:pt>
                <c:pt idx="7756">
                  <c:v>0.56627110145412018</c:v>
                </c:pt>
                <c:pt idx="7757">
                  <c:v>0.56627110145412018</c:v>
                </c:pt>
                <c:pt idx="7758">
                  <c:v>0.56627110145412018</c:v>
                </c:pt>
                <c:pt idx="7759">
                  <c:v>0.5661875313387934</c:v>
                </c:pt>
                <c:pt idx="7760">
                  <c:v>0.5661875313387934</c:v>
                </c:pt>
                <c:pt idx="7761">
                  <c:v>0.56610396122346651</c:v>
                </c:pt>
                <c:pt idx="7762">
                  <c:v>0.56610396122346651</c:v>
                </c:pt>
                <c:pt idx="7763">
                  <c:v>0.56610396122346651</c:v>
                </c:pt>
                <c:pt idx="7764">
                  <c:v>0.56602039110813973</c:v>
                </c:pt>
                <c:pt idx="7765">
                  <c:v>0.56602039110813973</c:v>
                </c:pt>
                <c:pt idx="7766">
                  <c:v>0.56602039110813973</c:v>
                </c:pt>
                <c:pt idx="7767">
                  <c:v>0.56593682099281273</c:v>
                </c:pt>
                <c:pt idx="7768">
                  <c:v>0.56593682099281273</c:v>
                </c:pt>
                <c:pt idx="7769">
                  <c:v>0.56593682099281273</c:v>
                </c:pt>
                <c:pt idx="7770">
                  <c:v>0.5658532508774865</c:v>
                </c:pt>
                <c:pt idx="7771">
                  <c:v>0.5657696807621595</c:v>
                </c:pt>
                <c:pt idx="7772">
                  <c:v>0.56568611064683272</c:v>
                </c:pt>
                <c:pt idx="7773">
                  <c:v>0.56568611064683272</c:v>
                </c:pt>
                <c:pt idx="7774">
                  <c:v>0.56568611064683272</c:v>
                </c:pt>
                <c:pt idx="7775">
                  <c:v>0.56568611064683272</c:v>
                </c:pt>
                <c:pt idx="7776">
                  <c:v>0.56560254053150594</c:v>
                </c:pt>
                <c:pt idx="7777">
                  <c:v>0.56560254053150594</c:v>
                </c:pt>
                <c:pt idx="7778">
                  <c:v>0.56560254053150594</c:v>
                </c:pt>
                <c:pt idx="7779">
                  <c:v>0.56551897041617938</c:v>
                </c:pt>
                <c:pt idx="7780">
                  <c:v>0.5654354003008526</c:v>
                </c:pt>
                <c:pt idx="7781">
                  <c:v>0.56535183018552593</c:v>
                </c:pt>
                <c:pt idx="7782">
                  <c:v>0.56526826007019892</c:v>
                </c:pt>
                <c:pt idx="7783">
                  <c:v>0.56518468995487214</c:v>
                </c:pt>
                <c:pt idx="7784">
                  <c:v>0.56510111983954558</c:v>
                </c:pt>
                <c:pt idx="7785">
                  <c:v>0.56510111983954558</c:v>
                </c:pt>
                <c:pt idx="7786">
                  <c:v>0.56510111983954558</c:v>
                </c:pt>
                <c:pt idx="7787">
                  <c:v>0.56510111983954558</c:v>
                </c:pt>
                <c:pt idx="7788">
                  <c:v>0.56501754972421836</c:v>
                </c:pt>
                <c:pt idx="7789">
                  <c:v>0.56493397960889213</c:v>
                </c:pt>
                <c:pt idx="7790">
                  <c:v>0.56493397960889213</c:v>
                </c:pt>
                <c:pt idx="7791">
                  <c:v>0.56485040949356535</c:v>
                </c:pt>
                <c:pt idx="7792">
                  <c:v>0.56476683937823835</c:v>
                </c:pt>
                <c:pt idx="7793">
                  <c:v>0.56468326926291157</c:v>
                </c:pt>
                <c:pt idx="7794">
                  <c:v>0.56459969914758501</c:v>
                </c:pt>
                <c:pt idx="7795">
                  <c:v>0.56459969914758501</c:v>
                </c:pt>
                <c:pt idx="7796">
                  <c:v>0.56459969914758501</c:v>
                </c:pt>
                <c:pt idx="7797">
                  <c:v>0.56451612903225734</c:v>
                </c:pt>
                <c:pt idx="7798">
                  <c:v>0.56443255891693078</c:v>
                </c:pt>
                <c:pt idx="7799">
                  <c:v>0.56443255891693078</c:v>
                </c:pt>
                <c:pt idx="7800">
                  <c:v>0.56443255891693078</c:v>
                </c:pt>
                <c:pt idx="7801">
                  <c:v>0.56443255891693078</c:v>
                </c:pt>
                <c:pt idx="7802">
                  <c:v>0.56443255891693078</c:v>
                </c:pt>
                <c:pt idx="7803">
                  <c:v>0.56443255891693078</c:v>
                </c:pt>
                <c:pt idx="7804">
                  <c:v>0.56434898880160456</c:v>
                </c:pt>
                <c:pt idx="7805">
                  <c:v>0.564265418686278</c:v>
                </c:pt>
                <c:pt idx="7806">
                  <c:v>0.56418184857095111</c:v>
                </c:pt>
                <c:pt idx="7807">
                  <c:v>0.56418184857095111</c:v>
                </c:pt>
                <c:pt idx="7808">
                  <c:v>0.56418184857095111</c:v>
                </c:pt>
                <c:pt idx="7809">
                  <c:v>0.56409827845562455</c:v>
                </c:pt>
                <c:pt idx="7810">
                  <c:v>0.56401470834029754</c:v>
                </c:pt>
                <c:pt idx="7811">
                  <c:v>0.56393113822497098</c:v>
                </c:pt>
                <c:pt idx="7812">
                  <c:v>0.56384756810964398</c:v>
                </c:pt>
                <c:pt idx="7813">
                  <c:v>0.5637639979943172</c:v>
                </c:pt>
                <c:pt idx="7814">
                  <c:v>0.5637639979943172</c:v>
                </c:pt>
                <c:pt idx="7815">
                  <c:v>0.56368042787899064</c:v>
                </c:pt>
                <c:pt idx="7816">
                  <c:v>0.56359685776366353</c:v>
                </c:pt>
                <c:pt idx="7817">
                  <c:v>0.56359685776366353</c:v>
                </c:pt>
                <c:pt idx="7818">
                  <c:v>0.56351328764833697</c:v>
                </c:pt>
                <c:pt idx="7819">
                  <c:v>0.56351328764833697</c:v>
                </c:pt>
                <c:pt idx="7820">
                  <c:v>0.56351328764833697</c:v>
                </c:pt>
                <c:pt idx="7821">
                  <c:v>0.56342971753301063</c:v>
                </c:pt>
                <c:pt idx="7822">
                  <c:v>0.56334614741768352</c:v>
                </c:pt>
                <c:pt idx="7823">
                  <c:v>0.5632625773023564</c:v>
                </c:pt>
                <c:pt idx="7824">
                  <c:v>0.5632625773023564</c:v>
                </c:pt>
                <c:pt idx="7825">
                  <c:v>0.56317900718703018</c:v>
                </c:pt>
                <c:pt idx="7826">
                  <c:v>0.56317900718703018</c:v>
                </c:pt>
                <c:pt idx="7827">
                  <c:v>0.56317900718703018</c:v>
                </c:pt>
                <c:pt idx="7828">
                  <c:v>0.56317900718703018</c:v>
                </c:pt>
                <c:pt idx="7829">
                  <c:v>0.56309543707170362</c:v>
                </c:pt>
                <c:pt idx="7830">
                  <c:v>0.56309543707170362</c:v>
                </c:pt>
                <c:pt idx="7831">
                  <c:v>0.56309543707170362</c:v>
                </c:pt>
                <c:pt idx="7832">
                  <c:v>0.56309543707170362</c:v>
                </c:pt>
                <c:pt idx="7833">
                  <c:v>0.56301186695637662</c:v>
                </c:pt>
                <c:pt idx="7834">
                  <c:v>0.56292829684104961</c:v>
                </c:pt>
                <c:pt idx="7835">
                  <c:v>0.56284472672572283</c:v>
                </c:pt>
                <c:pt idx="7836">
                  <c:v>0.56284472672572283</c:v>
                </c:pt>
                <c:pt idx="7837">
                  <c:v>0.56276115661039638</c:v>
                </c:pt>
                <c:pt idx="7838">
                  <c:v>0.5626775864950696</c:v>
                </c:pt>
                <c:pt idx="7839">
                  <c:v>0.56259401637974282</c:v>
                </c:pt>
                <c:pt idx="7840">
                  <c:v>0.56251044626441582</c:v>
                </c:pt>
                <c:pt idx="7841">
                  <c:v>0.56251044626441582</c:v>
                </c:pt>
                <c:pt idx="7842">
                  <c:v>0.56251044626441582</c:v>
                </c:pt>
                <c:pt idx="7843">
                  <c:v>0.56242687614908948</c:v>
                </c:pt>
                <c:pt idx="7844">
                  <c:v>0.56242687614908948</c:v>
                </c:pt>
                <c:pt idx="7845">
                  <c:v>0.56242687614908948</c:v>
                </c:pt>
                <c:pt idx="7846">
                  <c:v>0.56234330603376259</c:v>
                </c:pt>
                <c:pt idx="7847">
                  <c:v>0.5622597359184357</c:v>
                </c:pt>
                <c:pt idx="7848">
                  <c:v>0.5622597359184357</c:v>
                </c:pt>
                <c:pt idx="7849">
                  <c:v>0.56217616580310859</c:v>
                </c:pt>
                <c:pt idx="7850">
                  <c:v>0.56217616580310859</c:v>
                </c:pt>
                <c:pt idx="7851">
                  <c:v>0.56217616580310859</c:v>
                </c:pt>
                <c:pt idx="7852">
                  <c:v>0.56217616580310859</c:v>
                </c:pt>
                <c:pt idx="7853">
                  <c:v>0.56209259568778203</c:v>
                </c:pt>
                <c:pt idx="7854">
                  <c:v>0.56200902557245525</c:v>
                </c:pt>
                <c:pt idx="7855">
                  <c:v>0.56200902557245525</c:v>
                </c:pt>
                <c:pt idx="7856">
                  <c:v>0.5619254554571288</c:v>
                </c:pt>
                <c:pt idx="7857">
                  <c:v>0.5619254554571288</c:v>
                </c:pt>
                <c:pt idx="7858">
                  <c:v>0.56184188534180202</c:v>
                </c:pt>
                <c:pt idx="7859">
                  <c:v>0.56175831522647524</c:v>
                </c:pt>
                <c:pt idx="7860">
                  <c:v>0.56175831522647524</c:v>
                </c:pt>
                <c:pt idx="7861">
                  <c:v>0.56167474511114823</c:v>
                </c:pt>
                <c:pt idx="7862">
                  <c:v>0.56159117499582167</c:v>
                </c:pt>
                <c:pt idx="7863">
                  <c:v>0.56159117499582167</c:v>
                </c:pt>
                <c:pt idx="7864">
                  <c:v>0.56150760488049478</c:v>
                </c:pt>
                <c:pt idx="7865">
                  <c:v>0.56150760488049478</c:v>
                </c:pt>
                <c:pt idx="7866">
                  <c:v>0.56150760488049478</c:v>
                </c:pt>
                <c:pt idx="7867">
                  <c:v>0.561424034765168</c:v>
                </c:pt>
                <c:pt idx="7868">
                  <c:v>0.561424034765168</c:v>
                </c:pt>
                <c:pt idx="7869">
                  <c:v>0.561424034765168</c:v>
                </c:pt>
                <c:pt idx="7870">
                  <c:v>0.56134046464984144</c:v>
                </c:pt>
                <c:pt idx="7871">
                  <c:v>0.56134046464984144</c:v>
                </c:pt>
                <c:pt idx="7872">
                  <c:v>0.56125689453451466</c:v>
                </c:pt>
                <c:pt idx="7873">
                  <c:v>0.56117332441918788</c:v>
                </c:pt>
                <c:pt idx="7874">
                  <c:v>0.5610897543038611</c:v>
                </c:pt>
                <c:pt idx="7875">
                  <c:v>0.56100618418853421</c:v>
                </c:pt>
                <c:pt idx="7876">
                  <c:v>0.56100618418853421</c:v>
                </c:pt>
                <c:pt idx="7877">
                  <c:v>0.56092261407320765</c:v>
                </c:pt>
                <c:pt idx="7878">
                  <c:v>0.56083904395788065</c:v>
                </c:pt>
                <c:pt idx="7879">
                  <c:v>0.56083904395788065</c:v>
                </c:pt>
                <c:pt idx="7880">
                  <c:v>0.5607554738425542</c:v>
                </c:pt>
                <c:pt idx="7881">
                  <c:v>0.5607554738425542</c:v>
                </c:pt>
                <c:pt idx="7882">
                  <c:v>0.5607554738425542</c:v>
                </c:pt>
                <c:pt idx="7883">
                  <c:v>0.56067190372722719</c:v>
                </c:pt>
                <c:pt idx="7884">
                  <c:v>0.56058833361190041</c:v>
                </c:pt>
                <c:pt idx="7885">
                  <c:v>0.56058833361190041</c:v>
                </c:pt>
                <c:pt idx="7886">
                  <c:v>0.56058833361190041</c:v>
                </c:pt>
                <c:pt idx="7887">
                  <c:v>0.56058833361190041</c:v>
                </c:pt>
                <c:pt idx="7888">
                  <c:v>0.56058833361190041</c:v>
                </c:pt>
                <c:pt idx="7889">
                  <c:v>0.56050476349657363</c:v>
                </c:pt>
                <c:pt idx="7890">
                  <c:v>0.56042119338124663</c:v>
                </c:pt>
                <c:pt idx="7891">
                  <c:v>0.56033762326592007</c:v>
                </c:pt>
                <c:pt idx="7892">
                  <c:v>0.56025405315059373</c:v>
                </c:pt>
                <c:pt idx="7893">
                  <c:v>0.56017048303526651</c:v>
                </c:pt>
                <c:pt idx="7894">
                  <c:v>0.56017048303526651</c:v>
                </c:pt>
                <c:pt idx="7895">
                  <c:v>0.56008691291993962</c:v>
                </c:pt>
                <c:pt idx="7896">
                  <c:v>0.56000334280461306</c:v>
                </c:pt>
                <c:pt idx="7897">
                  <c:v>0.55991977268928672</c:v>
                </c:pt>
                <c:pt idx="7898">
                  <c:v>0.55983620257395961</c:v>
                </c:pt>
                <c:pt idx="7899">
                  <c:v>0.55983620257395961</c:v>
                </c:pt>
                <c:pt idx="7900">
                  <c:v>0.55975263245863305</c:v>
                </c:pt>
                <c:pt idx="7901">
                  <c:v>0.55975263245863305</c:v>
                </c:pt>
                <c:pt idx="7902">
                  <c:v>0.55966906234330638</c:v>
                </c:pt>
                <c:pt idx="7903">
                  <c:v>0.55966906234330638</c:v>
                </c:pt>
                <c:pt idx="7904">
                  <c:v>0.55966906234330638</c:v>
                </c:pt>
                <c:pt idx="7905">
                  <c:v>0.55958549222797949</c:v>
                </c:pt>
                <c:pt idx="7906">
                  <c:v>0.55958549222797949</c:v>
                </c:pt>
                <c:pt idx="7907">
                  <c:v>0.55958549222797949</c:v>
                </c:pt>
                <c:pt idx="7908">
                  <c:v>0.55950192211265248</c:v>
                </c:pt>
                <c:pt idx="7909">
                  <c:v>0.55950192211265248</c:v>
                </c:pt>
                <c:pt idx="7910">
                  <c:v>0.55941835199732537</c:v>
                </c:pt>
                <c:pt idx="7911">
                  <c:v>0.55933478188199848</c:v>
                </c:pt>
                <c:pt idx="7912">
                  <c:v>0.55925121176667225</c:v>
                </c:pt>
                <c:pt idx="7913">
                  <c:v>0.55925121176667225</c:v>
                </c:pt>
                <c:pt idx="7914">
                  <c:v>0.55925121176667225</c:v>
                </c:pt>
                <c:pt idx="7915">
                  <c:v>0.55916764165134547</c:v>
                </c:pt>
                <c:pt idx="7916">
                  <c:v>0.55916764165134547</c:v>
                </c:pt>
                <c:pt idx="7917">
                  <c:v>0.5590840715360188</c:v>
                </c:pt>
                <c:pt idx="7918">
                  <c:v>0.55900050142069202</c:v>
                </c:pt>
                <c:pt idx="7919">
                  <c:v>0.55900050142069202</c:v>
                </c:pt>
                <c:pt idx="7920">
                  <c:v>0.55900050142069202</c:v>
                </c:pt>
                <c:pt idx="7921">
                  <c:v>0.55900050142069202</c:v>
                </c:pt>
                <c:pt idx="7922">
                  <c:v>0.55891693130536502</c:v>
                </c:pt>
                <c:pt idx="7923">
                  <c:v>0.55891693130536502</c:v>
                </c:pt>
                <c:pt idx="7924">
                  <c:v>0.55883336119003846</c:v>
                </c:pt>
                <c:pt idx="7925">
                  <c:v>0.5587497910747119</c:v>
                </c:pt>
                <c:pt idx="7926">
                  <c:v>0.5587497910747119</c:v>
                </c:pt>
                <c:pt idx="7927">
                  <c:v>0.5586662209593849</c:v>
                </c:pt>
                <c:pt idx="7928">
                  <c:v>0.5586662209593849</c:v>
                </c:pt>
                <c:pt idx="7929">
                  <c:v>0.55858265084405789</c:v>
                </c:pt>
                <c:pt idx="7930">
                  <c:v>0.55858265084405789</c:v>
                </c:pt>
                <c:pt idx="7931">
                  <c:v>0.55849908072873133</c:v>
                </c:pt>
                <c:pt idx="7932">
                  <c:v>0.55849908072873133</c:v>
                </c:pt>
                <c:pt idx="7933">
                  <c:v>0.55849908072873133</c:v>
                </c:pt>
                <c:pt idx="7934">
                  <c:v>0.55849908072873133</c:v>
                </c:pt>
                <c:pt idx="7935">
                  <c:v>0.55849908072873133</c:v>
                </c:pt>
                <c:pt idx="7936">
                  <c:v>0.55841551061340489</c:v>
                </c:pt>
                <c:pt idx="7937">
                  <c:v>0.55833194049807811</c:v>
                </c:pt>
                <c:pt idx="7938">
                  <c:v>0.55833194049807811</c:v>
                </c:pt>
                <c:pt idx="7939">
                  <c:v>0.55833194049807811</c:v>
                </c:pt>
                <c:pt idx="7940">
                  <c:v>0.55833194049807811</c:v>
                </c:pt>
                <c:pt idx="7941">
                  <c:v>0.5582483703827511</c:v>
                </c:pt>
                <c:pt idx="7942">
                  <c:v>0.55816480026742443</c:v>
                </c:pt>
                <c:pt idx="7943">
                  <c:v>0.55808123015209765</c:v>
                </c:pt>
                <c:pt idx="7944">
                  <c:v>0.55799766003677109</c:v>
                </c:pt>
                <c:pt idx="7945">
                  <c:v>0.55791408992144387</c:v>
                </c:pt>
                <c:pt idx="7946">
                  <c:v>0.55783051980611731</c:v>
                </c:pt>
                <c:pt idx="7947">
                  <c:v>0.55783051980611731</c:v>
                </c:pt>
                <c:pt idx="7948">
                  <c:v>0.55774694969079064</c:v>
                </c:pt>
                <c:pt idx="7949">
                  <c:v>0.55766337957546352</c:v>
                </c:pt>
                <c:pt idx="7950">
                  <c:v>0.5575798094601373</c:v>
                </c:pt>
                <c:pt idx="7951">
                  <c:v>0.5575798094601373</c:v>
                </c:pt>
                <c:pt idx="7952">
                  <c:v>0.5575798094601373</c:v>
                </c:pt>
                <c:pt idx="7953">
                  <c:v>0.55749623934481052</c:v>
                </c:pt>
                <c:pt idx="7954">
                  <c:v>0.55741266922948352</c:v>
                </c:pt>
                <c:pt idx="7955">
                  <c:v>0.55741266922948352</c:v>
                </c:pt>
                <c:pt idx="7956">
                  <c:v>0.55732909911415685</c:v>
                </c:pt>
                <c:pt idx="7957">
                  <c:v>0.55724552899883029</c:v>
                </c:pt>
                <c:pt idx="7958">
                  <c:v>0.55716195888350351</c:v>
                </c:pt>
                <c:pt idx="7959">
                  <c:v>0.55707838876817661</c:v>
                </c:pt>
                <c:pt idx="7960">
                  <c:v>0.55707838876817661</c:v>
                </c:pt>
                <c:pt idx="7961">
                  <c:v>0.55699481865284994</c:v>
                </c:pt>
                <c:pt idx="7962">
                  <c:v>0.55699481865284994</c:v>
                </c:pt>
                <c:pt idx="7963">
                  <c:v>0.55691124853752294</c:v>
                </c:pt>
                <c:pt idx="7964">
                  <c:v>0.5568276784221966</c:v>
                </c:pt>
                <c:pt idx="7965">
                  <c:v>0.5567441083068696</c:v>
                </c:pt>
                <c:pt idx="7966">
                  <c:v>0.55666053819154271</c:v>
                </c:pt>
                <c:pt idx="7967">
                  <c:v>0.55657696807621548</c:v>
                </c:pt>
                <c:pt idx="7968">
                  <c:v>0.55649339796088948</c:v>
                </c:pt>
                <c:pt idx="7969">
                  <c:v>0.55649339796088948</c:v>
                </c:pt>
                <c:pt idx="7970">
                  <c:v>0.55649339796088948</c:v>
                </c:pt>
                <c:pt idx="7971">
                  <c:v>0.55649339796088948</c:v>
                </c:pt>
                <c:pt idx="7972">
                  <c:v>0.55649339796088948</c:v>
                </c:pt>
                <c:pt idx="7973">
                  <c:v>0.5564098278455627</c:v>
                </c:pt>
                <c:pt idx="7974">
                  <c:v>0.5564098278455627</c:v>
                </c:pt>
                <c:pt idx="7975">
                  <c:v>0.5564098278455627</c:v>
                </c:pt>
                <c:pt idx="7976">
                  <c:v>0.55632625773023558</c:v>
                </c:pt>
                <c:pt idx="7977">
                  <c:v>0.55632625773023558</c:v>
                </c:pt>
                <c:pt idx="7978">
                  <c:v>0.55624268761490891</c:v>
                </c:pt>
                <c:pt idx="7979">
                  <c:v>0.55624268761490891</c:v>
                </c:pt>
                <c:pt idx="7980">
                  <c:v>0.55615911749958269</c:v>
                </c:pt>
                <c:pt idx="7981">
                  <c:v>0.55607554738425535</c:v>
                </c:pt>
                <c:pt idx="7982">
                  <c:v>0.55607554738425535</c:v>
                </c:pt>
                <c:pt idx="7983">
                  <c:v>0.55599197726892891</c:v>
                </c:pt>
                <c:pt idx="7984">
                  <c:v>0.55590840715360201</c:v>
                </c:pt>
                <c:pt idx="7985">
                  <c:v>0.55590840715360201</c:v>
                </c:pt>
                <c:pt idx="7986">
                  <c:v>0.55590840715360201</c:v>
                </c:pt>
                <c:pt idx="7987">
                  <c:v>0.55582483703827557</c:v>
                </c:pt>
                <c:pt idx="7988">
                  <c:v>0.55582483703827557</c:v>
                </c:pt>
                <c:pt idx="7989">
                  <c:v>0.55582483703827557</c:v>
                </c:pt>
                <c:pt idx="7990">
                  <c:v>0.55574126692294834</c:v>
                </c:pt>
                <c:pt idx="7991">
                  <c:v>0.55574126692294834</c:v>
                </c:pt>
                <c:pt idx="7992">
                  <c:v>0.55565769680762167</c:v>
                </c:pt>
                <c:pt idx="7993">
                  <c:v>0.55565769680762167</c:v>
                </c:pt>
                <c:pt idx="7994">
                  <c:v>0.55557412669229489</c:v>
                </c:pt>
                <c:pt idx="7995">
                  <c:v>0.55549055657696811</c:v>
                </c:pt>
                <c:pt idx="7996">
                  <c:v>0.55549055657696811</c:v>
                </c:pt>
                <c:pt idx="7997">
                  <c:v>0.55549055657696811</c:v>
                </c:pt>
                <c:pt idx="7998">
                  <c:v>0.55540698646164111</c:v>
                </c:pt>
                <c:pt idx="7999">
                  <c:v>0.55532341634631477</c:v>
                </c:pt>
                <c:pt idx="8000">
                  <c:v>0.55532341634631477</c:v>
                </c:pt>
                <c:pt idx="8001">
                  <c:v>0.55532341634631477</c:v>
                </c:pt>
                <c:pt idx="8002">
                  <c:v>0.55523984623098799</c:v>
                </c:pt>
                <c:pt idx="8003">
                  <c:v>0.55515627611566098</c:v>
                </c:pt>
                <c:pt idx="8004">
                  <c:v>0.55515627611566098</c:v>
                </c:pt>
                <c:pt idx="8005">
                  <c:v>0.5550727060003342</c:v>
                </c:pt>
                <c:pt idx="8006">
                  <c:v>0.55498913588500753</c:v>
                </c:pt>
                <c:pt idx="8007">
                  <c:v>0.55490556576968053</c:v>
                </c:pt>
                <c:pt idx="8008">
                  <c:v>0.55482199565435431</c:v>
                </c:pt>
                <c:pt idx="8009">
                  <c:v>0.55473842553902752</c:v>
                </c:pt>
                <c:pt idx="8010">
                  <c:v>0.55465485542370085</c:v>
                </c:pt>
                <c:pt idx="8011">
                  <c:v>0.55457128530837374</c:v>
                </c:pt>
                <c:pt idx="8012">
                  <c:v>0.55448771519304696</c:v>
                </c:pt>
                <c:pt idx="8013">
                  <c:v>0.55448771519304696</c:v>
                </c:pt>
                <c:pt idx="8014">
                  <c:v>0.55440414507771996</c:v>
                </c:pt>
                <c:pt idx="8015">
                  <c:v>0.5543205749623934</c:v>
                </c:pt>
                <c:pt idx="8016">
                  <c:v>0.5543205749623934</c:v>
                </c:pt>
                <c:pt idx="8017">
                  <c:v>0.5543205749623934</c:v>
                </c:pt>
                <c:pt idx="8018">
                  <c:v>0.5543205749623934</c:v>
                </c:pt>
                <c:pt idx="8019">
                  <c:v>0.5543205749623934</c:v>
                </c:pt>
                <c:pt idx="8020">
                  <c:v>0.55423700484706628</c:v>
                </c:pt>
                <c:pt idx="8021">
                  <c:v>0.55415343473173972</c:v>
                </c:pt>
                <c:pt idx="8022">
                  <c:v>0.55415343473173972</c:v>
                </c:pt>
                <c:pt idx="8023">
                  <c:v>0.55406986461641339</c:v>
                </c:pt>
                <c:pt idx="8024">
                  <c:v>0.55398629450108661</c:v>
                </c:pt>
                <c:pt idx="8025">
                  <c:v>0.55390272438575949</c:v>
                </c:pt>
                <c:pt idx="8026">
                  <c:v>0.55390272438575949</c:v>
                </c:pt>
                <c:pt idx="8027">
                  <c:v>0.55390272438575949</c:v>
                </c:pt>
                <c:pt idx="8028">
                  <c:v>0.55390272438575949</c:v>
                </c:pt>
                <c:pt idx="8029">
                  <c:v>0.55381915427043293</c:v>
                </c:pt>
                <c:pt idx="8030">
                  <c:v>0.55381915427043293</c:v>
                </c:pt>
                <c:pt idx="8031">
                  <c:v>0.55381915427043293</c:v>
                </c:pt>
                <c:pt idx="8032">
                  <c:v>0.55373558415510615</c:v>
                </c:pt>
                <c:pt idx="8033">
                  <c:v>0.55373558415510615</c:v>
                </c:pt>
                <c:pt idx="8034">
                  <c:v>0.55373558415510615</c:v>
                </c:pt>
                <c:pt idx="8035">
                  <c:v>0.55365201403977982</c:v>
                </c:pt>
                <c:pt idx="8036">
                  <c:v>0.55356844392445259</c:v>
                </c:pt>
                <c:pt idx="8037">
                  <c:v>0.55348487380912581</c:v>
                </c:pt>
                <c:pt idx="8038">
                  <c:v>0.55340130369379925</c:v>
                </c:pt>
                <c:pt idx="8039">
                  <c:v>0.5533177335784728</c:v>
                </c:pt>
                <c:pt idx="8040">
                  <c:v>0.55323416346314569</c:v>
                </c:pt>
                <c:pt idx="8041">
                  <c:v>0.55323416346314569</c:v>
                </c:pt>
                <c:pt idx="8042">
                  <c:v>0.5531505933478188</c:v>
                </c:pt>
                <c:pt idx="8043">
                  <c:v>0.55306702323249213</c:v>
                </c:pt>
                <c:pt idx="8044">
                  <c:v>0.55298345311716535</c:v>
                </c:pt>
                <c:pt idx="8045">
                  <c:v>0.5528998830018389</c:v>
                </c:pt>
                <c:pt idx="8046">
                  <c:v>0.55281631288651178</c:v>
                </c:pt>
                <c:pt idx="8047">
                  <c:v>0.552732742771185</c:v>
                </c:pt>
                <c:pt idx="8048">
                  <c:v>0.552732742771185</c:v>
                </c:pt>
                <c:pt idx="8049">
                  <c:v>0.55264917265585867</c:v>
                </c:pt>
                <c:pt idx="8050">
                  <c:v>0.55256560254053166</c:v>
                </c:pt>
                <c:pt idx="8051">
                  <c:v>0.55248203242520477</c:v>
                </c:pt>
                <c:pt idx="8052">
                  <c:v>0.55248203242520477</c:v>
                </c:pt>
                <c:pt idx="8053">
                  <c:v>0.55239846230987844</c:v>
                </c:pt>
                <c:pt idx="8054">
                  <c:v>0.55239846230987844</c:v>
                </c:pt>
                <c:pt idx="8055">
                  <c:v>0.55239846230987844</c:v>
                </c:pt>
                <c:pt idx="8056">
                  <c:v>0.55231489219455143</c:v>
                </c:pt>
                <c:pt idx="8057">
                  <c:v>0.55231489219455143</c:v>
                </c:pt>
                <c:pt idx="8058">
                  <c:v>0.55231489219455143</c:v>
                </c:pt>
                <c:pt idx="8059">
                  <c:v>0.55223132207922454</c:v>
                </c:pt>
                <c:pt idx="8060">
                  <c:v>0.55214775196389798</c:v>
                </c:pt>
                <c:pt idx="8061">
                  <c:v>0.55206418184857098</c:v>
                </c:pt>
                <c:pt idx="8062">
                  <c:v>0.5519806117332442</c:v>
                </c:pt>
                <c:pt idx="8063">
                  <c:v>0.5519806117332442</c:v>
                </c:pt>
                <c:pt idx="8064">
                  <c:v>0.5519806117332442</c:v>
                </c:pt>
                <c:pt idx="8065">
                  <c:v>0.5519806117332442</c:v>
                </c:pt>
                <c:pt idx="8066">
                  <c:v>0.5519806117332442</c:v>
                </c:pt>
                <c:pt idx="8067">
                  <c:v>0.55189704161791742</c:v>
                </c:pt>
                <c:pt idx="8068">
                  <c:v>0.55181347150259064</c:v>
                </c:pt>
                <c:pt idx="8069">
                  <c:v>0.55181347150259064</c:v>
                </c:pt>
                <c:pt idx="8070">
                  <c:v>0.55181347150259064</c:v>
                </c:pt>
                <c:pt idx="8071">
                  <c:v>0.55172990138726363</c:v>
                </c:pt>
                <c:pt idx="8072">
                  <c:v>0.55164633127193707</c:v>
                </c:pt>
                <c:pt idx="8073">
                  <c:v>0.55164633127193707</c:v>
                </c:pt>
                <c:pt idx="8074">
                  <c:v>0.55164633127193707</c:v>
                </c:pt>
                <c:pt idx="8075">
                  <c:v>0.55164633127193707</c:v>
                </c:pt>
                <c:pt idx="8076">
                  <c:v>0.55156276115660996</c:v>
                </c:pt>
                <c:pt idx="8077">
                  <c:v>0.55156276115660996</c:v>
                </c:pt>
                <c:pt idx="8078">
                  <c:v>0.55156276115660996</c:v>
                </c:pt>
                <c:pt idx="8079">
                  <c:v>0.55156276115660996</c:v>
                </c:pt>
                <c:pt idx="8080">
                  <c:v>0.55147919104128351</c:v>
                </c:pt>
                <c:pt idx="8081">
                  <c:v>0.55147919104128351</c:v>
                </c:pt>
                <c:pt idx="8082">
                  <c:v>0.55139562092595673</c:v>
                </c:pt>
                <c:pt idx="8083">
                  <c:v>0.55131205081062995</c:v>
                </c:pt>
                <c:pt idx="8084">
                  <c:v>0.55122848069530361</c:v>
                </c:pt>
                <c:pt idx="8085">
                  <c:v>0.55114491057997683</c:v>
                </c:pt>
                <c:pt idx="8086">
                  <c:v>0.55106134046464961</c:v>
                </c:pt>
                <c:pt idx="8087">
                  <c:v>0.55106134046464961</c:v>
                </c:pt>
                <c:pt idx="8088">
                  <c:v>0.55097777034932305</c:v>
                </c:pt>
                <c:pt idx="8089">
                  <c:v>0.55089420023399671</c:v>
                </c:pt>
                <c:pt idx="8090">
                  <c:v>0.5508106301186696</c:v>
                </c:pt>
                <c:pt idx="8091">
                  <c:v>0.55072706000334282</c:v>
                </c:pt>
                <c:pt idx="8092">
                  <c:v>0.55072706000334282</c:v>
                </c:pt>
                <c:pt idx="8093">
                  <c:v>0.55072706000334282</c:v>
                </c:pt>
                <c:pt idx="8094">
                  <c:v>0.55072706000334282</c:v>
                </c:pt>
                <c:pt idx="8095">
                  <c:v>0.55072706000334282</c:v>
                </c:pt>
                <c:pt idx="8096">
                  <c:v>0.55072706000334282</c:v>
                </c:pt>
                <c:pt idx="8097">
                  <c:v>0.55072706000334282</c:v>
                </c:pt>
                <c:pt idx="8098">
                  <c:v>0.55072706000334282</c:v>
                </c:pt>
                <c:pt idx="8099">
                  <c:v>0.55072706000334282</c:v>
                </c:pt>
                <c:pt idx="8100">
                  <c:v>0.55064348988801604</c:v>
                </c:pt>
                <c:pt idx="8101">
                  <c:v>0.55064348988801604</c:v>
                </c:pt>
                <c:pt idx="8102">
                  <c:v>0.55055991977268937</c:v>
                </c:pt>
                <c:pt idx="8103">
                  <c:v>0.55047634965736236</c:v>
                </c:pt>
                <c:pt idx="8104">
                  <c:v>0.55039277954203558</c:v>
                </c:pt>
                <c:pt idx="8105">
                  <c:v>0.55030920942670902</c:v>
                </c:pt>
                <c:pt idx="8106">
                  <c:v>0.55022563931138246</c:v>
                </c:pt>
                <c:pt idx="8107">
                  <c:v>0.55014206919605546</c:v>
                </c:pt>
                <c:pt idx="8108">
                  <c:v>0.55005849908072868</c:v>
                </c:pt>
                <c:pt idx="8109">
                  <c:v>0.55005849908072868</c:v>
                </c:pt>
                <c:pt idx="8110">
                  <c:v>0.55005849908072868</c:v>
                </c:pt>
                <c:pt idx="8111">
                  <c:v>0.55005849908072868</c:v>
                </c:pt>
                <c:pt idx="8112">
                  <c:v>0.5499749289654019</c:v>
                </c:pt>
                <c:pt idx="8113">
                  <c:v>0.5499749289654019</c:v>
                </c:pt>
                <c:pt idx="8114">
                  <c:v>0.5499749289654019</c:v>
                </c:pt>
                <c:pt idx="8115">
                  <c:v>0.5499749289654019</c:v>
                </c:pt>
                <c:pt idx="8116">
                  <c:v>0.54989135885007545</c:v>
                </c:pt>
                <c:pt idx="8117">
                  <c:v>0.54980778873474823</c:v>
                </c:pt>
                <c:pt idx="8118">
                  <c:v>0.54980778873474823</c:v>
                </c:pt>
                <c:pt idx="8119">
                  <c:v>0.54980778873474823</c:v>
                </c:pt>
                <c:pt idx="8120">
                  <c:v>0.54980778873474823</c:v>
                </c:pt>
                <c:pt idx="8121">
                  <c:v>0.54980778873474823</c:v>
                </c:pt>
                <c:pt idx="8122">
                  <c:v>0.54980778873474823</c:v>
                </c:pt>
                <c:pt idx="8123">
                  <c:v>0.54972421861942211</c:v>
                </c:pt>
                <c:pt idx="8124">
                  <c:v>0.54964064850409544</c:v>
                </c:pt>
                <c:pt idx="8125">
                  <c:v>0.54964064850409544</c:v>
                </c:pt>
                <c:pt idx="8126">
                  <c:v>0.54955707838876822</c:v>
                </c:pt>
                <c:pt idx="8127">
                  <c:v>0.54955707838876822</c:v>
                </c:pt>
                <c:pt idx="8128">
                  <c:v>0.54955707838876822</c:v>
                </c:pt>
                <c:pt idx="8129">
                  <c:v>0.54955707838876822</c:v>
                </c:pt>
                <c:pt idx="8130">
                  <c:v>0.54955707838876822</c:v>
                </c:pt>
                <c:pt idx="8131">
                  <c:v>0.54955707838876822</c:v>
                </c:pt>
                <c:pt idx="8132">
                  <c:v>0.54947350827344144</c:v>
                </c:pt>
                <c:pt idx="8133">
                  <c:v>0.54947350827344144</c:v>
                </c:pt>
                <c:pt idx="8134">
                  <c:v>0.54947350827344144</c:v>
                </c:pt>
                <c:pt idx="8135">
                  <c:v>0.54938993815811465</c:v>
                </c:pt>
                <c:pt idx="8136">
                  <c:v>0.54938993815811465</c:v>
                </c:pt>
                <c:pt idx="8137">
                  <c:v>0.54930636804278765</c:v>
                </c:pt>
                <c:pt idx="8138">
                  <c:v>0.54930636804278765</c:v>
                </c:pt>
                <c:pt idx="8139">
                  <c:v>0.54930636804278765</c:v>
                </c:pt>
                <c:pt idx="8140">
                  <c:v>0.54922279792746087</c:v>
                </c:pt>
                <c:pt idx="8141">
                  <c:v>0.54913922781213431</c:v>
                </c:pt>
                <c:pt idx="8142">
                  <c:v>0.54905565769680786</c:v>
                </c:pt>
                <c:pt idx="8143">
                  <c:v>0.54905565769680786</c:v>
                </c:pt>
                <c:pt idx="8144">
                  <c:v>0.54897208758148108</c:v>
                </c:pt>
                <c:pt idx="8145">
                  <c:v>0.5488885174661543</c:v>
                </c:pt>
                <c:pt idx="8146">
                  <c:v>0.54880494735082763</c:v>
                </c:pt>
                <c:pt idx="8147">
                  <c:v>0.54872137723550085</c:v>
                </c:pt>
                <c:pt idx="8148">
                  <c:v>0.54872137723550085</c:v>
                </c:pt>
                <c:pt idx="8149">
                  <c:v>0.54863780712017418</c:v>
                </c:pt>
                <c:pt idx="8150">
                  <c:v>0.54863780712017418</c:v>
                </c:pt>
                <c:pt idx="8151">
                  <c:v>0.54855423700484729</c:v>
                </c:pt>
                <c:pt idx="8152">
                  <c:v>0.54847066688952051</c:v>
                </c:pt>
                <c:pt idx="8153">
                  <c:v>0.54838709677419362</c:v>
                </c:pt>
                <c:pt idx="8154">
                  <c:v>0.54830352665886672</c:v>
                </c:pt>
                <c:pt idx="8155">
                  <c:v>0.54821995654354039</c:v>
                </c:pt>
                <c:pt idx="8156">
                  <c:v>0.54813638642821327</c:v>
                </c:pt>
                <c:pt idx="8157">
                  <c:v>0.54813638642821327</c:v>
                </c:pt>
                <c:pt idx="8158">
                  <c:v>0.54813638642821327</c:v>
                </c:pt>
                <c:pt idx="8159">
                  <c:v>0.54805281631288683</c:v>
                </c:pt>
                <c:pt idx="8160">
                  <c:v>0.54805281631288683</c:v>
                </c:pt>
                <c:pt idx="8161">
                  <c:v>0.54805281631288683</c:v>
                </c:pt>
                <c:pt idx="8162">
                  <c:v>0.54796924619755982</c:v>
                </c:pt>
                <c:pt idx="8163">
                  <c:v>0.54796924619755982</c:v>
                </c:pt>
                <c:pt idx="8164">
                  <c:v>0.54796924619755982</c:v>
                </c:pt>
                <c:pt idx="8165">
                  <c:v>0.54788567608223304</c:v>
                </c:pt>
                <c:pt idx="8166">
                  <c:v>0.54780210596690593</c:v>
                </c:pt>
                <c:pt idx="8167">
                  <c:v>0.54780210596690593</c:v>
                </c:pt>
                <c:pt idx="8168">
                  <c:v>0.5477185358515797</c:v>
                </c:pt>
                <c:pt idx="8169">
                  <c:v>0.5477185358515797</c:v>
                </c:pt>
                <c:pt idx="8170">
                  <c:v>0.54763496573625237</c:v>
                </c:pt>
                <c:pt idx="8171">
                  <c:v>0.5475513956209257</c:v>
                </c:pt>
                <c:pt idx="8172">
                  <c:v>0.5475513956209257</c:v>
                </c:pt>
                <c:pt idx="8173">
                  <c:v>0.5475513956209257</c:v>
                </c:pt>
                <c:pt idx="8174">
                  <c:v>0.54746782550559914</c:v>
                </c:pt>
                <c:pt idx="8175">
                  <c:v>0.54738425539027258</c:v>
                </c:pt>
                <c:pt idx="8176">
                  <c:v>0.54730068527494558</c:v>
                </c:pt>
                <c:pt idx="8177">
                  <c:v>0.54721711515961868</c:v>
                </c:pt>
                <c:pt idx="8178">
                  <c:v>0.54713354504429201</c:v>
                </c:pt>
                <c:pt idx="8179">
                  <c:v>0.54704997492896545</c:v>
                </c:pt>
                <c:pt idx="8180">
                  <c:v>0.54696640481363856</c:v>
                </c:pt>
                <c:pt idx="8181">
                  <c:v>0.54696640481363856</c:v>
                </c:pt>
                <c:pt idx="8182">
                  <c:v>0.54688283469831211</c:v>
                </c:pt>
                <c:pt idx="8183">
                  <c:v>0.54688283469831211</c:v>
                </c:pt>
                <c:pt idx="8184">
                  <c:v>0.54688283469831211</c:v>
                </c:pt>
                <c:pt idx="8185">
                  <c:v>0.54688283469831211</c:v>
                </c:pt>
                <c:pt idx="8186">
                  <c:v>0.54688283469831211</c:v>
                </c:pt>
                <c:pt idx="8187">
                  <c:v>0.54688283469831211</c:v>
                </c:pt>
                <c:pt idx="8188">
                  <c:v>0.54679926458298533</c:v>
                </c:pt>
                <c:pt idx="8189">
                  <c:v>0.54679926458298533</c:v>
                </c:pt>
                <c:pt idx="8190">
                  <c:v>0.54679926458298533</c:v>
                </c:pt>
                <c:pt idx="8191">
                  <c:v>0.54671569446765833</c:v>
                </c:pt>
                <c:pt idx="8192">
                  <c:v>0.54671569446765833</c:v>
                </c:pt>
                <c:pt idx="8193">
                  <c:v>0.54671569446765833</c:v>
                </c:pt>
                <c:pt idx="8194">
                  <c:v>0.54663212435233133</c:v>
                </c:pt>
                <c:pt idx="8195">
                  <c:v>0.54663212435233133</c:v>
                </c:pt>
                <c:pt idx="8196">
                  <c:v>0.54663212435233133</c:v>
                </c:pt>
                <c:pt idx="8197">
                  <c:v>0.54654855423700477</c:v>
                </c:pt>
                <c:pt idx="8198">
                  <c:v>0.54646498412167788</c:v>
                </c:pt>
                <c:pt idx="8199">
                  <c:v>0.54646498412167788</c:v>
                </c:pt>
                <c:pt idx="8200">
                  <c:v>0.54638141400635132</c:v>
                </c:pt>
                <c:pt idx="8201">
                  <c:v>0.54629784389102454</c:v>
                </c:pt>
                <c:pt idx="8202">
                  <c:v>0.54629784389102454</c:v>
                </c:pt>
                <c:pt idx="8203">
                  <c:v>0.54621427377569787</c:v>
                </c:pt>
                <c:pt idx="8204">
                  <c:v>0.54621427377569787</c:v>
                </c:pt>
                <c:pt idx="8205">
                  <c:v>0.54621427377569787</c:v>
                </c:pt>
                <c:pt idx="8206">
                  <c:v>0.54613070366037131</c:v>
                </c:pt>
                <c:pt idx="8207">
                  <c:v>0.54604713354504453</c:v>
                </c:pt>
                <c:pt idx="8208">
                  <c:v>0.54596356342971752</c:v>
                </c:pt>
                <c:pt idx="8209">
                  <c:v>0.54596356342971752</c:v>
                </c:pt>
                <c:pt idx="8210">
                  <c:v>0.54596356342971752</c:v>
                </c:pt>
                <c:pt idx="8211">
                  <c:v>0.54587999331439097</c:v>
                </c:pt>
                <c:pt idx="8212">
                  <c:v>0.54587999331439097</c:v>
                </c:pt>
                <c:pt idx="8213">
                  <c:v>0.54579642319906418</c:v>
                </c:pt>
                <c:pt idx="8214">
                  <c:v>0.54579642319906418</c:v>
                </c:pt>
                <c:pt idx="8215">
                  <c:v>0.54579642319906418</c:v>
                </c:pt>
                <c:pt idx="8216">
                  <c:v>0.54579642319906418</c:v>
                </c:pt>
                <c:pt idx="8217">
                  <c:v>0.5457128530837374</c:v>
                </c:pt>
                <c:pt idx="8218">
                  <c:v>0.5457128530837374</c:v>
                </c:pt>
                <c:pt idx="8219">
                  <c:v>0.54562928296841084</c:v>
                </c:pt>
                <c:pt idx="8220">
                  <c:v>0.54562928296841084</c:v>
                </c:pt>
                <c:pt idx="8221">
                  <c:v>0.54554571285308395</c:v>
                </c:pt>
                <c:pt idx="8222">
                  <c:v>0.54554571285308395</c:v>
                </c:pt>
                <c:pt idx="8223">
                  <c:v>0.54546214273775651</c:v>
                </c:pt>
                <c:pt idx="8224">
                  <c:v>0.5453785726224305</c:v>
                </c:pt>
                <c:pt idx="8225">
                  <c:v>0.54529500250710383</c:v>
                </c:pt>
                <c:pt idx="8226">
                  <c:v>0.54521143239177694</c:v>
                </c:pt>
                <c:pt idx="8227">
                  <c:v>0.54521143239177694</c:v>
                </c:pt>
                <c:pt idx="8228">
                  <c:v>0.54512786227644994</c:v>
                </c:pt>
                <c:pt idx="8229">
                  <c:v>0.54512786227644994</c:v>
                </c:pt>
                <c:pt idx="8230">
                  <c:v>0.54512786227644994</c:v>
                </c:pt>
                <c:pt idx="8231">
                  <c:v>0.54512786227644994</c:v>
                </c:pt>
                <c:pt idx="8232">
                  <c:v>0.54512786227644994</c:v>
                </c:pt>
                <c:pt idx="8233">
                  <c:v>0.5450442921611236</c:v>
                </c:pt>
                <c:pt idx="8234">
                  <c:v>0.5450442921611236</c:v>
                </c:pt>
                <c:pt idx="8235">
                  <c:v>0.5450442921611236</c:v>
                </c:pt>
                <c:pt idx="8236">
                  <c:v>0.5449607220457966</c:v>
                </c:pt>
                <c:pt idx="8237">
                  <c:v>0.54487715193046959</c:v>
                </c:pt>
                <c:pt idx="8238">
                  <c:v>0.5447935818151427</c:v>
                </c:pt>
                <c:pt idx="8239">
                  <c:v>0.5447935818151427</c:v>
                </c:pt>
                <c:pt idx="8240">
                  <c:v>0.5447935818151427</c:v>
                </c:pt>
                <c:pt idx="8241">
                  <c:v>0.5447935818151427</c:v>
                </c:pt>
                <c:pt idx="8242">
                  <c:v>0.5447935818151427</c:v>
                </c:pt>
                <c:pt idx="8243">
                  <c:v>0.5447935818151427</c:v>
                </c:pt>
                <c:pt idx="8244">
                  <c:v>0.5447935818151427</c:v>
                </c:pt>
                <c:pt idx="8245">
                  <c:v>0.54471001169981637</c:v>
                </c:pt>
                <c:pt idx="8246">
                  <c:v>0.54471001169981637</c:v>
                </c:pt>
                <c:pt idx="8247">
                  <c:v>0.54462644158448981</c:v>
                </c:pt>
                <c:pt idx="8248">
                  <c:v>0.54454287146916269</c:v>
                </c:pt>
                <c:pt idx="8249">
                  <c:v>0.54454287146916269</c:v>
                </c:pt>
                <c:pt idx="8250">
                  <c:v>0.54445930135383591</c:v>
                </c:pt>
                <c:pt idx="8251">
                  <c:v>0.54445930135383591</c:v>
                </c:pt>
                <c:pt idx="8252">
                  <c:v>0.54445930135383591</c:v>
                </c:pt>
                <c:pt idx="8253">
                  <c:v>0.54437573123850935</c:v>
                </c:pt>
                <c:pt idx="8254">
                  <c:v>0.54437573123850935</c:v>
                </c:pt>
                <c:pt idx="8255">
                  <c:v>0.54429216112318235</c:v>
                </c:pt>
                <c:pt idx="8256">
                  <c:v>0.54420859100785557</c:v>
                </c:pt>
                <c:pt idx="8257">
                  <c:v>0.54412502089252879</c:v>
                </c:pt>
                <c:pt idx="8258">
                  <c:v>0.54412502089252879</c:v>
                </c:pt>
                <c:pt idx="8259">
                  <c:v>0.54412502089252879</c:v>
                </c:pt>
                <c:pt idx="8260">
                  <c:v>0.54412502089252879</c:v>
                </c:pt>
                <c:pt idx="8261">
                  <c:v>0.54404145077720201</c:v>
                </c:pt>
                <c:pt idx="8262">
                  <c:v>0.54395788066187556</c:v>
                </c:pt>
                <c:pt idx="8263">
                  <c:v>0.54387431054654889</c:v>
                </c:pt>
                <c:pt idx="8264">
                  <c:v>0.54379074043122178</c:v>
                </c:pt>
                <c:pt idx="8265">
                  <c:v>0.54370717031589533</c:v>
                </c:pt>
                <c:pt idx="8266">
                  <c:v>0.54370717031589533</c:v>
                </c:pt>
                <c:pt idx="8267">
                  <c:v>0.54370717031589533</c:v>
                </c:pt>
                <c:pt idx="8268">
                  <c:v>0.54362360020056855</c:v>
                </c:pt>
                <c:pt idx="8269">
                  <c:v>0.54362360020056855</c:v>
                </c:pt>
                <c:pt idx="8270">
                  <c:v>0.54362360020056855</c:v>
                </c:pt>
                <c:pt idx="8271">
                  <c:v>0.54362360020056855</c:v>
                </c:pt>
                <c:pt idx="8272">
                  <c:v>0.54354003008524154</c:v>
                </c:pt>
                <c:pt idx="8273">
                  <c:v>0.54354003008524154</c:v>
                </c:pt>
                <c:pt idx="8274">
                  <c:v>0.54354003008524154</c:v>
                </c:pt>
                <c:pt idx="8275">
                  <c:v>0.54354003008524154</c:v>
                </c:pt>
                <c:pt idx="8276">
                  <c:v>0.54354003008524154</c:v>
                </c:pt>
                <c:pt idx="8277">
                  <c:v>0.54345645996991443</c:v>
                </c:pt>
                <c:pt idx="8278">
                  <c:v>0.54337288985458798</c:v>
                </c:pt>
                <c:pt idx="8279">
                  <c:v>0.54337288985458798</c:v>
                </c:pt>
                <c:pt idx="8280">
                  <c:v>0.54337288985458798</c:v>
                </c:pt>
                <c:pt idx="8281">
                  <c:v>0.54328931973926098</c:v>
                </c:pt>
                <c:pt idx="8282">
                  <c:v>0.54320574962393442</c:v>
                </c:pt>
                <c:pt idx="8283">
                  <c:v>0.54312217950860753</c:v>
                </c:pt>
                <c:pt idx="8284">
                  <c:v>0.54303860939328119</c:v>
                </c:pt>
                <c:pt idx="8285">
                  <c:v>0.54303860939328119</c:v>
                </c:pt>
                <c:pt idx="8286">
                  <c:v>0.54303860939328119</c:v>
                </c:pt>
                <c:pt idx="8287">
                  <c:v>0.54303860939328119</c:v>
                </c:pt>
                <c:pt idx="8288">
                  <c:v>0.54303860939328119</c:v>
                </c:pt>
                <c:pt idx="8289">
                  <c:v>0.54303860939328119</c:v>
                </c:pt>
                <c:pt idx="8290">
                  <c:v>0.54303860939328119</c:v>
                </c:pt>
                <c:pt idx="8291">
                  <c:v>0.54295503927795419</c:v>
                </c:pt>
                <c:pt idx="8292">
                  <c:v>0.54287146916262752</c:v>
                </c:pt>
                <c:pt idx="8293">
                  <c:v>0.54287146916262752</c:v>
                </c:pt>
                <c:pt idx="8294">
                  <c:v>0.54287146916262752</c:v>
                </c:pt>
                <c:pt idx="8295">
                  <c:v>0.54278789904730051</c:v>
                </c:pt>
                <c:pt idx="8296">
                  <c:v>0.54270432893197396</c:v>
                </c:pt>
                <c:pt idx="8297">
                  <c:v>0.54262075881664718</c:v>
                </c:pt>
                <c:pt idx="8298">
                  <c:v>0.54253718870131995</c:v>
                </c:pt>
                <c:pt idx="8299">
                  <c:v>0.54245361858599361</c:v>
                </c:pt>
                <c:pt idx="8300">
                  <c:v>0.54237004847066661</c:v>
                </c:pt>
                <c:pt idx="8301">
                  <c:v>0.54237004847066661</c:v>
                </c:pt>
                <c:pt idx="8302">
                  <c:v>0.54237004847066661</c:v>
                </c:pt>
                <c:pt idx="8303">
                  <c:v>0.54237004847066661</c:v>
                </c:pt>
                <c:pt idx="8304">
                  <c:v>0.54228647835533983</c:v>
                </c:pt>
                <c:pt idx="8305">
                  <c:v>0.54228647835533983</c:v>
                </c:pt>
                <c:pt idx="8306">
                  <c:v>0.54228647835533983</c:v>
                </c:pt>
                <c:pt idx="8307">
                  <c:v>0.54228647835533983</c:v>
                </c:pt>
                <c:pt idx="8308">
                  <c:v>0.54220290824001338</c:v>
                </c:pt>
                <c:pt idx="8309">
                  <c:v>0.5421193381246866</c:v>
                </c:pt>
                <c:pt idx="8310">
                  <c:v>0.54203576800935971</c:v>
                </c:pt>
                <c:pt idx="8311">
                  <c:v>0.54203576800935971</c:v>
                </c:pt>
                <c:pt idx="8312">
                  <c:v>0.54195219789403293</c:v>
                </c:pt>
                <c:pt idx="8313">
                  <c:v>0.54186862777870659</c:v>
                </c:pt>
                <c:pt idx="8314">
                  <c:v>0.54178505766338014</c:v>
                </c:pt>
                <c:pt idx="8315">
                  <c:v>0.54170148754805303</c:v>
                </c:pt>
                <c:pt idx="8316">
                  <c:v>0.54161791743272603</c:v>
                </c:pt>
                <c:pt idx="8317">
                  <c:v>0.54161791743272603</c:v>
                </c:pt>
                <c:pt idx="8318">
                  <c:v>0.54153434731739902</c:v>
                </c:pt>
                <c:pt idx="8319">
                  <c:v>0.54153434731739902</c:v>
                </c:pt>
                <c:pt idx="8320">
                  <c:v>0.54153434731739902</c:v>
                </c:pt>
                <c:pt idx="8321">
                  <c:v>0.54153434731739902</c:v>
                </c:pt>
                <c:pt idx="8322">
                  <c:v>0.54145077720207269</c:v>
                </c:pt>
                <c:pt idx="8323">
                  <c:v>0.54136720708674557</c:v>
                </c:pt>
                <c:pt idx="8324">
                  <c:v>0.54128363697141901</c:v>
                </c:pt>
                <c:pt idx="8325">
                  <c:v>0.54120006685609234</c:v>
                </c:pt>
                <c:pt idx="8326">
                  <c:v>0.54111649674076556</c:v>
                </c:pt>
                <c:pt idx="8327">
                  <c:v>0.54111649674076556</c:v>
                </c:pt>
                <c:pt idx="8328">
                  <c:v>0.54103292662543878</c:v>
                </c:pt>
                <c:pt idx="8329">
                  <c:v>0.54103292662543878</c:v>
                </c:pt>
                <c:pt idx="8330">
                  <c:v>0.54103292662543878</c:v>
                </c:pt>
                <c:pt idx="8331">
                  <c:v>0.54094935651011244</c:v>
                </c:pt>
                <c:pt idx="8332">
                  <c:v>0.54094935651011244</c:v>
                </c:pt>
                <c:pt idx="8333">
                  <c:v>0.54086578639478544</c:v>
                </c:pt>
                <c:pt idx="8334">
                  <c:v>0.54078221627945866</c:v>
                </c:pt>
                <c:pt idx="8335">
                  <c:v>0.54078221627945866</c:v>
                </c:pt>
                <c:pt idx="8336">
                  <c:v>0.54078221627945866</c:v>
                </c:pt>
                <c:pt idx="8337">
                  <c:v>0.54078221627945866</c:v>
                </c:pt>
                <c:pt idx="8338">
                  <c:v>0.54078221627945866</c:v>
                </c:pt>
                <c:pt idx="8339">
                  <c:v>0.5406986461641321</c:v>
                </c:pt>
                <c:pt idx="8340">
                  <c:v>0.5406986461641321</c:v>
                </c:pt>
                <c:pt idx="8341">
                  <c:v>0.54061507604880532</c:v>
                </c:pt>
                <c:pt idx="8342">
                  <c:v>0.54053150593347821</c:v>
                </c:pt>
                <c:pt idx="8343">
                  <c:v>0.54044793581815143</c:v>
                </c:pt>
                <c:pt idx="8344">
                  <c:v>0.54036436570282409</c:v>
                </c:pt>
                <c:pt idx="8345">
                  <c:v>0.54036436570282409</c:v>
                </c:pt>
                <c:pt idx="8346">
                  <c:v>0.54036436570282409</c:v>
                </c:pt>
                <c:pt idx="8347">
                  <c:v>0.54028079558749798</c:v>
                </c:pt>
                <c:pt idx="8348">
                  <c:v>0.54019722547217142</c:v>
                </c:pt>
                <c:pt idx="8349">
                  <c:v>0.54011365535684441</c:v>
                </c:pt>
                <c:pt idx="8350">
                  <c:v>0.54011365535684441</c:v>
                </c:pt>
                <c:pt idx="8351">
                  <c:v>0.54011365535684441</c:v>
                </c:pt>
                <c:pt idx="8352">
                  <c:v>0.54011365535684441</c:v>
                </c:pt>
                <c:pt idx="8353">
                  <c:v>0.54011365535684441</c:v>
                </c:pt>
                <c:pt idx="8354">
                  <c:v>0.54011365535684441</c:v>
                </c:pt>
                <c:pt idx="8355">
                  <c:v>0.54003008524151752</c:v>
                </c:pt>
                <c:pt idx="8356">
                  <c:v>0.54003008524151752</c:v>
                </c:pt>
                <c:pt idx="8357">
                  <c:v>0.53994651512619085</c:v>
                </c:pt>
                <c:pt idx="8358">
                  <c:v>0.53994651512619085</c:v>
                </c:pt>
                <c:pt idx="8359">
                  <c:v>0.53986294501086385</c:v>
                </c:pt>
                <c:pt idx="8360">
                  <c:v>0.53977937489553751</c:v>
                </c:pt>
                <c:pt idx="8361">
                  <c:v>0.53977937489553751</c:v>
                </c:pt>
                <c:pt idx="8362">
                  <c:v>0.53969580478021062</c:v>
                </c:pt>
                <c:pt idx="8363">
                  <c:v>0.53961223466488406</c:v>
                </c:pt>
                <c:pt idx="8364">
                  <c:v>0.53952866454955728</c:v>
                </c:pt>
                <c:pt idx="8365">
                  <c:v>0.53944509443423061</c:v>
                </c:pt>
                <c:pt idx="8366">
                  <c:v>0.5393615243189035</c:v>
                </c:pt>
                <c:pt idx="8367">
                  <c:v>0.5393615243189035</c:v>
                </c:pt>
                <c:pt idx="8368">
                  <c:v>0.53927795420357705</c:v>
                </c:pt>
                <c:pt idx="8369">
                  <c:v>0.53919438408824982</c:v>
                </c:pt>
                <c:pt idx="8370">
                  <c:v>0.53919438408824982</c:v>
                </c:pt>
                <c:pt idx="8371">
                  <c:v>0.53911081397292326</c:v>
                </c:pt>
                <c:pt idx="8372">
                  <c:v>0.53902724385759671</c:v>
                </c:pt>
                <c:pt idx="8373">
                  <c:v>0.53902724385759671</c:v>
                </c:pt>
                <c:pt idx="8374">
                  <c:v>0.53894367374226959</c:v>
                </c:pt>
                <c:pt idx="8375">
                  <c:v>0.53886010362694281</c:v>
                </c:pt>
                <c:pt idx="8376">
                  <c:v>0.53877653351161625</c:v>
                </c:pt>
                <c:pt idx="8377">
                  <c:v>0.53869296339628969</c:v>
                </c:pt>
                <c:pt idx="8378">
                  <c:v>0.5386093932809628</c:v>
                </c:pt>
                <c:pt idx="8379">
                  <c:v>0.53852582316563602</c:v>
                </c:pt>
                <c:pt idx="8380">
                  <c:v>0.53852582316563602</c:v>
                </c:pt>
                <c:pt idx="8381">
                  <c:v>0.53852582316563602</c:v>
                </c:pt>
                <c:pt idx="8382">
                  <c:v>0.53852582316563602</c:v>
                </c:pt>
                <c:pt idx="8383">
                  <c:v>0.53852582316563602</c:v>
                </c:pt>
                <c:pt idx="8384">
                  <c:v>0.53852582316563602</c:v>
                </c:pt>
                <c:pt idx="8385">
                  <c:v>0.53852582316563602</c:v>
                </c:pt>
                <c:pt idx="8386">
                  <c:v>0.53844225305030924</c:v>
                </c:pt>
                <c:pt idx="8387">
                  <c:v>0.53844225305030924</c:v>
                </c:pt>
                <c:pt idx="8388">
                  <c:v>0.53844225305030924</c:v>
                </c:pt>
                <c:pt idx="8389">
                  <c:v>0.53835868293498268</c:v>
                </c:pt>
                <c:pt idx="8390">
                  <c:v>0.53835868293498268</c:v>
                </c:pt>
                <c:pt idx="8391">
                  <c:v>0.53827511281965568</c:v>
                </c:pt>
                <c:pt idx="8392">
                  <c:v>0.5381915427043289</c:v>
                </c:pt>
                <c:pt idx="8393">
                  <c:v>0.5381915427043289</c:v>
                </c:pt>
                <c:pt idx="8394">
                  <c:v>0.5381915427043289</c:v>
                </c:pt>
                <c:pt idx="8395">
                  <c:v>0.5381915427043289</c:v>
                </c:pt>
                <c:pt idx="8396">
                  <c:v>0.53810797258900234</c:v>
                </c:pt>
                <c:pt idx="8397">
                  <c:v>0.53802440247367589</c:v>
                </c:pt>
                <c:pt idx="8398">
                  <c:v>0.53794083235834911</c:v>
                </c:pt>
                <c:pt idx="8399">
                  <c:v>0.53785726224302211</c:v>
                </c:pt>
                <c:pt idx="8400">
                  <c:v>0.53777369212769544</c:v>
                </c:pt>
                <c:pt idx="8401">
                  <c:v>0.53769012201236843</c:v>
                </c:pt>
                <c:pt idx="8402">
                  <c:v>0.53769012201236843</c:v>
                </c:pt>
                <c:pt idx="8403">
                  <c:v>0.53760655189704132</c:v>
                </c:pt>
                <c:pt idx="8404">
                  <c:v>0.53760655189704132</c:v>
                </c:pt>
                <c:pt idx="8405">
                  <c:v>0.53760655189704132</c:v>
                </c:pt>
                <c:pt idx="8406">
                  <c:v>0.53760655189704132</c:v>
                </c:pt>
                <c:pt idx="8407">
                  <c:v>0.53752298178171432</c:v>
                </c:pt>
                <c:pt idx="8408">
                  <c:v>0.53752298178171432</c:v>
                </c:pt>
                <c:pt idx="8409">
                  <c:v>0.53752298178171432</c:v>
                </c:pt>
                <c:pt idx="8410">
                  <c:v>0.53743941166638831</c:v>
                </c:pt>
                <c:pt idx="8411">
                  <c:v>0.53743941166638831</c:v>
                </c:pt>
                <c:pt idx="8412">
                  <c:v>0.53743941166638831</c:v>
                </c:pt>
                <c:pt idx="8413">
                  <c:v>0.53735584155106131</c:v>
                </c:pt>
                <c:pt idx="8414">
                  <c:v>0.53735584155106131</c:v>
                </c:pt>
                <c:pt idx="8415">
                  <c:v>0.53735584155106131</c:v>
                </c:pt>
                <c:pt idx="8416">
                  <c:v>0.53735584155106131</c:v>
                </c:pt>
                <c:pt idx="8417">
                  <c:v>0.53735584155106131</c:v>
                </c:pt>
                <c:pt idx="8418">
                  <c:v>0.53735584155106131</c:v>
                </c:pt>
                <c:pt idx="8419">
                  <c:v>0.53735584155106131</c:v>
                </c:pt>
                <c:pt idx="8420">
                  <c:v>0.53727227143573453</c:v>
                </c:pt>
                <c:pt idx="8421">
                  <c:v>0.53718870132040752</c:v>
                </c:pt>
                <c:pt idx="8422">
                  <c:v>0.53718870132040752</c:v>
                </c:pt>
                <c:pt idx="8423">
                  <c:v>0.5371051312050813</c:v>
                </c:pt>
                <c:pt idx="8424">
                  <c:v>0.5371051312050813</c:v>
                </c:pt>
                <c:pt idx="8425">
                  <c:v>0.5371051312050813</c:v>
                </c:pt>
                <c:pt idx="8426">
                  <c:v>0.5370215610897543</c:v>
                </c:pt>
                <c:pt idx="8427">
                  <c:v>0.5370215610897543</c:v>
                </c:pt>
                <c:pt idx="8428">
                  <c:v>0.53693799097442751</c:v>
                </c:pt>
                <c:pt idx="8429">
                  <c:v>0.53693799097442751</c:v>
                </c:pt>
                <c:pt idx="8430">
                  <c:v>0.53685442085910084</c:v>
                </c:pt>
                <c:pt idx="8431">
                  <c:v>0.53677085074377451</c:v>
                </c:pt>
                <c:pt idx="8432">
                  <c:v>0.53677085074377451</c:v>
                </c:pt>
                <c:pt idx="8433">
                  <c:v>0.53668728062844751</c:v>
                </c:pt>
                <c:pt idx="8434">
                  <c:v>0.53668728062844751</c:v>
                </c:pt>
                <c:pt idx="8435">
                  <c:v>0.53660371051312084</c:v>
                </c:pt>
                <c:pt idx="8436">
                  <c:v>0.53660371051312084</c:v>
                </c:pt>
                <c:pt idx="8437">
                  <c:v>0.5365201403977935</c:v>
                </c:pt>
                <c:pt idx="8438">
                  <c:v>0.5365201403977935</c:v>
                </c:pt>
                <c:pt idx="8439">
                  <c:v>0.5365201403977935</c:v>
                </c:pt>
                <c:pt idx="8440">
                  <c:v>0.5365201403977935</c:v>
                </c:pt>
                <c:pt idx="8441">
                  <c:v>0.5365201403977935</c:v>
                </c:pt>
                <c:pt idx="8442">
                  <c:v>0.5364365702824665</c:v>
                </c:pt>
                <c:pt idx="8443">
                  <c:v>0.5364365702824665</c:v>
                </c:pt>
                <c:pt idx="8444">
                  <c:v>0.53635300016714016</c:v>
                </c:pt>
                <c:pt idx="8445">
                  <c:v>0.5362694300518136</c:v>
                </c:pt>
                <c:pt idx="8446">
                  <c:v>0.53618585993648671</c:v>
                </c:pt>
                <c:pt idx="8447">
                  <c:v>0.53610228982115948</c:v>
                </c:pt>
                <c:pt idx="8448">
                  <c:v>0.53601871970583326</c:v>
                </c:pt>
                <c:pt idx="8449">
                  <c:v>0.53601871970583326</c:v>
                </c:pt>
                <c:pt idx="8450">
                  <c:v>0.53601871970583326</c:v>
                </c:pt>
                <c:pt idx="8451">
                  <c:v>0.5359351495905067</c:v>
                </c:pt>
                <c:pt idx="8452">
                  <c:v>0.53585157947517992</c:v>
                </c:pt>
                <c:pt idx="8453">
                  <c:v>0.53576800935985291</c:v>
                </c:pt>
                <c:pt idx="8454">
                  <c:v>0.53568443924452636</c:v>
                </c:pt>
                <c:pt idx="8455">
                  <c:v>0.53560086912919969</c:v>
                </c:pt>
                <c:pt idx="8456">
                  <c:v>0.53560086912919969</c:v>
                </c:pt>
                <c:pt idx="8457">
                  <c:v>0.53551729901387268</c:v>
                </c:pt>
                <c:pt idx="8458">
                  <c:v>0.53551729901387268</c:v>
                </c:pt>
                <c:pt idx="8459">
                  <c:v>0.53543372889854568</c:v>
                </c:pt>
                <c:pt idx="8460">
                  <c:v>0.53543372889854568</c:v>
                </c:pt>
                <c:pt idx="8461">
                  <c:v>0.53543372889854568</c:v>
                </c:pt>
                <c:pt idx="8462">
                  <c:v>0.53543372889854568</c:v>
                </c:pt>
                <c:pt idx="8463">
                  <c:v>0.5353501587832189</c:v>
                </c:pt>
                <c:pt idx="8464">
                  <c:v>0.53526658866789212</c:v>
                </c:pt>
                <c:pt idx="8465">
                  <c:v>0.53526658866789212</c:v>
                </c:pt>
                <c:pt idx="8466">
                  <c:v>0.53526658866789212</c:v>
                </c:pt>
                <c:pt idx="8467">
                  <c:v>0.53518301855256567</c:v>
                </c:pt>
                <c:pt idx="8468">
                  <c:v>0.53509944843723889</c:v>
                </c:pt>
                <c:pt idx="8469">
                  <c:v>0.53509944843723889</c:v>
                </c:pt>
                <c:pt idx="8470">
                  <c:v>0.53501587832191211</c:v>
                </c:pt>
                <c:pt idx="8471">
                  <c:v>0.53493230820658533</c:v>
                </c:pt>
                <c:pt idx="8472">
                  <c:v>0.53484873809125855</c:v>
                </c:pt>
                <c:pt idx="8473">
                  <c:v>0.53476516797593143</c:v>
                </c:pt>
                <c:pt idx="8474">
                  <c:v>0.53476516797593143</c:v>
                </c:pt>
                <c:pt idx="8475">
                  <c:v>0.53476516797593143</c:v>
                </c:pt>
                <c:pt idx="8476">
                  <c:v>0.53468159786060498</c:v>
                </c:pt>
                <c:pt idx="8477">
                  <c:v>0.53468159786060498</c:v>
                </c:pt>
                <c:pt idx="8478">
                  <c:v>0.53459802774527831</c:v>
                </c:pt>
                <c:pt idx="8479">
                  <c:v>0.53459802774527831</c:v>
                </c:pt>
                <c:pt idx="8480">
                  <c:v>0.53459802774527831</c:v>
                </c:pt>
                <c:pt idx="8481">
                  <c:v>0.53459802774527831</c:v>
                </c:pt>
                <c:pt idx="8482">
                  <c:v>0.53451445762995153</c:v>
                </c:pt>
                <c:pt idx="8483">
                  <c:v>0.53443088751462453</c:v>
                </c:pt>
                <c:pt idx="8484">
                  <c:v>0.53443088751462453</c:v>
                </c:pt>
                <c:pt idx="8485">
                  <c:v>0.5343473173992983</c:v>
                </c:pt>
                <c:pt idx="8486">
                  <c:v>0.5342637472839713</c:v>
                </c:pt>
                <c:pt idx="8487">
                  <c:v>0.53418017716864452</c:v>
                </c:pt>
                <c:pt idx="8488">
                  <c:v>0.53409660705331774</c:v>
                </c:pt>
                <c:pt idx="8489">
                  <c:v>0.53409660705331774</c:v>
                </c:pt>
                <c:pt idx="8490">
                  <c:v>0.53401303693799096</c:v>
                </c:pt>
                <c:pt idx="8491">
                  <c:v>0.53392946682266418</c:v>
                </c:pt>
                <c:pt idx="8492">
                  <c:v>0.53392946682266418</c:v>
                </c:pt>
                <c:pt idx="8493">
                  <c:v>0.53384589670733762</c:v>
                </c:pt>
                <c:pt idx="8494">
                  <c:v>0.53376232659201051</c:v>
                </c:pt>
                <c:pt idx="8495">
                  <c:v>0.53376232659201051</c:v>
                </c:pt>
                <c:pt idx="8496">
                  <c:v>0.53376232659201051</c:v>
                </c:pt>
                <c:pt idx="8497">
                  <c:v>0.53376232659201051</c:v>
                </c:pt>
                <c:pt idx="8498">
                  <c:v>0.53367875647668428</c:v>
                </c:pt>
                <c:pt idx="8499">
                  <c:v>0.53367875647668428</c:v>
                </c:pt>
                <c:pt idx="8500">
                  <c:v>0.53367875647668428</c:v>
                </c:pt>
                <c:pt idx="8501">
                  <c:v>0.53367875647668428</c:v>
                </c:pt>
                <c:pt idx="8502">
                  <c:v>0.53359518636135717</c:v>
                </c:pt>
                <c:pt idx="8503">
                  <c:v>0.53359518636135717</c:v>
                </c:pt>
                <c:pt idx="8504">
                  <c:v>0.53359518636135717</c:v>
                </c:pt>
                <c:pt idx="8505">
                  <c:v>0.53359518636135717</c:v>
                </c:pt>
                <c:pt idx="8506">
                  <c:v>0.53351161624603061</c:v>
                </c:pt>
                <c:pt idx="8507">
                  <c:v>0.53342804613070371</c:v>
                </c:pt>
                <c:pt idx="8508">
                  <c:v>0.53342804613070371</c:v>
                </c:pt>
                <c:pt idx="8509">
                  <c:v>0.53334447601537716</c:v>
                </c:pt>
                <c:pt idx="8510">
                  <c:v>0.53326090590004971</c:v>
                </c:pt>
                <c:pt idx="8511">
                  <c:v>0.53317733578472337</c:v>
                </c:pt>
                <c:pt idx="8512">
                  <c:v>0.53317733578472337</c:v>
                </c:pt>
                <c:pt idx="8513">
                  <c:v>0.5330937656693967</c:v>
                </c:pt>
                <c:pt idx="8514">
                  <c:v>0.53301019555406959</c:v>
                </c:pt>
                <c:pt idx="8515">
                  <c:v>0.53292662543874303</c:v>
                </c:pt>
                <c:pt idx="8516">
                  <c:v>0.53292662543874303</c:v>
                </c:pt>
                <c:pt idx="8517">
                  <c:v>0.5328430553234168</c:v>
                </c:pt>
                <c:pt idx="8518">
                  <c:v>0.5328430553234168</c:v>
                </c:pt>
                <c:pt idx="8519">
                  <c:v>0.53275948520808991</c:v>
                </c:pt>
                <c:pt idx="8520">
                  <c:v>0.53267591509276291</c:v>
                </c:pt>
                <c:pt idx="8521">
                  <c:v>0.53267591509276291</c:v>
                </c:pt>
                <c:pt idx="8522">
                  <c:v>0.53259234497743568</c:v>
                </c:pt>
                <c:pt idx="8523">
                  <c:v>0.53259234497743568</c:v>
                </c:pt>
                <c:pt idx="8524">
                  <c:v>0.53250877486210912</c:v>
                </c:pt>
                <c:pt idx="8525">
                  <c:v>0.53242520474678268</c:v>
                </c:pt>
                <c:pt idx="8526">
                  <c:v>0.53234163463145601</c:v>
                </c:pt>
                <c:pt idx="8527">
                  <c:v>0.53234163463145601</c:v>
                </c:pt>
                <c:pt idx="8528">
                  <c:v>0.53234163463145601</c:v>
                </c:pt>
                <c:pt idx="8529">
                  <c:v>0.53234163463145601</c:v>
                </c:pt>
                <c:pt idx="8530">
                  <c:v>0.53234163463145601</c:v>
                </c:pt>
                <c:pt idx="8531">
                  <c:v>0.532258064516129</c:v>
                </c:pt>
                <c:pt idx="8532">
                  <c:v>0.532258064516129</c:v>
                </c:pt>
                <c:pt idx="8533">
                  <c:v>0.532258064516129</c:v>
                </c:pt>
                <c:pt idx="8534">
                  <c:v>0.532258064516129</c:v>
                </c:pt>
                <c:pt idx="8535">
                  <c:v>0.53217449440080244</c:v>
                </c:pt>
                <c:pt idx="8536">
                  <c:v>0.53217449440080244</c:v>
                </c:pt>
                <c:pt idx="8537">
                  <c:v>0.53209092428547566</c:v>
                </c:pt>
                <c:pt idx="8538">
                  <c:v>0.53200735417014877</c:v>
                </c:pt>
                <c:pt idx="8539">
                  <c:v>0.53192378405482199</c:v>
                </c:pt>
                <c:pt idx="8540">
                  <c:v>0.53192378405482199</c:v>
                </c:pt>
                <c:pt idx="8541">
                  <c:v>0.53192378405482199</c:v>
                </c:pt>
                <c:pt idx="8542">
                  <c:v>0.53184021393949565</c:v>
                </c:pt>
                <c:pt idx="8543">
                  <c:v>0.53175664382416854</c:v>
                </c:pt>
                <c:pt idx="8544">
                  <c:v>0.53167307370884198</c:v>
                </c:pt>
                <c:pt idx="8545">
                  <c:v>0.5315895035935152</c:v>
                </c:pt>
                <c:pt idx="8546">
                  <c:v>0.5315895035935152</c:v>
                </c:pt>
                <c:pt idx="8547">
                  <c:v>0.5315895035935152</c:v>
                </c:pt>
                <c:pt idx="8548">
                  <c:v>0.53150593347818864</c:v>
                </c:pt>
                <c:pt idx="8549">
                  <c:v>0.53150593347818864</c:v>
                </c:pt>
                <c:pt idx="8550">
                  <c:v>0.53150593347818864</c:v>
                </c:pt>
                <c:pt idx="8551">
                  <c:v>0.53150593347818864</c:v>
                </c:pt>
                <c:pt idx="8552">
                  <c:v>0.53150593347818864</c:v>
                </c:pt>
                <c:pt idx="8553">
                  <c:v>0.53150593347818864</c:v>
                </c:pt>
                <c:pt idx="8554">
                  <c:v>0.53142236336286119</c:v>
                </c:pt>
                <c:pt idx="8555">
                  <c:v>0.53133879324753452</c:v>
                </c:pt>
                <c:pt idx="8556">
                  <c:v>0.53133879324753452</c:v>
                </c:pt>
                <c:pt idx="8557">
                  <c:v>0.53125522313220763</c:v>
                </c:pt>
                <c:pt idx="8558">
                  <c:v>0.53117165301688163</c:v>
                </c:pt>
                <c:pt idx="8559">
                  <c:v>0.53117165301688163</c:v>
                </c:pt>
                <c:pt idx="8560">
                  <c:v>0.5310880829015544</c:v>
                </c:pt>
                <c:pt idx="8561">
                  <c:v>0.5310880829015544</c:v>
                </c:pt>
                <c:pt idx="8562">
                  <c:v>0.53100451278622751</c:v>
                </c:pt>
                <c:pt idx="8563">
                  <c:v>0.53100451278622751</c:v>
                </c:pt>
                <c:pt idx="8564">
                  <c:v>0.53100451278622751</c:v>
                </c:pt>
                <c:pt idx="8565">
                  <c:v>0.53092094267090095</c:v>
                </c:pt>
                <c:pt idx="8566">
                  <c:v>0.53083737255557462</c:v>
                </c:pt>
                <c:pt idx="8567">
                  <c:v>0.53075380244024761</c:v>
                </c:pt>
                <c:pt idx="8568">
                  <c:v>0.53067023232492083</c:v>
                </c:pt>
                <c:pt idx="8569">
                  <c:v>0.53058666220959383</c:v>
                </c:pt>
                <c:pt idx="8570">
                  <c:v>0.53050309209426683</c:v>
                </c:pt>
                <c:pt idx="8571">
                  <c:v>0.53050309209426683</c:v>
                </c:pt>
                <c:pt idx="8572">
                  <c:v>0.53050309209426683</c:v>
                </c:pt>
                <c:pt idx="8573">
                  <c:v>0.53041952197894005</c:v>
                </c:pt>
                <c:pt idx="8574">
                  <c:v>0.53041952197894005</c:v>
                </c:pt>
                <c:pt idx="8575">
                  <c:v>0.53041952197894005</c:v>
                </c:pt>
                <c:pt idx="8576">
                  <c:v>0.53041952197894005</c:v>
                </c:pt>
                <c:pt idx="8577">
                  <c:v>0.53033595186361349</c:v>
                </c:pt>
                <c:pt idx="8578">
                  <c:v>0.53033595186361349</c:v>
                </c:pt>
                <c:pt idx="8579">
                  <c:v>0.53025238174828648</c:v>
                </c:pt>
                <c:pt idx="8580">
                  <c:v>0.53016881163295981</c:v>
                </c:pt>
                <c:pt idx="8581">
                  <c:v>0.53008524151763337</c:v>
                </c:pt>
                <c:pt idx="8582">
                  <c:v>0.5300016714023067</c:v>
                </c:pt>
                <c:pt idx="8583">
                  <c:v>0.52991810128697958</c:v>
                </c:pt>
                <c:pt idx="8584">
                  <c:v>0.52991810128697958</c:v>
                </c:pt>
                <c:pt idx="8585">
                  <c:v>0.5298345311716528</c:v>
                </c:pt>
                <c:pt idx="8586">
                  <c:v>0.52975096105632602</c:v>
                </c:pt>
                <c:pt idx="8587">
                  <c:v>0.52966739094099946</c:v>
                </c:pt>
                <c:pt idx="8588">
                  <c:v>0.52958382082567257</c:v>
                </c:pt>
                <c:pt idx="8589">
                  <c:v>0.52950025071034568</c:v>
                </c:pt>
                <c:pt idx="8590">
                  <c:v>0.52950025071034568</c:v>
                </c:pt>
                <c:pt idx="8591">
                  <c:v>0.52941668059501901</c:v>
                </c:pt>
                <c:pt idx="8592">
                  <c:v>0.52941668059501901</c:v>
                </c:pt>
                <c:pt idx="8593">
                  <c:v>0.52941668059501901</c:v>
                </c:pt>
                <c:pt idx="8594">
                  <c:v>0.52933311047969245</c:v>
                </c:pt>
                <c:pt idx="8595">
                  <c:v>0.52924954036436578</c:v>
                </c:pt>
                <c:pt idx="8596">
                  <c:v>0.52924954036436578</c:v>
                </c:pt>
                <c:pt idx="8597">
                  <c:v>0.529165970249039</c:v>
                </c:pt>
                <c:pt idx="8598">
                  <c:v>0.52908240013371222</c:v>
                </c:pt>
                <c:pt idx="8599">
                  <c:v>0.52908240013371222</c:v>
                </c:pt>
                <c:pt idx="8600">
                  <c:v>0.52908240013371222</c:v>
                </c:pt>
                <c:pt idx="8601">
                  <c:v>0.52908240013371222</c:v>
                </c:pt>
                <c:pt idx="8602">
                  <c:v>0.52908240013371222</c:v>
                </c:pt>
                <c:pt idx="8603">
                  <c:v>0.52908240013371222</c:v>
                </c:pt>
                <c:pt idx="8604">
                  <c:v>0.52899883001838588</c:v>
                </c:pt>
                <c:pt idx="8605">
                  <c:v>0.52891525990305854</c:v>
                </c:pt>
                <c:pt idx="8606">
                  <c:v>0.52891525990305854</c:v>
                </c:pt>
                <c:pt idx="8607">
                  <c:v>0.52883168978773165</c:v>
                </c:pt>
                <c:pt idx="8608">
                  <c:v>0.52874811967240531</c:v>
                </c:pt>
                <c:pt idx="8609">
                  <c:v>0.52866454955707831</c:v>
                </c:pt>
                <c:pt idx="8610">
                  <c:v>0.52858097944175131</c:v>
                </c:pt>
                <c:pt idx="8611">
                  <c:v>0.52849740932642486</c:v>
                </c:pt>
                <c:pt idx="8612">
                  <c:v>0.52849740932642486</c:v>
                </c:pt>
                <c:pt idx="8613">
                  <c:v>0.52849740932642486</c:v>
                </c:pt>
                <c:pt idx="8614">
                  <c:v>0.52849740932642486</c:v>
                </c:pt>
                <c:pt idx="8615">
                  <c:v>0.52841383921109819</c:v>
                </c:pt>
                <c:pt idx="8616">
                  <c:v>0.52841383921109819</c:v>
                </c:pt>
                <c:pt idx="8617">
                  <c:v>0.52833026909577141</c:v>
                </c:pt>
                <c:pt idx="8618">
                  <c:v>0.52824669898044452</c:v>
                </c:pt>
                <c:pt idx="8619">
                  <c:v>0.52824669898044452</c:v>
                </c:pt>
                <c:pt idx="8620">
                  <c:v>0.5281631288651174</c:v>
                </c:pt>
                <c:pt idx="8621">
                  <c:v>0.52807955874979129</c:v>
                </c:pt>
                <c:pt idx="8622">
                  <c:v>0.52807955874979129</c:v>
                </c:pt>
                <c:pt idx="8623">
                  <c:v>0.52807955874979129</c:v>
                </c:pt>
                <c:pt idx="8624">
                  <c:v>0.52799598863446451</c:v>
                </c:pt>
                <c:pt idx="8625">
                  <c:v>0.52791241851913762</c:v>
                </c:pt>
                <c:pt idx="8626">
                  <c:v>0.52782884840381095</c:v>
                </c:pt>
                <c:pt idx="8627">
                  <c:v>0.52782884840381095</c:v>
                </c:pt>
                <c:pt idx="8628">
                  <c:v>0.52774527828848461</c:v>
                </c:pt>
                <c:pt idx="8629">
                  <c:v>0.5276617081731575</c:v>
                </c:pt>
                <c:pt idx="8630">
                  <c:v>0.52757813805783049</c:v>
                </c:pt>
                <c:pt idx="8631">
                  <c:v>0.52757813805783049</c:v>
                </c:pt>
                <c:pt idx="8632">
                  <c:v>0.5274945679425036</c:v>
                </c:pt>
                <c:pt idx="8633">
                  <c:v>0.52741099782717682</c:v>
                </c:pt>
                <c:pt idx="8634">
                  <c:v>0.52741099782717682</c:v>
                </c:pt>
                <c:pt idx="8635">
                  <c:v>0.52732742771185026</c:v>
                </c:pt>
                <c:pt idx="8636">
                  <c:v>0.52724385759652381</c:v>
                </c:pt>
                <c:pt idx="8637">
                  <c:v>0.5271602874811967</c:v>
                </c:pt>
                <c:pt idx="8638">
                  <c:v>0.52707671736586992</c:v>
                </c:pt>
                <c:pt idx="8639">
                  <c:v>0.52707671736586992</c:v>
                </c:pt>
                <c:pt idx="8640">
                  <c:v>0.52699314725054314</c:v>
                </c:pt>
                <c:pt idx="8641">
                  <c:v>0.52690957713521669</c:v>
                </c:pt>
                <c:pt idx="8642">
                  <c:v>0.52690957713521669</c:v>
                </c:pt>
                <c:pt idx="8643">
                  <c:v>0.52682600701988991</c:v>
                </c:pt>
                <c:pt idx="8644">
                  <c:v>0.52682600701988991</c:v>
                </c:pt>
                <c:pt idx="8645">
                  <c:v>0.52682600701988991</c:v>
                </c:pt>
                <c:pt idx="8646">
                  <c:v>0.52682600701988991</c:v>
                </c:pt>
                <c:pt idx="8647">
                  <c:v>0.52682600701988991</c:v>
                </c:pt>
                <c:pt idx="8648">
                  <c:v>0.52682600701988991</c:v>
                </c:pt>
                <c:pt idx="8649">
                  <c:v>0.52674243690456313</c:v>
                </c:pt>
                <c:pt idx="8650">
                  <c:v>0.52674243690456313</c:v>
                </c:pt>
                <c:pt idx="8651">
                  <c:v>0.52665886678923624</c:v>
                </c:pt>
                <c:pt idx="8652">
                  <c:v>0.52657529667390979</c:v>
                </c:pt>
                <c:pt idx="8653">
                  <c:v>0.52657529667390979</c:v>
                </c:pt>
                <c:pt idx="8654">
                  <c:v>0.52649172655858312</c:v>
                </c:pt>
                <c:pt idx="8655">
                  <c:v>0.52640815644325589</c:v>
                </c:pt>
                <c:pt idx="8656">
                  <c:v>0.52632458632792889</c:v>
                </c:pt>
                <c:pt idx="8657">
                  <c:v>0.52632458632792889</c:v>
                </c:pt>
                <c:pt idx="8658">
                  <c:v>0.52624101621260255</c:v>
                </c:pt>
                <c:pt idx="8659">
                  <c:v>0.52615744609727555</c:v>
                </c:pt>
                <c:pt idx="8660">
                  <c:v>0.52607387598194866</c:v>
                </c:pt>
                <c:pt idx="8661">
                  <c:v>0.52599030586662188</c:v>
                </c:pt>
                <c:pt idx="8662">
                  <c:v>0.5259067357512951</c:v>
                </c:pt>
                <c:pt idx="8663">
                  <c:v>0.52582316563596831</c:v>
                </c:pt>
                <c:pt idx="8664">
                  <c:v>0.52573959552064187</c:v>
                </c:pt>
                <c:pt idx="8665">
                  <c:v>0.52565602540531509</c:v>
                </c:pt>
                <c:pt idx="8666">
                  <c:v>0.52557245528998831</c:v>
                </c:pt>
                <c:pt idx="8667">
                  <c:v>0.52557245528998831</c:v>
                </c:pt>
                <c:pt idx="8668">
                  <c:v>0.52557245528998831</c:v>
                </c:pt>
                <c:pt idx="8669">
                  <c:v>0.52557245528998831</c:v>
                </c:pt>
                <c:pt idx="8670">
                  <c:v>0.52557245528998831</c:v>
                </c:pt>
                <c:pt idx="8671">
                  <c:v>0.52557245528998831</c:v>
                </c:pt>
                <c:pt idx="8672">
                  <c:v>0.5254888851746613</c:v>
                </c:pt>
                <c:pt idx="8673">
                  <c:v>0.52540531505933452</c:v>
                </c:pt>
                <c:pt idx="8674">
                  <c:v>0.52532174494400796</c:v>
                </c:pt>
                <c:pt idx="8675">
                  <c:v>0.52532174494400796</c:v>
                </c:pt>
                <c:pt idx="8676">
                  <c:v>0.52532174494400796</c:v>
                </c:pt>
                <c:pt idx="8677">
                  <c:v>0.52523817482868118</c:v>
                </c:pt>
                <c:pt idx="8678">
                  <c:v>0.52515460471335451</c:v>
                </c:pt>
                <c:pt idx="8679">
                  <c:v>0.52515460471335451</c:v>
                </c:pt>
                <c:pt idx="8680">
                  <c:v>0.52507103459802795</c:v>
                </c:pt>
                <c:pt idx="8681">
                  <c:v>0.52498746448270106</c:v>
                </c:pt>
                <c:pt idx="8682">
                  <c:v>0.52498746448270106</c:v>
                </c:pt>
                <c:pt idx="8683">
                  <c:v>0.52498746448270106</c:v>
                </c:pt>
                <c:pt idx="8684">
                  <c:v>0.5249038943673745</c:v>
                </c:pt>
                <c:pt idx="8685">
                  <c:v>0.5248203242520475</c:v>
                </c:pt>
                <c:pt idx="8686">
                  <c:v>0.5247367541367205</c:v>
                </c:pt>
                <c:pt idx="8687">
                  <c:v>0.52465318402139371</c:v>
                </c:pt>
                <c:pt idx="8688">
                  <c:v>0.52456961390606716</c:v>
                </c:pt>
                <c:pt idx="8689">
                  <c:v>0.52456961390606716</c:v>
                </c:pt>
                <c:pt idx="8690">
                  <c:v>0.52456961390606716</c:v>
                </c:pt>
                <c:pt idx="8691">
                  <c:v>0.52456961390606716</c:v>
                </c:pt>
                <c:pt idx="8692">
                  <c:v>0.52448604379074015</c:v>
                </c:pt>
                <c:pt idx="8693">
                  <c:v>0.52448604379074015</c:v>
                </c:pt>
                <c:pt idx="8694">
                  <c:v>0.52440247367541371</c:v>
                </c:pt>
                <c:pt idx="8695">
                  <c:v>0.52431890356008692</c:v>
                </c:pt>
                <c:pt idx="8696">
                  <c:v>0.52423533344476014</c:v>
                </c:pt>
                <c:pt idx="8697">
                  <c:v>0.52423533344476014</c:v>
                </c:pt>
                <c:pt idx="8698">
                  <c:v>0.52423533344476014</c:v>
                </c:pt>
                <c:pt idx="8699">
                  <c:v>0.5241517633294337</c:v>
                </c:pt>
                <c:pt idx="8700">
                  <c:v>0.52406819321410669</c:v>
                </c:pt>
                <c:pt idx="8701">
                  <c:v>0.52398462309878013</c:v>
                </c:pt>
                <c:pt idx="8702">
                  <c:v>0.52390105298345335</c:v>
                </c:pt>
                <c:pt idx="8703">
                  <c:v>0.52381748286812635</c:v>
                </c:pt>
                <c:pt idx="8704">
                  <c:v>0.52373391275279968</c:v>
                </c:pt>
                <c:pt idx="8705">
                  <c:v>0.52373391275279968</c:v>
                </c:pt>
                <c:pt idx="8706">
                  <c:v>0.52373391275279968</c:v>
                </c:pt>
                <c:pt idx="8707">
                  <c:v>0.52373391275279968</c:v>
                </c:pt>
                <c:pt idx="8708">
                  <c:v>0.52365034263747301</c:v>
                </c:pt>
                <c:pt idx="8709">
                  <c:v>0.52356677252214578</c:v>
                </c:pt>
                <c:pt idx="8710">
                  <c:v>0.52356677252214578</c:v>
                </c:pt>
                <c:pt idx="8711">
                  <c:v>0.52356677252214578</c:v>
                </c:pt>
                <c:pt idx="8712">
                  <c:v>0.52348320240681934</c:v>
                </c:pt>
                <c:pt idx="8713">
                  <c:v>0.52348320240681934</c:v>
                </c:pt>
                <c:pt idx="8714">
                  <c:v>0.52348320240681934</c:v>
                </c:pt>
                <c:pt idx="8715">
                  <c:v>0.52339963229149311</c:v>
                </c:pt>
                <c:pt idx="8716">
                  <c:v>0.52339963229149311</c:v>
                </c:pt>
                <c:pt idx="8717">
                  <c:v>0.52331606217616566</c:v>
                </c:pt>
                <c:pt idx="8718">
                  <c:v>0.52323249206083911</c:v>
                </c:pt>
                <c:pt idx="8719">
                  <c:v>0.52323249206083911</c:v>
                </c:pt>
                <c:pt idx="8720">
                  <c:v>0.52314892194551232</c:v>
                </c:pt>
                <c:pt idx="8721">
                  <c:v>0.52314892194551232</c:v>
                </c:pt>
                <c:pt idx="8722">
                  <c:v>0.52306535183018554</c:v>
                </c:pt>
                <c:pt idx="8723">
                  <c:v>0.52306535183018554</c:v>
                </c:pt>
                <c:pt idx="8724">
                  <c:v>0.52306535183018554</c:v>
                </c:pt>
                <c:pt idx="8725">
                  <c:v>0.52298178171485843</c:v>
                </c:pt>
                <c:pt idx="8726">
                  <c:v>0.52289821159953243</c:v>
                </c:pt>
                <c:pt idx="8727">
                  <c:v>0.5228146414842052</c:v>
                </c:pt>
                <c:pt idx="8728">
                  <c:v>0.52273107136887875</c:v>
                </c:pt>
                <c:pt idx="8729">
                  <c:v>0.52273107136887875</c:v>
                </c:pt>
                <c:pt idx="8730">
                  <c:v>0.52264750125355175</c:v>
                </c:pt>
                <c:pt idx="8731">
                  <c:v>0.52256393113822475</c:v>
                </c:pt>
                <c:pt idx="8732">
                  <c:v>0.52248036102289797</c:v>
                </c:pt>
                <c:pt idx="8733">
                  <c:v>0.52248036102289797</c:v>
                </c:pt>
                <c:pt idx="8734">
                  <c:v>0.52248036102289797</c:v>
                </c:pt>
                <c:pt idx="8735">
                  <c:v>0.52239679090757152</c:v>
                </c:pt>
                <c:pt idx="8736">
                  <c:v>0.52231322079224418</c:v>
                </c:pt>
                <c:pt idx="8737">
                  <c:v>0.52231322079224418</c:v>
                </c:pt>
                <c:pt idx="8738">
                  <c:v>0.52222965067691818</c:v>
                </c:pt>
                <c:pt idx="8739">
                  <c:v>0.5221460805615914</c:v>
                </c:pt>
                <c:pt idx="8740">
                  <c:v>0.52206251044626417</c:v>
                </c:pt>
                <c:pt idx="8741">
                  <c:v>0.52206251044626417</c:v>
                </c:pt>
                <c:pt idx="8742">
                  <c:v>0.5219789403309375</c:v>
                </c:pt>
                <c:pt idx="8743">
                  <c:v>0.5219789403309375</c:v>
                </c:pt>
                <c:pt idx="8744">
                  <c:v>0.52189537021561083</c:v>
                </c:pt>
                <c:pt idx="8745">
                  <c:v>0.52181180010028438</c:v>
                </c:pt>
                <c:pt idx="8746">
                  <c:v>0.52172822998495738</c:v>
                </c:pt>
                <c:pt idx="8747">
                  <c:v>0.5216446598696306</c:v>
                </c:pt>
                <c:pt idx="8748">
                  <c:v>0.5216446598696306</c:v>
                </c:pt>
                <c:pt idx="8749">
                  <c:v>0.52156108975430349</c:v>
                </c:pt>
                <c:pt idx="8750">
                  <c:v>0.52147751963897715</c:v>
                </c:pt>
                <c:pt idx="8751">
                  <c:v>0.52139394952365037</c:v>
                </c:pt>
                <c:pt idx="8752">
                  <c:v>0.52139394952365037</c:v>
                </c:pt>
                <c:pt idx="8753">
                  <c:v>0.52131037940832359</c:v>
                </c:pt>
                <c:pt idx="8754">
                  <c:v>0.52131037940832359</c:v>
                </c:pt>
                <c:pt idx="8755">
                  <c:v>0.52131037940832359</c:v>
                </c:pt>
                <c:pt idx="8756">
                  <c:v>0.52131037940832359</c:v>
                </c:pt>
                <c:pt idx="8757">
                  <c:v>0.52131037940832359</c:v>
                </c:pt>
                <c:pt idx="8758">
                  <c:v>0.52122680929299658</c:v>
                </c:pt>
                <c:pt idx="8759">
                  <c:v>0.52122680929299658</c:v>
                </c:pt>
                <c:pt idx="8760">
                  <c:v>0.52114323917767003</c:v>
                </c:pt>
                <c:pt idx="8761">
                  <c:v>0.52114323917767003</c:v>
                </c:pt>
                <c:pt idx="8762">
                  <c:v>0.52114323917767003</c:v>
                </c:pt>
                <c:pt idx="8763">
                  <c:v>0.52114323917767003</c:v>
                </c:pt>
                <c:pt idx="8764">
                  <c:v>0.52105966906234302</c:v>
                </c:pt>
                <c:pt idx="8765">
                  <c:v>0.52097609894701646</c:v>
                </c:pt>
                <c:pt idx="8766">
                  <c:v>0.52089252883168957</c:v>
                </c:pt>
                <c:pt idx="8767">
                  <c:v>0.52080895871636279</c:v>
                </c:pt>
                <c:pt idx="8768">
                  <c:v>0.52080895871636279</c:v>
                </c:pt>
                <c:pt idx="8769">
                  <c:v>0.52072538860103634</c:v>
                </c:pt>
                <c:pt idx="8770">
                  <c:v>0.52064181848571012</c:v>
                </c:pt>
                <c:pt idx="8771">
                  <c:v>0.52055824837038278</c:v>
                </c:pt>
                <c:pt idx="8772">
                  <c:v>0.52055824837038278</c:v>
                </c:pt>
                <c:pt idx="8773">
                  <c:v>0.520474678255056</c:v>
                </c:pt>
                <c:pt idx="8774">
                  <c:v>0.52039110813972922</c:v>
                </c:pt>
                <c:pt idx="8775">
                  <c:v>0.52039110813972922</c:v>
                </c:pt>
                <c:pt idx="8776">
                  <c:v>0.52039110813972922</c:v>
                </c:pt>
                <c:pt idx="8777">
                  <c:v>0.52030753802440244</c:v>
                </c:pt>
                <c:pt idx="8778">
                  <c:v>0.52030753802440244</c:v>
                </c:pt>
                <c:pt idx="8779">
                  <c:v>0.52030753802440244</c:v>
                </c:pt>
                <c:pt idx="8780">
                  <c:v>0.52022396790907566</c:v>
                </c:pt>
                <c:pt idx="8781">
                  <c:v>0.52014039779374888</c:v>
                </c:pt>
                <c:pt idx="8782">
                  <c:v>0.52014039779374888</c:v>
                </c:pt>
                <c:pt idx="8783">
                  <c:v>0.52014039779374888</c:v>
                </c:pt>
                <c:pt idx="8784">
                  <c:v>0.52014039779374888</c:v>
                </c:pt>
                <c:pt idx="8785">
                  <c:v>0.52005682767842243</c:v>
                </c:pt>
                <c:pt idx="8786">
                  <c:v>0.51997325756309576</c:v>
                </c:pt>
                <c:pt idx="8787">
                  <c:v>0.51997325756309576</c:v>
                </c:pt>
                <c:pt idx="8788">
                  <c:v>0.51997325756309576</c:v>
                </c:pt>
                <c:pt idx="8789">
                  <c:v>0.51988968744776876</c:v>
                </c:pt>
                <c:pt idx="8790">
                  <c:v>0.51980611733244197</c:v>
                </c:pt>
                <c:pt idx="8791">
                  <c:v>0.51980611733244197</c:v>
                </c:pt>
                <c:pt idx="8792">
                  <c:v>0.51980611733244197</c:v>
                </c:pt>
                <c:pt idx="8793">
                  <c:v>0.51972254721711519</c:v>
                </c:pt>
                <c:pt idx="8794">
                  <c:v>0.51963897710178863</c:v>
                </c:pt>
                <c:pt idx="8795">
                  <c:v>0.51955540698646152</c:v>
                </c:pt>
                <c:pt idx="8796">
                  <c:v>0.51947183687113485</c:v>
                </c:pt>
                <c:pt idx="8797">
                  <c:v>0.51947183687113485</c:v>
                </c:pt>
                <c:pt idx="8798">
                  <c:v>0.51938826675580807</c:v>
                </c:pt>
                <c:pt idx="8799">
                  <c:v>0.51938826675580807</c:v>
                </c:pt>
                <c:pt idx="8800">
                  <c:v>0.51930469664048173</c:v>
                </c:pt>
                <c:pt idx="8801">
                  <c:v>0.51922112652515462</c:v>
                </c:pt>
                <c:pt idx="8802">
                  <c:v>0.51922112652515462</c:v>
                </c:pt>
                <c:pt idx="8803">
                  <c:v>0.51913755640982784</c:v>
                </c:pt>
                <c:pt idx="8804">
                  <c:v>0.51905398629450139</c:v>
                </c:pt>
                <c:pt idx="8805">
                  <c:v>0.51897041617917494</c:v>
                </c:pt>
                <c:pt idx="8806">
                  <c:v>0.51897041617917494</c:v>
                </c:pt>
                <c:pt idx="8807">
                  <c:v>0.51888684606384761</c:v>
                </c:pt>
                <c:pt idx="8808">
                  <c:v>0.51888684606384761</c:v>
                </c:pt>
                <c:pt idx="8809">
                  <c:v>0.51880327594852083</c:v>
                </c:pt>
                <c:pt idx="8810">
                  <c:v>0.51880327594852083</c:v>
                </c:pt>
                <c:pt idx="8811">
                  <c:v>0.51880327594852083</c:v>
                </c:pt>
                <c:pt idx="8812">
                  <c:v>0.51871970583319404</c:v>
                </c:pt>
                <c:pt idx="8813">
                  <c:v>0.51863613571786693</c:v>
                </c:pt>
                <c:pt idx="8814">
                  <c:v>0.51855256560254026</c:v>
                </c:pt>
                <c:pt idx="8815">
                  <c:v>0.51846899548721337</c:v>
                </c:pt>
                <c:pt idx="8816">
                  <c:v>0.51838542537188703</c:v>
                </c:pt>
                <c:pt idx="8817">
                  <c:v>0.51838542537188703</c:v>
                </c:pt>
                <c:pt idx="8818">
                  <c:v>0.51838542537188703</c:v>
                </c:pt>
                <c:pt idx="8819">
                  <c:v>0.51838542537188703</c:v>
                </c:pt>
                <c:pt idx="8820">
                  <c:v>0.51830185525656025</c:v>
                </c:pt>
                <c:pt idx="8821">
                  <c:v>0.51821828514123325</c:v>
                </c:pt>
                <c:pt idx="8822">
                  <c:v>0.51813471502590658</c:v>
                </c:pt>
                <c:pt idx="8823">
                  <c:v>0.51813471502590658</c:v>
                </c:pt>
                <c:pt idx="8824">
                  <c:v>0.51813471502590658</c:v>
                </c:pt>
                <c:pt idx="8825">
                  <c:v>0.51813471502590658</c:v>
                </c:pt>
                <c:pt idx="8826">
                  <c:v>0.51813471502590658</c:v>
                </c:pt>
                <c:pt idx="8827">
                  <c:v>0.51805114491058002</c:v>
                </c:pt>
                <c:pt idx="8828">
                  <c:v>0.51805114491058002</c:v>
                </c:pt>
                <c:pt idx="8829">
                  <c:v>0.51796757479525279</c:v>
                </c:pt>
                <c:pt idx="8830">
                  <c:v>0.51788400467992668</c:v>
                </c:pt>
                <c:pt idx="8831">
                  <c:v>0.51788400467992668</c:v>
                </c:pt>
                <c:pt idx="8832">
                  <c:v>0.51780043456460012</c:v>
                </c:pt>
                <c:pt idx="8833">
                  <c:v>0.51780043456460012</c:v>
                </c:pt>
                <c:pt idx="8834">
                  <c:v>0.51780043456460012</c:v>
                </c:pt>
                <c:pt idx="8835">
                  <c:v>0.5177168644492729</c:v>
                </c:pt>
                <c:pt idx="8836">
                  <c:v>0.5177168644492729</c:v>
                </c:pt>
                <c:pt idx="8837">
                  <c:v>0.5177168644492729</c:v>
                </c:pt>
                <c:pt idx="8838">
                  <c:v>0.51763329433394611</c:v>
                </c:pt>
                <c:pt idx="8839">
                  <c:v>0.51763329433394611</c:v>
                </c:pt>
                <c:pt idx="8840">
                  <c:v>0.51763329433394611</c:v>
                </c:pt>
                <c:pt idx="8841">
                  <c:v>0.51754972421861944</c:v>
                </c:pt>
                <c:pt idx="8842">
                  <c:v>0.51746615410329244</c:v>
                </c:pt>
                <c:pt idx="8843">
                  <c:v>0.51746615410329244</c:v>
                </c:pt>
                <c:pt idx="8844">
                  <c:v>0.51738258398796522</c:v>
                </c:pt>
                <c:pt idx="8845">
                  <c:v>0.51738258398796522</c:v>
                </c:pt>
                <c:pt idx="8846">
                  <c:v>0.51729901387263921</c:v>
                </c:pt>
                <c:pt idx="8847">
                  <c:v>0.51721544375731221</c:v>
                </c:pt>
                <c:pt idx="8848">
                  <c:v>0.51713187364198565</c:v>
                </c:pt>
                <c:pt idx="8849">
                  <c:v>0.51704830352665887</c:v>
                </c:pt>
                <c:pt idx="8850">
                  <c:v>0.51704830352665887</c:v>
                </c:pt>
                <c:pt idx="8851">
                  <c:v>0.51696473341133209</c:v>
                </c:pt>
                <c:pt idx="8852">
                  <c:v>0.51688116329600531</c:v>
                </c:pt>
                <c:pt idx="8853">
                  <c:v>0.51688116329600531</c:v>
                </c:pt>
                <c:pt idx="8854">
                  <c:v>0.51688116329600531</c:v>
                </c:pt>
                <c:pt idx="8855">
                  <c:v>0.51679759318067864</c:v>
                </c:pt>
                <c:pt idx="8856">
                  <c:v>0.51671402306535186</c:v>
                </c:pt>
                <c:pt idx="8857">
                  <c:v>0.51671402306535186</c:v>
                </c:pt>
                <c:pt idx="8858">
                  <c:v>0.51671402306535186</c:v>
                </c:pt>
                <c:pt idx="8859">
                  <c:v>0.51671402306535186</c:v>
                </c:pt>
                <c:pt idx="8860">
                  <c:v>0.51671402306535186</c:v>
                </c:pt>
                <c:pt idx="8861">
                  <c:v>0.5166304529500253</c:v>
                </c:pt>
                <c:pt idx="8862">
                  <c:v>0.5166304529500253</c:v>
                </c:pt>
                <c:pt idx="8863">
                  <c:v>0.5166304529500253</c:v>
                </c:pt>
                <c:pt idx="8864">
                  <c:v>0.5166304529500253</c:v>
                </c:pt>
                <c:pt idx="8865">
                  <c:v>0.5165468828346983</c:v>
                </c:pt>
                <c:pt idx="8866">
                  <c:v>0.5165468828346983</c:v>
                </c:pt>
                <c:pt idx="8867">
                  <c:v>0.5165468828346983</c:v>
                </c:pt>
                <c:pt idx="8868">
                  <c:v>0.5165468828346983</c:v>
                </c:pt>
                <c:pt idx="8869">
                  <c:v>0.5165468828346983</c:v>
                </c:pt>
                <c:pt idx="8870">
                  <c:v>0.5165468828346983</c:v>
                </c:pt>
                <c:pt idx="8871">
                  <c:v>0.51646331271937151</c:v>
                </c:pt>
                <c:pt idx="8872">
                  <c:v>0.51637974260404484</c:v>
                </c:pt>
                <c:pt idx="8873">
                  <c:v>0.51629617248871829</c:v>
                </c:pt>
                <c:pt idx="8874">
                  <c:v>0.51629617248871829</c:v>
                </c:pt>
                <c:pt idx="8875">
                  <c:v>0.51629617248871829</c:v>
                </c:pt>
                <c:pt idx="8876">
                  <c:v>0.5162126023733915</c:v>
                </c:pt>
                <c:pt idx="8877">
                  <c:v>0.5162126023733915</c:v>
                </c:pt>
                <c:pt idx="8878">
                  <c:v>0.51612903225806483</c:v>
                </c:pt>
                <c:pt idx="8879">
                  <c:v>0.51604546214273772</c:v>
                </c:pt>
                <c:pt idx="8880">
                  <c:v>0.51596189202741094</c:v>
                </c:pt>
                <c:pt idx="8881">
                  <c:v>0.51587832191208416</c:v>
                </c:pt>
                <c:pt idx="8882">
                  <c:v>0.51579475179675749</c:v>
                </c:pt>
                <c:pt idx="8883">
                  <c:v>0.51571118168143049</c:v>
                </c:pt>
                <c:pt idx="8884">
                  <c:v>0.51562761156610426</c:v>
                </c:pt>
                <c:pt idx="8885">
                  <c:v>0.51554404145077748</c:v>
                </c:pt>
                <c:pt idx="8886">
                  <c:v>0.51546047133545048</c:v>
                </c:pt>
                <c:pt idx="8887">
                  <c:v>0.51546047133545048</c:v>
                </c:pt>
                <c:pt idx="8888">
                  <c:v>0.51537690122012358</c:v>
                </c:pt>
                <c:pt idx="8889">
                  <c:v>0.51537690122012358</c:v>
                </c:pt>
                <c:pt idx="8890">
                  <c:v>0.51529333110479691</c:v>
                </c:pt>
                <c:pt idx="8891">
                  <c:v>0.51529333110479691</c:v>
                </c:pt>
                <c:pt idx="8892">
                  <c:v>0.51529333110479691</c:v>
                </c:pt>
                <c:pt idx="8893">
                  <c:v>0.51520976098947013</c:v>
                </c:pt>
                <c:pt idx="8894">
                  <c:v>0.51512619087414313</c:v>
                </c:pt>
                <c:pt idx="8895">
                  <c:v>0.51512619087414313</c:v>
                </c:pt>
                <c:pt idx="8896">
                  <c:v>0.51504262075881668</c:v>
                </c:pt>
                <c:pt idx="8897">
                  <c:v>0.51504262075881668</c:v>
                </c:pt>
                <c:pt idx="8898">
                  <c:v>0.51495905064349035</c:v>
                </c:pt>
                <c:pt idx="8899">
                  <c:v>0.51495905064349035</c:v>
                </c:pt>
                <c:pt idx="8900">
                  <c:v>0.51495905064349035</c:v>
                </c:pt>
                <c:pt idx="8901">
                  <c:v>0.51495905064349035</c:v>
                </c:pt>
                <c:pt idx="8902">
                  <c:v>0.51487548052816334</c:v>
                </c:pt>
                <c:pt idx="8903">
                  <c:v>0.51487548052816334</c:v>
                </c:pt>
                <c:pt idx="8904">
                  <c:v>0.51479191041283678</c:v>
                </c:pt>
                <c:pt idx="8905">
                  <c:v>0.51470834029750967</c:v>
                </c:pt>
                <c:pt idx="8906">
                  <c:v>0.51462477018218311</c:v>
                </c:pt>
                <c:pt idx="8907">
                  <c:v>0.51462477018218311</c:v>
                </c:pt>
                <c:pt idx="8908">
                  <c:v>0.51454120006685611</c:v>
                </c:pt>
                <c:pt idx="8909">
                  <c:v>0.51445762995152911</c:v>
                </c:pt>
                <c:pt idx="8910">
                  <c:v>0.51437405983620232</c:v>
                </c:pt>
                <c:pt idx="8911">
                  <c:v>0.51429048972087577</c:v>
                </c:pt>
                <c:pt idx="8912">
                  <c:v>0.51429048972087577</c:v>
                </c:pt>
                <c:pt idx="8913">
                  <c:v>0.51420691960554898</c:v>
                </c:pt>
                <c:pt idx="8914">
                  <c:v>0.51412334949022209</c:v>
                </c:pt>
                <c:pt idx="8915">
                  <c:v>0.51403977937489564</c:v>
                </c:pt>
                <c:pt idx="8916">
                  <c:v>0.51403977937489564</c:v>
                </c:pt>
                <c:pt idx="8917">
                  <c:v>0.51403977937489564</c:v>
                </c:pt>
                <c:pt idx="8918">
                  <c:v>0.51403977937489564</c:v>
                </c:pt>
                <c:pt idx="8919">
                  <c:v>0.51403977937489564</c:v>
                </c:pt>
                <c:pt idx="8920">
                  <c:v>0.51395620925956853</c:v>
                </c:pt>
                <c:pt idx="8921">
                  <c:v>0.51387263914424208</c:v>
                </c:pt>
                <c:pt idx="8922">
                  <c:v>0.5137890690289153</c:v>
                </c:pt>
                <c:pt idx="8923">
                  <c:v>0.5137890690289153</c:v>
                </c:pt>
                <c:pt idx="8924">
                  <c:v>0.5137890690289153</c:v>
                </c:pt>
                <c:pt idx="8925">
                  <c:v>0.5137890690289153</c:v>
                </c:pt>
                <c:pt idx="8926">
                  <c:v>0.51370549891358885</c:v>
                </c:pt>
                <c:pt idx="8927">
                  <c:v>0.51370549891358885</c:v>
                </c:pt>
                <c:pt idx="8928">
                  <c:v>0.51362192879826152</c:v>
                </c:pt>
                <c:pt idx="8929">
                  <c:v>0.51353835868293463</c:v>
                </c:pt>
                <c:pt idx="8930">
                  <c:v>0.51353835868293463</c:v>
                </c:pt>
                <c:pt idx="8931">
                  <c:v>0.51345478856760796</c:v>
                </c:pt>
                <c:pt idx="8932">
                  <c:v>0.51337121845228162</c:v>
                </c:pt>
                <c:pt idx="8933">
                  <c:v>0.51337121845228162</c:v>
                </c:pt>
                <c:pt idx="8934">
                  <c:v>0.51337121845228162</c:v>
                </c:pt>
                <c:pt idx="8935">
                  <c:v>0.51328764833695439</c:v>
                </c:pt>
                <c:pt idx="8936">
                  <c:v>0.51328764833695439</c:v>
                </c:pt>
                <c:pt idx="8937">
                  <c:v>0.51328764833695439</c:v>
                </c:pt>
                <c:pt idx="8938">
                  <c:v>0.51328764833695439</c:v>
                </c:pt>
                <c:pt idx="8939">
                  <c:v>0.51320407822162772</c:v>
                </c:pt>
                <c:pt idx="8940">
                  <c:v>0.51312050810630117</c:v>
                </c:pt>
                <c:pt idx="8941">
                  <c:v>0.5130369379909745</c:v>
                </c:pt>
                <c:pt idx="8942">
                  <c:v>0.51295336787564738</c:v>
                </c:pt>
                <c:pt idx="8943">
                  <c:v>0.51295336787564738</c:v>
                </c:pt>
                <c:pt idx="8944">
                  <c:v>0.51286979776032071</c:v>
                </c:pt>
                <c:pt idx="8945">
                  <c:v>0.51278622764499415</c:v>
                </c:pt>
                <c:pt idx="8946">
                  <c:v>0.51278622764499415</c:v>
                </c:pt>
                <c:pt idx="8947">
                  <c:v>0.51270265752966759</c:v>
                </c:pt>
                <c:pt idx="8948">
                  <c:v>0.5126190874143407</c:v>
                </c:pt>
                <c:pt idx="8949">
                  <c:v>0.51253551729901381</c:v>
                </c:pt>
                <c:pt idx="8950">
                  <c:v>0.51245194718368714</c:v>
                </c:pt>
                <c:pt idx="8951">
                  <c:v>0.51236837706836036</c:v>
                </c:pt>
                <c:pt idx="8952">
                  <c:v>0.51236837706836036</c:v>
                </c:pt>
                <c:pt idx="8953">
                  <c:v>0.51228480695303369</c:v>
                </c:pt>
                <c:pt idx="8954">
                  <c:v>0.51228480695303369</c:v>
                </c:pt>
                <c:pt idx="8955">
                  <c:v>0.51228480695303369</c:v>
                </c:pt>
                <c:pt idx="8956">
                  <c:v>0.51220123683770691</c:v>
                </c:pt>
                <c:pt idx="8957">
                  <c:v>0.51211766672237991</c:v>
                </c:pt>
                <c:pt idx="8958">
                  <c:v>0.51211766672237991</c:v>
                </c:pt>
                <c:pt idx="8959">
                  <c:v>0.51211766672237991</c:v>
                </c:pt>
                <c:pt idx="8960">
                  <c:v>0.51203409660705335</c:v>
                </c:pt>
                <c:pt idx="8961">
                  <c:v>0.51203409660705335</c:v>
                </c:pt>
                <c:pt idx="8962">
                  <c:v>0.51203409660705335</c:v>
                </c:pt>
                <c:pt idx="8963">
                  <c:v>0.51195052649172668</c:v>
                </c:pt>
                <c:pt idx="8964">
                  <c:v>0.51186695637639978</c:v>
                </c:pt>
                <c:pt idx="8965">
                  <c:v>0.51186695637639978</c:v>
                </c:pt>
                <c:pt idx="8966">
                  <c:v>0.511783386261073</c:v>
                </c:pt>
                <c:pt idx="8967">
                  <c:v>0.511783386261073</c:v>
                </c:pt>
                <c:pt idx="8968">
                  <c:v>0.51169981614574667</c:v>
                </c:pt>
                <c:pt idx="8969">
                  <c:v>0.51169981614574667</c:v>
                </c:pt>
                <c:pt idx="8970">
                  <c:v>0.51161624603041944</c:v>
                </c:pt>
                <c:pt idx="8971">
                  <c:v>0.51161624603041944</c:v>
                </c:pt>
                <c:pt idx="8972">
                  <c:v>0.51161624603041944</c:v>
                </c:pt>
                <c:pt idx="8973">
                  <c:v>0.51161624603041944</c:v>
                </c:pt>
                <c:pt idx="8974">
                  <c:v>0.51153267591509255</c:v>
                </c:pt>
                <c:pt idx="8975">
                  <c:v>0.51153267591509255</c:v>
                </c:pt>
                <c:pt idx="8976">
                  <c:v>0.51144910579976577</c:v>
                </c:pt>
                <c:pt idx="8977">
                  <c:v>0.51136553568443932</c:v>
                </c:pt>
                <c:pt idx="8978">
                  <c:v>0.51128196556911254</c:v>
                </c:pt>
                <c:pt idx="8979">
                  <c:v>0.51128196556911254</c:v>
                </c:pt>
                <c:pt idx="8980">
                  <c:v>0.51119839545378598</c:v>
                </c:pt>
                <c:pt idx="8981">
                  <c:v>0.51111482533845898</c:v>
                </c:pt>
                <c:pt idx="8982">
                  <c:v>0.51111482533845898</c:v>
                </c:pt>
                <c:pt idx="8983">
                  <c:v>0.51103125522313242</c:v>
                </c:pt>
                <c:pt idx="8984">
                  <c:v>0.51103125522313242</c:v>
                </c:pt>
                <c:pt idx="8985">
                  <c:v>0.51103125522313242</c:v>
                </c:pt>
                <c:pt idx="8986">
                  <c:v>0.51094768510780542</c:v>
                </c:pt>
                <c:pt idx="8987">
                  <c:v>0.51086411499247852</c:v>
                </c:pt>
                <c:pt idx="8988">
                  <c:v>0.51086411499247852</c:v>
                </c:pt>
                <c:pt idx="8989">
                  <c:v>0.51086411499247852</c:v>
                </c:pt>
                <c:pt idx="8990">
                  <c:v>0.51086411499247852</c:v>
                </c:pt>
                <c:pt idx="8991">
                  <c:v>0.51086411499247852</c:v>
                </c:pt>
                <c:pt idx="8992">
                  <c:v>0.51086411499247852</c:v>
                </c:pt>
                <c:pt idx="8993">
                  <c:v>0.51078054487715141</c:v>
                </c:pt>
                <c:pt idx="8994">
                  <c:v>0.51078054487715141</c:v>
                </c:pt>
                <c:pt idx="8995">
                  <c:v>0.51078054487715141</c:v>
                </c:pt>
                <c:pt idx="8996">
                  <c:v>0.51069697476182518</c:v>
                </c:pt>
                <c:pt idx="8997">
                  <c:v>0.51061340464649863</c:v>
                </c:pt>
                <c:pt idx="8998">
                  <c:v>0.51061340464649863</c:v>
                </c:pt>
                <c:pt idx="8999">
                  <c:v>0.51061340464649863</c:v>
                </c:pt>
                <c:pt idx="9000">
                  <c:v>0.51052983453117196</c:v>
                </c:pt>
                <c:pt idx="9001">
                  <c:v>0.51044626441584473</c:v>
                </c:pt>
                <c:pt idx="9002">
                  <c:v>0.51036269430051817</c:v>
                </c:pt>
                <c:pt idx="9003">
                  <c:v>0.51036269430051817</c:v>
                </c:pt>
                <c:pt idx="9004">
                  <c:v>0.51036269430051817</c:v>
                </c:pt>
                <c:pt idx="9005">
                  <c:v>0.51036269430051817</c:v>
                </c:pt>
                <c:pt idx="9006">
                  <c:v>0.51027912418519161</c:v>
                </c:pt>
                <c:pt idx="9007">
                  <c:v>0.51027912418519161</c:v>
                </c:pt>
                <c:pt idx="9008">
                  <c:v>0.51027912418519161</c:v>
                </c:pt>
                <c:pt idx="9009">
                  <c:v>0.51027912418519161</c:v>
                </c:pt>
                <c:pt idx="9010">
                  <c:v>0.51019555406986461</c:v>
                </c:pt>
                <c:pt idx="9011">
                  <c:v>0.51019555406986461</c:v>
                </c:pt>
                <c:pt idx="9012">
                  <c:v>0.51019555406986461</c:v>
                </c:pt>
                <c:pt idx="9013">
                  <c:v>0.51019555406986461</c:v>
                </c:pt>
                <c:pt idx="9014">
                  <c:v>0.51011198395453761</c:v>
                </c:pt>
                <c:pt idx="9015">
                  <c:v>0.51011198395453761</c:v>
                </c:pt>
                <c:pt idx="9016">
                  <c:v>0.51002841383921105</c:v>
                </c:pt>
                <c:pt idx="9017">
                  <c:v>0.51002841383921105</c:v>
                </c:pt>
                <c:pt idx="9018">
                  <c:v>0.50994484372388471</c:v>
                </c:pt>
                <c:pt idx="9019">
                  <c:v>0.50994484372388471</c:v>
                </c:pt>
                <c:pt idx="9020">
                  <c:v>0.50986127360855782</c:v>
                </c:pt>
                <c:pt idx="9021">
                  <c:v>0.50986127360855782</c:v>
                </c:pt>
                <c:pt idx="9022">
                  <c:v>0.50986127360855782</c:v>
                </c:pt>
                <c:pt idx="9023">
                  <c:v>0.50986127360855782</c:v>
                </c:pt>
                <c:pt idx="9024">
                  <c:v>0.50977770349323082</c:v>
                </c:pt>
                <c:pt idx="9025">
                  <c:v>0.50977770349323082</c:v>
                </c:pt>
                <c:pt idx="9026">
                  <c:v>0.50977770349323082</c:v>
                </c:pt>
                <c:pt idx="9027">
                  <c:v>0.50977770349323082</c:v>
                </c:pt>
                <c:pt idx="9028">
                  <c:v>0.50977770349323082</c:v>
                </c:pt>
                <c:pt idx="9029">
                  <c:v>0.50977770349323082</c:v>
                </c:pt>
                <c:pt idx="9030">
                  <c:v>0.50969413337790404</c:v>
                </c:pt>
                <c:pt idx="9031">
                  <c:v>0.50961056326257759</c:v>
                </c:pt>
                <c:pt idx="9032">
                  <c:v>0.50961056326257759</c:v>
                </c:pt>
                <c:pt idx="9033">
                  <c:v>0.50961056326257759</c:v>
                </c:pt>
                <c:pt idx="9034">
                  <c:v>0.50952699314725036</c:v>
                </c:pt>
                <c:pt idx="9035">
                  <c:v>0.50944342303192358</c:v>
                </c:pt>
                <c:pt idx="9036">
                  <c:v>0.50935985291659724</c:v>
                </c:pt>
                <c:pt idx="9037">
                  <c:v>0.50927628280127002</c:v>
                </c:pt>
                <c:pt idx="9038">
                  <c:v>0.50919271268594368</c:v>
                </c:pt>
                <c:pt idx="9039">
                  <c:v>0.50910914257061668</c:v>
                </c:pt>
                <c:pt idx="9040">
                  <c:v>0.50902557245529023</c:v>
                </c:pt>
                <c:pt idx="9041">
                  <c:v>0.50902557245529023</c:v>
                </c:pt>
                <c:pt idx="9042">
                  <c:v>0.50894200233996323</c:v>
                </c:pt>
                <c:pt idx="9043">
                  <c:v>0.50885843222463678</c:v>
                </c:pt>
                <c:pt idx="9044">
                  <c:v>0.50885843222463678</c:v>
                </c:pt>
                <c:pt idx="9045">
                  <c:v>0.50885843222463678</c:v>
                </c:pt>
                <c:pt idx="9046">
                  <c:v>0.50885843222463678</c:v>
                </c:pt>
                <c:pt idx="9047">
                  <c:v>0.50885843222463678</c:v>
                </c:pt>
                <c:pt idx="9048">
                  <c:v>0.50885843222463678</c:v>
                </c:pt>
                <c:pt idx="9049">
                  <c:v>0.50877486210931</c:v>
                </c:pt>
                <c:pt idx="9050">
                  <c:v>0.50869129199398322</c:v>
                </c:pt>
                <c:pt idx="9051">
                  <c:v>0.50869129199398322</c:v>
                </c:pt>
                <c:pt idx="9052">
                  <c:v>0.50860772187865599</c:v>
                </c:pt>
                <c:pt idx="9053">
                  <c:v>0.50860772187865599</c:v>
                </c:pt>
                <c:pt idx="9054">
                  <c:v>0.50860772187865599</c:v>
                </c:pt>
                <c:pt idx="9055">
                  <c:v>0.50852415176332921</c:v>
                </c:pt>
                <c:pt idx="9056">
                  <c:v>0.50844058164800254</c:v>
                </c:pt>
                <c:pt idx="9057">
                  <c:v>0.50835701153267587</c:v>
                </c:pt>
                <c:pt idx="9058">
                  <c:v>0.50827344141734887</c:v>
                </c:pt>
                <c:pt idx="9059">
                  <c:v>0.50827344141734887</c:v>
                </c:pt>
                <c:pt idx="9060">
                  <c:v>0.50827344141734887</c:v>
                </c:pt>
                <c:pt idx="9061">
                  <c:v>0.50827344141734887</c:v>
                </c:pt>
                <c:pt idx="9062">
                  <c:v>0.50827344141734887</c:v>
                </c:pt>
                <c:pt idx="9063">
                  <c:v>0.50818987130202242</c:v>
                </c:pt>
                <c:pt idx="9064">
                  <c:v>0.50810630118669531</c:v>
                </c:pt>
                <c:pt idx="9065">
                  <c:v>0.50802273107136853</c:v>
                </c:pt>
                <c:pt idx="9066">
                  <c:v>0.50802273107136853</c:v>
                </c:pt>
                <c:pt idx="9067">
                  <c:v>0.50793916095604197</c:v>
                </c:pt>
                <c:pt idx="9068">
                  <c:v>0.50793916095604197</c:v>
                </c:pt>
                <c:pt idx="9069">
                  <c:v>0.50785559084071541</c:v>
                </c:pt>
                <c:pt idx="9070">
                  <c:v>0.50785559084071541</c:v>
                </c:pt>
                <c:pt idx="9071">
                  <c:v>0.50777202072538852</c:v>
                </c:pt>
                <c:pt idx="9072">
                  <c:v>0.50777202072538852</c:v>
                </c:pt>
                <c:pt idx="9073">
                  <c:v>0.50768845061006185</c:v>
                </c:pt>
                <c:pt idx="9074">
                  <c:v>0.50768845061006185</c:v>
                </c:pt>
                <c:pt idx="9075">
                  <c:v>0.50768845061006185</c:v>
                </c:pt>
                <c:pt idx="9076">
                  <c:v>0.50760488049473529</c:v>
                </c:pt>
                <c:pt idx="9077">
                  <c:v>0.50760488049473529</c:v>
                </c:pt>
                <c:pt idx="9078">
                  <c:v>0.50760488049473529</c:v>
                </c:pt>
                <c:pt idx="9079">
                  <c:v>0.50752131037940851</c:v>
                </c:pt>
                <c:pt idx="9080">
                  <c:v>0.50752131037940851</c:v>
                </c:pt>
                <c:pt idx="9081">
                  <c:v>0.5074377402640815</c:v>
                </c:pt>
                <c:pt idx="9082">
                  <c:v>0.5073541701487545</c:v>
                </c:pt>
                <c:pt idx="9083">
                  <c:v>0.5073541701487545</c:v>
                </c:pt>
                <c:pt idx="9084">
                  <c:v>0.50727060003342805</c:v>
                </c:pt>
                <c:pt idx="9085">
                  <c:v>0.50727060003342805</c:v>
                </c:pt>
                <c:pt idx="9086">
                  <c:v>0.50718702991810127</c:v>
                </c:pt>
                <c:pt idx="9087">
                  <c:v>0.50718702991810127</c:v>
                </c:pt>
                <c:pt idx="9088">
                  <c:v>0.50718702991810127</c:v>
                </c:pt>
                <c:pt idx="9089">
                  <c:v>0.50718702991810127</c:v>
                </c:pt>
                <c:pt idx="9090">
                  <c:v>0.50710345980277449</c:v>
                </c:pt>
                <c:pt idx="9091">
                  <c:v>0.50710345980277449</c:v>
                </c:pt>
                <c:pt idx="9092">
                  <c:v>0.50710345980277449</c:v>
                </c:pt>
                <c:pt idx="9093">
                  <c:v>0.5070198896874476</c:v>
                </c:pt>
                <c:pt idx="9094">
                  <c:v>0.5070198896874476</c:v>
                </c:pt>
                <c:pt idx="9095">
                  <c:v>0.5070198896874476</c:v>
                </c:pt>
                <c:pt idx="9096">
                  <c:v>0.50693631957212082</c:v>
                </c:pt>
                <c:pt idx="9097">
                  <c:v>0.50693631957212082</c:v>
                </c:pt>
                <c:pt idx="9098">
                  <c:v>0.50685274945679426</c:v>
                </c:pt>
                <c:pt idx="9099">
                  <c:v>0.50676917934146748</c:v>
                </c:pt>
                <c:pt idx="9100">
                  <c:v>0.5066856092261407</c:v>
                </c:pt>
                <c:pt idx="9101">
                  <c:v>0.50660203911081392</c:v>
                </c:pt>
                <c:pt idx="9102">
                  <c:v>0.50651846899548691</c:v>
                </c:pt>
                <c:pt idx="9103">
                  <c:v>0.50651846899548691</c:v>
                </c:pt>
                <c:pt idx="9104">
                  <c:v>0.50643489888016047</c:v>
                </c:pt>
                <c:pt idx="9105">
                  <c:v>0.50643489888016047</c:v>
                </c:pt>
                <c:pt idx="9106">
                  <c:v>0.50643489888016047</c:v>
                </c:pt>
                <c:pt idx="9107">
                  <c:v>0.50643489888016047</c:v>
                </c:pt>
                <c:pt idx="9108">
                  <c:v>0.50635132876483357</c:v>
                </c:pt>
                <c:pt idx="9109">
                  <c:v>0.50626775864950702</c:v>
                </c:pt>
                <c:pt idx="9110">
                  <c:v>0.50626775864950702</c:v>
                </c:pt>
                <c:pt idx="9111">
                  <c:v>0.50618418853418023</c:v>
                </c:pt>
                <c:pt idx="9112">
                  <c:v>0.50618418853418023</c:v>
                </c:pt>
                <c:pt idx="9113">
                  <c:v>0.50618418853418023</c:v>
                </c:pt>
                <c:pt idx="9114">
                  <c:v>0.50610061841885379</c:v>
                </c:pt>
                <c:pt idx="9115">
                  <c:v>0.50610061841885379</c:v>
                </c:pt>
                <c:pt idx="9116">
                  <c:v>0.50601704830352667</c:v>
                </c:pt>
                <c:pt idx="9117">
                  <c:v>0.50601704830352667</c:v>
                </c:pt>
                <c:pt idx="9118">
                  <c:v>0.50601704830352667</c:v>
                </c:pt>
                <c:pt idx="9119">
                  <c:v>0.50601704830352667</c:v>
                </c:pt>
                <c:pt idx="9120">
                  <c:v>0.5059334781882</c:v>
                </c:pt>
                <c:pt idx="9121">
                  <c:v>0.50584990807287333</c:v>
                </c:pt>
                <c:pt idx="9122">
                  <c:v>0.50576633795754611</c:v>
                </c:pt>
                <c:pt idx="9123">
                  <c:v>0.50576633795754611</c:v>
                </c:pt>
                <c:pt idx="9124">
                  <c:v>0.50576633795754611</c:v>
                </c:pt>
                <c:pt idx="9125">
                  <c:v>0.50568276784221911</c:v>
                </c:pt>
                <c:pt idx="9126">
                  <c:v>0.50559919772689288</c:v>
                </c:pt>
                <c:pt idx="9127">
                  <c:v>0.5055156276115661</c:v>
                </c:pt>
                <c:pt idx="9128">
                  <c:v>0.5054320574962391</c:v>
                </c:pt>
                <c:pt idx="9129">
                  <c:v>0.50534848738091254</c:v>
                </c:pt>
                <c:pt idx="9130">
                  <c:v>0.50526491726558609</c:v>
                </c:pt>
                <c:pt idx="9131">
                  <c:v>0.50518134715025886</c:v>
                </c:pt>
                <c:pt idx="9132">
                  <c:v>0.50518134715025886</c:v>
                </c:pt>
                <c:pt idx="9133">
                  <c:v>0.5050977770349323</c:v>
                </c:pt>
                <c:pt idx="9134">
                  <c:v>0.5050977770349323</c:v>
                </c:pt>
                <c:pt idx="9135">
                  <c:v>0.50501420691960552</c:v>
                </c:pt>
                <c:pt idx="9136">
                  <c:v>0.50501420691960552</c:v>
                </c:pt>
                <c:pt idx="9137">
                  <c:v>0.50501420691960552</c:v>
                </c:pt>
                <c:pt idx="9138">
                  <c:v>0.50493063680427874</c:v>
                </c:pt>
                <c:pt idx="9139">
                  <c:v>0.50493063680427874</c:v>
                </c:pt>
                <c:pt idx="9140">
                  <c:v>0.50493063680427874</c:v>
                </c:pt>
                <c:pt idx="9141">
                  <c:v>0.50493063680427874</c:v>
                </c:pt>
                <c:pt idx="9142">
                  <c:v>0.50493063680427874</c:v>
                </c:pt>
                <c:pt idx="9143">
                  <c:v>0.50484706668895218</c:v>
                </c:pt>
                <c:pt idx="9144">
                  <c:v>0.50484706668895218</c:v>
                </c:pt>
                <c:pt idx="9145">
                  <c:v>0.50476349657362551</c:v>
                </c:pt>
                <c:pt idx="9146">
                  <c:v>0.50467992645829884</c:v>
                </c:pt>
                <c:pt idx="9147">
                  <c:v>0.50459635634297151</c:v>
                </c:pt>
                <c:pt idx="9148">
                  <c:v>0.50451278622764451</c:v>
                </c:pt>
                <c:pt idx="9149">
                  <c:v>0.50451278622764451</c:v>
                </c:pt>
                <c:pt idx="9150">
                  <c:v>0.50451278622764451</c:v>
                </c:pt>
                <c:pt idx="9151">
                  <c:v>0.5044292161123185</c:v>
                </c:pt>
                <c:pt idx="9152">
                  <c:v>0.5044292161123185</c:v>
                </c:pt>
                <c:pt idx="9153">
                  <c:v>0.5043456459969915</c:v>
                </c:pt>
                <c:pt idx="9154">
                  <c:v>0.50426207588166416</c:v>
                </c:pt>
                <c:pt idx="9155">
                  <c:v>0.50426207588166416</c:v>
                </c:pt>
                <c:pt idx="9156">
                  <c:v>0.50426207588166416</c:v>
                </c:pt>
                <c:pt idx="9157">
                  <c:v>0.50417850576633749</c:v>
                </c:pt>
                <c:pt idx="9158">
                  <c:v>0.50409493565101138</c:v>
                </c:pt>
                <c:pt idx="9159">
                  <c:v>0.50401136553568437</c:v>
                </c:pt>
                <c:pt idx="9160">
                  <c:v>0.50392779542035759</c:v>
                </c:pt>
                <c:pt idx="9161">
                  <c:v>0.50384422530503092</c:v>
                </c:pt>
                <c:pt idx="9162">
                  <c:v>0.50384422530503092</c:v>
                </c:pt>
                <c:pt idx="9163">
                  <c:v>0.50376065518970414</c:v>
                </c:pt>
                <c:pt idx="9164">
                  <c:v>0.5036770850743777</c:v>
                </c:pt>
                <c:pt idx="9165">
                  <c:v>0.5036770850743777</c:v>
                </c:pt>
                <c:pt idx="9166">
                  <c:v>0.50359351495905058</c:v>
                </c:pt>
                <c:pt idx="9167">
                  <c:v>0.50350994484372369</c:v>
                </c:pt>
                <c:pt idx="9168">
                  <c:v>0.50342637472839691</c:v>
                </c:pt>
                <c:pt idx="9169">
                  <c:v>0.50342637472839691</c:v>
                </c:pt>
                <c:pt idx="9170">
                  <c:v>0.50334280461307068</c:v>
                </c:pt>
                <c:pt idx="9171">
                  <c:v>0.50325923449774368</c:v>
                </c:pt>
                <c:pt idx="9172">
                  <c:v>0.50325923449774368</c:v>
                </c:pt>
                <c:pt idx="9173">
                  <c:v>0.50317566438241679</c:v>
                </c:pt>
                <c:pt idx="9174">
                  <c:v>0.50309209426709001</c:v>
                </c:pt>
                <c:pt idx="9175">
                  <c:v>0.50300852415176311</c:v>
                </c:pt>
                <c:pt idx="9176">
                  <c:v>0.50300852415176311</c:v>
                </c:pt>
                <c:pt idx="9177">
                  <c:v>0.50292495403643667</c:v>
                </c:pt>
                <c:pt idx="9178">
                  <c:v>0.50284138392110989</c:v>
                </c:pt>
                <c:pt idx="9179">
                  <c:v>0.50284138392110989</c:v>
                </c:pt>
                <c:pt idx="9180">
                  <c:v>0.50275781380578333</c:v>
                </c:pt>
                <c:pt idx="9181">
                  <c:v>0.50267424369045655</c:v>
                </c:pt>
                <c:pt idx="9182">
                  <c:v>0.50267424369045655</c:v>
                </c:pt>
                <c:pt idx="9183">
                  <c:v>0.50259067357512965</c:v>
                </c:pt>
                <c:pt idx="9184">
                  <c:v>0.50250710345980276</c:v>
                </c:pt>
                <c:pt idx="9185">
                  <c:v>0.50250710345980276</c:v>
                </c:pt>
                <c:pt idx="9186">
                  <c:v>0.50250710345980276</c:v>
                </c:pt>
                <c:pt idx="9187">
                  <c:v>0.5024235333444762</c:v>
                </c:pt>
                <c:pt idx="9188">
                  <c:v>0.5023399632291492</c:v>
                </c:pt>
                <c:pt idx="9189">
                  <c:v>0.50225639311382242</c:v>
                </c:pt>
                <c:pt idx="9190">
                  <c:v>0.50225639311382242</c:v>
                </c:pt>
                <c:pt idx="9191">
                  <c:v>0.50217282299849575</c:v>
                </c:pt>
                <c:pt idx="9192">
                  <c:v>0.50217282299849575</c:v>
                </c:pt>
                <c:pt idx="9193">
                  <c:v>0.50217282299849575</c:v>
                </c:pt>
                <c:pt idx="9194">
                  <c:v>0.50208925288316919</c:v>
                </c:pt>
                <c:pt idx="9195">
                  <c:v>0.50208925288316919</c:v>
                </c:pt>
                <c:pt idx="9196">
                  <c:v>0.5020056827678423</c:v>
                </c:pt>
                <c:pt idx="9197">
                  <c:v>0.5020056827678423</c:v>
                </c:pt>
                <c:pt idx="9198">
                  <c:v>0.50192211265251563</c:v>
                </c:pt>
                <c:pt idx="9199">
                  <c:v>0.50183854253718874</c:v>
                </c:pt>
                <c:pt idx="9200">
                  <c:v>0.50175497242186218</c:v>
                </c:pt>
                <c:pt idx="9201">
                  <c:v>0.50175497242186218</c:v>
                </c:pt>
                <c:pt idx="9202">
                  <c:v>0.50167140230653562</c:v>
                </c:pt>
                <c:pt idx="9203">
                  <c:v>0.50158783219120839</c:v>
                </c:pt>
                <c:pt idx="9204">
                  <c:v>0.50158783219120839</c:v>
                </c:pt>
                <c:pt idx="9205">
                  <c:v>0.50158783219120839</c:v>
                </c:pt>
                <c:pt idx="9206">
                  <c:v>0.50158783219120839</c:v>
                </c:pt>
                <c:pt idx="9207">
                  <c:v>0.50158783219120839</c:v>
                </c:pt>
                <c:pt idx="9208">
                  <c:v>0.50158783219120839</c:v>
                </c:pt>
                <c:pt idx="9209">
                  <c:v>0.50158783219120839</c:v>
                </c:pt>
                <c:pt idx="9210">
                  <c:v>0.50158783219120839</c:v>
                </c:pt>
                <c:pt idx="9211">
                  <c:v>0.50158783219120839</c:v>
                </c:pt>
                <c:pt idx="9212">
                  <c:v>0.50150426207588161</c:v>
                </c:pt>
                <c:pt idx="9213">
                  <c:v>0.50150426207588161</c:v>
                </c:pt>
                <c:pt idx="9214">
                  <c:v>0.50142069196055461</c:v>
                </c:pt>
                <c:pt idx="9215">
                  <c:v>0.50133712184522761</c:v>
                </c:pt>
                <c:pt idx="9216">
                  <c:v>0.50125355172990116</c:v>
                </c:pt>
                <c:pt idx="9217">
                  <c:v>0.50116998161457471</c:v>
                </c:pt>
                <c:pt idx="9218">
                  <c:v>0.50116998161457471</c:v>
                </c:pt>
                <c:pt idx="9219">
                  <c:v>0.50116998161457471</c:v>
                </c:pt>
                <c:pt idx="9220">
                  <c:v>0.50116998161457471</c:v>
                </c:pt>
                <c:pt idx="9221">
                  <c:v>0.50116998161457471</c:v>
                </c:pt>
                <c:pt idx="9222">
                  <c:v>0.50116998161457471</c:v>
                </c:pt>
                <c:pt idx="9223">
                  <c:v>0.50108641149924771</c:v>
                </c:pt>
                <c:pt idx="9224">
                  <c:v>0.50108641149924771</c:v>
                </c:pt>
                <c:pt idx="9225">
                  <c:v>0.50100284138392093</c:v>
                </c:pt>
                <c:pt idx="9226">
                  <c:v>0.50091927126859481</c:v>
                </c:pt>
                <c:pt idx="9227">
                  <c:v>0.50091927126859481</c:v>
                </c:pt>
                <c:pt idx="9228">
                  <c:v>0.50083570115326759</c:v>
                </c:pt>
                <c:pt idx="9229">
                  <c:v>0.50083570115326759</c:v>
                </c:pt>
                <c:pt idx="9230">
                  <c:v>0.50075213103794047</c:v>
                </c:pt>
                <c:pt idx="9231">
                  <c:v>0.50066856092261358</c:v>
                </c:pt>
                <c:pt idx="9232">
                  <c:v>0.5005849908072868</c:v>
                </c:pt>
                <c:pt idx="9233">
                  <c:v>0.50050142069196057</c:v>
                </c:pt>
                <c:pt idx="9234">
                  <c:v>0.50050142069196057</c:v>
                </c:pt>
                <c:pt idx="9235">
                  <c:v>0.50041785057663357</c:v>
                </c:pt>
                <c:pt idx="9236">
                  <c:v>0.50033428046130679</c:v>
                </c:pt>
                <c:pt idx="9237">
                  <c:v>0.50033428046130679</c:v>
                </c:pt>
                <c:pt idx="9238">
                  <c:v>0.50025071034598034</c:v>
                </c:pt>
                <c:pt idx="9239">
                  <c:v>0.50016714023065323</c:v>
                </c:pt>
                <c:pt idx="9240">
                  <c:v>0.50016714023065323</c:v>
                </c:pt>
                <c:pt idx="9241">
                  <c:v>0.50008357011532656</c:v>
                </c:pt>
                <c:pt idx="9242">
                  <c:v>0.5</c:v>
                </c:pt>
                <c:pt idx="9243">
                  <c:v>0.5</c:v>
                </c:pt>
                <c:pt idx="9244">
                  <c:v>0.5</c:v>
                </c:pt>
                <c:pt idx="9245">
                  <c:v>0.5</c:v>
                </c:pt>
                <c:pt idx="9246">
                  <c:v>0.49991642988467355</c:v>
                </c:pt>
                <c:pt idx="9247">
                  <c:v>0.49983285976934666</c:v>
                </c:pt>
                <c:pt idx="9248">
                  <c:v>0.49974928965401982</c:v>
                </c:pt>
                <c:pt idx="9249">
                  <c:v>0.4996657195386931</c:v>
                </c:pt>
                <c:pt idx="9250">
                  <c:v>0.49958214942336632</c:v>
                </c:pt>
                <c:pt idx="9251">
                  <c:v>0.49949857930803965</c:v>
                </c:pt>
                <c:pt idx="9252">
                  <c:v>0.49949857930803965</c:v>
                </c:pt>
                <c:pt idx="9253">
                  <c:v>0.49941500919271287</c:v>
                </c:pt>
                <c:pt idx="9254">
                  <c:v>0.49941500919271287</c:v>
                </c:pt>
                <c:pt idx="9255">
                  <c:v>0.49941500919271287</c:v>
                </c:pt>
                <c:pt idx="9256">
                  <c:v>0.49941500919271287</c:v>
                </c:pt>
                <c:pt idx="9257">
                  <c:v>0.49941500919271287</c:v>
                </c:pt>
                <c:pt idx="9258">
                  <c:v>0.49941500919271287</c:v>
                </c:pt>
                <c:pt idx="9259">
                  <c:v>0.49941500919271287</c:v>
                </c:pt>
                <c:pt idx="9260">
                  <c:v>0.49941500919271287</c:v>
                </c:pt>
                <c:pt idx="9261">
                  <c:v>0.49941500919271287</c:v>
                </c:pt>
                <c:pt idx="9262">
                  <c:v>0.49941500919271287</c:v>
                </c:pt>
                <c:pt idx="9263">
                  <c:v>0.49933143907738597</c:v>
                </c:pt>
                <c:pt idx="9264">
                  <c:v>0.49933143907738597</c:v>
                </c:pt>
                <c:pt idx="9265">
                  <c:v>0.49933143907738597</c:v>
                </c:pt>
                <c:pt idx="9266">
                  <c:v>0.49933143907738597</c:v>
                </c:pt>
                <c:pt idx="9267">
                  <c:v>0.49933143907738597</c:v>
                </c:pt>
                <c:pt idx="9268">
                  <c:v>0.49933143907738597</c:v>
                </c:pt>
                <c:pt idx="9269">
                  <c:v>0.49933143907738597</c:v>
                </c:pt>
                <c:pt idx="9270">
                  <c:v>0.49924786896205936</c:v>
                </c:pt>
                <c:pt idx="9271">
                  <c:v>0.49924786896205936</c:v>
                </c:pt>
                <c:pt idx="9272">
                  <c:v>0.49916429884673241</c:v>
                </c:pt>
                <c:pt idx="9273">
                  <c:v>0.49916429884673241</c:v>
                </c:pt>
                <c:pt idx="9274">
                  <c:v>0.49908072873140585</c:v>
                </c:pt>
                <c:pt idx="9275">
                  <c:v>0.49899715861607874</c:v>
                </c:pt>
                <c:pt idx="9276">
                  <c:v>0.49899715861607874</c:v>
                </c:pt>
                <c:pt idx="9277">
                  <c:v>0.49891358850075235</c:v>
                </c:pt>
                <c:pt idx="9278">
                  <c:v>0.49891358850075235</c:v>
                </c:pt>
                <c:pt idx="9279">
                  <c:v>0.49891358850075235</c:v>
                </c:pt>
                <c:pt idx="9280">
                  <c:v>0.49891358850075235</c:v>
                </c:pt>
                <c:pt idx="9281">
                  <c:v>0.49891358850075235</c:v>
                </c:pt>
                <c:pt idx="9282">
                  <c:v>0.49891358850075235</c:v>
                </c:pt>
                <c:pt idx="9283">
                  <c:v>0.49891358850075235</c:v>
                </c:pt>
                <c:pt idx="9284">
                  <c:v>0.49883001838542551</c:v>
                </c:pt>
                <c:pt idx="9285">
                  <c:v>0.49874644827009862</c:v>
                </c:pt>
                <c:pt idx="9286">
                  <c:v>0.49866287815477206</c:v>
                </c:pt>
                <c:pt idx="9287">
                  <c:v>0.49857930803944528</c:v>
                </c:pt>
                <c:pt idx="9288">
                  <c:v>0.49857930803944528</c:v>
                </c:pt>
                <c:pt idx="9289">
                  <c:v>0.49857930803944528</c:v>
                </c:pt>
                <c:pt idx="9290">
                  <c:v>0.49857930803944528</c:v>
                </c:pt>
                <c:pt idx="9291">
                  <c:v>0.4984957379241185</c:v>
                </c:pt>
                <c:pt idx="9292">
                  <c:v>0.4984957379241185</c:v>
                </c:pt>
                <c:pt idx="9293">
                  <c:v>0.49841216780879183</c:v>
                </c:pt>
                <c:pt idx="9294">
                  <c:v>0.49841216780879183</c:v>
                </c:pt>
                <c:pt idx="9295">
                  <c:v>0.49832859769346516</c:v>
                </c:pt>
                <c:pt idx="9296">
                  <c:v>0.49824502757813793</c:v>
                </c:pt>
                <c:pt idx="9297">
                  <c:v>0.49816145746281132</c:v>
                </c:pt>
                <c:pt idx="9298">
                  <c:v>0.49807788734748493</c:v>
                </c:pt>
                <c:pt idx="9299">
                  <c:v>0.49799431723215792</c:v>
                </c:pt>
                <c:pt idx="9300">
                  <c:v>0.49791074711683125</c:v>
                </c:pt>
                <c:pt idx="9301">
                  <c:v>0.49791074711683125</c:v>
                </c:pt>
                <c:pt idx="9302">
                  <c:v>0.49791074711683125</c:v>
                </c:pt>
                <c:pt idx="9303">
                  <c:v>0.49782717700150442</c:v>
                </c:pt>
                <c:pt idx="9304">
                  <c:v>0.49782717700150442</c:v>
                </c:pt>
                <c:pt idx="9305">
                  <c:v>0.49774360688617736</c:v>
                </c:pt>
                <c:pt idx="9306">
                  <c:v>0.49766003677085086</c:v>
                </c:pt>
                <c:pt idx="9307">
                  <c:v>0.49766003677085086</c:v>
                </c:pt>
                <c:pt idx="9308">
                  <c:v>0.49757646665552413</c:v>
                </c:pt>
                <c:pt idx="9309">
                  <c:v>0.49757646665552413</c:v>
                </c:pt>
                <c:pt idx="9310">
                  <c:v>0.49749289654019735</c:v>
                </c:pt>
                <c:pt idx="9311">
                  <c:v>0.49740932642487057</c:v>
                </c:pt>
                <c:pt idx="9312">
                  <c:v>0.49740932642487057</c:v>
                </c:pt>
                <c:pt idx="9313">
                  <c:v>0.49732575630954395</c:v>
                </c:pt>
                <c:pt idx="9314">
                  <c:v>0.49732575630954395</c:v>
                </c:pt>
                <c:pt idx="9315">
                  <c:v>0.49732575630954395</c:v>
                </c:pt>
                <c:pt idx="9316">
                  <c:v>0.49724218619421701</c:v>
                </c:pt>
                <c:pt idx="9317">
                  <c:v>0.49715861607889039</c:v>
                </c:pt>
                <c:pt idx="9318">
                  <c:v>0.49715861607889039</c:v>
                </c:pt>
                <c:pt idx="9319">
                  <c:v>0.49707504596356356</c:v>
                </c:pt>
                <c:pt idx="9320">
                  <c:v>0.49707504596356356</c:v>
                </c:pt>
                <c:pt idx="9321">
                  <c:v>0.49699147584823677</c:v>
                </c:pt>
                <c:pt idx="9322">
                  <c:v>0.49699147584823677</c:v>
                </c:pt>
                <c:pt idx="9323">
                  <c:v>0.49690790573291005</c:v>
                </c:pt>
                <c:pt idx="9324">
                  <c:v>0.49690790573291005</c:v>
                </c:pt>
                <c:pt idx="9325">
                  <c:v>0.49682433561758332</c:v>
                </c:pt>
                <c:pt idx="9326">
                  <c:v>0.49682433561758332</c:v>
                </c:pt>
                <c:pt idx="9327">
                  <c:v>0.49674076550225665</c:v>
                </c:pt>
                <c:pt idx="9328">
                  <c:v>0.49674076550225665</c:v>
                </c:pt>
                <c:pt idx="9329">
                  <c:v>0.49665719538692976</c:v>
                </c:pt>
                <c:pt idx="9330">
                  <c:v>0.49657362527160304</c:v>
                </c:pt>
                <c:pt idx="9331">
                  <c:v>0.4964900551562762</c:v>
                </c:pt>
                <c:pt idx="9332">
                  <c:v>0.49640648504094953</c:v>
                </c:pt>
                <c:pt idx="9333">
                  <c:v>0.49640648504094953</c:v>
                </c:pt>
                <c:pt idx="9334">
                  <c:v>0.49632291492562292</c:v>
                </c:pt>
                <c:pt idx="9335">
                  <c:v>0.49623934481029575</c:v>
                </c:pt>
                <c:pt idx="9336">
                  <c:v>0.49623934481029575</c:v>
                </c:pt>
                <c:pt idx="9337">
                  <c:v>0.49615577469496924</c:v>
                </c:pt>
                <c:pt idx="9338">
                  <c:v>0.49615577469496924</c:v>
                </c:pt>
                <c:pt idx="9339">
                  <c:v>0.49615577469496924</c:v>
                </c:pt>
                <c:pt idx="9340">
                  <c:v>0.49615577469496924</c:v>
                </c:pt>
                <c:pt idx="9341">
                  <c:v>0.49615577469496924</c:v>
                </c:pt>
                <c:pt idx="9342">
                  <c:v>0.49615577469496924</c:v>
                </c:pt>
                <c:pt idx="9343">
                  <c:v>0.49607220457964252</c:v>
                </c:pt>
                <c:pt idx="9344">
                  <c:v>0.49607220457964252</c:v>
                </c:pt>
                <c:pt idx="9345">
                  <c:v>0.49607220457964252</c:v>
                </c:pt>
                <c:pt idx="9346">
                  <c:v>0.49598863446431563</c:v>
                </c:pt>
                <c:pt idx="9347">
                  <c:v>0.49590506434898896</c:v>
                </c:pt>
                <c:pt idx="9348">
                  <c:v>0.49582149423366229</c:v>
                </c:pt>
                <c:pt idx="9349">
                  <c:v>0.49582149423366229</c:v>
                </c:pt>
                <c:pt idx="9350">
                  <c:v>0.49573792411833523</c:v>
                </c:pt>
                <c:pt idx="9351">
                  <c:v>0.4956543540030085</c:v>
                </c:pt>
                <c:pt idx="9352">
                  <c:v>0.49557078388768205</c:v>
                </c:pt>
                <c:pt idx="9353">
                  <c:v>0.49557078388768205</c:v>
                </c:pt>
                <c:pt idx="9354">
                  <c:v>0.49548721377235527</c:v>
                </c:pt>
                <c:pt idx="9355">
                  <c:v>0.49540364365702838</c:v>
                </c:pt>
                <c:pt idx="9356">
                  <c:v>0.49540364365702838</c:v>
                </c:pt>
                <c:pt idx="9357">
                  <c:v>0.49532007354170171</c:v>
                </c:pt>
                <c:pt idx="9358">
                  <c:v>0.49532007354170171</c:v>
                </c:pt>
                <c:pt idx="9359">
                  <c:v>0.49532007354170171</c:v>
                </c:pt>
                <c:pt idx="9360">
                  <c:v>0.49523650342637471</c:v>
                </c:pt>
                <c:pt idx="9361">
                  <c:v>0.49523650342637471</c:v>
                </c:pt>
                <c:pt idx="9362">
                  <c:v>0.49523650342637471</c:v>
                </c:pt>
                <c:pt idx="9363">
                  <c:v>0.49523650342637471</c:v>
                </c:pt>
                <c:pt idx="9364">
                  <c:v>0.49523650342637471</c:v>
                </c:pt>
                <c:pt idx="9365">
                  <c:v>0.49523650342637471</c:v>
                </c:pt>
                <c:pt idx="9366">
                  <c:v>0.49523650342637471</c:v>
                </c:pt>
                <c:pt idx="9367">
                  <c:v>0.49523650342637471</c:v>
                </c:pt>
                <c:pt idx="9368">
                  <c:v>0.49523650342637471</c:v>
                </c:pt>
                <c:pt idx="9369">
                  <c:v>0.49515293331104815</c:v>
                </c:pt>
                <c:pt idx="9370">
                  <c:v>0.49506936319572142</c:v>
                </c:pt>
                <c:pt idx="9371">
                  <c:v>0.49498579308039464</c:v>
                </c:pt>
                <c:pt idx="9372">
                  <c:v>0.49498579308039464</c:v>
                </c:pt>
                <c:pt idx="9373">
                  <c:v>0.49498579308039464</c:v>
                </c:pt>
                <c:pt idx="9374">
                  <c:v>0.49498579308039464</c:v>
                </c:pt>
                <c:pt idx="9375">
                  <c:v>0.49490222296506786</c:v>
                </c:pt>
                <c:pt idx="9376">
                  <c:v>0.49481865284974119</c:v>
                </c:pt>
                <c:pt idx="9377">
                  <c:v>0.49481865284974119</c:v>
                </c:pt>
                <c:pt idx="9378">
                  <c:v>0.49473508273441424</c:v>
                </c:pt>
                <c:pt idx="9379">
                  <c:v>0.49473508273441424</c:v>
                </c:pt>
                <c:pt idx="9380">
                  <c:v>0.49465151261908746</c:v>
                </c:pt>
                <c:pt idx="9381">
                  <c:v>0.49456794250376068</c:v>
                </c:pt>
                <c:pt idx="9382">
                  <c:v>0.49448437238843412</c:v>
                </c:pt>
                <c:pt idx="9383">
                  <c:v>0.49440080227310723</c:v>
                </c:pt>
                <c:pt idx="9384">
                  <c:v>0.49440080227310723</c:v>
                </c:pt>
                <c:pt idx="9385">
                  <c:v>0.49440080227310723</c:v>
                </c:pt>
                <c:pt idx="9386">
                  <c:v>0.49440080227310723</c:v>
                </c:pt>
                <c:pt idx="9387">
                  <c:v>0.49440080227310723</c:v>
                </c:pt>
                <c:pt idx="9388">
                  <c:v>0.49440080227310723</c:v>
                </c:pt>
                <c:pt idx="9389">
                  <c:v>0.49440080227310723</c:v>
                </c:pt>
                <c:pt idx="9390">
                  <c:v>0.49440080227310723</c:v>
                </c:pt>
                <c:pt idx="9391">
                  <c:v>0.49440080227310723</c:v>
                </c:pt>
                <c:pt idx="9392">
                  <c:v>0.49431723215778045</c:v>
                </c:pt>
                <c:pt idx="9393">
                  <c:v>0.49423366204245384</c:v>
                </c:pt>
                <c:pt idx="9394">
                  <c:v>0.494150091927127</c:v>
                </c:pt>
                <c:pt idx="9395">
                  <c:v>0.494150091927127</c:v>
                </c:pt>
                <c:pt idx="9396">
                  <c:v>0.49406652181180033</c:v>
                </c:pt>
                <c:pt idx="9397">
                  <c:v>0.49406652181180033</c:v>
                </c:pt>
                <c:pt idx="9398">
                  <c:v>0.49398295169647355</c:v>
                </c:pt>
                <c:pt idx="9399">
                  <c:v>0.49389938158114666</c:v>
                </c:pt>
                <c:pt idx="9400">
                  <c:v>0.49381581146582004</c:v>
                </c:pt>
                <c:pt idx="9401">
                  <c:v>0.49373224135049321</c:v>
                </c:pt>
                <c:pt idx="9402">
                  <c:v>0.49364867123516643</c:v>
                </c:pt>
                <c:pt idx="9403">
                  <c:v>0.49356510111983976</c:v>
                </c:pt>
                <c:pt idx="9404">
                  <c:v>0.49348153100451292</c:v>
                </c:pt>
                <c:pt idx="9405">
                  <c:v>0.49348153100451292</c:v>
                </c:pt>
                <c:pt idx="9406">
                  <c:v>0.49339796088918625</c:v>
                </c:pt>
                <c:pt idx="9407">
                  <c:v>0.49339796088918625</c:v>
                </c:pt>
                <c:pt idx="9408">
                  <c:v>0.49331439077385952</c:v>
                </c:pt>
                <c:pt idx="9409">
                  <c:v>0.49331439077385952</c:v>
                </c:pt>
                <c:pt idx="9410">
                  <c:v>0.49331439077385952</c:v>
                </c:pt>
                <c:pt idx="9411">
                  <c:v>0.49331439077385952</c:v>
                </c:pt>
                <c:pt idx="9412">
                  <c:v>0.49331439077385952</c:v>
                </c:pt>
                <c:pt idx="9413">
                  <c:v>0.49323082065853241</c:v>
                </c:pt>
                <c:pt idx="9414">
                  <c:v>0.49314725054320574</c:v>
                </c:pt>
                <c:pt idx="9415">
                  <c:v>0.49314725054320574</c:v>
                </c:pt>
                <c:pt idx="9416">
                  <c:v>0.49314725054320574</c:v>
                </c:pt>
                <c:pt idx="9417">
                  <c:v>0.49314725054320574</c:v>
                </c:pt>
                <c:pt idx="9418">
                  <c:v>0.49314725054320574</c:v>
                </c:pt>
                <c:pt idx="9419">
                  <c:v>0.49314725054320574</c:v>
                </c:pt>
                <c:pt idx="9420">
                  <c:v>0.49314725054320574</c:v>
                </c:pt>
                <c:pt idx="9421">
                  <c:v>0.49306368042787907</c:v>
                </c:pt>
                <c:pt idx="9422">
                  <c:v>0.49298011031255246</c:v>
                </c:pt>
                <c:pt idx="9423">
                  <c:v>0.49298011031255246</c:v>
                </c:pt>
                <c:pt idx="9424">
                  <c:v>0.49289654019722562</c:v>
                </c:pt>
                <c:pt idx="9425">
                  <c:v>0.49289654019722562</c:v>
                </c:pt>
                <c:pt idx="9426">
                  <c:v>0.492812970081899</c:v>
                </c:pt>
                <c:pt idx="9427">
                  <c:v>0.49272939996657206</c:v>
                </c:pt>
                <c:pt idx="9428">
                  <c:v>0.49264582985124528</c:v>
                </c:pt>
                <c:pt idx="9429">
                  <c:v>0.49264582985124528</c:v>
                </c:pt>
                <c:pt idx="9430">
                  <c:v>0.49256225973591838</c:v>
                </c:pt>
                <c:pt idx="9431">
                  <c:v>0.49247868962059194</c:v>
                </c:pt>
                <c:pt idx="9432">
                  <c:v>0.49239511950526504</c:v>
                </c:pt>
                <c:pt idx="9433">
                  <c:v>0.49239511950526504</c:v>
                </c:pt>
                <c:pt idx="9434">
                  <c:v>0.49231154938993837</c:v>
                </c:pt>
                <c:pt idx="9435">
                  <c:v>0.49231154938993837</c:v>
                </c:pt>
                <c:pt idx="9436">
                  <c:v>0.49222797927461159</c:v>
                </c:pt>
                <c:pt idx="9437">
                  <c:v>0.49214440915928481</c:v>
                </c:pt>
                <c:pt idx="9438">
                  <c:v>0.49214440915928481</c:v>
                </c:pt>
                <c:pt idx="9439">
                  <c:v>0.49206083904395803</c:v>
                </c:pt>
                <c:pt idx="9440">
                  <c:v>0.49206083904395803</c:v>
                </c:pt>
                <c:pt idx="9441">
                  <c:v>0.49197726892863136</c:v>
                </c:pt>
                <c:pt idx="9442">
                  <c:v>0.49197726892863136</c:v>
                </c:pt>
                <c:pt idx="9443">
                  <c:v>0.49189369881330436</c:v>
                </c:pt>
                <c:pt idx="9444">
                  <c:v>0.49181012869797774</c:v>
                </c:pt>
                <c:pt idx="9445">
                  <c:v>0.49181012869797774</c:v>
                </c:pt>
                <c:pt idx="9446">
                  <c:v>0.49172655858265091</c:v>
                </c:pt>
                <c:pt idx="9447">
                  <c:v>0.49164298846732418</c:v>
                </c:pt>
                <c:pt idx="9448">
                  <c:v>0.49164298846732418</c:v>
                </c:pt>
                <c:pt idx="9449">
                  <c:v>0.49164298846732418</c:v>
                </c:pt>
                <c:pt idx="9450">
                  <c:v>0.49164298846732418</c:v>
                </c:pt>
                <c:pt idx="9451">
                  <c:v>0.49164298846732418</c:v>
                </c:pt>
                <c:pt idx="9452">
                  <c:v>0.49164298846732418</c:v>
                </c:pt>
                <c:pt idx="9453">
                  <c:v>0.49155941835199735</c:v>
                </c:pt>
                <c:pt idx="9454">
                  <c:v>0.49147584823667068</c:v>
                </c:pt>
                <c:pt idx="9455">
                  <c:v>0.49147584823667068</c:v>
                </c:pt>
                <c:pt idx="9456">
                  <c:v>0.49147584823667068</c:v>
                </c:pt>
                <c:pt idx="9457">
                  <c:v>0.4913922781213439</c:v>
                </c:pt>
                <c:pt idx="9458">
                  <c:v>0.49130870800601711</c:v>
                </c:pt>
                <c:pt idx="9459">
                  <c:v>0.49130870800601711</c:v>
                </c:pt>
                <c:pt idx="9460">
                  <c:v>0.49122513789069044</c:v>
                </c:pt>
                <c:pt idx="9461">
                  <c:v>0.49114156777536366</c:v>
                </c:pt>
                <c:pt idx="9462">
                  <c:v>0.49114156777536366</c:v>
                </c:pt>
                <c:pt idx="9463">
                  <c:v>0.49105799766003688</c:v>
                </c:pt>
                <c:pt idx="9464">
                  <c:v>0.49097442754471021</c:v>
                </c:pt>
                <c:pt idx="9465">
                  <c:v>0.49089085742938332</c:v>
                </c:pt>
                <c:pt idx="9466">
                  <c:v>0.49089085742938332</c:v>
                </c:pt>
                <c:pt idx="9467">
                  <c:v>0.49080728731405687</c:v>
                </c:pt>
                <c:pt idx="9468">
                  <c:v>0.49080728731405687</c:v>
                </c:pt>
                <c:pt idx="9469">
                  <c:v>0.49072371719872981</c:v>
                </c:pt>
                <c:pt idx="9470">
                  <c:v>0.49072371719872981</c:v>
                </c:pt>
                <c:pt idx="9471">
                  <c:v>0.49064014708340298</c:v>
                </c:pt>
                <c:pt idx="9472">
                  <c:v>0.49064014708340298</c:v>
                </c:pt>
                <c:pt idx="9473">
                  <c:v>0.49064014708340298</c:v>
                </c:pt>
                <c:pt idx="9474">
                  <c:v>0.49064014708340298</c:v>
                </c:pt>
                <c:pt idx="9475">
                  <c:v>0.49055657696807636</c:v>
                </c:pt>
                <c:pt idx="9476">
                  <c:v>0.49055657696807636</c:v>
                </c:pt>
                <c:pt idx="9477">
                  <c:v>0.49055657696807636</c:v>
                </c:pt>
                <c:pt idx="9478">
                  <c:v>0.49047300685274953</c:v>
                </c:pt>
                <c:pt idx="9479">
                  <c:v>0.49047300685274953</c:v>
                </c:pt>
                <c:pt idx="9480">
                  <c:v>0.49038943673742291</c:v>
                </c:pt>
                <c:pt idx="9481">
                  <c:v>0.49030586662209608</c:v>
                </c:pt>
                <c:pt idx="9482">
                  <c:v>0.49030586662209608</c:v>
                </c:pt>
                <c:pt idx="9483">
                  <c:v>0.49030586662209608</c:v>
                </c:pt>
                <c:pt idx="9484">
                  <c:v>0.49030586662209608</c:v>
                </c:pt>
                <c:pt idx="9485">
                  <c:v>0.49030586662209608</c:v>
                </c:pt>
                <c:pt idx="9486">
                  <c:v>0.49022229650676918</c:v>
                </c:pt>
                <c:pt idx="9487">
                  <c:v>0.49022229650676918</c:v>
                </c:pt>
                <c:pt idx="9488">
                  <c:v>0.49013872639144251</c:v>
                </c:pt>
                <c:pt idx="9489">
                  <c:v>0.49013872639144251</c:v>
                </c:pt>
                <c:pt idx="9490">
                  <c:v>0.49005515627611551</c:v>
                </c:pt>
                <c:pt idx="9491">
                  <c:v>0.49005515627611551</c:v>
                </c:pt>
                <c:pt idx="9492">
                  <c:v>0.49005515627611551</c:v>
                </c:pt>
                <c:pt idx="9493">
                  <c:v>0.49005515627611551</c:v>
                </c:pt>
                <c:pt idx="9494">
                  <c:v>0.48997158616078906</c:v>
                </c:pt>
                <c:pt idx="9495">
                  <c:v>0.48997158616078906</c:v>
                </c:pt>
                <c:pt idx="9496">
                  <c:v>0.48988801604546239</c:v>
                </c:pt>
                <c:pt idx="9497">
                  <c:v>0.48988801604546239</c:v>
                </c:pt>
                <c:pt idx="9498">
                  <c:v>0.4898044459301355</c:v>
                </c:pt>
                <c:pt idx="9499">
                  <c:v>0.4898044459301355</c:v>
                </c:pt>
                <c:pt idx="9500">
                  <c:v>0.4898044459301355</c:v>
                </c:pt>
                <c:pt idx="9501">
                  <c:v>0.48972087581480894</c:v>
                </c:pt>
                <c:pt idx="9502">
                  <c:v>0.48963730569948188</c:v>
                </c:pt>
                <c:pt idx="9503">
                  <c:v>0.48955373558415527</c:v>
                </c:pt>
                <c:pt idx="9504">
                  <c:v>0.48947016546882854</c:v>
                </c:pt>
                <c:pt idx="9505">
                  <c:v>0.48938659535350193</c:v>
                </c:pt>
                <c:pt idx="9506">
                  <c:v>0.48938659535350193</c:v>
                </c:pt>
                <c:pt idx="9507">
                  <c:v>0.48938659535350193</c:v>
                </c:pt>
                <c:pt idx="9508">
                  <c:v>0.48930302523817482</c:v>
                </c:pt>
                <c:pt idx="9509">
                  <c:v>0.48921945512284826</c:v>
                </c:pt>
                <c:pt idx="9510">
                  <c:v>0.48913588500752136</c:v>
                </c:pt>
                <c:pt idx="9511">
                  <c:v>0.48905231489219458</c:v>
                </c:pt>
                <c:pt idx="9512">
                  <c:v>0.48905231489219458</c:v>
                </c:pt>
                <c:pt idx="9513">
                  <c:v>0.48896874477686791</c:v>
                </c:pt>
                <c:pt idx="9514">
                  <c:v>0.48896874477686791</c:v>
                </c:pt>
                <c:pt idx="9515">
                  <c:v>0.48896874477686791</c:v>
                </c:pt>
                <c:pt idx="9516">
                  <c:v>0.48896874477686791</c:v>
                </c:pt>
                <c:pt idx="9517">
                  <c:v>0.48888517466154113</c:v>
                </c:pt>
                <c:pt idx="9518">
                  <c:v>0.4888016045462143</c:v>
                </c:pt>
                <c:pt idx="9519">
                  <c:v>0.4888016045462143</c:v>
                </c:pt>
                <c:pt idx="9520">
                  <c:v>0.4888016045462143</c:v>
                </c:pt>
                <c:pt idx="9521">
                  <c:v>0.4888016045462143</c:v>
                </c:pt>
                <c:pt idx="9522">
                  <c:v>0.48871803443088746</c:v>
                </c:pt>
                <c:pt idx="9523">
                  <c:v>0.48863446431556096</c:v>
                </c:pt>
                <c:pt idx="9524">
                  <c:v>0.48863446431556096</c:v>
                </c:pt>
                <c:pt idx="9525">
                  <c:v>0.48855089420023412</c:v>
                </c:pt>
                <c:pt idx="9526">
                  <c:v>0.48855089420023412</c:v>
                </c:pt>
                <c:pt idx="9527">
                  <c:v>0.48846732408490739</c:v>
                </c:pt>
                <c:pt idx="9528">
                  <c:v>0.48846732408490739</c:v>
                </c:pt>
                <c:pt idx="9529">
                  <c:v>0.48846732408490739</c:v>
                </c:pt>
                <c:pt idx="9530">
                  <c:v>0.48838375396958067</c:v>
                </c:pt>
                <c:pt idx="9531">
                  <c:v>0.488300183854254</c:v>
                </c:pt>
                <c:pt idx="9532">
                  <c:v>0.488300183854254</c:v>
                </c:pt>
                <c:pt idx="9533">
                  <c:v>0.48821661373892711</c:v>
                </c:pt>
                <c:pt idx="9534">
                  <c:v>0.48813304362360022</c:v>
                </c:pt>
                <c:pt idx="9535">
                  <c:v>0.48813304362360022</c:v>
                </c:pt>
                <c:pt idx="9536">
                  <c:v>0.48813304362360022</c:v>
                </c:pt>
                <c:pt idx="9537">
                  <c:v>0.48804947350827355</c:v>
                </c:pt>
                <c:pt idx="9538">
                  <c:v>0.48804947350827355</c:v>
                </c:pt>
                <c:pt idx="9539">
                  <c:v>0.48796590339294693</c:v>
                </c:pt>
                <c:pt idx="9540">
                  <c:v>0.48788233327762009</c:v>
                </c:pt>
                <c:pt idx="9541">
                  <c:v>0.48788233327762009</c:v>
                </c:pt>
                <c:pt idx="9542">
                  <c:v>0.48779876316229337</c:v>
                </c:pt>
                <c:pt idx="9543">
                  <c:v>0.48779876316229337</c:v>
                </c:pt>
                <c:pt idx="9544">
                  <c:v>0.48771519304696642</c:v>
                </c:pt>
                <c:pt idx="9545">
                  <c:v>0.48771519304696642</c:v>
                </c:pt>
                <c:pt idx="9546">
                  <c:v>0.48763162293163964</c:v>
                </c:pt>
                <c:pt idx="9547">
                  <c:v>0.48763162293163964</c:v>
                </c:pt>
                <c:pt idx="9548">
                  <c:v>0.48754805281631275</c:v>
                </c:pt>
                <c:pt idx="9549">
                  <c:v>0.48746448270098625</c:v>
                </c:pt>
                <c:pt idx="9550">
                  <c:v>0.48746448270098625</c:v>
                </c:pt>
                <c:pt idx="9551">
                  <c:v>0.48738091258565963</c:v>
                </c:pt>
                <c:pt idx="9552">
                  <c:v>0.48729734247033246</c:v>
                </c:pt>
                <c:pt idx="9553">
                  <c:v>0.48721377235500596</c:v>
                </c:pt>
                <c:pt idx="9554">
                  <c:v>0.48713020223967918</c:v>
                </c:pt>
                <c:pt idx="9555">
                  <c:v>0.48713020223967918</c:v>
                </c:pt>
                <c:pt idx="9556">
                  <c:v>0.48704663212435245</c:v>
                </c:pt>
                <c:pt idx="9557">
                  <c:v>0.48696306200902573</c:v>
                </c:pt>
                <c:pt idx="9558">
                  <c:v>0.48687949189369906</c:v>
                </c:pt>
                <c:pt idx="9559">
                  <c:v>0.48679592177837205</c:v>
                </c:pt>
                <c:pt idx="9560">
                  <c:v>0.48671235166304538</c:v>
                </c:pt>
                <c:pt idx="9561">
                  <c:v>0.48671235166304538</c:v>
                </c:pt>
                <c:pt idx="9562">
                  <c:v>0.48662878154771871</c:v>
                </c:pt>
                <c:pt idx="9563">
                  <c:v>0.48654521143239177</c:v>
                </c:pt>
                <c:pt idx="9564">
                  <c:v>0.48654521143239177</c:v>
                </c:pt>
                <c:pt idx="9565">
                  <c:v>0.48646164131706526</c:v>
                </c:pt>
                <c:pt idx="9566">
                  <c:v>0.48637807120173843</c:v>
                </c:pt>
                <c:pt idx="9567">
                  <c:v>0.48629450108641148</c:v>
                </c:pt>
                <c:pt idx="9568">
                  <c:v>0.48621093097108481</c:v>
                </c:pt>
                <c:pt idx="9569">
                  <c:v>0.48612736085575825</c:v>
                </c:pt>
                <c:pt idx="9570">
                  <c:v>0.48612736085575825</c:v>
                </c:pt>
                <c:pt idx="9571">
                  <c:v>0.48612736085575825</c:v>
                </c:pt>
                <c:pt idx="9572">
                  <c:v>0.48612736085575825</c:v>
                </c:pt>
                <c:pt idx="9573">
                  <c:v>0.4860437907404313</c:v>
                </c:pt>
                <c:pt idx="9574">
                  <c:v>0.48596022062510447</c:v>
                </c:pt>
                <c:pt idx="9575">
                  <c:v>0.48587665050977785</c:v>
                </c:pt>
                <c:pt idx="9576">
                  <c:v>0.48587665050977785</c:v>
                </c:pt>
                <c:pt idx="9577">
                  <c:v>0.48579308039445102</c:v>
                </c:pt>
                <c:pt idx="9578">
                  <c:v>0.48579308039445102</c:v>
                </c:pt>
                <c:pt idx="9579">
                  <c:v>0.48570951027912435</c:v>
                </c:pt>
                <c:pt idx="9580">
                  <c:v>0.48570951027912435</c:v>
                </c:pt>
                <c:pt idx="9581">
                  <c:v>0.48570951027912435</c:v>
                </c:pt>
                <c:pt idx="9582">
                  <c:v>0.48570951027912435</c:v>
                </c:pt>
                <c:pt idx="9583">
                  <c:v>0.48562594016379745</c:v>
                </c:pt>
                <c:pt idx="9584">
                  <c:v>0.48562594016379745</c:v>
                </c:pt>
                <c:pt idx="9585">
                  <c:v>0.48562594016379745</c:v>
                </c:pt>
                <c:pt idx="9586">
                  <c:v>0.48562594016379745</c:v>
                </c:pt>
                <c:pt idx="9587">
                  <c:v>0.48554237004847084</c:v>
                </c:pt>
                <c:pt idx="9588">
                  <c:v>0.48554237004847084</c:v>
                </c:pt>
                <c:pt idx="9589">
                  <c:v>0.48554237004847084</c:v>
                </c:pt>
                <c:pt idx="9590">
                  <c:v>0.48545879993314411</c:v>
                </c:pt>
                <c:pt idx="9591">
                  <c:v>0.48545879993314411</c:v>
                </c:pt>
                <c:pt idx="9592">
                  <c:v>0.48545879993314411</c:v>
                </c:pt>
                <c:pt idx="9593">
                  <c:v>0.48537522981781733</c:v>
                </c:pt>
                <c:pt idx="9594">
                  <c:v>0.48537522981781733</c:v>
                </c:pt>
                <c:pt idx="9595">
                  <c:v>0.48529165970249044</c:v>
                </c:pt>
                <c:pt idx="9596">
                  <c:v>0.48520808958716377</c:v>
                </c:pt>
                <c:pt idx="9597">
                  <c:v>0.48512451947183688</c:v>
                </c:pt>
                <c:pt idx="9598">
                  <c:v>0.48504094935651021</c:v>
                </c:pt>
                <c:pt idx="9599">
                  <c:v>0.48495737924118332</c:v>
                </c:pt>
                <c:pt idx="9600">
                  <c:v>0.48495737924118332</c:v>
                </c:pt>
                <c:pt idx="9601">
                  <c:v>0.48495737924118332</c:v>
                </c:pt>
                <c:pt idx="9602">
                  <c:v>0.48487380912585692</c:v>
                </c:pt>
                <c:pt idx="9603">
                  <c:v>0.48487380912585692</c:v>
                </c:pt>
                <c:pt idx="9604">
                  <c:v>0.48479023901052976</c:v>
                </c:pt>
                <c:pt idx="9605">
                  <c:v>0.48479023901052976</c:v>
                </c:pt>
                <c:pt idx="9606">
                  <c:v>0.48470666889520331</c:v>
                </c:pt>
                <c:pt idx="9607">
                  <c:v>0.48470666889520331</c:v>
                </c:pt>
                <c:pt idx="9608">
                  <c:v>0.48470666889520331</c:v>
                </c:pt>
                <c:pt idx="9609">
                  <c:v>0.48462309877987642</c:v>
                </c:pt>
                <c:pt idx="9610">
                  <c:v>0.48453952866454952</c:v>
                </c:pt>
                <c:pt idx="9611">
                  <c:v>0.4844559585492228</c:v>
                </c:pt>
                <c:pt idx="9612">
                  <c:v>0.48437238843389624</c:v>
                </c:pt>
                <c:pt idx="9613">
                  <c:v>0.48437238843389624</c:v>
                </c:pt>
                <c:pt idx="9614">
                  <c:v>0.48428881831856946</c:v>
                </c:pt>
                <c:pt idx="9615">
                  <c:v>0.48420524820324251</c:v>
                </c:pt>
                <c:pt idx="9616">
                  <c:v>0.4841216780879159</c:v>
                </c:pt>
                <c:pt idx="9617">
                  <c:v>0.48403810797258906</c:v>
                </c:pt>
                <c:pt idx="9618">
                  <c:v>0.4839545378572625</c:v>
                </c:pt>
                <c:pt idx="9619">
                  <c:v>0.4839545378572625</c:v>
                </c:pt>
                <c:pt idx="9620">
                  <c:v>0.48387096774193572</c:v>
                </c:pt>
                <c:pt idx="9621">
                  <c:v>0.48378739762660883</c:v>
                </c:pt>
                <c:pt idx="9622">
                  <c:v>0.48370382751128194</c:v>
                </c:pt>
                <c:pt idx="9623">
                  <c:v>0.48362025739595538</c:v>
                </c:pt>
                <c:pt idx="9624">
                  <c:v>0.48353668728062871</c:v>
                </c:pt>
                <c:pt idx="9625">
                  <c:v>0.48353668728062871</c:v>
                </c:pt>
                <c:pt idx="9626">
                  <c:v>0.48353668728062871</c:v>
                </c:pt>
                <c:pt idx="9627">
                  <c:v>0.48345311716530182</c:v>
                </c:pt>
                <c:pt idx="9628">
                  <c:v>0.48345311716530182</c:v>
                </c:pt>
                <c:pt idx="9629">
                  <c:v>0.48336954704997503</c:v>
                </c:pt>
                <c:pt idx="9630">
                  <c:v>0.48328597693464842</c:v>
                </c:pt>
                <c:pt idx="9631">
                  <c:v>0.48320240681932136</c:v>
                </c:pt>
                <c:pt idx="9632">
                  <c:v>0.48320240681932136</c:v>
                </c:pt>
                <c:pt idx="9633">
                  <c:v>0.4831188367039948</c:v>
                </c:pt>
                <c:pt idx="9634">
                  <c:v>0.4831188367039948</c:v>
                </c:pt>
                <c:pt idx="9635">
                  <c:v>0.4831188367039948</c:v>
                </c:pt>
                <c:pt idx="9636">
                  <c:v>0.4831188367039948</c:v>
                </c:pt>
                <c:pt idx="9637">
                  <c:v>0.4831188367039948</c:v>
                </c:pt>
                <c:pt idx="9638">
                  <c:v>0.48303526658866791</c:v>
                </c:pt>
                <c:pt idx="9639">
                  <c:v>0.48303526658866791</c:v>
                </c:pt>
                <c:pt idx="9640">
                  <c:v>0.48295169647334124</c:v>
                </c:pt>
                <c:pt idx="9641">
                  <c:v>0.48295169647334124</c:v>
                </c:pt>
                <c:pt idx="9642">
                  <c:v>0.48295169647334124</c:v>
                </c:pt>
                <c:pt idx="9643">
                  <c:v>0.48295169647334124</c:v>
                </c:pt>
                <c:pt idx="9644">
                  <c:v>0.48286812635801446</c:v>
                </c:pt>
                <c:pt idx="9645">
                  <c:v>0.48286812635801446</c:v>
                </c:pt>
                <c:pt idx="9646">
                  <c:v>0.48286812635801446</c:v>
                </c:pt>
                <c:pt idx="9647">
                  <c:v>0.48286812635801446</c:v>
                </c:pt>
                <c:pt idx="9648">
                  <c:v>0.48278455624268768</c:v>
                </c:pt>
                <c:pt idx="9649">
                  <c:v>0.48270098612736101</c:v>
                </c:pt>
                <c:pt idx="9650">
                  <c:v>0.48270098612736101</c:v>
                </c:pt>
                <c:pt idx="9651">
                  <c:v>0.48261741601203412</c:v>
                </c:pt>
                <c:pt idx="9652">
                  <c:v>0.48253384589670734</c:v>
                </c:pt>
                <c:pt idx="9653">
                  <c:v>0.48245027578138067</c:v>
                </c:pt>
                <c:pt idx="9654">
                  <c:v>0.48245027578138067</c:v>
                </c:pt>
                <c:pt idx="9655">
                  <c:v>0.482366705666054</c:v>
                </c:pt>
                <c:pt idx="9656">
                  <c:v>0.482366705666054</c:v>
                </c:pt>
                <c:pt idx="9657">
                  <c:v>0.4822831355507271</c:v>
                </c:pt>
                <c:pt idx="9658">
                  <c:v>0.48219956543540032</c:v>
                </c:pt>
                <c:pt idx="9659">
                  <c:v>0.48219956543540032</c:v>
                </c:pt>
                <c:pt idx="9660">
                  <c:v>0.48211599532007376</c:v>
                </c:pt>
                <c:pt idx="9661">
                  <c:v>0.48211599532007376</c:v>
                </c:pt>
                <c:pt idx="9662">
                  <c:v>0.48211599532007376</c:v>
                </c:pt>
                <c:pt idx="9663">
                  <c:v>0.48211599532007376</c:v>
                </c:pt>
                <c:pt idx="9664">
                  <c:v>0.48211599532007376</c:v>
                </c:pt>
                <c:pt idx="9665">
                  <c:v>0.48203242520474693</c:v>
                </c:pt>
                <c:pt idx="9666">
                  <c:v>0.48203242520474693</c:v>
                </c:pt>
                <c:pt idx="9667">
                  <c:v>0.48194885508942015</c:v>
                </c:pt>
                <c:pt idx="9668">
                  <c:v>0.48186528497409342</c:v>
                </c:pt>
                <c:pt idx="9669">
                  <c:v>0.48178171485876664</c:v>
                </c:pt>
                <c:pt idx="9670">
                  <c:v>0.48178171485876664</c:v>
                </c:pt>
                <c:pt idx="9671">
                  <c:v>0.48178171485876664</c:v>
                </c:pt>
                <c:pt idx="9672">
                  <c:v>0.48178171485876664</c:v>
                </c:pt>
                <c:pt idx="9673">
                  <c:v>0.48178171485876664</c:v>
                </c:pt>
                <c:pt idx="9674">
                  <c:v>0.48178171485876664</c:v>
                </c:pt>
                <c:pt idx="9675">
                  <c:v>0.48169814474343975</c:v>
                </c:pt>
                <c:pt idx="9676">
                  <c:v>0.48161457462811297</c:v>
                </c:pt>
                <c:pt idx="9677">
                  <c:v>0.48161457462811297</c:v>
                </c:pt>
                <c:pt idx="9678">
                  <c:v>0.48153100451278619</c:v>
                </c:pt>
                <c:pt idx="9679">
                  <c:v>0.48144743439745963</c:v>
                </c:pt>
                <c:pt idx="9680">
                  <c:v>0.48144743439745963</c:v>
                </c:pt>
                <c:pt idx="9681">
                  <c:v>0.4813638642821329</c:v>
                </c:pt>
                <c:pt idx="9682">
                  <c:v>0.48128029416680607</c:v>
                </c:pt>
                <c:pt idx="9683">
                  <c:v>0.48119672405147917</c:v>
                </c:pt>
                <c:pt idx="9684">
                  <c:v>0.48119672405147917</c:v>
                </c:pt>
                <c:pt idx="9685">
                  <c:v>0.48119672405147917</c:v>
                </c:pt>
                <c:pt idx="9686">
                  <c:v>0.48111315393615239</c:v>
                </c:pt>
                <c:pt idx="9687">
                  <c:v>0.48102958382082595</c:v>
                </c:pt>
                <c:pt idx="9688">
                  <c:v>0.48094601370549905</c:v>
                </c:pt>
                <c:pt idx="9689">
                  <c:v>0.48086244359017227</c:v>
                </c:pt>
                <c:pt idx="9690">
                  <c:v>0.48086244359017227</c:v>
                </c:pt>
                <c:pt idx="9691">
                  <c:v>0.48086244359017227</c:v>
                </c:pt>
                <c:pt idx="9692">
                  <c:v>0.48086244359017227</c:v>
                </c:pt>
                <c:pt idx="9693">
                  <c:v>0.48077887347484566</c:v>
                </c:pt>
                <c:pt idx="9694">
                  <c:v>0.48069530335951871</c:v>
                </c:pt>
                <c:pt idx="9695">
                  <c:v>0.48069530335951871</c:v>
                </c:pt>
                <c:pt idx="9696">
                  <c:v>0.48061173324419204</c:v>
                </c:pt>
                <c:pt idx="9697">
                  <c:v>0.48052816312886543</c:v>
                </c:pt>
                <c:pt idx="9698">
                  <c:v>0.48052816312886543</c:v>
                </c:pt>
                <c:pt idx="9699">
                  <c:v>0.48044459301353837</c:v>
                </c:pt>
                <c:pt idx="9700">
                  <c:v>0.4803610228982117</c:v>
                </c:pt>
                <c:pt idx="9701">
                  <c:v>0.4803610228982117</c:v>
                </c:pt>
                <c:pt idx="9702">
                  <c:v>0.4803610228982117</c:v>
                </c:pt>
                <c:pt idx="9703">
                  <c:v>0.4803610228982117</c:v>
                </c:pt>
                <c:pt idx="9704">
                  <c:v>0.4803610228982117</c:v>
                </c:pt>
                <c:pt idx="9705">
                  <c:v>0.48027745278288481</c:v>
                </c:pt>
                <c:pt idx="9706">
                  <c:v>0.48019388266755825</c:v>
                </c:pt>
                <c:pt idx="9707">
                  <c:v>0.48019388266755825</c:v>
                </c:pt>
                <c:pt idx="9708">
                  <c:v>0.48011031255223136</c:v>
                </c:pt>
                <c:pt idx="9709">
                  <c:v>0.48002674243690457</c:v>
                </c:pt>
                <c:pt idx="9710">
                  <c:v>0.48002674243690457</c:v>
                </c:pt>
                <c:pt idx="9711">
                  <c:v>0.48002674243690457</c:v>
                </c:pt>
                <c:pt idx="9712">
                  <c:v>0.47994317232157785</c:v>
                </c:pt>
                <c:pt idx="9713">
                  <c:v>0.47985960220625112</c:v>
                </c:pt>
                <c:pt idx="9714">
                  <c:v>0.47977603209092434</c:v>
                </c:pt>
                <c:pt idx="9715">
                  <c:v>0.47969246197559767</c:v>
                </c:pt>
                <c:pt idx="9716">
                  <c:v>0.47969246197559767</c:v>
                </c:pt>
                <c:pt idx="9717">
                  <c:v>0.479608891860271</c:v>
                </c:pt>
                <c:pt idx="9718">
                  <c:v>0.479608891860271</c:v>
                </c:pt>
                <c:pt idx="9719">
                  <c:v>0.47952532174494422</c:v>
                </c:pt>
                <c:pt idx="9720">
                  <c:v>0.47944175162961733</c:v>
                </c:pt>
                <c:pt idx="9721">
                  <c:v>0.47935818151429066</c:v>
                </c:pt>
                <c:pt idx="9722">
                  <c:v>0.47927461139896393</c:v>
                </c:pt>
                <c:pt idx="9723">
                  <c:v>0.47919104128363699</c:v>
                </c:pt>
                <c:pt idx="9724">
                  <c:v>0.47910747116831032</c:v>
                </c:pt>
                <c:pt idx="9725">
                  <c:v>0.47910747116831032</c:v>
                </c:pt>
                <c:pt idx="9726">
                  <c:v>0.47910747116831032</c:v>
                </c:pt>
                <c:pt idx="9727">
                  <c:v>0.47902390105298365</c:v>
                </c:pt>
                <c:pt idx="9728">
                  <c:v>0.47894033093765687</c:v>
                </c:pt>
                <c:pt idx="9729">
                  <c:v>0.47885676082233014</c:v>
                </c:pt>
                <c:pt idx="9730">
                  <c:v>0.47885676082233014</c:v>
                </c:pt>
                <c:pt idx="9731">
                  <c:v>0.4787731907070033</c:v>
                </c:pt>
                <c:pt idx="9732">
                  <c:v>0.47868962059167641</c:v>
                </c:pt>
                <c:pt idx="9733">
                  <c:v>0.47860605047634963</c:v>
                </c:pt>
                <c:pt idx="9734">
                  <c:v>0.47852248036102296</c:v>
                </c:pt>
                <c:pt idx="9735">
                  <c:v>0.47843891024569635</c:v>
                </c:pt>
                <c:pt idx="9736">
                  <c:v>0.47843891024569635</c:v>
                </c:pt>
                <c:pt idx="9737">
                  <c:v>0.4783553401303694</c:v>
                </c:pt>
                <c:pt idx="9738">
                  <c:v>0.4783553401303694</c:v>
                </c:pt>
                <c:pt idx="9739">
                  <c:v>0.47827177001504273</c:v>
                </c:pt>
                <c:pt idx="9740">
                  <c:v>0.47818819989971606</c:v>
                </c:pt>
                <c:pt idx="9741">
                  <c:v>0.47810462978438917</c:v>
                </c:pt>
                <c:pt idx="9742">
                  <c:v>0.47810462978438917</c:v>
                </c:pt>
                <c:pt idx="9743">
                  <c:v>0.4780210596690625</c:v>
                </c:pt>
                <c:pt idx="9744">
                  <c:v>0.47793748955373561</c:v>
                </c:pt>
                <c:pt idx="9745">
                  <c:v>0.47793748955373561</c:v>
                </c:pt>
                <c:pt idx="9746">
                  <c:v>0.47785391943840888</c:v>
                </c:pt>
                <c:pt idx="9747">
                  <c:v>0.47777034932308216</c:v>
                </c:pt>
                <c:pt idx="9748">
                  <c:v>0.4776867792077556</c:v>
                </c:pt>
                <c:pt idx="9749">
                  <c:v>0.4776032090924287</c:v>
                </c:pt>
                <c:pt idx="9750">
                  <c:v>0.47751963897710181</c:v>
                </c:pt>
                <c:pt idx="9751">
                  <c:v>0.47751963897710181</c:v>
                </c:pt>
                <c:pt idx="9752">
                  <c:v>0.47743606886177514</c:v>
                </c:pt>
                <c:pt idx="9753">
                  <c:v>0.47735249874644842</c:v>
                </c:pt>
                <c:pt idx="9754">
                  <c:v>0.47726892863112136</c:v>
                </c:pt>
                <c:pt idx="9755">
                  <c:v>0.47718535851579474</c:v>
                </c:pt>
                <c:pt idx="9756">
                  <c:v>0.47710178840046802</c:v>
                </c:pt>
                <c:pt idx="9757">
                  <c:v>0.47710178840046802</c:v>
                </c:pt>
                <c:pt idx="9758">
                  <c:v>0.47710178840046802</c:v>
                </c:pt>
                <c:pt idx="9759">
                  <c:v>0.4770182182851414</c:v>
                </c:pt>
                <c:pt idx="9760">
                  <c:v>0.47693464816981457</c:v>
                </c:pt>
                <c:pt idx="9761">
                  <c:v>0.47693464816981457</c:v>
                </c:pt>
                <c:pt idx="9762">
                  <c:v>0.47693464816981457</c:v>
                </c:pt>
                <c:pt idx="9763">
                  <c:v>0.47693464816981457</c:v>
                </c:pt>
                <c:pt idx="9764">
                  <c:v>0.47685107805448784</c:v>
                </c:pt>
                <c:pt idx="9765">
                  <c:v>0.47676750793916112</c:v>
                </c:pt>
                <c:pt idx="9766">
                  <c:v>0.47668393782383439</c:v>
                </c:pt>
                <c:pt idx="9767">
                  <c:v>0.47668393782383439</c:v>
                </c:pt>
                <c:pt idx="9768">
                  <c:v>0.47668393782383439</c:v>
                </c:pt>
                <c:pt idx="9769">
                  <c:v>0.47668393782383439</c:v>
                </c:pt>
                <c:pt idx="9770">
                  <c:v>0.47660036770850756</c:v>
                </c:pt>
                <c:pt idx="9771">
                  <c:v>0.47651679759318077</c:v>
                </c:pt>
                <c:pt idx="9772">
                  <c:v>0.47643322747785388</c:v>
                </c:pt>
                <c:pt idx="9773">
                  <c:v>0.47643322747785388</c:v>
                </c:pt>
                <c:pt idx="9774">
                  <c:v>0.47634965736252732</c:v>
                </c:pt>
                <c:pt idx="9775">
                  <c:v>0.47634965736252732</c:v>
                </c:pt>
                <c:pt idx="9776">
                  <c:v>0.47626608724720065</c:v>
                </c:pt>
                <c:pt idx="9777">
                  <c:v>0.47618251713187387</c:v>
                </c:pt>
                <c:pt idx="9778">
                  <c:v>0.47618251713187387</c:v>
                </c:pt>
                <c:pt idx="9779">
                  <c:v>0.47609894701654687</c:v>
                </c:pt>
                <c:pt idx="9780">
                  <c:v>0.47609894701654687</c:v>
                </c:pt>
                <c:pt idx="9781">
                  <c:v>0.47609894701654687</c:v>
                </c:pt>
                <c:pt idx="9782">
                  <c:v>0.4760153769012202</c:v>
                </c:pt>
                <c:pt idx="9783">
                  <c:v>0.47593180678589342</c:v>
                </c:pt>
                <c:pt idx="9784">
                  <c:v>0.47593180678589342</c:v>
                </c:pt>
                <c:pt idx="9785">
                  <c:v>0.47584823667056675</c:v>
                </c:pt>
                <c:pt idx="9786">
                  <c:v>0.47576466655523986</c:v>
                </c:pt>
                <c:pt idx="9787">
                  <c:v>0.47576466655523986</c:v>
                </c:pt>
                <c:pt idx="9788">
                  <c:v>0.47568109643991308</c:v>
                </c:pt>
                <c:pt idx="9789">
                  <c:v>0.47559752632458635</c:v>
                </c:pt>
                <c:pt idx="9790">
                  <c:v>0.47559752632458635</c:v>
                </c:pt>
                <c:pt idx="9791">
                  <c:v>0.47559752632458635</c:v>
                </c:pt>
                <c:pt idx="9792">
                  <c:v>0.47559752632458635</c:v>
                </c:pt>
                <c:pt idx="9793">
                  <c:v>0.47559752632458635</c:v>
                </c:pt>
                <c:pt idx="9794">
                  <c:v>0.47559752632458635</c:v>
                </c:pt>
                <c:pt idx="9795">
                  <c:v>0.47551395620925963</c:v>
                </c:pt>
                <c:pt idx="9796">
                  <c:v>0.47551395620925963</c:v>
                </c:pt>
                <c:pt idx="9797">
                  <c:v>0.47543038609393284</c:v>
                </c:pt>
                <c:pt idx="9798">
                  <c:v>0.47534681597860629</c:v>
                </c:pt>
                <c:pt idx="9799">
                  <c:v>0.47534681597860629</c:v>
                </c:pt>
                <c:pt idx="9800">
                  <c:v>0.47534681597860629</c:v>
                </c:pt>
                <c:pt idx="9801">
                  <c:v>0.47526324586327928</c:v>
                </c:pt>
                <c:pt idx="9802">
                  <c:v>0.47517967574795272</c:v>
                </c:pt>
                <c:pt idx="9803">
                  <c:v>0.47517967574795272</c:v>
                </c:pt>
                <c:pt idx="9804">
                  <c:v>0.47509610563262583</c:v>
                </c:pt>
                <c:pt idx="9805">
                  <c:v>0.47509610563262583</c:v>
                </c:pt>
                <c:pt idx="9806">
                  <c:v>0.47501253551729916</c:v>
                </c:pt>
                <c:pt idx="9807">
                  <c:v>0.47492896540197244</c:v>
                </c:pt>
                <c:pt idx="9808">
                  <c:v>0.47492896540197244</c:v>
                </c:pt>
                <c:pt idx="9809">
                  <c:v>0.47492896540197244</c:v>
                </c:pt>
                <c:pt idx="9810">
                  <c:v>0.47492896540197244</c:v>
                </c:pt>
                <c:pt idx="9811">
                  <c:v>0.47484539528664571</c:v>
                </c:pt>
                <c:pt idx="9812">
                  <c:v>0.47476182517131871</c:v>
                </c:pt>
                <c:pt idx="9813">
                  <c:v>0.47467825505599198</c:v>
                </c:pt>
                <c:pt idx="9814">
                  <c:v>0.47467825505599198</c:v>
                </c:pt>
                <c:pt idx="9815">
                  <c:v>0.47459468494066542</c:v>
                </c:pt>
                <c:pt idx="9816">
                  <c:v>0.47459468494066542</c:v>
                </c:pt>
                <c:pt idx="9817">
                  <c:v>0.47459468494066542</c:v>
                </c:pt>
                <c:pt idx="9818">
                  <c:v>0.47459468494066542</c:v>
                </c:pt>
                <c:pt idx="9819">
                  <c:v>0.47451111482533836</c:v>
                </c:pt>
                <c:pt idx="9820">
                  <c:v>0.47442754471001181</c:v>
                </c:pt>
                <c:pt idx="9821">
                  <c:v>0.47442754471001181</c:v>
                </c:pt>
                <c:pt idx="9822">
                  <c:v>0.47434397459468503</c:v>
                </c:pt>
                <c:pt idx="9823">
                  <c:v>0.47426040447935824</c:v>
                </c:pt>
                <c:pt idx="9824">
                  <c:v>0.47426040447935824</c:v>
                </c:pt>
                <c:pt idx="9825">
                  <c:v>0.47417683436403157</c:v>
                </c:pt>
                <c:pt idx="9826">
                  <c:v>0.47409326424870468</c:v>
                </c:pt>
                <c:pt idx="9827">
                  <c:v>0.4740096941333779</c:v>
                </c:pt>
                <c:pt idx="9828">
                  <c:v>0.47392612401805123</c:v>
                </c:pt>
                <c:pt idx="9829">
                  <c:v>0.47392612401805123</c:v>
                </c:pt>
                <c:pt idx="9830">
                  <c:v>0.47392612401805123</c:v>
                </c:pt>
                <c:pt idx="9831">
                  <c:v>0.47392612401805123</c:v>
                </c:pt>
                <c:pt idx="9832">
                  <c:v>0.47392612401805123</c:v>
                </c:pt>
                <c:pt idx="9833">
                  <c:v>0.47392612401805123</c:v>
                </c:pt>
                <c:pt idx="9834">
                  <c:v>0.47384255390272445</c:v>
                </c:pt>
                <c:pt idx="9835">
                  <c:v>0.47375898378739778</c:v>
                </c:pt>
                <c:pt idx="9836">
                  <c:v>0.473675413672071</c:v>
                </c:pt>
                <c:pt idx="9837">
                  <c:v>0.473675413672071</c:v>
                </c:pt>
                <c:pt idx="9838">
                  <c:v>0.473675413672071</c:v>
                </c:pt>
                <c:pt idx="9839">
                  <c:v>0.47359184355674411</c:v>
                </c:pt>
                <c:pt idx="9840">
                  <c:v>0.47359184355674411</c:v>
                </c:pt>
                <c:pt idx="9841">
                  <c:v>0.47359184355674411</c:v>
                </c:pt>
                <c:pt idx="9842">
                  <c:v>0.47350827344141738</c:v>
                </c:pt>
                <c:pt idx="9843">
                  <c:v>0.47350827344141738</c:v>
                </c:pt>
                <c:pt idx="9844">
                  <c:v>0.47350827344141738</c:v>
                </c:pt>
                <c:pt idx="9845">
                  <c:v>0.47350827344141738</c:v>
                </c:pt>
                <c:pt idx="9846">
                  <c:v>0.47350827344141738</c:v>
                </c:pt>
                <c:pt idx="9847">
                  <c:v>0.47342470332609077</c:v>
                </c:pt>
                <c:pt idx="9848">
                  <c:v>0.47334113321076388</c:v>
                </c:pt>
                <c:pt idx="9849">
                  <c:v>0.47334113321076388</c:v>
                </c:pt>
                <c:pt idx="9850">
                  <c:v>0.47325756309543721</c:v>
                </c:pt>
                <c:pt idx="9851">
                  <c:v>0.47325756309543721</c:v>
                </c:pt>
                <c:pt idx="9852">
                  <c:v>0.47317399298011031</c:v>
                </c:pt>
                <c:pt idx="9853">
                  <c:v>0.47309042286478364</c:v>
                </c:pt>
                <c:pt idx="9854">
                  <c:v>0.47309042286478364</c:v>
                </c:pt>
                <c:pt idx="9855">
                  <c:v>0.47300685274945692</c:v>
                </c:pt>
                <c:pt idx="9856">
                  <c:v>0.47300685274945692</c:v>
                </c:pt>
                <c:pt idx="9857">
                  <c:v>0.47292328263413008</c:v>
                </c:pt>
                <c:pt idx="9858">
                  <c:v>0.4728397125188033</c:v>
                </c:pt>
                <c:pt idx="9859">
                  <c:v>0.4728397125188033</c:v>
                </c:pt>
                <c:pt idx="9860">
                  <c:v>0.4728397125188033</c:v>
                </c:pt>
                <c:pt idx="9861">
                  <c:v>0.4728397125188033</c:v>
                </c:pt>
                <c:pt idx="9862">
                  <c:v>0.47275614240347641</c:v>
                </c:pt>
                <c:pt idx="9863">
                  <c:v>0.47267257228814991</c:v>
                </c:pt>
                <c:pt idx="9864">
                  <c:v>0.47258900217282307</c:v>
                </c:pt>
                <c:pt idx="9865">
                  <c:v>0.47258900217282307</c:v>
                </c:pt>
                <c:pt idx="9866">
                  <c:v>0.47250543205749634</c:v>
                </c:pt>
                <c:pt idx="9867">
                  <c:v>0.47242186194216973</c:v>
                </c:pt>
                <c:pt idx="9868">
                  <c:v>0.472338291826843</c:v>
                </c:pt>
                <c:pt idx="9869">
                  <c:v>0.472338291826843</c:v>
                </c:pt>
                <c:pt idx="9870">
                  <c:v>0.472338291826843</c:v>
                </c:pt>
                <c:pt idx="9871">
                  <c:v>0.47225472171151595</c:v>
                </c:pt>
                <c:pt idx="9872">
                  <c:v>0.47217115159618905</c:v>
                </c:pt>
                <c:pt idx="9873">
                  <c:v>0.47217115159618905</c:v>
                </c:pt>
                <c:pt idx="9874">
                  <c:v>0.47208758148086272</c:v>
                </c:pt>
                <c:pt idx="9875">
                  <c:v>0.47208758148086272</c:v>
                </c:pt>
                <c:pt idx="9876">
                  <c:v>0.47208758148086272</c:v>
                </c:pt>
                <c:pt idx="9877">
                  <c:v>0.47208758148086272</c:v>
                </c:pt>
                <c:pt idx="9878">
                  <c:v>0.47200401136553582</c:v>
                </c:pt>
                <c:pt idx="9879">
                  <c:v>0.47192044125020916</c:v>
                </c:pt>
                <c:pt idx="9880">
                  <c:v>0.47183687113488243</c:v>
                </c:pt>
                <c:pt idx="9881">
                  <c:v>0.47175330101955537</c:v>
                </c:pt>
                <c:pt idx="9882">
                  <c:v>0.47175330101955537</c:v>
                </c:pt>
                <c:pt idx="9883">
                  <c:v>0.47166973090422881</c:v>
                </c:pt>
                <c:pt idx="9884">
                  <c:v>0.47158616078890203</c:v>
                </c:pt>
                <c:pt idx="9885">
                  <c:v>0.47150259067357525</c:v>
                </c:pt>
                <c:pt idx="9886">
                  <c:v>0.47150259067357525</c:v>
                </c:pt>
                <c:pt idx="9887">
                  <c:v>0.47141902055824836</c:v>
                </c:pt>
                <c:pt idx="9888">
                  <c:v>0.47141902055824836</c:v>
                </c:pt>
                <c:pt idx="9889">
                  <c:v>0.47141902055824836</c:v>
                </c:pt>
                <c:pt idx="9890">
                  <c:v>0.47133545044292147</c:v>
                </c:pt>
                <c:pt idx="9891">
                  <c:v>0.47125188032759491</c:v>
                </c:pt>
                <c:pt idx="9892">
                  <c:v>0.47116831021226835</c:v>
                </c:pt>
                <c:pt idx="9893">
                  <c:v>0.47108474009694146</c:v>
                </c:pt>
                <c:pt idx="9894">
                  <c:v>0.47100116998161468</c:v>
                </c:pt>
                <c:pt idx="9895">
                  <c:v>0.47091759986628789</c:v>
                </c:pt>
                <c:pt idx="9896">
                  <c:v>0.47083402975096111</c:v>
                </c:pt>
                <c:pt idx="9897">
                  <c:v>0.47075045963563433</c:v>
                </c:pt>
                <c:pt idx="9898">
                  <c:v>0.47066688952030766</c:v>
                </c:pt>
                <c:pt idx="9899">
                  <c:v>0.47066688952030766</c:v>
                </c:pt>
                <c:pt idx="9900">
                  <c:v>0.47058331940498088</c:v>
                </c:pt>
                <c:pt idx="9901">
                  <c:v>0.47058331940498088</c:v>
                </c:pt>
                <c:pt idx="9902">
                  <c:v>0.47058331940498088</c:v>
                </c:pt>
                <c:pt idx="9903">
                  <c:v>0.47049974928965421</c:v>
                </c:pt>
                <c:pt idx="9904">
                  <c:v>0.47049974928965421</c:v>
                </c:pt>
                <c:pt idx="9905">
                  <c:v>0.47049974928965421</c:v>
                </c:pt>
                <c:pt idx="9906">
                  <c:v>0.47041617917432738</c:v>
                </c:pt>
                <c:pt idx="9907">
                  <c:v>0.47041617917432738</c:v>
                </c:pt>
                <c:pt idx="9908">
                  <c:v>0.47033260905900076</c:v>
                </c:pt>
                <c:pt idx="9909">
                  <c:v>0.47024903894367376</c:v>
                </c:pt>
                <c:pt idx="9910">
                  <c:v>0.47024903894367376</c:v>
                </c:pt>
                <c:pt idx="9911">
                  <c:v>0.47024903894367376</c:v>
                </c:pt>
                <c:pt idx="9912">
                  <c:v>0.47016546882834698</c:v>
                </c:pt>
                <c:pt idx="9913">
                  <c:v>0.47008189871302031</c:v>
                </c:pt>
                <c:pt idx="9914">
                  <c:v>0.47008189871302031</c:v>
                </c:pt>
                <c:pt idx="9915">
                  <c:v>0.46999832859769342</c:v>
                </c:pt>
                <c:pt idx="9916">
                  <c:v>0.46999832859769342</c:v>
                </c:pt>
                <c:pt idx="9917">
                  <c:v>0.4699147584823668</c:v>
                </c:pt>
                <c:pt idx="9918">
                  <c:v>0.4699147584823668</c:v>
                </c:pt>
                <c:pt idx="9919">
                  <c:v>0.4699147584823668</c:v>
                </c:pt>
                <c:pt idx="9920">
                  <c:v>0.46983118836703996</c:v>
                </c:pt>
                <c:pt idx="9921">
                  <c:v>0.46974761825171313</c:v>
                </c:pt>
                <c:pt idx="9922">
                  <c:v>0.46966404813638629</c:v>
                </c:pt>
                <c:pt idx="9923">
                  <c:v>0.46966404813638629</c:v>
                </c:pt>
                <c:pt idx="9924">
                  <c:v>0.46966404813638629</c:v>
                </c:pt>
                <c:pt idx="9925">
                  <c:v>0.46958047802105973</c:v>
                </c:pt>
                <c:pt idx="9926">
                  <c:v>0.46958047802105973</c:v>
                </c:pt>
                <c:pt idx="9927">
                  <c:v>0.46958047802105973</c:v>
                </c:pt>
                <c:pt idx="9928">
                  <c:v>0.46949690790573306</c:v>
                </c:pt>
                <c:pt idx="9929">
                  <c:v>0.46941333779040634</c:v>
                </c:pt>
                <c:pt idx="9930">
                  <c:v>0.46932976767507961</c:v>
                </c:pt>
                <c:pt idx="9931">
                  <c:v>0.46932976767507961</c:v>
                </c:pt>
                <c:pt idx="9932">
                  <c:v>0.46924619755975272</c:v>
                </c:pt>
                <c:pt idx="9933">
                  <c:v>0.46924619755975272</c:v>
                </c:pt>
                <c:pt idx="9934">
                  <c:v>0.46916262744442588</c:v>
                </c:pt>
                <c:pt idx="9935">
                  <c:v>0.46907905732909927</c:v>
                </c:pt>
                <c:pt idx="9936">
                  <c:v>0.46907905732909927</c:v>
                </c:pt>
                <c:pt idx="9937">
                  <c:v>0.46899548721377238</c:v>
                </c:pt>
                <c:pt idx="9938">
                  <c:v>0.46891191709844582</c:v>
                </c:pt>
                <c:pt idx="9939">
                  <c:v>0.46882834698311882</c:v>
                </c:pt>
                <c:pt idx="9940">
                  <c:v>0.46874477686779215</c:v>
                </c:pt>
                <c:pt idx="9941">
                  <c:v>0.46874477686779215</c:v>
                </c:pt>
                <c:pt idx="9942">
                  <c:v>0.46866120675246536</c:v>
                </c:pt>
                <c:pt idx="9943">
                  <c:v>0.46857763663713853</c:v>
                </c:pt>
                <c:pt idx="9944">
                  <c:v>0.46857763663713853</c:v>
                </c:pt>
                <c:pt idx="9945">
                  <c:v>0.4684940665218118</c:v>
                </c:pt>
                <c:pt idx="9946">
                  <c:v>0.4684940665218118</c:v>
                </c:pt>
                <c:pt idx="9947">
                  <c:v>0.4684940665218118</c:v>
                </c:pt>
                <c:pt idx="9948">
                  <c:v>0.4684940665218118</c:v>
                </c:pt>
                <c:pt idx="9949">
                  <c:v>0.46841049640648502</c:v>
                </c:pt>
                <c:pt idx="9950">
                  <c:v>0.46841049640648502</c:v>
                </c:pt>
                <c:pt idx="9951">
                  <c:v>0.46841049640648502</c:v>
                </c:pt>
                <c:pt idx="9952">
                  <c:v>0.46841049640648502</c:v>
                </c:pt>
                <c:pt idx="9953">
                  <c:v>0.46832692629115841</c:v>
                </c:pt>
                <c:pt idx="9954">
                  <c:v>0.46832692629115841</c:v>
                </c:pt>
                <c:pt idx="9955">
                  <c:v>0.46832692629115841</c:v>
                </c:pt>
                <c:pt idx="9956">
                  <c:v>0.46824335617583146</c:v>
                </c:pt>
                <c:pt idx="9957">
                  <c:v>0.46815978606050485</c:v>
                </c:pt>
                <c:pt idx="9958">
                  <c:v>0.46815978606050485</c:v>
                </c:pt>
                <c:pt idx="9959">
                  <c:v>0.46807621594517812</c:v>
                </c:pt>
                <c:pt idx="9960">
                  <c:v>0.46807621594517812</c:v>
                </c:pt>
                <c:pt idx="9961">
                  <c:v>0.46807621594517812</c:v>
                </c:pt>
                <c:pt idx="9962">
                  <c:v>0.46799264582985151</c:v>
                </c:pt>
                <c:pt idx="9963">
                  <c:v>0.46799264582985151</c:v>
                </c:pt>
                <c:pt idx="9964">
                  <c:v>0.46799264582985151</c:v>
                </c:pt>
                <c:pt idx="9965">
                  <c:v>0.46799264582985151</c:v>
                </c:pt>
                <c:pt idx="9966">
                  <c:v>0.46799264582985151</c:v>
                </c:pt>
                <c:pt idx="9967">
                  <c:v>0.46790907571452456</c:v>
                </c:pt>
                <c:pt idx="9968">
                  <c:v>0.46782550559919789</c:v>
                </c:pt>
                <c:pt idx="9969">
                  <c:v>0.467741935483871</c:v>
                </c:pt>
                <c:pt idx="9970">
                  <c:v>0.467741935483871</c:v>
                </c:pt>
                <c:pt idx="9971">
                  <c:v>0.46765836536854444</c:v>
                </c:pt>
                <c:pt idx="9972">
                  <c:v>0.46765836536854444</c:v>
                </c:pt>
                <c:pt idx="9973">
                  <c:v>0.46765836536854444</c:v>
                </c:pt>
                <c:pt idx="9974">
                  <c:v>0.46757479525321766</c:v>
                </c:pt>
                <c:pt idx="9975">
                  <c:v>0.46749122513789076</c:v>
                </c:pt>
                <c:pt idx="9976">
                  <c:v>0.46749122513789076</c:v>
                </c:pt>
                <c:pt idx="9977">
                  <c:v>0.46740765502256398</c:v>
                </c:pt>
                <c:pt idx="9978">
                  <c:v>0.46732408490723737</c:v>
                </c:pt>
                <c:pt idx="9979">
                  <c:v>0.46724051479191031</c:v>
                </c:pt>
                <c:pt idx="9980">
                  <c:v>0.46715694467658364</c:v>
                </c:pt>
                <c:pt idx="9981">
                  <c:v>0.46715694467658364</c:v>
                </c:pt>
                <c:pt idx="9982">
                  <c:v>0.46715694467658364</c:v>
                </c:pt>
                <c:pt idx="9983">
                  <c:v>0.46707337456125686</c:v>
                </c:pt>
                <c:pt idx="9984">
                  <c:v>0.46707337456125686</c:v>
                </c:pt>
                <c:pt idx="9985">
                  <c:v>0.46707337456125686</c:v>
                </c:pt>
                <c:pt idx="9986">
                  <c:v>0.4669898044459303</c:v>
                </c:pt>
                <c:pt idx="9987">
                  <c:v>0.4669898044459303</c:v>
                </c:pt>
                <c:pt idx="9988">
                  <c:v>0.46690623433060352</c:v>
                </c:pt>
                <c:pt idx="9989">
                  <c:v>0.46690623433060352</c:v>
                </c:pt>
                <c:pt idx="9990">
                  <c:v>0.46682266421527696</c:v>
                </c:pt>
                <c:pt idx="9991">
                  <c:v>0.46682266421527696</c:v>
                </c:pt>
                <c:pt idx="9992">
                  <c:v>0.46673909409994985</c:v>
                </c:pt>
                <c:pt idx="9993">
                  <c:v>0.46673909409994985</c:v>
                </c:pt>
                <c:pt idx="9994">
                  <c:v>0.46673909409994985</c:v>
                </c:pt>
                <c:pt idx="9995">
                  <c:v>0.46665552398462318</c:v>
                </c:pt>
                <c:pt idx="9996">
                  <c:v>0.46665552398462318</c:v>
                </c:pt>
                <c:pt idx="9997">
                  <c:v>0.46657195386929645</c:v>
                </c:pt>
                <c:pt idx="9998">
                  <c:v>0.46648838375396989</c:v>
                </c:pt>
                <c:pt idx="9999">
                  <c:v>0.46648838375396989</c:v>
                </c:pt>
                <c:pt idx="10000">
                  <c:v>0.46648838375396989</c:v>
                </c:pt>
                <c:pt idx="10001">
                  <c:v>0.46648838375396989</c:v>
                </c:pt>
                <c:pt idx="10002">
                  <c:v>0.46648838375396989</c:v>
                </c:pt>
                <c:pt idx="10003">
                  <c:v>0.46640481363864306</c:v>
                </c:pt>
                <c:pt idx="10004">
                  <c:v>0.46632124352331605</c:v>
                </c:pt>
                <c:pt idx="10005">
                  <c:v>0.46623767340798927</c:v>
                </c:pt>
                <c:pt idx="10006">
                  <c:v>0.46615410329266271</c:v>
                </c:pt>
                <c:pt idx="10007">
                  <c:v>0.46615410329266271</c:v>
                </c:pt>
                <c:pt idx="10008">
                  <c:v>0.46615410329266271</c:v>
                </c:pt>
                <c:pt idx="10009">
                  <c:v>0.46607053317733582</c:v>
                </c:pt>
                <c:pt idx="10010">
                  <c:v>0.46598696306200937</c:v>
                </c:pt>
                <c:pt idx="10011">
                  <c:v>0.46598696306200937</c:v>
                </c:pt>
                <c:pt idx="10012">
                  <c:v>0.46590339294668232</c:v>
                </c:pt>
                <c:pt idx="10013">
                  <c:v>0.46581982283135548</c:v>
                </c:pt>
                <c:pt idx="10014">
                  <c:v>0.46581982283135548</c:v>
                </c:pt>
                <c:pt idx="10015">
                  <c:v>0.46581982283135548</c:v>
                </c:pt>
                <c:pt idx="10016">
                  <c:v>0.46573625271602859</c:v>
                </c:pt>
                <c:pt idx="10017">
                  <c:v>0.46573625271602859</c:v>
                </c:pt>
                <c:pt idx="10018">
                  <c:v>0.46573625271602859</c:v>
                </c:pt>
                <c:pt idx="10019">
                  <c:v>0.46573625271602859</c:v>
                </c:pt>
                <c:pt idx="10020">
                  <c:v>0.46565268260070208</c:v>
                </c:pt>
                <c:pt idx="10021">
                  <c:v>0.46556911248537525</c:v>
                </c:pt>
                <c:pt idx="10022">
                  <c:v>0.46556911248537525</c:v>
                </c:pt>
                <c:pt idx="10023">
                  <c:v>0.46548554237004858</c:v>
                </c:pt>
                <c:pt idx="10024">
                  <c:v>0.46540197225472185</c:v>
                </c:pt>
                <c:pt idx="10025">
                  <c:v>0.46531840213939502</c:v>
                </c:pt>
                <c:pt idx="10026">
                  <c:v>0.46523483202406835</c:v>
                </c:pt>
                <c:pt idx="10027">
                  <c:v>0.46523483202406835</c:v>
                </c:pt>
                <c:pt idx="10028">
                  <c:v>0.46515126190874156</c:v>
                </c:pt>
                <c:pt idx="10029">
                  <c:v>0.46506769179341484</c:v>
                </c:pt>
                <c:pt idx="10030">
                  <c:v>0.46506769179341484</c:v>
                </c:pt>
                <c:pt idx="10031">
                  <c:v>0.46506769179341484</c:v>
                </c:pt>
                <c:pt idx="10032">
                  <c:v>0.46506769179341484</c:v>
                </c:pt>
                <c:pt idx="10033">
                  <c:v>0.464984121678088</c:v>
                </c:pt>
                <c:pt idx="10034">
                  <c:v>0.46490055156276122</c:v>
                </c:pt>
                <c:pt idx="10035">
                  <c:v>0.46481698144743466</c:v>
                </c:pt>
                <c:pt idx="10036">
                  <c:v>0.46473341133210766</c:v>
                </c:pt>
                <c:pt idx="10037">
                  <c:v>0.46464984121678077</c:v>
                </c:pt>
                <c:pt idx="10038">
                  <c:v>0.46464984121678077</c:v>
                </c:pt>
                <c:pt idx="10039">
                  <c:v>0.46456627110145432</c:v>
                </c:pt>
                <c:pt idx="10040">
                  <c:v>0.46456627110145432</c:v>
                </c:pt>
                <c:pt idx="10041">
                  <c:v>0.46448270098612732</c:v>
                </c:pt>
                <c:pt idx="10042">
                  <c:v>0.46439913087080076</c:v>
                </c:pt>
                <c:pt idx="10043">
                  <c:v>0.46431556075547398</c:v>
                </c:pt>
                <c:pt idx="10044">
                  <c:v>0.46431556075547398</c:v>
                </c:pt>
                <c:pt idx="10045">
                  <c:v>0.46423199064014709</c:v>
                </c:pt>
                <c:pt idx="10046">
                  <c:v>0.4641484205248203</c:v>
                </c:pt>
                <c:pt idx="10047">
                  <c:v>0.4641484205248203</c:v>
                </c:pt>
                <c:pt idx="10048">
                  <c:v>0.4641484205248203</c:v>
                </c:pt>
                <c:pt idx="10049">
                  <c:v>0.4641484205248203</c:v>
                </c:pt>
                <c:pt idx="10050">
                  <c:v>0.46406485040949352</c:v>
                </c:pt>
                <c:pt idx="10051">
                  <c:v>0.46406485040949352</c:v>
                </c:pt>
                <c:pt idx="10052">
                  <c:v>0.46398128029416696</c:v>
                </c:pt>
                <c:pt idx="10053">
                  <c:v>0.46389771017884024</c:v>
                </c:pt>
                <c:pt idx="10054">
                  <c:v>0.46381414006351335</c:v>
                </c:pt>
                <c:pt idx="10055">
                  <c:v>0.46381414006351335</c:v>
                </c:pt>
                <c:pt idx="10056">
                  <c:v>0.46381414006351335</c:v>
                </c:pt>
                <c:pt idx="10057">
                  <c:v>0.46373056994818651</c:v>
                </c:pt>
                <c:pt idx="10058">
                  <c:v>0.46373056994818651</c:v>
                </c:pt>
                <c:pt idx="10059">
                  <c:v>0.46373056994818651</c:v>
                </c:pt>
                <c:pt idx="10060">
                  <c:v>0.46373056994818651</c:v>
                </c:pt>
                <c:pt idx="10061">
                  <c:v>0.46364699983286001</c:v>
                </c:pt>
                <c:pt idx="10062">
                  <c:v>0.46364699983286001</c:v>
                </c:pt>
                <c:pt idx="10063">
                  <c:v>0.46364699983286001</c:v>
                </c:pt>
                <c:pt idx="10064">
                  <c:v>0.46356342971753306</c:v>
                </c:pt>
                <c:pt idx="10065">
                  <c:v>0.46356342971753306</c:v>
                </c:pt>
                <c:pt idx="10066">
                  <c:v>0.46347985960220639</c:v>
                </c:pt>
                <c:pt idx="10067">
                  <c:v>0.46339628948687961</c:v>
                </c:pt>
                <c:pt idx="10068">
                  <c:v>0.46331271937155294</c:v>
                </c:pt>
                <c:pt idx="10069">
                  <c:v>0.46331271937155294</c:v>
                </c:pt>
                <c:pt idx="10070">
                  <c:v>0.46322914925622594</c:v>
                </c:pt>
                <c:pt idx="10071">
                  <c:v>0.46314557914089932</c:v>
                </c:pt>
                <c:pt idx="10072">
                  <c:v>0.46314557914089932</c:v>
                </c:pt>
                <c:pt idx="10073">
                  <c:v>0.4630620090255726</c:v>
                </c:pt>
                <c:pt idx="10074">
                  <c:v>0.4630620090255726</c:v>
                </c:pt>
                <c:pt idx="10075">
                  <c:v>0.46297843891024587</c:v>
                </c:pt>
                <c:pt idx="10076">
                  <c:v>0.46289486879491903</c:v>
                </c:pt>
                <c:pt idx="10077">
                  <c:v>0.46281129867959225</c:v>
                </c:pt>
                <c:pt idx="10078">
                  <c:v>0.46272772856426547</c:v>
                </c:pt>
                <c:pt idx="10079">
                  <c:v>0.46264415844893858</c:v>
                </c:pt>
                <c:pt idx="10080">
                  <c:v>0.46264415844893858</c:v>
                </c:pt>
                <c:pt idx="10081">
                  <c:v>0.46256058833361202</c:v>
                </c:pt>
                <c:pt idx="10082">
                  <c:v>0.46256058833361202</c:v>
                </c:pt>
                <c:pt idx="10083">
                  <c:v>0.46256058833361202</c:v>
                </c:pt>
                <c:pt idx="10084">
                  <c:v>0.46247701821828524</c:v>
                </c:pt>
                <c:pt idx="10085">
                  <c:v>0.46247701821828524</c:v>
                </c:pt>
                <c:pt idx="10086">
                  <c:v>0.46247701821828524</c:v>
                </c:pt>
                <c:pt idx="10087">
                  <c:v>0.46239344810295835</c:v>
                </c:pt>
                <c:pt idx="10088">
                  <c:v>0.46230987798763179</c:v>
                </c:pt>
                <c:pt idx="10089">
                  <c:v>0.46222630787230501</c:v>
                </c:pt>
                <c:pt idx="10090">
                  <c:v>0.46214273775697812</c:v>
                </c:pt>
                <c:pt idx="10091">
                  <c:v>0.46214273775697812</c:v>
                </c:pt>
                <c:pt idx="10092">
                  <c:v>0.46205916764165145</c:v>
                </c:pt>
                <c:pt idx="10093">
                  <c:v>0.46197559752632456</c:v>
                </c:pt>
                <c:pt idx="10094">
                  <c:v>0.46189202741099777</c:v>
                </c:pt>
                <c:pt idx="10095">
                  <c:v>0.46189202741099777</c:v>
                </c:pt>
                <c:pt idx="10096">
                  <c:v>0.46189202741099777</c:v>
                </c:pt>
                <c:pt idx="10097">
                  <c:v>0.46180845729567133</c:v>
                </c:pt>
                <c:pt idx="10098">
                  <c:v>0.46172488718034443</c:v>
                </c:pt>
                <c:pt idx="10099">
                  <c:v>0.46164131706501754</c:v>
                </c:pt>
                <c:pt idx="10100">
                  <c:v>0.46155774694969082</c:v>
                </c:pt>
                <c:pt idx="10101">
                  <c:v>0.46147417683436415</c:v>
                </c:pt>
                <c:pt idx="10102">
                  <c:v>0.46139060671903731</c:v>
                </c:pt>
                <c:pt idx="10103">
                  <c:v>0.46139060671903731</c:v>
                </c:pt>
                <c:pt idx="10104">
                  <c:v>0.46130703660371053</c:v>
                </c:pt>
                <c:pt idx="10105">
                  <c:v>0.46130703660371053</c:v>
                </c:pt>
                <c:pt idx="10106">
                  <c:v>0.46130703660371053</c:v>
                </c:pt>
                <c:pt idx="10107">
                  <c:v>0.46122346648838375</c:v>
                </c:pt>
                <c:pt idx="10108">
                  <c:v>0.46113989637305697</c:v>
                </c:pt>
                <c:pt idx="10109">
                  <c:v>0.46113989637305697</c:v>
                </c:pt>
                <c:pt idx="10110">
                  <c:v>0.4610563262577303</c:v>
                </c:pt>
                <c:pt idx="10111">
                  <c:v>0.46097275614240363</c:v>
                </c:pt>
                <c:pt idx="10112">
                  <c:v>0.46097275614240363</c:v>
                </c:pt>
                <c:pt idx="10113">
                  <c:v>0.4608891860270769</c:v>
                </c:pt>
                <c:pt idx="10114">
                  <c:v>0.46080561591175007</c:v>
                </c:pt>
                <c:pt idx="10115">
                  <c:v>0.46080561591175007</c:v>
                </c:pt>
                <c:pt idx="10116">
                  <c:v>0.46072204579642317</c:v>
                </c:pt>
                <c:pt idx="10117">
                  <c:v>0.46063847568109639</c:v>
                </c:pt>
                <c:pt idx="10118">
                  <c:v>0.46055490556576983</c:v>
                </c:pt>
                <c:pt idx="10119">
                  <c:v>0.46047133545044305</c:v>
                </c:pt>
                <c:pt idx="10120">
                  <c:v>0.46038776533511638</c:v>
                </c:pt>
                <c:pt idx="10121">
                  <c:v>0.46030419521978955</c:v>
                </c:pt>
                <c:pt idx="10122">
                  <c:v>0.46022062510446282</c:v>
                </c:pt>
                <c:pt idx="10123">
                  <c:v>0.46022062510446282</c:v>
                </c:pt>
                <c:pt idx="10124">
                  <c:v>0.46022062510446282</c:v>
                </c:pt>
                <c:pt idx="10125">
                  <c:v>0.46013705498913576</c:v>
                </c:pt>
                <c:pt idx="10126">
                  <c:v>0.46005348487380926</c:v>
                </c:pt>
                <c:pt idx="10127">
                  <c:v>0.45996991475848237</c:v>
                </c:pt>
                <c:pt idx="10128">
                  <c:v>0.4598863446431557</c:v>
                </c:pt>
                <c:pt idx="10129">
                  <c:v>0.45980277452782892</c:v>
                </c:pt>
                <c:pt idx="10130">
                  <c:v>0.45980277452782892</c:v>
                </c:pt>
                <c:pt idx="10131">
                  <c:v>0.45971920441250214</c:v>
                </c:pt>
                <c:pt idx="10132">
                  <c:v>0.45971920441250214</c:v>
                </c:pt>
                <c:pt idx="10133">
                  <c:v>0.45963563429717524</c:v>
                </c:pt>
                <c:pt idx="10134">
                  <c:v>0.45963563429717524</c:v>
                </c:pt>
                <c:pt idx="10135">
                  <c:v>0.45963563429717524</c:v>
                </c:pt>
                <c:pt idx="10136">
                  <c:v>0.45955206418184874</c:v>
                </c:pt>
                <c:pt idx="10137">
                  <c:v>0.45946849406652185</c:v>
                </c:pt>
                <c:pt idx="10138">
                  <c:v>0.45938492395119512</c:v>
                </c:pt>
                <c:pt idx="10139">
                  <c:v>0.45938492395119512</c:v>
                </c:pt>
                <c:pt idx="10140">
                  <c:v>0.45930135383586845</c:v>
                </c:pt>
                <c:pt idx="10141">
                  <c:v>0.45921778372054167</c:v>
                </c:pt>
                <c:pt idx="10142">
                  <c:v>0.45921778372054167</c:v>
                </c:pt>
                <c:pt idx="10143">
                  <c:v>0.45921778372054167</c:v>
                </c:pt>
                <c:pt idx="10144">
                  <c:v>0.45913421360521478</c:v>
                </c:pt>
                <c:pt idx="10145">
                  <c:v>0.45913421360521478</c:v>
                </c:pt>
                <c:pt idx="10146">
                  <c:v>0.45913421360521478</c:v>
                </c:pt>
                <c:pt idx="10147">
                  <c:v>0.45905064348988811</c:v>
                </c:pt>
                <c:pt idx="10148">
                  <c:v>0.45896707337456144</c:v>
                </c:pt>
                <c:pt idx="10149">
                  <c:v>0.45896707337456144</c:v>
                </c:pt>
                <c:pt idx="10150">
                  <c:v>0.45888350325923477</c:v>
                </c:pt>
                <c:pt idx="10151">
                  <c:v>0.45888350325923477</c:v>
                </c:pt>
                <c:pt idx="10152">
                  <c:v>0.45888350325923477</c:v>
                </c:pt>
                <c:pt idx="10153">
                  <c:v>0.45888350325923477</c:v>
                </c:pt>
                <c:pt idx="10154">
                  <c:v>0.45879993314390777</c:v>
                </c:pt>
                <c:pt idx="10155">
                  <c:v>0.4587163630285811</c:v>
                </c:pt>
                <c:pt idx="10156">
                  <c:v>0.45863279291325432</c:v>
                </c:pt>
                <c:pt idx="10157">
                  <c:v>0.45854922279792731</c:v>
                </c:pt>
                <c:pt idx="10158">
                  <c:v>0.45846565268260081</c:v>
                </c:pt>
                <c:pt idx="10159">
                  <c:v>0.45846565268260081</c:v>
                </c:pt>
                <c:pt idx="10160">
                  <c:v>0.45846565268260081</c:v>
                </c:pt>
                <c:pt idx="10161">
                  <c:v>0.45846565268260081</c:v>
                </c:pt>
                <c:pt idx="10162">
                  <c:v>0.45846565268260081</c:v>
                </c:pt>
                <c:pt idx="10163">
                  <c:v>0.45838208256727414</c:v>
                </c:pt>
                <c:pt idx="10164">
                  <c:v>0.45838208256727414</c:v>
                </c:pt>
                <c:pt idx="10165">
                  <c:v>0.45829851245194719</c:v>
                </c:pt>
                <c:pt idx="10166">
                  <c:v>0.45829851245194719</c:v>
                </c:pt>
                <c:pt idx="10167">
                  <c:v>0.45829851245194719</c:v>
                </c:pt>
                <c:pt idx="10168">
                  <c:v>0.45821494233662041</c:v>
                </c:pt>
                <c:pt idx="10169">
                  <c:v>0.45821494233662041</c:v>
                </c:pt>
                <c:pt idx="10170">
                  <c:v>0.45821494233662041</c:v>
                </c:pt>
                <c:pt idx="10171">
                  <c:v>0.45813137222129363</c:v>
                </c:pt>
                <c:pt idx="10172">
                  <c:v>0.45804780210596696</c:v>
                </c:pt>
                <c:pt idx="10173">
                  <c:v>0.45796423199064046</c:v>
                </c:pt>
                <c:pt idx="10174">
                  <c:v>0.45796423199064046</c:v>
                </c:pt>
                <c:pt idx="10175">
                  <c:v>0.45788066187531362</c:v>
                </c:pt>
                <c:pt idx="10176">
                  <c:v>0.45788066187531362</c:v>
                </c:pt>
                <c:pt idx="10177">
                  <c:v>0.45779709175998662</c:v>
                </c:pt>
                <c:pt idx="10178">
                  <c:v>0.45771352164465995</c:v>
                </c:pt>
                <c:pt idx="10179">
                  <c:v>0.45771352164465995</c:v>
                </c:pt>
                <c:pt idx="10180">
                  <c:v>0.45762995152933306</c:v>
                </c:pt>
                <c:pt idx="10181">
                  <c:v>0.4575463814140065</c:v>
                </c:pt>
                <c:pt idx="10182">
                  <c:v>0.4575463814140065</c:v>
                </c:pt>
                <c:pt idx="10183">
                  <c:v>0.4575463814140065</c:v>
                </c:pt>
                <c:pt idx="10184">
                  <c:v>0.4575463814140065</c:v>
                </c:pt>
                <c:pt idx="10185">
                  <c:v>0.45746281129867983</c:v>
                </c:pt>
                <c:pt idx="10186">
                  <c:v>0.45746281129867983</c:v>
                </c:pt>
                <c:pt idx="10187">
                  <c:v>0.45746281129867983</c:v>
                </c:pt>
                <c:pt idx="10188">
                  <c:v>0.45737924118335282</c:v>
                </c:pt>
                <c:pt idx="10189">
                  <c:v>0.45729567106802604</c:v>
                </c:pt>
                <c:pt idx="10190">
                  <c:v>0.45729567106802604</c:v>
                </c:pt>
                <c:pt idx="10191">
                  <c:v>0.45721210095269932</c:v>
                </c:pt>
                <c:pt idx="10192">
                  <c:v>0.4571285308373727</c:v>
                </c:pt>
                <c:pt idx="10193">
                  <c:v>0.45704496072204592</c:v>
                </c:pt>
                <c:pt idx="10194">
                  <c:v>0.45696139060671903</c:v>
                </c:pt>
                <c:pt idx="10195">
                  <c:v>0.45696139060671903</c:v>
                </c:pt>
                <c:pt idx="10196">
                  <c:v>0.45696139060671903</c:v>
                </c:pt>
                <c:pt idx="10197">
                  <c:v>0.45696139060671903</c:v>
                </c:pt>
                <c:pt idx="10198">
                  <c:v>0.45696139060671903</c:v>
                </c:pt>
                <c:pt idx="10199">
                  <c:v>0.45696139060671903</c:v>
                </c:pt>
                <c:pt idx="10200">
                  <c:v>0.45687782049139225</c:v>
                </c:pt>
                <c:pt idx="10201">
                  <c:v>0.45679425037606536</c:v>
                </c:pt>
                <c:pt idx="10202">
                  <c:v>0.4567106802607388</c:v>
                </c:pt>
                <c:pt idx="10203">
                  <c:v>0.4567106802607388</c:v>
                </c:pt>
                <c:pt idx="10204">
                  <c:v>0.45662711014541202</c:v>
                </c:pt>
                <c:pt idx="10205">
                  <c:v>0.45654354003008524</c:v>
                </c:pt>
                <c:pt idx="10206">
                  <c:v>0.45645996991475868</c:v>
                </c:pt>
                <c:pt idx="10207">
                  <c:v>0.45645996991475868</c:v>
                </c:pt>
                <c:pt idx="10208">
                  <c:v>0.45645996991475868</c:v>
                </c:pt>
                <c:pt idx="10209">
                  <c:v>0.45645996991475868</c:v>
                </c:pt>
                <c:pt idx="10210">
                  <c:v>0.45645996991475868</c:v>
                </c:pt>
                <c:pt idx="10211">
                  <c:v>0.45637639979943195</c:v>
                </c:pt>
                <c:pt idx="10212">
                  <c:v>0.45637639979943195</c:v>
                </c:pt>
                <c:pt idx="10213">
                  <c:v>0.45629282968410501</c:v>
                </c:pt>
                <c:pt idx="10214">
                  <c:v>0.45620925956877811</c:v>
                </c:pt>
                <c:pt idx="10215">
                  <c:v>0.45612568945345155</c:v>
                </c:pt>
                <c:pt idx="10216">
                  <c:v>0.45604211933812466</c:v>
                </c:pt>
                <c:pt idx="10217">
                  <c:v>0.45604211933812466</c:v>
                </c:pt>
                <c:pt idx="10218">
                  <c:v>0.45604211933812466</c:v>
                </c:pt>
                <c:pt idx="10219">
                  <c:v>0.45595854922279788</c:v>
                </c:pt>
                <c:pt idx="10220">
                  <c:v>0.45587497910747149</c:v>
                </c:pt>
                <c:pt idx="10221">
                  <c:v>0.45587497910747149</c:v>
                </c:pt>
                <c:pt idx="10222">
                  <c:v>0.45579140899214443</c:v>
                </c:pt>
                <c:pt idx="10223">
                  <c:v>0.45570783887681765</c:v>
                </c:pt>
                <c:pt idx="10224">
                  <c:v>0.45562426876149087</c:v>
                </c:pt>
                <c:pt idx="10225">
                  <c:v>0.45562426876149087</c:v>
                </c:pt>
                <c:pt idx="10226">
                  <c:v>0.45562426876149087</c:v>
                </c:pt>
                <c:pt idx="10227">
                  <c:v>0.45554069864616409</c:v>
                </c:pt>
                <c:pt idx="10228">
                  <c:v>0.45554069864616409</c:v>
                </c:pt>
                <c:pt idx="10229">
                  <c:v>0.45545712853083731</c:v>
                </c:pt>
                <c:pt idx="10230">
                  <c:v>0.45537355841551064</c:v>
                </c:pt>
                <c:pt idx="10231">
                  <c:v>0.45528998830018386</c:v>
                </c:pt>
                <c:pt idx="10232">
                  <c:v>0.45528998830018386</c:v>
                </c:pt>
                <c:pt idx="10233">
                  <c:v>0.45520641818485724</c:v>
                </c:pt>
                <c:pt idx="10234">
                  <c:v>0.45512284806953035</c:v>
                </c:pt>
                <c:pt idx="10235">
                  <c:v>0.45512284806953035</c:v>
                </c:pt>
                <c:pt idx="10236">
                  <c:v>0.45512284806953035</c:v>
                </c:pt>
                <c:pt idx="10237">
                  <c:v>0.45512284806953035</c:v>
                </c:pt>
                <c:pt idx="10238">
                  <c:v>0.45512284806953035</c:v>
                </c:pt>
                <c:pt idx="10239">
                  <c:v>0.45503927795420374</c:v>
                </c:pt>
                <c:pt idx="10240">
                  <c:v>0.45503927795420374</c:v>
                </c:pt>
                <c:pt idx="10241">
                  <c:v>0.45495570783887695</c:v>
                </c:pt>
                <c:pt idx="10242">
                  <c:v>0.45487213772355017</c:v>
                </c:pt>
                <c:pt idx="10243">
                  <c:v>0.45478856760822339</c:v>
                </c:pt>
                <c:pt idx="10244">
                  <c:v>0.45470499749289661</c:v>
                </c:pt>
                <c:pt idx="10245">
                  <c:v>0.45462142737756994</c:v>
                </c:pt>
                <c:pt idx="10246">
                  <c:v>0.45462142737756994</c:v>
                </c:pt>
                <c:pt idx="10247">
                  <c:v>0.45453785726224316</c:v>
                </c:pt>
                <c:pt idx="10248">
                  <c:v>0.45453785726224316</c:v>
                </c:pt>
                <c:pt idx="10249">
                  <c:v>0.45453785726224316</c:v>
                </c:pt>
                <c:pt idx="10250">
                  <c:v>0.45453785726224316</c:v>
                </c:pt>
                <c:pt idx="10251">
                  <c:v>0.45453785726224316</c:v>
                </c:pt>
                <c:pt idx="10252">
                  <c:v>0.45453785726224316</c:v>
                </c:pt>
                <c:pt idx="10253">
                  <c:v>0.45453785726224316</c:v>
                </c:pt>
                <c:pt idx="10254">
                  <c:v>0.45453785726224316</c:v>
                </c:pt>
                <c:pt idx="10255">
                  <c:v>0.45445428714691632</c:v>
                </c:pt>
                <c:pt idx="10256">
                  <c:v>0.45445428714691632</c:v>
                </c:pt>
                <c:pt idx="10257">
                  <c:v>0.45445428714691632</c:v>
                </c:pt>
                <c:pt idx="10258">
                  <c:v>0.4543707170315896</c:v>
                </c:pt>
                <c:pt idx="10259">
                  <c:v>0.4543707170315896</c:v>
                </c:pt>
                <c:pt idx="10260">
                  <c:v>0.4543707170315896</c:v>
                </c:pt>
                <c:pt idx="10261">
                  <c:v>0.45428714691626271</c:v>
                </c:pt>
                <c:pt idx="10262">
                  <c:v>0.45420357680093604</c:v>
                </c:pt>
                <c:pt idx="10263">
                  <c:v>0.45412000668560931</c:v>
                </c:pt>
                <c:pt idx="10264">
                  <c:v>0.45403643657028236</c:v>
                </c:pt>
                <c:pt idx="10265">
                  <c:v>0.45403643657028236</c:v>
                </c:pt>
                <c:pt idx="10266">
                  <c:v>0.45403643657028236</c:v>
                </c:pt>
                <c:pt idx="10267">
                  <c:v>0.45395286645495586</c:v>
                </c:pt>
                <c:pt idx="10268">
                  <c:v>0.45386929633962902</c:v>
                </c:pt>
                <c:pt idx="10269">
                  <c:v>0.45386929633962902</c:v>
                </c:pt>
                <c:pt idx="10270">
                  <c:v>0.4537857262243023</c:v>
                </c:pt>
                <c:pt idx="10271">
                  <c:v>0.4537857262243023</c:v>
                </c:pt>
                <c:pt idx="10272">
                  <c:v>0.45370215610897535</c:v>
                </c:pt>
                <c:pt idx="10273">
                  <c:v>0.45361858599364896</c:v>
                </c:pt>
                <c:pt idx="10274">
                  <c:v>0.45353501587832179</c:v>
                </c:pt>
                <c:pt idx="10275">
                  <c:v>0.45353501587832179</c:v>
                </c:pt>
                <c:pt idx="10276">
                  <c:v>0.45345144576299512</c:v>
                </c:pt>
                <c:pt idx="10277">
                  <c:v>0.45345144576299512</c:v>
                </c:pt>
                <c:pt idx="10278">
                  <c:v>0.45336787564766856</c:v>
                </c:pt>
                <c:pt idx="10279">
                  <c:v>0.45336787564766856</c:v>
                </c:pt>
                <c:pt idx="10280">
                  <c:v>0.45328430553234178</c:v>
                </c:pt>
                <c:pt idx="10281">
                  <c:v>0.45320073541701489</c:v>
                </c:pt>
                <c:pt idx="10282">
                  <c:v>0.45311716530168822</c:v>
                </c:pt>
                <c:pt idx="10283">
                  <c:v>0.45311716530168822</c:v>
                </c:pt>
                <c:pt idx="10284">
                  <c:v>0.45311716530168822</c:v>
                </c:pt>
                <c:pt idx="10285">
                  <c:v>0.45311716530168822</c:v>
                </c:pt>
                <c:pt idx="10286">
                  <c:v>0.45311716530168822</c:v>
                </c:pt>
                <c:pt idx="10287">
                  <c:v>0.45303359518636133</c:v>
                </c:pt>
                <c:pt idx="10288">
                  <c:v>0.45303359518636133</c:v>
                </c:pt>
                <c:pt idx="10289">
                  <c:v>0.45295002507103455</c:v>
                </c:pt>
                <c:pt idx="10290">
                  <c:v>0.45295002507103455</c:v>
                </c:pt>
                <c:pt idx="10291">
                  <c:v>0.45295002507103455</c:v>
                </c:pt>
                <c:pt idx="10292">
                  <c:v>0.45295002507103455</c:v>
                </c:pt>
                <c:pt idx="10293">
                  <c:v>0.45295002507103455</c:v>
                </c:pt>
                <c:pt idx="10294">
                  <c:v>0.45295002507103455</c:v>
                </c:pt>
                <c:pt idx="10295">
                  <c:v>0.45286645495570788</c:v>
                </c:pt>
                <c:pt idx="10296">
                  <c:v>0.45286645495570788</c:v>
                </c:pt>
                <c:pt idx="10297">
                  <c:v>0.45278288484038121</c:v>
                </c:pt>
                <c:pt idx="10298">
                  <c:v>0.45269931472505426</c:v>
                </c:pt>
                <c:pt idx="10299">
                  <c:v>0.45261574460972753</c:v>
                </c:pt>
                <c:pt idx="10300">
                  <c:v>0.45253217449440081</c:v>
                </c:pt>
                <c:pt idx="10301">
                  <c:v>0.45244860437907425</c:v>
                </c:pt>
                <c:pt idx="10302">
                  <c:v>0.45244860437907425</c:v>
                </c:pt>
                <c:pt idx="10303">
                  <c:v>0.4523650342637473</c:v>
                </c:pt>
                <c:pt idx="10304">
                  <c:v>0.45228146414842052</c:v>
                </c:pt>
                <c:pt idx="10305">
                  <c:v>0.45219789403309374</c:v>
                </c:pt>
                <c:pt idx="10306">
                  <c:v>0.45211432391776707</c:v>
                </c:pt>
                <c:pt idx="10307">
                  <c:v>0.45211432391776707</c:v>
                </c:pt>
                <c:pt idx="10308">
                  <c:v>0.45211432391776707</c:v>
                </c:pt>
                <c:pt idx="10309">
                  <c:v>0.45211432391776707</c:v>
                </c:pt>
                <c:pt idx="10310">
                  <c:v>0.45211432391776707</c:v>
                </c:pt>
                <c:pt idx="10311">
                  <c:v>0.45203075380244045</c:v>
                </c:pt>
                <c:pt idx="10312">
                  <c:v>0.45194718368711351</c:v>
                </c:pt>
                <c:pt idx="10313">
                  <c:v>0.45186361357178678</c:v>
                </c:pt>
                <c:pt idx="10314">
                  <c:v>0.45178004345645995</c:v>
                </c:pt>
                <c:pt idx="10315">
                  <c:v>0.45169647334113316</c:v>
                </c:pt>
                <c:pt idx="10316">
                  <c:v>0.45169647334113316</c:v>
                </c:pt>
                <c:pt idx="10317">
                  <c:v>0.45161290322580672</c:v>
                </c:pt>
                <c:pt idx="10318">
                  <c:v>0.45161290322580672</c:v>
                </c:pt>
                <c:pt idx="10319">
                  <c:v>0.45152933311047982</c:v>
                </c:pt>
                <c:pt idx="10320">
                  <c:v>0.45152933311047982</c:v>
                </c:pt>
                <c:pt idx="10321">
                  <c:v>0.45152933311047982</c:v>
                </c:pt>
                <c:pt idx="10322">
                  <c:v>0.45144576299515304</c:v>
                </c:pt>
                <c:pt idx="10323">
                  <c:v>0.45136219287982637</c:v>
                </c:pt>
                <c:pt idx="10324">
                  <c:v>0.45127862276449937</c:v>
                </c:pt>
                <c:pt idx="10325">
                  <c:v>0.45119505264917259</c:v>
                </c:pt>
                <c:pt idx="10326">
                  <c:v>0.45111148253384592</c:v>
                </c:pt>
                <c:pt idx="10327">
                  <c:v>0.45111148253384592</c:v>
                </c:pt>
                <c:pt idx="10328">
                  <c:v>0.45102791241851914</c:v>
                </c:pt>
                <c:pt idx="10329">
                  <c:v>0.45094434230319225</c:v>
                </c:pt>
                <c:pt idx="10330">
                  <c:v>0.45086077218786585</c:v>
                </c:pt>
                <c:pt idx="10331">
                  <c:v>0.4507772020725388</c:v>
                </c:pt>
                <c:pt idx="10332">
                  <c:v>0.45069363195721218</c:v>
                </c:pt>
                <c:pt idx="10333">
                  <c:v>0.45069363195721218</c:v>
                </c:pt>
                <c:pt idx="10334">
                  <c:v>0.45061006184188546</c:v>
                </c:pt>
                <c:pt idx="10335">
                  <c:v>0.45052649172655868</c:v>
                </c:pt>
                <c:pt idx="10336">
                  <c:v>0.45044292161123178</c:v>
                </c:pt>
                <c:pt idx="10337">
                  <c:v>0.45035935149590511</c:v>
                </c:pt>
                <c:pt idx="10338">
                  <c:v>0.45035935149590511</c:v>
                </c:pt>
                <c:pt idx="10339">
                  <c:v>0.45035935149590511</c:v>
                </c:pt>
                <c:pt idx="10340">
                  <c:v>0.45035935149590511</c:v>
                </c:pt>
                <c:pt idx="10341">
                  <c:v>0.45027578138057844</c:v>
                </c:pt>
                <c:pt idx="10342">
                  <c:v>0.45027578138057844</c:v>
                </c:pt>
                <c:pt idx="10343">
                  <c:v>0.45019221126525166</c:v>
                </c:pt>
                <c:pt idx="10344">
                  <c:v>0.45019221126525166</c:v>
                </c:pt>
                <c:pt idx="10345">
                  <c:v>0.45019221126525166</c:v>
                </c:pt>
                <c:pt idx="10346">
                  <c:v>0.45019221126525166</c:v>
                </c:pt>
                <c:pt idx="10347">
                  <c:v>0.45019221126525166</c:v>
                </c:pt>
                <c:pt idx="10348">
                  <c:v>0.45019221126525166</c:v>
                </c:pt>
                <c:pt idx="10349">
                  <c:v>0.45010864114992488</c:v>
                </c:pt>
                <c:pt idx="10350">
                  <c:v>0.45010864114992488</c:v>
                </c:pt>
                <c:pt idx="10351">
                  <c:v>0.45010864114992488</c:v>
                </c:pt>
                <c:pt idx="10352">
                  <c:v>0.45010864114992488</c:v>
                </c:pt>
                <c:pt idx="10353">
                  <c:v>0.4500250710345981</c:v>
                </c:pt>
                <c:pt idx="10354">
                  <c:v>0.44994150091927143</c:v>
                </c:pt>
                <c:pt idx="10355">
                  <c:v>0.44985793080394476</c:v>
                </c:pt>
                <c:pt idx="10356">
                  <c:v>0.44977436068861792</c:v>
                </c:pt>
                <c:pt idx="10357">
                  <c:v>0.44969079057329098</c:v>
                </c:pt>
                <c:pt idx="10358">
                  <c:v>0.44960722045796431</c:v>
                </c:pt>
                <c:pt idx="10359">
                  <c:v>0.44952365034263775</c:v>
                </c:pt>
                <c:pt idx="10360">
                  <c:v>0.44952365034263775</c:v>
                </c:pt>
                <c:pt idx="10361">
                  <c:v>0.44952365034263775</c:v>
                </c:pt>
                <c:pt idx="10362">
                  <c:v>0.44944008022731091</c:v>
                </c:pt>
                <c:pt idx="10363">
                  <c:v>0.44944008022731091</c:v>
                </c:pt>
                <c:pt idx="10364">
                  <c:v>0.44944008022731091</c:v>
                </c:pt>
                <c:pt idx="10365">
                  <c:v>0.44944008022731091</c:v>
                </c:pt>
                <c:pt idx="10366">
                  <c:v>0.44944008022731091</c:v>
                </c:pt>
                <c:pt idx="10367">
                  <c:v>0.44944008022731091</c:v>
                </c:pt>
                <c:pt idx="10368">
                  <c:v>0.44935651011198408</c:v>
                </c:pt>
                <c:pt idx="10369">
                  <c:v>0.44935651011198408</c:v>
                </c:pt>
                <c:pt idx="10370">
                  <c:v>0.44935651011198408</c:v>
                </c:pt>
                <c:pt idx="10371">
                  <c:v>0.44935651011198408</c:v>
                </c:pt>
                <c:pt idx="10372">
                  <c:v>0.44927293999665746</c:v>
                </c:pt>
                <c:pt idx="10373">
                  <c:v>0.44927293999665746</c:v>
                </c:pt>
                <c:pt idx="10374">
                  <c:v>0.44927293999665746</c:v>
                </c:pt>
                <c:pt idx="10375">
                  <c:v>0.44927293999665746</c:v>
                </c:pt>
                <c:pt idx="10376">
                  <c:v>0.44918936988133051</c:v>
                </c:pt>
                <c:pt idx="10377">
                  <c:v>0.44918936988133051</c:v>
                </c:pt>
                <c:pt idx="10378">
                  <c:v>0.44918936988133051</c:v>
                </c:pt>
                <c:pt idx="10379">
                  <c:v>0.44918936988133051</c:v>
                </c:pt>
                <c:pt idx="10380">
                  <c:v>0.44910579976600373</c:v>
                </c:pt>
                <c:pt idx="10381">
                  <c:v>0.44902222965067717</c:v>
                </c:pt>
                <c:pt idx="10382">
                  <c:v>0.44893865953535034</c:v>
                </c:pt>
                <c:pt idx="10383">
                  <c:v>0.4488550894200235</c:v>
                </c:pt>
                <c:pt idx="10384">
                  <c:v>0.44877151930469683</c:v>
                </c:pt>
                <c:pt idx="10385">
                  <c:v>0.44877151930469683</c:v>
                </c:pt>
                <c:pt idx="10386">
                  <c:v>0.44868794918937005</c:v>
                </c:pt>
                <c:pt idx="10387">
                  <c:v>0.44868794918937005</c:v>
                </c:pt>
                <c:pt idx="10388">
                  <c:v>0.44860437907404344</c:v>
                </c:pt>
                <c:pt idx="10389">
                  <c:v>0.44860437907404344</c:v>
                </c:pt>
                <c:pt idx="10390">
                  <c:v>0.44860437907404344</c:v>
                </c:pt>
                <c:pt idx="10391">
                  <c:v>0.44852080895871654</c:v>
                </c:pt>
                <c:pt idx="10392">
                  <c:v>0.4484372388433896</c:v>
                </c:pt>
                <c:pt idx="10393">
                  <c:v>0.44835366872806293</c:v>
                </c:pt>
                <c:pt idx="10394">
                  <c:v>0.44827009861273615</c:v>
                </c:pt>
                <c:pt idx="10395">
                  <c:v>0.44827009861273615</c:v>
                </c:pt>
                <c:pt idx="10396">
                  <c:v>0.44827009861273615</c:v>
                </c:pt>
                <c:pt idx="10397">
                  <c:v>0.44827009861273615</c:v>
                </c:pt>
                <c:pt idx="10398">
                  <c:v>0.44827009861273615</c:v>
                </c:pt>
                <c:pt idx="10399">
                  <c:v>0.44827009861273615</c:v>
                </c:pt>
                <c:pt idx="10400">
                  <c:v>0.44827009861273615</c:v>
                </c:pt>
                <c:pt idx="10401">
                  <c:v>0.44818652849740948</c:v>
                </c:pt>
                <c:pt idx="10402">
                  <c:v>0.44810295838208275</c:v>
                </c:pt>
                <c:pt idx="10403">
                  <c:v>0.44810295838208275</c:v>
                </c:pt>
                <c:pt idx="10404">
                  <c:v>0.44810295838208275</c:v>
                </c:pt>
                <c:pt idx="10405">
                  <c:v>0.44810295838208275</c:v>
                </c:pt>
                <c:pt idx="10406">
                  <c:v>0.44810295838208275</c:v>
                </c:pt>
                <c:pt idx="10407">
                  <c:v>0.44801938826675591</c:v>
                </c:pt>
                <c:pt idx="10408">
                  <c:v>0.44801938826675591</c:v>
                </c:pt>
                <c:pt idx="10409">
                  <c:v>0.44793581815142902</c:v>
                </c:pt>
                <c:pt idx="10410">
                  <c:v>0.44793581815142902</c:v>
                </c:pt>
                <c:pt idx="10411">
                  <c:v>0.4478522480361023</c:v>
                </c:pt>
                <c:pt idx="10412">
                  <c:v>0.44776867792077579</c:v>
                </c:pt>
                <c:pt idx="10413">
                  <c:v>0.44776867792077579</c:v>
                </c:pt>
                <c:pt idx="10414">
                  <c:v>0.44776867792077579</c:v>
                </c:pt>
                <c:pt idx="10415">
                  <c:v>0.44768510780544907</c:v>
                </c:pt>
                <c:pt idx="10416">
                  <c:v>0.44760153769012201</c:v>
                </c:pt>
                <c:pt idx="10417">
                  <c:v>0.44760153769012201</c:v>
                </c:pt>
                <c:pt idx="10418">
                  <c:v>0.44760153769012201</c:v>
                </c:pt>
                <c:pt idx="10419">
                  <c:v>0.44760153769012201</c:v>
                </c:pt>
                <c:pt idx="10420">
                  <c:v>0.44751796757479551</c:v>
                </c:pt>
                <c:pt idx="10421">
                  <c:v>0.44743439745946867</c:v>
                </c:pt>
                <c:pt idx="10422">
                  <c:v>0.44743439745946867</c:v>
                </c:pt>
                <c:pt idx="10423">
                  <c:v>0.44743439745946867</c:v>
                </c:pt>
                <c:pt idx="10424">
                  <c:v>0.44743439745946867</c:v>
                </c:pt>
                <c:pt idx="10425">
                  <c:v>0.44735082734414211</c:v>
                </c:pt>
                <c:pt idx="10426">
                  <c:v>0.44735082734414211</c:v>
                </c:pt>
                <c:pt idx="10427">
                  <c:v>0.44735082734414211</c:v>
                </c:pt>
                <c:pt idx="10428">
                  <c:v>0.44726725722881511</c:v>
                </c:pt>
                <c:pt idx="10429">
                  <c:v>0.44726725722881511</c:v>
                </c:pt>
                <c:pt idx="10430">
                  <c:v>0.44726725722881511</c:v>
                </c:pt>
                <c:pt idx="10431">
                  <c:v>0.44726725722881511</c:v>
                </c:pt>
                <c:pt idx="10432">
                  <c:v>0.44718368711348844</c:v>
                </c:pt>
                <c:pt idx="10433">
                  <c:v>0.44718368711348844</c:v>
                </c:pt>
                <c:pt idx="10434">
                  <c:v>0.44710011699816155</c:v>
                </c:pt>
                <c:pt idx="10435">
                  <c:v>0.44701654688283488</c:v>
                </c:pt>
                <c:pt idx="10436">
                  <c:v>0.44701654688283488</c:v>
                </c:pt>
                <c:pt idx="10437">
                  <c:v>0.44701654688283488</c:v>
                </c:pt>
                <c:pt idx="10438">
                  <c:v>0.44693297676750815</c:v>
                </c:pt>
                <c:pt idx="10439">
                  <c:v>0.44693297676750815</c:v>
                </c:pt>
                <c:pt idx="10440">
                  <c:v>0.44693297676750815</c:v>
                </c:pt>
                <c:pt idx="10441">
                  <c:v>0.44693297676750815</c:v>
                </c:pt>
                <c:pt idx="10442">
                  <c:v>0.44693297676750815</c:v>
                </c:pt>
                <c:pt idx="10443">
                  <c:v>0.44684940665218131</c:v>
                </c:pt>
                <c:pt idx="10444">
                  <c:v>0.44676583653685442</c:v>
                </c:pt>
                <c:pt idx="10445">
                  <c:v>0.44668226642152775</c:v>
                </c:pt>
                <c:pt idx="10446">
                  <c:v>0.44668226642152775</c:v>
                </c:pt>
                <c:pt idx="10447">
                  <c:v>0.44668226642152775</c:v>
                </c:pt>
                <c:pt idx="10448">
                  <c:v>0.44668226642152775</c:v>
                </c:pt>
                <c:pt idx="10449">
                  <c:v>0.44668226642152775</c:v>
                </c:pt>
                <c:pt idx="10450">
                  <c:v>0.44659869630620097</c:v>
                </c:pt>
                <c:pt idx="10451">
                  <c:v>0.44659869630620097</c:v>
                </c:pt>
                <c:pt idx="10452">
                  <c:v>0.44659869630620097</c:v>
                </c:pt>
                <c:pt idx="10453">
                  <c:v>0.44659869630620097</c:v>
                </c:pt>
                <c:pt idx="10454">
                  <c:v>0.44659869630620097</c:v>
                </c:pt>
                <c:pt idx="10455">
                  <c:v>0.44659869630620097</c:v>
                </c:pt>
                <c:pt idx="10456">
                  <c:v>0.44659869630620097</c:v>
                </c:pt>
                <c:pt idx="10457">
                  <c:v>0.44659869630620097</c:v>
                </c:pt>
                <c:pt idx="10458">
                  <c:v>0.44651512619087436</c:v>
                </c:pt>
                <c:pt idx="10459">
                  <c:v>0.44651512619087436</c:v>
                </c:pt>
                <c:pt idx="10460">
                  <c:v>0.44651512619087436</c:v>
                </c:pt>
                <c:pt idx="10461">
                  <c:v>0.44651512619087436</c:v>
                </c:pt>
                <c:pt idx="10462">
                  <c:v>0.44651512619087436</c:v>
                </c:pt>
                <c:pt idx="10463">
                  <c:v>0.44643155607554741</c:v>
                </c:pt>
                <c:pt idx="10464">
                  <c:v>0.44643155607554741</c:v>
                </c:pt>
                <c:pt idx="10465">
                  <c:v>0.44634798596022096</c:v>
                </c:pt>
                <c:pt idx="10466">
                  <c:v>0.44634798596022096</c:v>
                </c:pt>
                <c:pt idx="10467">
                  <c:v>0.44634798596022096</c:v>
                </c:pt>
                <c:pt idx="10468">
                  <c:v>0.44626441584489407</c:v>
                </c:pt>
                <c:pt idx="10469">
                  <c:v>0.44618084572956729</c:v>
                </c:pt>
                <c:pt idx="10470">
                  <c:v>0.44618084572956729</c:v>
                </c:pt>
                <c:pt idx="10471">
                  <c:v>0.44609727561424062</c:v>
                </c:pt>
                <c:pt idx="10472">
                  <c:v>0.44609727561424062</c:v>
                </c:pt>
                <c:pt idx="10473">
                  <c:v>0.44601370549891373</c:v>
                </c:pt>
                <c:pt idx="10474">
                  <c:v>0.44601370549891373</c:v>
                </c:pt>
                <c:pt idx="10475">
                  <c:v>0.44601370549891373</c:v>
                </c:pt>
                <c:pt idx="10476">
                  <c:v>0.44593013538358695</c:v>
                </c:pt>
                <c:pt idx="10477">
                  <c:v>0.44584656526826039</c:v>
                </c:pt>
                <c:pt idx="10478">
                  <c:v>0.44584656526826039</c:v>
                </c:pt>
                <c:pt idx="10479">
                  <c:v>0.44576299515293344</c:v>
                </c:pt>
                <c:pt idx="10480">
                  <c:v>0.44576299515293344</c:v>
                </c:pt>
                <c:pt idx="10481">
                  <c:v>0.44567942503760682</c:v>
                </c:pt>
                <c:pt idx="10482">
                  <c:v>0.44559585492227982</c:v>
                </c:pt>
                <c:pt idx="10483">
                  <c:v>0.44559585492227982</c:v>
                </c:pt>
                <c:pt idx="10484">
                  <c:v>0.44551228480695326</c:v>
                </c:pt>
                <c:pt idx="10485">
                  <c:v>0.44551228480695326</c:v>
                </c:pt>
                <c:pt idx="10486">
                  <c:v>0.44551228480695326</c:v>
                </c:pt>
                <c:pt idx="10487">
                  <c:v>0.44542871469162643</c:v>
                </c:pt>
                <c:pt idx="10488">
                  <c:v>0.44542871469162643</c:v>
                </c:pt>
                <c:pt idx="10489">
                  <c:v>0.44534514457629937</c:v>
                </c:pt>
                <c:pt idx="10490">
                  <c:v>0.44534514457629937</c:v>
                </c:pt>
                <c:pt idx="10491">
                  <c:v>0.44526157446097281</c:v>
                </c:pt>
                <c:pt idx="10492">
                  <c:v>0.44517800434564636</c:v>
                </c:pt>
                <c:pt idx="10493">
                  <c:v>0.44517800434564636</c:v>
                </c:pt>
                <c:pt idx="10494">
                  <c:v>0.44517800434564636</c:v>
                </c:pt>
                <c:pt idx="10495">
                  <c:v>0.44517800434564636</c:v>
                </c:pt>
                <c:pt idx="10496">
                  <c:v>0.44517800434564636</c:v>
                </c:pt>
                <c:pt idx="10497">
                  <c:v>0.4450944342303193</c:v>
                </c:pt>
                <c:pt idx="10498">
                  <c:v>0.44501086411499269</c:v>
                </c:pt>
                <c:pt idx="10499">
                  <c:v>0.44492729399966607</c:v>
                </c:pt>
                <c:pt idx="10500">
                  <c:v>0.44484372388433913</c:v>
                </c:pt>
                <c:pt idx="10501">
                  <c:v>0.44484372388433913</c:v>
                </c:pt>
                <c:pt idx="10502">
                  <c:v>0.4447601537690124</c:v>
                </c:pt>
                <c:pt idx="10503">
                  <c:v>0.4447601537690124</c:v>
                </c:pt>
                <c:pt idx="10504">
                  <c:v>0.4447601537690124</c:v>
                </c:pt>
                <c:pt idx="10505">
                  <c:v>0.44467658365368568</c:v>
                </c:pt>
                <c:pt idx="10506">
                  <c:v>0.44467658365368568</c:v>
                </c:pt>
                <c:pt idx="10507">
                  <c:v>0.44459301353835867</c:v>
                </c:pt>
                <c:pt idx="10508">
                  <c:v>0.44450944342303189</c:v>
                </c:pt>
                <c:pt idx="10509">
                  <c:v>0.44442587330770544</c:v>
                </c:pt>
                <c:pt idx="10510">
                  <c:v>0.44442587330770544</c:v>
                </c:pt>
                <c:pt idx="10511">
                  <c:v>0.44442587330770544</c:v>
                </c:pt>
                <c:pt idx="10512">
                  <c:v>0.44442587330770544</c:v>
                </c:pt>
                <c:pt idx="10513">
                  <c:v>0.44434230319237866</c:v>
                </c:pt>
                <c:pt idx="10514">
                  <c:v>0.44425873307705188</c:v>
                </c:pt>
                <c:pt idx="10515">
                  <c:v>0.44425873307705188</c:v>
                </c:pt>
                <c:pt idx="10516">
                  <c:v>0.44425873307705188</c:v>
                </c:pt>
                <c:pt idx="10517">
                  <c:v>0.44417516296172488</c:v>
                </c:pt>
                <c:pt idx="10518">
                  <c:v>0.44417516296172488</c:v>
                </c:pt>
                <c:pt idx="10519">
                  <c:v>0.44417516296172488</c:v>
                </c:pt>
                <c:pt idx="10520">
                  <c:v>0.4440915928463981</c:v>
                </c:pt>
                <c:pt idx="10521">
                  <c:v>0.44400802273107132</c:v>
                </c:pt>
                <c:pt idx="10522">
                  <c:v>0.44392445261574487</c:v>
                </c:pt>
                <c:pt idx="10523">
                  <c:v>0.44392445261574487</c:v>
                </c:pt>
                <c:pt idx="10524">
                  <c:v>0.44384088250041798</c:v>
                </c:pt>
                <c:pt idx="10525">
                  <c:v>0.44384088250041798</c:v>
                </c:pt>
                <c:pt idx="10526">
                  <c:v>0.4437573123850912</c:v>
                </c:pt>
                <c:pt idx="10527">
                  <c:v>0.4437573123850912</c:v>
                </c:pt>
                <c:pt idx="10528">
                  <c:v>0.4437573123850912</c:v>
                </c:pt>
                <c:pt idx="10529">
                  <c:v>0.44367374226976442</c:v>
                </c:pt>
                <c:pt idx="10530">
                  <c:v>0.44367374226976442</c:v>
                </c:pt>
                <c:pt idx="10531">
                  <c:v>0.44359017215443763</c:v>
                </c:pt>
                <c:pt idx="10532">
                  <c:v>0.44359017215443763</c:v>
                </c:pt>
                <c:pt idx="10533">
                  <c:v>0.44359017215443763</c:v>
                </c:pt>
                <c:pt idx="10534">
                  <c:v>0.44350660203911096</c:v>
                </c:pt>
                <c:pt idx="10535">
                  <c:v>0.44342303192378424</c:v>
                </c:pt>
                <c:pt idx="10536">
                  <c:v>0.44333946180845757</c:v>
                </c:pt>
                <c:pt idx="10537">
                  <c:v>0.44333946180845757</c:v>
                </c:pt>
                <c:pt idx="10538">
                  <c:v>0.44325589169313051</c:v>
                </c:pt>
                <c:pt idx="10539">
                  <c:v>0.44325589169313051</c:v>
                </c:pt>
                <c:pt idx="10540">
                  <c:v>0.44317232157780401</c:v>
                </c:pt>
                <c:pt idx="10541">
                  <c:v>0.44317232157780401</c:v>
                </c:pt>
                <c:pt idx="10542">
                  <c:v>0.44308875146247728</c:v>
                </c:pt>
                <c:pt idx="10543">
                  <c:v>0.4430051813471505</c:v>
                </c:pt>
                <c:pt idx="10544">
                  <c:v>0.44292161123182372</c:v>
                </c:pt>
                <c:pt idx="10545">
                  <c:v>0.44292161123182372</c:v>
                </c:pt>
                <c:pt idx="10546">
                  <c:v>0.44292161123182372</c:v>
                </c:pt>
                <c:pt idx="10547">
                  <c:v>0.44283804111649683</c:v>
                </c:pt>
                <c:pt idx="10548">
                  <c:v>0.44275447100117005</c:v>
                </c:pt>
                <c:pt idx="10549">
                  <c:v>0.44275447100117005</c:v>
                </c:pt>
                <c:pt idx="10550">
                  <c:v>0.4426709008858436</c:v>
                </c:pt>
                <c:pt idx="10551">
                  <c:v>0.44258733077051648</c:v>
                </c:pt>
                <c:pt idx="10552">
                  <c:v>0.44258733077051648</c:v>
                </c:pt>
                <c:pt idx="10553">
                  <c:v>0.44258733077051648</c:v>
                </c:pt>
                <c:pt idx="10554">
                  <c:v>0.44258733077051648</c:v>
                </c:pt>
                <c:pt idx="10555">
                  <c:v>0.44250376065518982</c:v>
                </c:pt>
                <c:pt idx="10556">
                  <c:v>0.4424201905398632</c:v>
                </c:pt>
                <c:pt idx="10557">
                  <c:v>0.44233662042453625</c:v>
                </c:pt>
                <c:pt idx="10558">
                  <c:v>0.44225305030920947</c:v>
                </c:pt>
                <c:pt idx="10559">
                  <c:v>0.44216948019388286</c:v>
                </c:pt>
                <c:pt idx="10560">
                  <c:v>0.44208591007855602</c:v>
                </c:pt>
                <c:pt idx="10561">
                  <c:v>0.44208591007855602</c:v>
                </c:pt>
                <c:pt idx="10562">
                  <c:v>0.44208591007855602</c:v>
                </c:pt>
                <c:pt idx="10563">
                  <c:v>0.44200233996322935</c:v>
                </c:pt>
                <c:pt idx="10564">
                  <c:v>0.44191876984790268</c:v>
                </c:pt>
                <c:pt idx="10565">
                  <c:v>0.44191876984790268</c:v>
                </c:pt>
                <c:pt idx="10566">
                  <c:v>0.44183519973257585</c:v>
                </c:pt>
                <c:pt idx="10567">
                  <c:v>0.44183519973257585</c:v>
                </c:pt>
                <c:pt idx="10568">
                  <c:v>0.44183519973257585</c:v>
                </c:pt>
                <c:pt idx="10569">
                  <c:v>0.44175162961724901</c:v>
                </c:pt>
                <c:pt idx="10570">
                  <c:v>0.44166805950192212</c:v>
                </c:pt>
                <c:pt idx="10571">
                  <c:v>0.44158448938659556</c:v>
                </c:pt>
                <c:pt idx="10572">
                  <c:v>0.44150091927126878</c:v>
                </c:pt>
                <c:pt idx="10573">
                  <c:v>0.44150091927126878</c:v>
                </c:pt>
                <c:pt idx="10574">
                  <c:v>0.44141734915594205</c:v>
                </c:pt>
                <c:pt idx="10575">
                  <c:v>0.44141734915594205</c:v>
                </c:pt>
                <c:pt idx="10576">
                  <c:v>0.44133377904061533</c:v>
                </c:pt>
                <c:pt idx="10577">
                  <c:v>0.44125020892528832</c:v>
                </c:pt>
                <c:pt idx="10578">
                  <c:v>0.44116663880996176</c:v>
                </c:pt>
                <c:pt idx="10579">
                  <c:v>0.44116663880996176</c:v>
                </c:pt>
                <c:pt idx="10580">
                  <c:v>0.44116663880996176</c:v>
                </c:pt>
                <c:pt idx="10581">
                  <c:v>0.44116663880996176</c:v>
                </c:pt>
                <c:pt idx="10582">
                  <c:v>0.44116663880996176</c:v>
                </c:pt>
                <c:pt idx="10583">
                  <c:v>0.44108306869463493</c:v>
                </c:pt>
                <c:pt idx="10584">
                  <c:v>0.44108306869463493</c:v>
                </c:pt>
                <c:pt idx="10585">
                  <c:v>0.44108306869463493</c:v>
                </c:pt>
                <c:pt idx="10586">
                  <c:v>0.4409994985793082</c:v>
                </c:pt>
                <c:pt idx="10587">
                  <c:v>0.4409994985793082</c:v>
                </c:pt>
                <c:pt idx="10588">
                  <c:v>0.44091592846398131</c:v>
                </c:pt>
                <c:pt idx="10589">
                  <c:v>0.44083235834865475</c:v>
                </c:pt>
                <c:pt idx="10590">
                  <c:v>0.44083235834865475</c:v>
                </c:pt>
                <c:pt idx="10591">
                  <c:v>0.4407487882333278</c:v>
                </c:pt>
                <c:pt idx="10592">
                  <c:v>0.4407487882333278</c:v>
                </c:pt>
                <c:pt idx="10593">
                  <c:v>0.44066521811800097</c:v>
                </c:pt>
                <c:pt idx="10594">
                  <c:v>0.44058164800267441</c:v>
                </c:pt>
                <c:pt idx="10595">
                  <c:v>0.44049807788734779</c:v>
                </c:pt>
                <c:pt idx="10596">
                  <c:v>0.44049807788734779</c:v>
                </c:pt>
                <c:pt idx="10597">
                  <c:v>0.44041450777202101</c:v>
                </c:pt>
                <c:pt idx="10598">
                  <c:v>0.44041450777202101</c:v>
                </c:pt>
                <c:pt idx="10599">
                  <c:v>0.44033093765669407</c:v>
                </c:pt>
                <c:pt idx="10600">
                  <c:v>0.44033093765669407</c:v>
                </c:pt>
                <c:pt idx="10601">
                  <c:v>0.44024736754136717</c:v>
                </c:pt>
                <c:pt idx="10602">
                  <c:v>0.44024736754136717</c:v>
                </c:pt>
                <c:pt idx="10603">
                  <c:v>0.4401637974260405</c:v>
                </c:pt>
                <c:pt idx="10604">
                  <c:v>0.44008022731071395</c:v>
                </c:pt>
                <c:pt idx="10605">
                  <c:v>0.44008022731071395</c:v>
                </c:pt>
                <c:pt idx="10606">
                  <c:v>0.44008022731071395</c:v>
                </c:pt>
                <c:pt idx="10607">
                  <c:v>0.44008022731071395</c:v>
                </c:pt>
                <c:pt idx="10608">
                  <c:v>0.44008022731071395</c:v>
                </c:pt>
                <c:pt idx="10609">
                  <c:v>0.43999665719538705</c:v>
                </c:pt>
                <c:pt idx="10610">
                  <c:v>0.43999665719538705</c:v>
                </c:pt>
                <c:pt idx="10611">
                  <c:v>0.43999665719538705</c:v>
                </c:pt>
                <c:pt idx="10612">
                  <c:v>0.43991308708006038</c:v>
                </c:pt>
                <c:pt idx="10613">
                  <c:v>0.43991308708006038</c:v>
                </c:pt>
                <c:pt idx="10614">
                  <c:v>0.43991308708006038</c:v>
                </c:pt>
                <c:pt idx="10615">
                  <c:v>0.43982951696473355</c:v>
                </c:pt>
                <c:pt idx="10616">
                  <c:v>0.43974594684940671</c:v>
                </c:pt>
                <c:pt idx="10617">
                  <c:v>0.43966237673408015</c:v>
                </c:pt>
                <c:pt idx="10618">
                  <c:v>0.43957880661875337</c:v>
                </c:pt>
                <c:pt idx="10619">
                  <c:v>0.43957880661875337</c:v>
                </c:pt>
                <c:pt idx="10620">
                  <c:v>0.43957880661875337</c:v>
                </c:pt>
                <c:pt idx="10621">
                  <c:v>0.43949523650342626</c:v>
                </c:pt>
                <c:pt idx="10622">
                  <c:v>0.43949523650342626</c:v>
                </c:pt>
                <c:pt idx="10623">
                  <c:v>0.43949523650342626</c:v>
                </c:pt>
                <c:pt idx="10624">
                  <c:v>0.43949523650342626</c:v>
                </c:pt>
                <c:pt idx="10625">
                  <c:v>0.43949523650342626</c:v>
                </c:pt>
                <c:pt idx="10626">
                  <c:v>0.43941166638809981</c:v>
                </c:pt>
                <c:pt idx="10627">
                  <c:v>0.43941166638809981</c:v>
                </c:pt>
                <c:pt idx="10628">
                  <c:v>0.43932809627277303</c:v>
                </c:pt>
                <c:pt idx="10629">
                  <c:v>0.43932809627277303</c:v>
                </c:pt>
                <c:pt idx="10630">
                  <c:v>0.43932809627277303</c:v>
                </c:pt>
                <c:pt idx="10631">
                  <c:v>0.43924452615744636</c:v>
                </c:pt>
                <c:pt idx="10632">
                  <c:v>0.43924452615744636</c:v>
                </c:pt>
                <c:pt idx="10633">
                  <c:v>0.43916095604211935</c:v>
                </c:pt>
                <c:pt idx="10634">
                  <c:v>0.43907738592679274</c:v>
                </c:pt>
                <c:pt idx="10635">
                  <c:v>0.43907738592679274</c:v>
                </c:pt>
                <c:pt idx="10636">
                  <c:v>0.43899381581146596</c:v>
                </c:pt>
                <c:pt idx="10637">
                  <c:v>0.43891024569613901</c:v>
                </c:pt>
                <c:pt idx="10638">
                  <c:v>0.43882667558081268</c:v>
                </c:pt>
                <c:pt idx="10639">
                  <c:v>0.43882667558081268</c:v>
                </c:pt>
                <c:pt idx="10640">
                  <c:v>0.43882667558081268</c:v>
                </c:pt>
                <c:pt idx="10641">
                  <c:v>0.43874310546548556</c:v>
                </c:pt>
                <c:pt idx="10642">
                  <c:v>0.43874310546548556</c:v>
                </c:pt>
                <c:pt idx="10643">
                  <c:v>0.43865953535015889</c:v>
                </c:pt>
                <c:pt idx="10644">
                  <c:v>0.43857596523483233</c:v>
                </c:pt>
                <c:pt idx="10645">
                  <c:v>0.43857596523483233</c:v>
                </c:pt>
                <c:pt idx="10646">
                  <c:v>0.43849239511950544</c:v>
                </c:pt>
                <c:pt idx="10647">
                  <c:v>0.43849239511950544</c:v>
                </c:pt>
                <c:pt idx="10648">
                  <c:v>0.43849239511950544</c:v>
                </c:pt>
                <c:pt idx="10649">
                  <c:v>0.43840882500417877</c:v>
                </c:pt>
                <c:pt idx="10650">
                  <c:v>0.43832525488885193</c:v>
                </c:pt>
                <c:pt idx="10651">
                  <c:v>0.43824168477352499</c:v>
                </c:pt>
                <c:pt idx="10652">
                  <c:v>0.43815811465819821</c:v>
                </c:pt>
                <c:pt idx="10653">
                  <c:v>0.43815811465819821</c:v>
                </c:pt>
                <c:pt idx="10654">
                  <c:v>0.43815811465819821</c:v>
                </c:pt>
                <c:pt idx="10655">
                  <c:v>0.43807454454287154</c:v>
                </c:pt>
                <c:pt idx="10656">
                  <c:v>0.43807454454287154</c:v>
                </c:pt>
                <c:pt idx="10657">
                  <c:v>0.43799097442754492</c:v>
                </c:pt>
                <c:pt idx="10658">
                  <c:v>0.43790740431221814</c:v>
                </c:pt>
                <c:pt idx="10659">
                  <c:v>0.43782383419689136</c:v>
                </c:pt>
                <c:pt idx="10660">
                  <c:v>0.43774026408156441</c:v>
                </c:pt>
                <c:pt idx="10661">
                  <c:v>0.43774026408156441</c:v>
                </c:pt>
                <c:pt idx="10662">
                  <c:v>0.43765669396623785</c:v>
                </c:pt>
                <c:pt idx="10663">
                  <c:v>0.43757312385091107</c:v>
                </c:pt>
                <c:pt idx="10664">
                  <c:v>0.43757312385091107</c:v>
                </c:pt>
                <c:pt idx="10665">
                  <c:v>0.43757312385091107</c:v>
                </c:pt>
                <c:pt idx="10666">
                  <c:v>0.43748955373558435</c:v>
                </c:pt>
                <c:pt idx="10667">
                  <c:v>0.43740598362025762</c:v>
                </c:pt>
                <c:pt idx="10668">
                  <c:v>0.4373224135049309</c:v>
                </c:pt>
                <c:pt idx="10669">
                  <c:v>0.43723884338960406</c:v>
                </c:pt>
                <c:pt idx="10670">
                  <c:v>0.43723884338960406</c:v>
                </c:pt>
                <c:pt idx="10671">
                  <c:v>0.43723884338960406</c:v>
                </c:pt>
                <c:pt idx="10672">
                  <c:v>0.43715527327427739</c:v>
                </c:pt>
                <c:pt idx="10673">
                  <c:v>0.43715527327427739</c:v>
                </c:pt>
                <c:pt idx="10674">
                  <c:v>0.43715527327427739</c:v>
                </c:pt>
                <c:pt idx="10675">
                  <c:v>0.43707170315895061</c:v>
                </c:pt>
                <c:pt idx="10676">
                  <c:v>0.43698813304362383</c:v>
                </c:pt>
                <c:pt idx="10677">
                  <c:v>0.43690456292829694</c:v>
                </c:pt>
                <c:pt idx="10678">
                  <c:v>0.43682099281297038</c:v>
                </c:pt>
                <c:pt idx="10679">
                  <c:v>0.43673742269764337</c:v>
                </c:pt>
                <c:pt idx="10680">
                  <c:v>0.43665385258231659</c:v>
                </c:pt>
                <c:pt idx="10681">
                  <c:v>0.43657028246698981</c:v>
                </c:pt>
                <c:pt idx="10682">
                  <c:v>0.43657028246698981</c:v>
                </c:pt>
                <c:pt idx="10683">
                  <c:v>0.43648671235166336</c:v>
                </c:pt>
                <c:pt idx="10684">
                  <c:v>0.43640314223633625</c:v>
                </c:pt>
                <c:pt idx="10685">
                  <c:v>0.43640314223633625</c:v>
                </c:pt>
                <c:pt idx="10686">
                  <c:v>0.43631957212100975</c:v>
                </c:pt>
                <c:pt idx="10687">
                  <c:v>0.4362360020056828</c:v>
                </c:pt>
                <c:pt idx="10688">
                  <c:v>0.43615243189035613</c:v>
                </c:pt>
                <c:pt idx="10689">
                  <c:v>0.43606886177502951</c:v>
                </c:pt>
                <c:pt idx="10690">
                  <c:v>0.43598529165970268</c:v>
                </c:pt>
                <c:pt idx="10691">
                  <c:v>0.43590172154437595</c:v>
                </c:pt>
                <c:pt idx="10692">
                  <c:v>0.43581815142904923</c:v>
                </c:pt>
                <c:pt idx="10693">
                  <c:v>0.43581815142904923</c:v>
                </c:pt>
                <c:pt idx="10694">
                  <c:v>0.43581815142904923</c:v>
                </c:pt>
                <c:pt idx="10695">
                  <c:v>0.43573458131372234</c:v>
                </c:pt>
                <c:pt idx="10696">
                  <c:v>0.43573458131372234</c:v>
                </c:pt>
                <c:pt idx="10697">
                  <c:v>0.43573458131372234</c:v>
                </c:pt>
                <c:pt idx="10698">
                  <c:v>0.43573458131372234</c:v>
                </c:pt>
                <c:pt idx="10699">
                  <c:v>0.43573458131372234</c:v>
                </c:pt>
                <c:pt idx="10700">
                  <c:v>0.43565101119839544</c:v>
                </c:pt>
                <c:pt idx="10701">
                  <c:v>0.43565101119839544</c:v>
                </c:pt>
                <c:pt idx="10702">
                  <c:v>0.43565101119839544</c:v>
                </c:pt>
                <c:pt idx="10703">
                  <c:v>0.43565101119839544</c:v>
                </c:pt>
                <c:pt idx="10704">
                  <c:v>0.43565101119839544</c:v>
                </c:pt>
                <c:pt idx="10705">
                  <c:v>0.43565101119839544</c:v>
                </c:pt>
                <c:pt idx="10706">
                  <c:v>0.43556744108306877</c:v>
                </c:pt>
                <c:pt idx="10707">
                  <c:v>0.43548387096774216</c:v>
                </c:pt>
                <c:pt idx="10708">
                  <c:v>0.43540030085241538</c:v>
                </c:pt>
                <c:pt idx="10709">
                  <c:v>0.43531673073708865</c:v>
                </c:pt>
                <c:pt idx="10710">
                  <c:v>0.43523316062176165</c:v>
                </c:pt>
                <c:pt idx="10711">
                  <c:v>0.43523316062176165</c:v>
                </c:pt>
                <c:pt idx="10712">
                  <c:v>0.43523316062176165</c:v>
                </c:pt>
                <c:pt idx="10713">
                  <c:v>0.43523316062176165</c:v>
                </c:pt>
                <c:pt idx="10714">
                  <c:v>0.43523316062176165</c:v>
                </c:pt>
                <c:pt idx="10715">
                  <c:v>0.43523316062176165</c:v>
                </c:pt>
                <c:pt idx="10716">
                  <c:v>0.43523316062176165</c:v>
                </c:pt>
                <c:pt idx="10717">
                  <c:v>0.43523316062176165</c:v>
                </c:pt>
                <c:pt idx="10718">
                  <c:v>0.43514959050643476</c:v>
                </c:pt>
                <c:pt idx="10719">
                  <c:v>0.43514959050643476</c:v>
                </c:pt>
                <c:pt idx="10720">
                  <c:v>0.4350660203911082</c:v>
                </c:pt>
                <c:pt idx="10721">
                  <c:v>0.43498245027578153</c:v>
                </c:pt>
                <c:pt idx="10722">
                  <c:v>0.43489888016045491</c:v>
                </c:pt>
                <c:pt idx="10723">
                  <c:v>0.43481531004512786</c:v>
                </c:pt>
                <c:pt idx="10724">
                  <c:v>0.43473173992980124</c:v>
                </c:pt>
                <c:pt idx="10725">
                  <c:v>0.43464816981447457</c:v>
                </c:pt>
                <c:pt idx="10726">
                  <c:v>0.4345645996991479</c:v>
                </c:pt>
                <c:pt idx="10727">
                  <c:v>0.43448102958382095</c:v>
                </c:pt>
                <c:pt idx="10728">
                  <c:v>0.43439745946849406</c:v>
                </c:pt>
                <c:pt idx="10729">
                  <c:v>0.43439745946849406</c:v>
                </c:pt>
                <c:pt idx="10730">
                  <c:v>0.4343138893531675</c:v>
                </c:pt>
                <c:pt idx="10731">
                  <c:v>0.43423031923784072</c:v>
                </c:pt>
                <c:pt idx="10732">
                  <c:v>0.43414674912251394</c:v>
                </c:pt>
                <c:pt idx="10733">
                  <c:v>0.43406317900718716</c:v>
                </c:pt>
                <c:pt idx="10734">
                  <c:v>0.43406317900718716</c:v>
                </c:pt>
                <c:pt idx="10735">
                  <c:v>0.43397960889186044</c:v>
                </c:pt>
                <c:pt idx="10736">
                  <c:v>0.43389603877653349</c:v>
                </c:pt>
                <c:pt idx="10737">
                  <c:v>0.43389603877653349</c:v>
                </c:pt>
                <c:pt idx="10738">
                  <c:v>0.43389603877653349</c:v>
                </c:pt>
                <c:pt idx="10739">
                  <c:v>0.43389603877653349</c:v>
                </c:pt>
                <c:pt idx="10740">
                  <c:v>0.43389603877653349</c:v>
                </c:pt>
                <c:pt idx="10741">
                  <c:v>0.43381246866120687</c:v>
                </c:pt>
                <c:pt idx="10742">
                  <c:v>0.43372889854588026</c:v>
                </c:pt>
                <c:pt idx="10743">
                  <c:v>0.43372889854588026</c:v>
                </c:pt>
                <c:pt idx="10744">
                  <c:v>0.43372889854588026</c:v>
                </c:pt>
                <c:pt idx="10745">
                  <c:v>0.43364532843055326</c:v>
                </c:pt>
                <c:pt idx="10746">
                  <c:v>0.43356175831522648</c:v>
                </c:pt>
                <c:pt idx="10747">
                  <c:v>0.43356175831522648</c:v>
                </c:pt>
                <c:pt idx="10748">
                  <c:v>0.43347818819989997</c:v>
                </c:pt>
                <c:pt idx="10749">
                  <c:v>0.43347818819989997</c:v>
                </c:pt>
                <c:pt idx="10750">
                  <c:v>0.43347818819989997</c:v>
                </c:pt>
                <c:pt idx="10751">
                  <c:v>0.43339461808457302</c:v>
                </c:pt>
                <c:pt idx="10752">
                  <c:v>0.43331104796924652</c:v>
                </c:pt>
                <c:pt idx="10753">
                  <c:v>0.43322747785391957</c:v>
                </c:pt>
                <c:pt idx="10754">
                  <c:v>0.43322747785391957</c:v>
                </c:pt>
                <c:pt idx="10755">
                  <c:v>0.43322747785391957</c:v>
                </c:pt>
                <c:pt idx="10756">
                  <c:v>0.43314390773859268</c:v>
                </c:pt>
                <c:pt idx="10757">
                  <c:v>0.43306033762326601</c:v>
                </c:pt>
                <c:pt idx="10758">
                  <c:v>0.43306033762326601</c:v>
                </c:pt>
                <c:pt idx="10759">
                  <c:v>0.43306033762326601</c:v>
                </c:pt>
                <c:pt idx="10760">
                  <c:v>0.4329767675079394</c:v>
                </c:pt>
                <c:pt idx="10761">
                  <c:v>0.43289319739261267</c:v>
                </c:pt>
                <c:pt idx="10762">
                  <c:v>0.43289319739261267</c:v>
                </c:pt>
                <c:pt idx="10763">
                  <c:v>0.43289319739261267</c:v>
                </c:pt>
                <c:pt idx="10764">
                  <c:v>0.43280962727728589</c:v>
                </c:pt>
                <c:pt idx="10765">
                  <c:v>0.432726057161959</c:v>
                </c:pt>
                <c:pt idx="10766">
                  <c:v>0.432726057161959</c:v>
                </c:pt>
                <c:pt idx="10767">
                  <c:v>0.432726057161959</c:v>
                </c:pt>
                <c:pt idx="10768">
                  <c:v>0.432726057161959</c:v>
                </c:pt>
                <c:pt idx="10769">
                  <c:v>0.43264248704663222</c:v>
                </c:pt>
                <c:pt idx="10770">
                  <c:v>0.43264248704663222</c:v>
                </c:pt>
                <c:pt idx="10771">
                  <c:v>0.43264248704663222</c:v>
                </c:pt>
                <c:pt idx="10772">
                  <c:v>0.43264248704663222</c:v>
                </c:pt>
                <c:pt idx="10773">
                  <c:v>0.43255891693130538</c:v>
                </c:pt>
                <c:pt idx="10774">
                  <c:v>0.43255891693130538</c:v>
                </c:pt>
                <c:pt idx="10775">
                  <c:v>0.43247534681597877</c:v>
                </c:pt>
                <c:pt idx="10776">
                  <c:v>0.43239177670065204</c:v>
                </c:pt>
                <c:pt idx="10777">
                  <c:v>0.43239177670065204</c:v>
                </c:pt>
                <c:pt idx="10778">
                  <c:v>0.43239177670065204</c:v>
                </c:pt>
                <c:pt idx="10779">
                  <c:v>0.43230820658532521</c:v>
                </c:pt>
                <c:pt idx="10780">
                  <c:v>0.43222463646999831</c:v>
                </c:pt>
                <c:pt idx="10781">
                  <c:v>0.43214106635467175</c:v>
                </c:pt>
                <c:pt idx="10782">
                  <c:v>0.43214106635467175</c:v>
                </c:pt>
                <c:pt idx="10783">
                  <c:v>0.43214106635467175</c:v>
                </c:pt>
                <c:pt idx="10784">
                  <c:v>0.43205749623934497</c:v>
                </c:pt>
                <c:pt idx="10785">
                  <c:v>0.43197392612401825</c:v>
                </c:pt>
                <c:pt idx="10786">
                  <c:v>0.43197392612401825</c:v>
                </c:pt>
                <c:pt idx="10787">
                  <c:v>0.4318903560086913</c:v>
                </c:pt>
                <c:pt idx="10788">
                  <c:v>0.4318067858933648</c:v>
                </c:pt>
                <c:pt idx="10789">
                  <c:v>0.4318067858933648</c:v>
                </c:pt>
                <c:pt idx="10790">
                  <c:v>0.4318067858933648</c:v>
                </c:pt>
                <c:pt idx="10791">
                  <c:v>0.4318067858933648</c:v>
                </c:pt>
                <c:pt idx="10792">
                  <c:v>0.43172321577803785</c:v>
                </c:pt>
                <c:pt idx="10793">
                  <c:v>0.43163964566271107</c:v>
                </c:pt>
                <c:pt idx="10794">
                  <c:v>0.43155607554738445</c:v>
                </c:pt>
                <c:pt idx="10795">
                  <c:v>0.43155607554738445</c:v>
                </c:pt>
                <c:pt idx="10796">
                  <c:v>0.43155607554738445</c:v>
                </c:pt>
                <c:pt idx="10797">
                  <c:v>0.43147250543205773</c:v>
                </c:pt>
                <c:pt idx="10798">
                  <c:v>0.43147250543205773</c:v>
                </c:pt>
                <c:pt idx="10799">
                  <c:v>0.43147250543205773</c:v>
                </c:pt>
                <c:pt idx="10800">
                  <c:v>0.431388935316731</c:v>
                </c:pt>
                <c:pt idx="10801">
                  <c:v>0.431388935316731</c:v>
                </c:pt>
                <c:pt idx="10802">
                  <c:v>0.431388935316731</c:v>
                </c:pt>
                <c:pt idx="10803">
                  <c:v>0.431388935316731</c:v>
                </c:pt>
                <c:pt idx="10804">
                  <c:v>0.431388935316731</c:v>
                </c:pt>
                <c:pt idx="10805">
                  <c:v>0.43130536520140417</c:v>
                </c:pt>
                <c:pt idx="10806">
                  <c:v>0.43130536520140417</c:v>
                </c:pt>
                <c:pt idx="10807">
                  <c:v>0.43122179508607728</c:v>
                </c:pt>
                <c:pt idx="10808">
                  <c:v>0.43122179508607728</c:v>
                </c:pt>
                <c:pt idx="10809">
                  <c:v>0.43113822497075061</c:v>
                </c:pt>
                <c:pt idx="10810">
                  <c:v>0.43113822497075061</c:v>
                </c:pt>
                <c:pt idx="10811">
                  <c:v>0.43113822497075061</c:v>
                </c:pt>
                <c:pt idx="10812">
                  <c:v>0.43113822497075061</c:v>
                </c:pt>
                <c:pt idx="10813">
                  <c:v>0.43105465485542382</c:v>
                </c:pt>
                <c:pt idx="10814">
                  <c:v>0.43097108474009704</c:v>
                </c:pt>
                <c:pt idx="10815">
                  <c:v>0.43088751462477037</c:v>
                </c:pt>
                <c:pt idx="10816">
                  <c:v>0.43080394450944354</c:v>
                </c:pt>
                <c:pt idx="10817">
                  <c:v>0.43080394450944354</c:v>
                </c:pt>
                <c:pt idx="10818">
                  <c:v>0.43072037439411687</c:v>
                </c:pt>
                <c:pt idx="10819">
                  <c:v>0.43072037439411687</c:v>
                </c:pt>
                <c:pt idx="10820">
                  <c:v>0.43072037439411687</c:v>
                </c:pt>
                <c:pt idx="10821">
                  <c:v>0.43072037439411687</c:v>
                </c:pt>
                <c:pt idx="10822">
                  <c:v>0.43063680427878992</c:v>
                </c:pt>
                <c:pt idx="10823">
                  <c:v>0.43063680427878992</c:v>
                </c:pt>
                <c:pt idx="10824">
                  <c:v>0.43063680427878992</c:v>
                </c:pt>
                <c:pt idx="10825">
                  <c:v>0.43063680427878992</c:v>
                </c:pt>
                <c:pt idx="10826">
                  <c:v>0.43055323416346325</c:v>
                </c:pt>
                <c:pt idx="10827">
                  <c:v>0.43055323416346325</c:v>
                </c:pt>
                <c:pt idx="10828">
                  <c:v>0.43055323416346325</c:v>
                </c:pt>
                <c:pt idx="10829">
                  <c:v>0.43046966404813636</c:v>
                </c:pt>
                <c:pt idx="10830">
                  <c:v>0.43046966404813636</c:v>
                </c:pt>
                <c:pt idx="10831">
                  <c:v>0.43046966404813636</c:v>
                </c:pt>
                <c:pt idx="10832">
                  <c:v>0.43038609393280997</c:v>
                </c:pt>
                <c:pt idx="10833">
                  <c:v>0.43038609393280997</c:v>
                </c:pt>
                <c:pt idx="10834">
                  <c:v>0.43038609393280997</c:v>
                </c:pt>
                <c:pt idx="10835">
                  <c:v>0.43030252381748313</c:v>
                </c:pt>
                <c:pt idx="10836">
                  <c:v>0.43021895370215635</c:v>
                </c:pt>
                <c:pt idx="10837">
                  <c:v>0.43021895370215635</c:v>
                </c:pt>
                <c:pt idx="10838">
                  <c:v>0.43013538358682935</c:v>
                </c:pt>
                <c:pt idx="10839">
                  <c:v>0.43005181347150256</c:v>
                </c:pt>
                <c:pt idx="10840">
                  <c:v>0.43005181347150256</c:v>
                </c:pt>
                <c:pt idx="10841">
                  <c:v>0.42996824335617589</c:v>
                </c:pt>
                <c:pt idx="10842">
                  <c:v>0.42988467324084956</c:v>
                </c:pt>
                <c:pt idx="10843">
                  <c:v>0.42988467324084956</c:v>
                </c:pt>
                <c:pt idx="10844">
                  <c:v>0.42980110312552244</c:v>
                </c:pt>
                <c:pt idx="10845">
                  <c:v>0.42971753301019555</c:v>
                </c:pt>
                <c:pt idx="10846">
                  <c:v>0.42963396289486894</c:v>
                </c:pt>
                <c:pt idx="10847">
                  <c:v>0.42955039277954221</c:v>
                </c:pt>
                <c:pt idx="10848">
                  <c:v>0.42955039277954221</c:v>
                </c:pt>
                <c:pt idx="10849">
                  <c:v>0.42946682266421543</c:v>
                </c:pt>
                <c:pt idx="10850">
                  <c:v>0.42938325254888865</c:v>
                </c:pt>
                <c:pt idx="10851">
                  <c:v>0.42929968243356176</c:v>
                </c:pt>
                <c:pt idx="10852">
                  <c:v>0.42929968243356176</c:v>
                </c:pt>
                <c:pt idx="10853">
                  <c:v>0.42921611231823498</c:v>
                </c:pt>
                <c:pt idx="10854">
                  <c:v>0.42921611231823498</c:v>
                </c:pt>
                <c:pt idx="10855">
                  <c:v>0.42913254220290831</c:v>
                </c:pt>
                <c:pt idx="10856">
                  <c:v>0.42913254220290831</c:v>
                </c:pt>
                <c:pt idx="10857">
                  <c:v>0.42913254220290831</c:v>
                </c:pt>
                <c:pt idx="10858">
                  <c:v>0.42913254220290831</c:v>
                </c:pt>
                <c:pt idx="10859">
                  <c:v>0.42913254220290831</c:v>
                </c:pt>
                <c:pt idx="10860">
                  <c:v>0.42913254220290831</c:v>
                </c:pt>
                <c:pt idx="10861">
                  <c:v>0.42913254220290831</c:v>
                </c:pt>
                <c:pt idx="10862">
                  <c:v>0.42913254220290831</c:v>
                </c:pt>
                <c:pt idx="10863">
                  <c:v>0.42904897208758175</c:v>
                </c:pt>
                <c:pt idx="10864">
                  <c:v>0.42896540197225502</c:v>
                </c:pt>
                <c:pt idx="10865">
                  <c:v>0.42896540197225502</c:v>
                </c:pt>
                <c:pt idx="10866">
                  <c:v>0.42888183185692808</c:v>
                </c:pt>
                <c:pt idx="10867">
                  <c:v>0.42879826174160135</c:v>
                </c:pt>
                <c:pt idx="10868">
                  <c:v>0.42871469162627451</c:v>
                </c:pt>
                <c:pt idx="10869">
                  <c:v>0.42871469162627451</c:v>
                </c:pt>
                <c:pt idx="10870">
                  <c:v>0.42871469162627451</c:v>
                </c:pt>
                <c:pt idx="10871">
                  <c:v>0.42863112151094784</c:v>
                </c:pt>
                <c:pt idx="10872">
                  <c:v>0.42863112151094784</c:v>
                </c:pt>
                <c:pt idx="10873">
                  <c:v>0.42863112151094784</c:v>
                </c:pt>
                <c:pt idx="10874">
                  <c:v>0.42863112151094784</c:v>
                </c:pt>
                <c:pt idx="10875">
                  <c:v>0.42863112151094784</c:v>
                </c:pt>
                <c:pt idx="10876">
                  <c:v>0.42863112151094784</c:v>
                </c:pt>
                <c:pt idx="10877">
                  <c:v>0.42854755139562106</c:v>
                </c:pt>
                <c:pt idx="10878">
                  <c:v>0.42846398128029439</c:v>
                </c:pt>
                <c:pt idx="10879">
                  <c:v>0.42846398128029439</c:v>
                </c:pt>
                <c:pt idx="10880">
                  <c:v>0.42846398128029439</c:v>
                </c:pt>
                <c:pt idx="10881">
                  <c:v>0.42838041116496772</c:v>
                </c:pt>
                <c:pt idx="10882">
                  <c:v>0.42838041116496772</c:v>
                </c:pt>
                <c:pt idx="10883">
                  <c:v>0.42829684104964083</c:v>
                </c:pt>
                <c:pt idx="10884">
                  <c:v>0.42821327093431405</c:v>
                </c:pt>
                <c:pt idx="10885">
                  <c:v>0.42821327093431405</c:v>
                </c:pt>
                <c:pt idx="10886">
                  <c:v>0.42821327093431405</c:v>
                </c:pt>
                <c:pt idx="10887">
                  <c:v>0.42821327093431405</c:v>
                </c:pt>
                <c:pt idx="10888">
                  <c:v>0.42821327093431405</c:v>
                </c:pt>
                <c:pt idx="10889">
                  <c:v>0.42821327093431405</c:v>
                </c:pt>
                <c:pt idx="10890">
                  <c:v>0.42821327093431405</c:v>
                </c:pt>
                <c:pt idx="10891">
                  <c:v>0.42812970081898727</c:v>
                </c:pt>
                <c:pt idx="10892">
                  <c:v>0.42804613070366038</c:v>
                </c:pt>
                <c:pt idx="10893">
                  <c:v>0.42804613070366038</c:v>
                </c:pt>
                <c:pt idx="10894">
                  <c:v>0.42796256058833371</c:v>
                </c:pt>
                <c:pt idx="10895">
                  <c:v>0.42796256058833371</c:v>
                </c:pt>
                <c:pt idx="10896">
                  <c:v>0.42787899047300693</c:v>
                </c:pt>
                <c:pt idx="10897">
                  <c:v>0.42787899047300693</c:v>
                </c:pt>
                <c:pt idx="10898">
                  <c:v>0.42779542035768026</c:v>
                </c:pt>
                <c:pt idx="10899">
                  <c:v>0.42771185024235336</c:v>
                </c:pt>
                <c:pt idx="10900">
                  <c:v>0.42771185024235336</c:v>
                </c:pt>
                <c:pt idx="10901">
                  <c:v>0.42762828012702675</c:v>
                </c:pt>
                <c:pt idx="10902">
                  <c:v>0.4275447100116998</c:v>
                </c:pt>
                <c:pt idx="10903">
                  <c:v>0.4275447100116998</c:v>
                </c:pt>
                <c:pt idx="10904">
                  <c:v>0.42746113989637302</c:v>
                </c:pt>
                <c:pt idx="10905">
                  <c:v>0.42737756978104657</c:v>
                </c:pt>
                <c:pt idx="10906">
                  <c:v>0.42729399966571957</c:v>
                </c:pt>
                <c:pt idx="10907">
                  <c:v>0.42721042955039285</c:v>
                </c:pt>
                <c:pt idx="10908">
                  <c:v>0.42721042955039285</c:v>
                </c:pt>
                <c:pt idx="10909">
                  <c:v>0.42712685943506612</c:v>
                </c:pt>
                <c:pt idx="10910">
                  <c:v>0.42704328931973939</c:v>
                </c:pt>
                <c:pt idx="10911">
                  <c:v>0.42704328931973939</c:v>
                </c:pt>
                <c:pt idx="10912">
                  <c:v>0.42704328931973939</c:v>
                </c:pt>
                <c:pt idx="10913">
                  <c:v>0.42704328931973939</c:v>
                </c:pt>
                <c:pt idx="10914">
                  <c:v>0.42704328931973939</c:v>
                </c:pt>
                <c:pt idx="10915">
                  <c:v>0.42695971920441267</c:v>
                </c:pt>
                <c:pt idx="10916">
                  <c:v>0.42695971920441267</c:v>
                </c:pt>
                <c:pt idx="10917">
                  <c:v>0.42695971920441267</c:v>
                </c:pt>
                <c:pt idx="10918">
                  <c:v>0.426876149089086</c:v>
                </c:pt>
                <c:pt idx="10919">
                  <c:v>0.426876149089086</c:v>
                </c:pt>
                <c:pt idx="10920">
                  <c:v>0.426876149089086</c:v>
                </c:pt>
                <c:pt idx="10921">
                  <c:v>0.42679257897375911</c:v>
                </c:pt>
                <c:pt idx="10922">
                  <c:v>0.42670900885843221</c:v>
                </c:pt>
                <c:pt idx="10923">
                  <c:v>0.42662543874310543</c:v>
                </c:pt>
                <c:pt idx="10924">
                  <c:v>0.42654186862777876</c:v>
                </c:pt>
                <c:pt idx="10925">
                  <c:v>0.42645829851245215</c:v>
                </c:pt>
                <c:pt idx="10926">
                  <c:v>0.42637472839712537</c:v>
                </c:pt>
                <c:pt idx="10927">
                  <c:v>0.42637472839712537</c:v>
                </c:pt>
                <c:pt idx="10928">
                  <c:v>0.4262911582817982</c:v>
                </c:pt>
                <c:pt idx="10929">
                  <c:v>0.42620758816647175</c:v>
                </c:pt>
                <c:pt idx="10930">
                  <c:v>0.42612401805114486</c:v>
                </c:pt>
                <c:pt idx="10931">
                  <c:v>0.42612401805114486</c:v>
                </c:pt>
                <c:pt idx="10932">
                  <c:v>0.42604044793581836</c:v>
                </c:pt>
                <c:pt idx="10933">
                  <c:v>0.42604044793581836</c:v>
                </c:pt>
                <c:pt idx="10934">
                  <c:v>0.42595687782049163</c:v>
                </c:pt>
                <c:pt idx="10935">
                  <c:v>0.42587330770516485</c:v>
                </c:pt>
                <c:pt idx="10936">
                  <c:v>0.42578973758983796</c:v>
                </c:pt>
                <c:pt idx="10937">
                  <c:v>0.42570616747451118</c:v>
                </c:pt>
                <c:pt idx="10938">
                  <c:v>0.42562259735918462</c:v>
                </c:pt>
                <c:pt idx="10939">
                  <c:v>0.42553902724385773</c:v>
                </c:pt>
                <c:pt idx="10940">
                  <c:v>0.42545545712853083</c:v>
                </c:pt>
                <c:pt idx="10941">
                  <c:v>0.42537188701320428</c:v>
                </c:pt>
                <c:pt idx="10942">
                  <c:v>0.42537188701320428</c:v>
                </c:pt>
                <c:pt idx="10943">
                  <c:v>0.42528831689787744</c:v>
                </c:pt>
                <c:pt idx="10944">
                  <c:v>0.42528831689787744</c:v>
                </c:pt>
                <c:pt idx="10945">
                  <c:v>0.42528831689787744</c:v>
                </c:pt>
                <c:pt idx="10946">
                  <c:v>0.42520474678255071</c:v>
                </c:pt>
                <c:pt idx="10947">
                  <c:v>0.42520474678255071</c:v>
                </c:pt>
                <c:pt idx="10948">
                  <c:v>0.42520474678255071</c:v>
                </c:pt>
                <c:pt idx="10949">
                  <c:v>0.42520474678255071</c:v>
                </c:pt>
                <c:pt idx="10950">
                  <c:v>0.42520474678255071</c:v>
                </c:pt>
                <c:pt idx="10951">
                  <c:v>0.42512117666722382</c:v>
                </c:pt>
                <c:pt idx="10952">
                  <c:v>0.42512117666722382</c:v>
                </c:pt>
                <c:pt idx="10953">
                  <c:v>0.42503760655189704</c:v>
                </c:pt>
                <c:pt idx="10954">
                  <c:v>0.42495403643657026</c:v>
                </c:pt>
                <c:pt idx="10955">
                  <c:v>0.42487046632124376</c:v>
                </c:pt>
                <c:pt idx="10956">
                  <c:v>0.42478689620591692</c:v>
                </c:pt>
                <c:pt idx="10957">
                  <c:v>0.42478689620591692</c:v>
                </c:pt>
                <c:pt idx="10958">
                  <c:v>0.42470332609059003</c:v>
                </c:pt>
                <c:pt idx="10959">
                  <c:v>0.42461975597526341</c:v>
                </c:pt>
                <c:pt idx="10960">
                  <c:v>0.42453618585993658</c:v>
                </c:pt>
                <c:pt idx="10961">
                  <c:v>0.42445261574460991</c:v>
                </c:pt>
                <c:pt idx="10962">
                  <c:v>0.42436904562928313</c:v>
                </c:pt>
                <c:pt idx="10963">
                  <c:v>0.4242854755139564</c:v>
                </c:pt>
                <c:pt idx="10964">
                  <c:v>0.42420190539862956</c:v>
                </c:pt>
                <c:pt idx="10965">
                  <c:v>0.42420190539862956</c:v>
                </c:pt>
                <c:pt idx="10966">
                  <c:v>0.42420190539862956</c:v>
                </c:pt>
                <c:pt idx="10967">
                  <c:v>0.42411833528330284</c:v>
                </c:pt>
                <c:pt idx="10968">
                  <c:v>0.42403476516797611</c:v>
                </c:pt>
                <c:pt idx="10969">
                  <c:v>0.42395119505264944</c:v>
                </c:pt>
                <c:pt idx="10970">
                  <c:v>0.42386762493732255</c:v>
                </c:pt>
                <c:pt idx="10971">
                  <c:v>0.42386762493732255</c:v>
                </c:pt>
                <c:pt idx="10972">
                  <c:v>0.42378405482199566</c:v>
                </c:pt>
                <c:pt idx="10973">
                  <c:v>0.42370048470666888</c:v>
                </c:pt>
                <c:pt idx="10974">
                  <c:v>0.42361691459134221</c:v>
                </c:pt>
                <c:pt idx="10975">
                  <c:v>0.42361691459134221</c:v>
                </c:pt>
                <c:pt idx="10976">
                  <c:v>0.42361691459134221</c:v>
                </c:pt>
                <c:pt idx="10977">
                  <c:v>0.42361691459134221</c:v>
                </c:pt>
                <c:pt idx="10978">
                  <c:v>0.42353334447601526</c:v>
                </c:pt>
                <c:pt idx="10979">
                  <c:v>0.42353334447601526</c:v>
                </c:pt>
                <c:pt idx="10980">
                  <c:v>0.42353334447601526</c:v>
                </c:pt>
                <c:pt idx="10981">
                  <c:v>0.42353334447601526</c:v>
                </c:pt>
                <c:pt idx="10982">
                  <c:v>0.42344977436068887</c:v>
                </c:pt>
                <c:pt idx="10983">
                  <c:v>0.42336620424536198</c:v>
                </c:pt>
                <c:pt idx="10984">
                  <c:v>0.42328263413003508</c:v>
                </c:pt>
                <c:pt idx="10985">
                  <c:v>0.42328263413003508</c:v>
                </c:pt>
                <c:pt idx="10986">
                  <c:v>0.4231990640147083</c:v>
                </c:pt>
                <c:pt idx="10987">
                  <c:v>0.4231990640147083</c:v>
                </c:pt>
                <c:pt idx="10988">
                  <c:v>0.42311549389938186</c:v>
                </c:pt>
                <c:pt idx="10989">
                  <c:v>0.42303192378405496</c:v>
                </c:pt>
                <c:pt idx="10990">
                  <c:v>0.42294835366872807</c:v>
                </c:pt>
                <c:pt idx="10991">
                  <c:v>0.42286478355340157</c:v>
                </c:pt>
                <c:pt idx="10992">
                  <c:v>0.42286478355340157</c:v>
                </c:pt>
                <c:pt idx="10993">
                  <c:v>0.42278121343807451</c:v>
                </c:pt>
                <c:pt idx="10994">
                  <c:v>0.42278121343807451</c:v>
                </c:pt>
                <c:pt idx="10995">
                  <c:v>0.42278121343807451</c:v>
                </c:pt>
                <c:pt idx="10996">
                  <c:v>0.42278121343807451</c:v>
                </c:pt>
                <c:pt idx="10997">
                  <c:v>0.42278121343807451</c:v>
                </c:pt>
                <c:pt idx="10998">
                  <c:v>0.42278121343807451</c:v>
                </c:pt>
                <c:pt idx="10999">
                  <c:v>0.42269764332274795</c:v>
                </c:pt>
                <c:pt idx="11000">
                  <c:v>0.42261407320742128</c:v>
                </c:pt>
                <c:pt idx="11001">
                  <c:v>0.42253050309209439</c:v>
                </c:pt>
                <c:pt idx="11002">
                  <c:v>0.42253050309209439</c:v>
                </c:pt>
                <c:pt idx="11003">
                  <c:v>0.42244693297676761</c:v>
                </c:pt>
                <c:pt idx="11004">
                  <c:v>0.42236336286144094</c:v>
                </c:pt>
                <c:pt idx="11005">
                  <c:v>0.42236336286144094</c:v>
                </c:pt>
                <c:pt idx="11006">
                  <c:v>0.42236336286144094</c:v>
                </c:pt>
                <c:pt idx="11007">
                  <c:v>0.42236336286144094</c:v>
                </c:pt>
                <c:pt idx="11008">
                  <c:v>0.42236336286144094</c:v>
                </c:pt>
                <c:pt idx="11009">
                  <c:v>0.42227979274611394</c:v>
                </c:pt>
                <c:pt idx="11010">
                  <c:v>0.42219622263078727</c:v>
                </c:pt>
                <c:pt idx="11011">
                  <c:v>0.42211265251546048</c:v>
                </c:pt>
                <c:pt idx="11012">
                  <c:v>0.42211265251546048</c:v>
                </c:pt>
                <c:pt idx="11013">
                  <c:v>0.42211265251546048</c:v>
                </c:pt>
                <c:pt idx="11014">
                  <c:v>0.4220290824001337</c:v>
                </c:pt>
                <c:pt idx="11015">
                  <c:v>0.42194551228480703</c:v>
                </c:pt>
                <c:pt idx="11016">
                  <c:v>0.42186194216948036</c:v>
                </c:pt>
                <c:pt idx="11017">
                  <c:v>0.42186194216948036</c:v>
                </c:pt>
                <c:pt idx="11018">
                  <c:v>0.42177837205415364</c:v>
                </c:pt>
                <c:pt idx="11019">
                  <c:v>0.42177837205415364</c:v>
                </c:pt>
                <c:pt idx="11020">
                  <c:v>0.42177837205415364</c:v>
                </c:pt>
                <c:pt idx="11021">
                  <c:v>0.42169480193882686</c:v>
                </c:pt>
                <c:pt idx="11022">
                  <c:v>0.42169480193882686</c:v>
                </c:pt>
                <c:pt idx="11023">
                  <c:v>0.42161123182349991</c:v>
                </c:pt>
                <c:pt idx="11024">
                  <c:v>0.42161123182349991</c:v>
                </c:pt>
                <c:pt idx="11025">
                  <c:v>0.42161123182349991</c:v>
                </c:pt>
                <c:pt idx="11026">
                  <c:v>0.42161123182349991</c:v>
                </c:pt>
                <c:pt idx="11027">
                  <c:v>0.42161123182349991</c:v>
                </c:pt>
                <c:pt idx="11028">
                  <c:v>0.42161123182349991</c:v>
                </c:pt>
                <c:pt idx="11029">
                  <c:v>0.42161123182349991</c:v>
                </c:pt>
                <c:pt idx="11030">
                  <c:v>0.42152766170817335</c:v>
                </c:pt>
                <c:pt idx="11031">
                  <c:v>0.42152766170817335</c:v>
                </c:pt>
                <c:pt idx="11032">
                  <c:v>0.42152766170817335</c:v>
                </c:pt>
                <c:pt idx="11033">
                  <c:v>0.42152766170817335</c:v>
                </c:pt>
                <c:pt idx="11034">
                  <c:v>0.42144409159284657</c:v>
                </c:pt>
                <c:pt idx="11035">
                  <c:v>0.42144409159284657</c:v>
                </c:pt>
                <c:pt idx="11036">
                  <c:v>0.42136052147751984</c:v>
                </c:pt>
                <c:pt idx="11037">
                  <c:v>0.42136052147751984</c:v>
                </c:pt>
                <c:pt idx="11038">
                  <c:v>0.42127695136219301</c:v>
                </c:pt>
                <c:pt idx="11039">
                  <c:v>0.42119338124686623</c:v>
                </c:pt>
                <c:pt idx="11040">
                  <c:v>0.42119338124686623</c:v>
                </c:pt>
                <c:pt idx="11041">
                  <c:v>0.42110981113153934</c:v>
                </c:pt>
                <c:pt idx="11042">
                  <c:v>0.42102624101621267</c:v>
                </c:pt>
                <c:pt idx="11043">
                  <c:v>0.42094267090088605</c:v>
                </c:pt>
                <c:pt idx="11044">
                  <c:v>0.42085910078555921</c:v>
                </c:pt>
                <c:pt idx="11045">
                  <c:v>0.42085910078555921</c:v>
                </c:pt>
                <c:pt idx="11046">
                  <c:v>0.42085910078555921</c:v>
                </c:pt>
                <c:pt idx="11047">
                  <c:v>0.42077553067023227</c:v>
                </c:pt>
                <c:pt idx="11048">
                  <c:v>0.42077553067023227</c:v>
                </c:pt>
                <c:pt idx="11049">
                  <c:v>0.42077553067023227</c:v>
                </c:pt>
                <c:pt idx="11050">
                  <c:v>0.42077553067023227</c:v>
                </c:pt>
                <c:pt idx="11051">
                  <c:v>0.42077553067023227</c:v>
                </c:pt>
                <c:pt idx="11052">
                  <c:v>0.42077553067023227</c:v>
                </c:pt>
                <c:pt idx="11053">
                  <c:v>0.42077553067023227</c:v>
                </c:pt>
                <c:pt idx="11054">
                  <c:v>0.42069196055490565</c:v>
                </c:pt>
                <c:pt idx="11055">
                  <c:v>0.42069196055490565</c:v>
                </c:pt>
                <c:pt idx="11056">
                  <c:v>0.42069196055490565</c:v>
                </c:pt>
                <c:pt idx="11057">
                  <c:v>0.42069196055490565</c:v>
                </c:pt>
                <c:pt idx="11058">
                  <c:v>0.42069196055490565</c:v>
                </c:pt>
                <c:pt idx="11059">
                  <c:v>0.42069196055490565</c:v>
                </c:pt>
                <c:pt idx="11060">
                  <c:v>0.42069196055490565</c:v>
                </c:pt>
                <c:pt idx="11061">
                  <c:v>0.42060839043957882</c:v>
                </c:pt>
                <c:pt idx="11062">
                  <c:v>0.42060839043957882</c:v>
                </c:pt>
                <c:pt idx="11063">
                  <c:v>0.42052482032425242</c:v>
                </c:pt>
                <c:pt idx="11064">
                  <c:v>0.42044125020892525</c:v>
                </c:pt>
                <c:pt idx="11065">
                  <c:v>0.42044125020892525</c:v>
                </c:pt>
                <c:pt idx="11066">
                  <c:v>0.42044125020892525</c:v>
                </c:pt>
                <c:pt idx="11067">
                  <c:v>0.42035768009359858</c:v>
                </c:pt>
                <c:pt idx="11068">
                  <c:v>0.42035768009359858</c:v>
                </c:pt>
                <c:pt idx="11069">
                  <c:v>0.42027410997827191</c:v>
                </c:pt>
                <c:pt idx="11070">
                  <c:v>0.42019053986294508</c:v>
                </c:pt>
                <c:pt idx="11071">
                  <c:v>0.42019053986294508</c:v>
                </c:pt>
                <c:pt idx="11072">
                  <c:v>0.42010696974761852</c:v>
                </c:pt>
                <c:pt idx="11073">
                  <c:v>0.42010696974761852</c:v>
                </c:pt>
                <c:pt idx="11074">
                  <c:v>0.42002339963229163</c:v>
                </c:pt>
                <c:pt idx="11075">
                  <c:v>0.42002339963229163</c:v>
                </c:pt>
                <c:pt idx="11076">
                  <c:v>0.42002339963229163</c:v>
                </c:pt>
                <c:pt idx="11077">
                  <c:v>0.41993982951696485</c:v>
                </c:pt>
                <c:pt idx="11078">
                  <c:v>0.41993982951696485</c:v>
                </c:pt>
                <c:pt idx="11079">
                  <c:v>0.41985625940163795</c:v>
                </c:pt>
                <c:pt idx="11080">
                  <c:v>0.41977268928631134</c:v>
                </c:pt>
                <c:pt idx="11081">
                  <c:v>0.41968911917098461</c:v>
                </c:pt>
                <c:pt idx="11082">
                  <c:v>0.41960554905565783</c:v>
                </c:pt>
                <c:pt idx="11083">
                  <c:v>0.41960554905565783</c:v>
                </c:pt>
                <c:pt idx="11084">
                  <c:v>0.41952197894033105</c:v>
                </c:pt>
                <c:pt idx="11085">
                  <c:v>0.41943840882500427</c:v>
                </c:pt>
                <c:pt idx="11086">
                  <c:v>0.41935483870967755</c:v>
                </c:pt>
                <c:pt idx="11087">
                  <c:v>0.41935483870967755</c:v>
                </c:pt>
                <c:pt idx="11088">
                  <c:v>0.41927126859435082</c:v>
                </c:pt>
                <c:pt idx="11089">
                  <c:v>0.41918769847902398</c:v>
                </c:pt>
                <c:pt idx="11090">
                  <c:v>0.41910412836369726</c:v>
                </c:pt>
                <c:pt idx="11091">
                  <c:v>0.41902055824837037</c:v>
                </c:pt>
                <c:pt idx="11092">
                  <c:v>0.41902055824837037</c:v>
                </c:pt>
                <c:pt idx="11093">
                  <c:v>0.41893698813304381</c:v>
                </c:pt>
                <c:pt idx="11094">
                  <c:v>0.41893698813304381</c:v>
                </c:pt>
                <c:pt idx="11095">
                  <c:v>0.41885341801771692</c:v>
                </c:pt>
                <c:pt idx="11096">
                  <c:v>0.41885341801771692</c:v>
                </c:pt>
                <c:pt idx="11097">
                  <c:v>0.41885341801771692</c:v>
                </c:pt>
                <c:pt idx="11098">
                  <c:v>0.41885341801771692</c:v>
                </c:pt>
                <c:pt idx="11099">
                  <c:v>0.41876984790239025</c:v>
                </c:pt>
                <c:pt idx="11100">
                  <c:v>0.41868627778706358</c:v>
                </c:pt>
                <c:pt idx="11101">
                  <c:v>0.41868627778706358</c:v>
                </c:pt>
                <c:pt idx="11102">
                  <c:v>0.41868627778706358</c:v>
                </c:pt>
                <c:pt idx="11103">
                  <c:v>0.41860270767173657</c:v>
                </c:pt>
                <c:pt idx="11104">
                  <c:v>0.41860270767173657</c:v>
                </c:pt>
                <c:pt idx="11105">
                  <c:v>0.41851913755640985</c:v>
                </c:pt>
                <c:pt idx="11106">
                  <c:v>0.41851913755640985</c:v>
                </c:pt>
                <c:pt idx="11107">
                  <c:v>0.41843556744108312</c:v>
                </c:pt>
                <c:pt idx="11108">
                  <c:v>0.41843556744108312</c:v>
                </c:pt>
                <c:pt idx="11109">
                  <c:v>0.41843556744108312</c:v>
                </c:pt>
                <c:pt idx="11110">
                  <c:v>0.41843556744108312</c:v>
                </c:pt>
                <c:pt idx="11111">
                  <c:v>0.41843556744108312</c:v>
                </c:pt>
                <c:pt idx="11112">
                  <c:v>0.41843556744108312</c:v>
                </c:pt>
                <c:pt idx="11113">
                  <c:v>0.41835199732575656</c:v>
                </c:pt>
                <c:pt idx="11114">
                  <c:v>0.41835199732575656</c:v>
                </c:pt>
                <c:pt idx="11115">
                  <c:v>0.41826842721042967</c:v>
                </c:pt>
                <c:pt idx="11116">
                  <c:v>0.41826842721042967</c:v>
                </c:pt>
                <c:pt idx="11117">
                  <c:v>0.41826842721042967</c:v>
                </c:pt>
                <c:pt idx="11118">
                  <c:v>0.41826842721042967</c:v>
                </c:pt>
                <c:pt idx="11119">
                  <c:v>0.41818485709510289</c:v>
                </c:pt>
                <c:pt idx="11120">
                  <c:v>0.41818485709510289</c:v>
                </c:pt>
                <c:pt idx="11121">
                  <c:v>0.41810128697977611</c:v>
                </c:pt>
                <c:pt idx="11122">
                  <c:v>0.41810128697977611</c:v>
                </c:pt>
                <c:pt idx="11123">
                  <c:v>0.41801771686444944</c:v>
                </c:pt>
                <c:pt idx="11124">
                  <c:v>0.41793414674912255</c:v>
                </c:pt>
                <c:pt idx="11125">
                  <c:v>0.41793414674912255</c:v>
                </c:pt>
                <c:pt idx="11126">
                  <c:v>0.41793414674912255</c:v>
                </c:pt>
                <c:pt idx="11127">
                  <c:v>0.41793414674912255</c:v>
                </c:pt>
                <c:pt idx="11128">
                  <c:v>0.41785057663379582</c:v>
                </c:pt>
                <c:pt idx="11129">
                  <c:v>0.41785057663379582</c:v>
                </c:pt>
                <c:pt idx="11130">
                  <c:v>0.41785057663379582</c:v>
                </c:pt>
                <c:pt idx="11131">
                  <c:v>0.41776700651846899</c:v>
                </c:pt>
                <c:pt idx="11132">
                  <c:v>0.41768343640314221</c:v>
                </c:pt>
                <c:pt idx="11133">
                  <c:v>0.41768343640314221</c:v>
                </c:pt>
                <c:pt idx="11134">
                  <c:v>0.41759986628781554</c:v>
                </c:pt>
                <c:pt idx="11135">
                  <c:v>0.41759986628781554</c:v>
                </c:pt>
                <c:pt idx="11136">
                  <c:v>0.41751629617248892</c:v>
                </c:pt>
                <c:pt idx="11137">
                  <c:v>0.41743272605716197</c:v>
                </c:pt>
                <c:pt idx="11138">
                  <c:v>0.4173491559418353</c:v>
                </c:pt>
                <c:pt idx="11139">
                  <c:v>0.4173491559418353</c:v>
                </c:pt>
                <c:pt idx="11140">
                  <c:v>0.41726558582650841</c:v>
                </c:pt>
                <c:pt idx="11141">
                  <c:v>0.41718201571118174</c:v>
                </c:pt>
                <c:pt idx="11142">
                  <c:v>0.41709844559585507</c:v>
                </c:pt>
                <c:pt idx="11143">
                  <c:v>0.41701487548052835</c:v>
                </c:pt>
                <c:pt idx="11144">
                  <c:v>0.41701487548052835</c:v>
                </c:pt>
                <c:pt idx="11145">
                  <c:v>0.41693130536520151</c:v>
                </c:pt>
                <c:pt idx="11146">
                  <c:v>0.41693130536520151</c:v>
                </c:pt>
                <c:pt idx="11147">
                  <c:v>0.41693130536520151</c:v>
                </c:pt>
                <c:pt idx="11148">
                  <c:v>0.41693130536520151</c:v>
                </c:pt>
                <c:pt idx="11149">
                  <c:v>0.41693130536520151</c:v>
                </c:pt>
                <c:pt idx="11150">
                  <c:v>0.41693130536520151</c:v>
                </c:pt>
                <c:pt idx="11151">
                  <c:v>0.41693130536520151</c:v>
                </c:pt>
                <c:pt idx="11152">
                  <c:v>0.4168477352498749</c:v>
                </c:pt>
                <c:pt idx="11153">
                  <c:v>0.41676416513454806</c:v>
                </c:pt>
                <c:pt idx="11154">
                  <c:v>0.41668059501922139</c:v>
                </c:pt>
                <c:pt idx="11155">
                  <c:v>0.41668059501922139</c:v>
                </c:pt>
                <c:pt idx="11156">
                  <c:v>0.41659702490389439</c:v>
                </c:pt>
                <c:pt idx="11157">
                  <c:v>0.41651345478856761</c:v>
                </c:pt>
                <c:pt idx="11158">
                  <c:v>0.41651345478856761</c:v>
                </c:pt>
                <c:pt idx="11159">
                  <c:v>0.41642988467324094</c:v>
                </c:pt>
                <c:pt idx="11160">
                  <c:v>0.41642988467324094</c:v>
                </c:pt>
                <c:pt idx="11161">
                  <c:v>0.41634631455791415</c:v>
                </c:pt>
                <c:pt idx="11162">
                  <c:v>0.41634631455791415</c:v>
                </c:pt>
                <c:pt idx="11163">
                  <c:v>0.41626274444258726</c:v>
                </c:pt>
                <c:pt idx="11164">
                  <c:v>0.41617917432726081</c:v>
                </c:pt>
                <c:pt idx="11165">
                  <c:v>0.41609560421193376</c:v>
                </c:pt>
                <c:pt idx="11166">
                  <c:v>0.41601203409660714</c:v>
                </c:pt>
                <c:pt idx="11167">
                  <c:v>0.41601203409660714</c:v>
                </c:pt>
                <c:pt idx="11168">
                  <c:v>0.41601203409660714</c:v>
                </c:pt>
                <c:pt idx="11169">
                  <c:v>0.41592846398128053</c:v>
                </c:pt>
                <c:pt idx="11170">
                  <c:v>0.41584489386595386</c:v>
                </c:pt>
                <c:pt idx="11171">
                  <c:v>0.4157613237506268</c:v>
                </c:pt>
                <c:pt idx="11172">
                  <c:v>0.4157613237506268</c:v>
                </c:pt>
                <c:pt idx="11173">
                  <c:v>0.41567775363530002</c:v>
                </c:pt>
                <c:pt idx="11174">
                  <c:v>0.41567775363530002</c:v>
                </c:pt>
                <c:pt idx="11175">
                  <c:v>0.41567775363530002</c:v>
                </c:pt>
                <c:pt idx="11176">
                  <c:v>0.4155941835199734</c:v>
                </c:pt>
                <c:pt idx="11177">
                  <c:v>0.41551061340464668</c:v>
                </c:pt>
                <c:pt idx="11178">
                  <c:v>0.41542704328931995</c:v>
                </c:pt>
                <c:pt idx="11179">
                  <c:v>0.41542704328931995</c:v>
                </c:pt>
                <c:pt idx="11180">
                  <c:v>0.41534347317399312</c:v>
                </c:pt>
                <c:pt idx="11181">
                  <c:v>0.41525990305866634</c:v>
                </c:pt>
                <c:pt idx="11182">
                  <c:v>0.41517633294333944</c:v>
                </c:pt>
                <c:pt idx="11183">
                  <c:v>0.41517633294333944</c:v>
                </c:pt>
                <c:pt idx="11184">
                  <c:v>0.41509276282801277</c:v>
                </c:pt>
                <c:pt idx="11185">
                  <c:v>0.4150091927126861</c:v>
                </c:pt>
                <c:pt idx="11186">
                  <c:v>0.4150091927126861</c:v>
                </c:pt>
                <c:pt idx="11187">
                  <c:v>0.41492562259735932</c:v>
                </c:pt>
                <c:pt idx="11188">
                  <c:v>0.41492562259735932</c:v>
                </c:pt>
                <c:pt idx="11189">
                  <c:v>0.41492562259735932</c:v>
                </c:pt>
                <c:pt idx="11190">
                  <c:v>0.41484205248203243</c:v>
                </c:pt>
                <c:pt idx="11191">
                  <c:v>0.41484205248203243</c:v>
                </c:pt>
                <c:pt idx="11192">
                  <c:v>0.41475848236670576</c:v>
                </c:pt>
                <c:pt idx="11193">
                  <c:v>0.41475848236670576</c:v>
                </c:pt>
                <c:pt idx="11194">
                  <c:v>0.41475848236670576</c:v>
                </c:pt>
                <c:pt idx="11195">
                  <c:v>0.41475848236670576</c:v>
                </c:pt>
                <c:pt idx="11196">
                  <c:v>0.41467491225137887</c:v>
                </c:pt>
                <c:pt idx="11197">
                  <c:v>0.41467491225137887</c:v>
                </c:pt>
                <c:pt idx="11198">
                  <c:v>0.41467491225137887</c:v>
                </c:pt>
                <c:pt idx="11199">
                  <c:v>0.41467491225137887</c:v>
                </c:pt>
                <c:pt idx="11200">
                  <c:v>0.4145913421360522</c:v>
                </c:pt>
                <c:pt idx="11201">
                  <c:v>0.41450777202072542</c:v>
                </c:pt>
                <c:pt idx="11202">
                  <c:v>0.41442420190539886</c:v>
                </c:pt>
                <c:pt idx="11203">
                  <c:v>0.41434063179007197</c:v>
                </c:pt>
                <c:pt idx="11204">
                  <c:v>0.41434063179007197</c:v>
                </c:pt>
                <c:pt idx="11205">
                  <c:v>0.41434063179007197</c:v>
                </c:pt>
                <c:pt idx="11206">
                  <c:v>0.41434063179007197</c:v>
                </c:pt>
                <c:pt idx="11207">
                  <c:v>0.41434063179007197</c:v>
                </c:pt>
                <c:pt idx="11208">
                  <c:v>0.41434063179007197</c:v>
                </c:pt>
                <c:pt idx="11209">
                  <c:v>0.41434063179007197</c:v>
                </c:pt>
                <c:pt idx="11210">
                  <c:v>0.41425706167474524</c:v>
                </c:pt>
                <c:pt idx="11211">
                  <c:v>0.41425706167474524</c:v>
                </c:pt>
                <c:pt idx="11212">
                  <c:v>0.41425706167474524</c:v>
                </c:pt>
                <c:pt idx="11213">
                  <c:v>0.41417349155941852</c:v>
                </c:pt>
                <c:pt idx="11214">
                  <c:v>0.41417349155941852</c:v>
                </c:pt>
                <c:pt idx="11215">
                  <c:v>0.41417349155941852</c:v>
                </c:pt>
                <c:pt idx="11216">
                  <c:v>0.41417349155941852</c:v>
                </c:pt>
                <c:pt idx="11217">
                  <c:v>0.41408992144409174</c:v>
                </c:pt>
                <c:pt idx="11218">
                  <c:v>0.41400635132876495</c:v>
                </c:pt>
                <c:pt idx="11219">
                  <c:v>0.41392278121343828</c:v>
                </c:pt>
                <c:pt idx="11220">
                  <c:v>0.41383921109811128</c:v>
                </c:pt>
                <c:pt idx="11221">
                  <c:v>0.41383921109811128</c:v>
                </c:pt>
                <c:pt idx="11222">
                  <c:v>0.41383921109811128</c:v>
                </c:pt>
                <c:pt idx="11223">
                  <c:v>0.41375564098278461</c:v>
                </c:pt>
                <c:pt idx="11224">
                  <c:v>0.41367207086745805</c:v>
                </c:pt>
                <c:pt idx="11225">
                  <c:v>0.41358850075213116</c:v>
                </c:pt>
                <c:pt idx="11226">
                  <c:v>0.41350493063680432</c:v>
                </c:pt>
                <c:pt idx="11227">
                  <c:v>0.41350493063680432</c:v>
                </c:pt>
                <c:pt idx="11228">
                  <c:v>0.41350493063680432</c:v>
                </c:pt>
                <c:pt idx="11229">
                  <c:v>0.4134213605214776</c:v>
                </c:pt>
                <c:pt idx="11230">
                  <c:v>0.41333779040615071</c:v>
                </c:pt>
                <c:pt idx="11231">
                  <c:v>0.41325422029082415</c:v>
                </c:pt>
                <c:pt idx="11232">
                  <c:v>0.41317065017549731</c:v>
                </c:pt>
                <c:pt idx="11233">
                  <c:v>0.41317065017549731</c:v>
                </c:pt>
                <c:pt idx="11234">
                  <c:v>0.41308708006017048</c:v>
                </c:pt>
                <c:pt idx="11235">
                  <c:v>0.41300350994484397</c:v>
                </c:pt>
                <c:pt idx="11236">
                  <c:v>0.41291993982951702</c:v>
                </c:pt>
                <c:pt idx="11237">
                  <c:v>0.41291993982951702</c:v>
                </c:pt>
                <c:pt idx="11238">
                  <c:v>0.41291993982951702</c:v>
                </c:pt>
                <c:pt idx="11239">
                  <c:v>0.41291993982951702</c:v>
                </c:pt>
                <c:pt idx="11240">
                  <c:v>0.41291993982951702</c:v>
                </c:pt>
                <c:pt idx="11241">
                  <c:v>0.41283636971419041</c:v>
                </c:pt>
                <c:pt idx="11242">
                  <c:v>0.41283636971419041</c:v>
                </c:pt>
                <c:pt idx="11243">
                  <c:v>0.41283636971419041</c:v>
                </c:pt>
                <c:pt idx="11244">
                  <c:v>0.41283636971419041</c:v>
                </c:pt>
                <c:pt idx="11245">
                  <c:v>0.41283636971419041</c:v>
                </c:pt>
                <c:pt idx="11246">
                  <c:v>0.41283636971419041</c:v>
                </c:pt>
                <c:pt idx="11247">
                  <c:v>0.41275279959886357</c:v>
                </c:pt>
                <c:pt idx="11248">
                  <c:v>0.41266922948353663</c:v>
                </c:pt>
                <c:pt idx="11249">
                  <c:v>0.41266922948353663</c:v>
                </c:pt>
                <c:pt idx="11250">
                  <c:v>0.41258565936821001</c:v>
                </c:pt>
                <c:pt idx="11251">
                  <c:v>0.4125020892528834</c:v>
                </c:pt>
                <c:pt idx="11252">
                  <c:v>0.4125020892528834</c:v>
                </c:pt>
                <c:pt idx="11253">
                  <c:v>0.41241851913755667</c:v>
                </c:pt>
                <c:pt idx="11254">
                  <c:v>0.41241851913755667</c:v>
                </c:pt>
                <c:pt idx="11255">
                  <c:v>0.41241851913755667</c:v>
                </c:pt>
                <c:pt idx="11256">
                  <c:v>0.41233494902222978</c:v>
                </c:pt>
                <c:pt idx="11257">
                  <c:v>0.41233494902222978</c:v>
                </c:pt>
                <c:pt idx="11258">
                  <c:v>0.41225137890690289</c:v>
                </c:pt>
                <c:pt idx="11259">
                  <c:v>0.41225137890690289</c:v>
                </c:pt>
                <c:pt idx="11260">
                  <c:v>0.41216780879157611</c:v>
                </c:pt>
                <c:pt idx="11261">
                  <c:v>0.41216780879157611</c:v>
                </c:pt>
                <c:pt idx="11262">
                  <c:v>0.41208423867624938</c:v>
                </c:pt>
                <c:pt idx="11263">
                  <c:v>0.41208423867624938</c:v>
                </c:pt>
                <c:pt idx="11264">
                  <c:v>0.41208423867624938</c:v>
                </c:pt>
                <c:pt idx="11265">
                  <c:v>0.41208423867624938</c:v>
                </c:pt>
                <c:pt idx="11266">
                  <c:v>0.41208423867624938</c:v>
                </c:pt>
                <c:pt idx="11267">
                  <c:v>0.41208423867624938</c:v>
                </c:pt>
                <c:pt idx="11268">
                  <c:v>0.41200066856092277</c:v>
                </c:pt>
                <c:pt idx="11269">
                  <c:v>0.41191709844559576</c:v>
                </c:pt>
                <c:pt idx="11270">
                  <c:v>0.41183352833026921</c:v>
                </c:pt>
                <c:pt idx="11271">
                  <c:v>0.41183352833026921</c:v>
                </c:pt>
                <c:pt idx="11272">
                  <c:v>0.41174995821494231</c:v>
                </c:pt>
                <c:pt idx="11273">
                  <c:v>0.41174995821494231</c:v>
                </c:pt>
                <c:pt idx="11274">
                  <c:v>0.41166638809961575</c:v>
                </c:pt>
                <c:pt idx="11275">
                  <c:v>0.41166638809961575</c:v>
                </c:pt>
                <c:pt idx="11276">
                  <c:v>0.41158281798428908</c:v>
                </c:pt>
                <c:pt idx="11277">
                  <c:v>0.41149924786896208</c:v>
                </c:pt>
                <c:pt idx="11278">
                  <c:v>0.41149924786896208</c:v>
                </c:pt>
                <c:pt idx="11279">
                  <c:v>0.41149924786896208</c:v>
                </c:pt>
                <c:pt idx="11280">
                  <c:v>0.41149924786896208</c:v>
                </c:pt>
                <c:pt idx="11281">
                  <c:v>0.41149924786896208</c:v>
                </c:pt>
                <c:pt idx="11282">
                  <c:v>0.41141567775363541</c:v>
                </c:pt>
                <c:pt idx="11283">
                  <c:v>0.41141567775363541</c:v>
                </c:pt>
                <c:pt idx="11284">
                  <c:v>0.41141567775363541</c:v>
                </c:pt>
                <c:pt idx="11285">
                  <c:v>0.41133210763830852</c:v>
                </c:pt>
                <c:pt idx="11286">
                  <c:v>0.41124853752298185</c:v>
                </c:pt>
                <c:pt idx="11287">
                  <c:v>0.41116496740765529</c:v>
                </c:pt>
                <c:pt idx="11288">
                  <c:v>0.41116496740765529</c:v>
                </c:pt>
                <c:pt idx="11289">
                  <c:v>0.41116496740765529</c:v>
                </c:pt>
                <c:pt idx="11290">
                  <c:v>0.41108139729232845</c:v>
                </c:pt>
                <c:pt idx="11291">
                  <c:v>0.41108139729232845</c:v>
                </c:pt>
                <c:pt idx="11292">
                  <c:v>0.41099782717700162</c:v>
                </c:pt>
                <c:pt idx="11293">
                  <c:v>0.41091425706167489</c:v>
                </c:pt>
                <c:pt idx="11294">
                  <c:v>0.41083068694634806</c:v>
                </c:pt>
                <c:pt idx="11295">
                  <c:v>0.41074711683102116</c:v>
                </c:pt>
                <c:pt idx="11296">
                  <c:v>0.41074711683102116</c:v>
                </c:pt>
                <c:pt idx="11297">
                  <c:v>0.41066354671569449</c:v>
                </c:pt>
                <c:pt idx="11298">
                  <c:v>0.41057997660036782</c:v>
                </c:pt>
                <c:pt idx="11299">
                  <c:v>0.41057997660036782</c:v>
                </c:pt>
                <c:pt idx="11300">
                  <c:v>0.41057997660036782</c:v>
                </c:pt>
                <c:pt idx="11301">
                  <c:v>0.41057997660036782</c:v>
                </c:pt>
                <c:pt idx="11302">
                  <c:v>0.41049640648504104</c:v>
                </c:pt>
                <c:pt idx="11303">
                  <c:v>0.41041283636971437</c:v>
                </c:pt>
                <c:pt idx="11304">
                  <c:v>0.41041283636971437</c:v>
                </c:pt>
                <c:pt idx="11305">
                  <c:v>0.41041283636971437</c:v>
                </c:pt>
                <c:pt idx="11306">
                  <c:v>0.41041283636971437</c:v>
                </c:pt>
                <c:pt idx="11307">
                  <c:v>0.41032926625438765</c:v>
                </c:pt>
                <c:pt idx="11308">
                  <c:v>0.41024569613906081</c:v>
                </c:pt>
                <c:pt idx="11309">
                  <c:v>0.41016212602373381</c:v>
                </c:pt>
                <c:pt idx="11310">
                  <c:v>0.41007855590840736</c:v>
                </c:pt>
                <c:pt idx="11311">
                  <c:v>0.40999498579308047</c:v>
                </c:pt>
                <c:pt idx="11312">
                  <c:v>0.40991141567775385</c:v>
                </c:pt>
                <c:pt idx="11313">
                  <c:v>0.40991141567775385</c:v>
                </c:pt>
                <c:pt idx="11314">
                  <c:v>0.40982784556242702</c:v>
                </c:pt>
                <c:pt idx="11315">
                  <c:v>0.40974427544710018</c:v>
                </c:pt>
                <c:pt idx="11316">
                  <c:v>0.40974427544710018</c:v>
                </c:pt>
                <c:pt idx="11317">
                  <c:v>0.40974427544710018</c:v>
                </c:pt>
                <c:pt idx="11318">
                  <c:v>0.40966070533177346</c:v>
                </c:pt>
                <c:pt idx="11319">
                  <c:v>0.40966070533177346</c:v>
                </c:pt>
                <c:pt idx="11320">
                  <c:v>0.40957713521644667</c:v>
                </c:pt>
                <c:pt idx="11321">
                  <c:v>0.40957713521644667</c:v>
                </c:pt>
                <c:pt idx="11322">
                  <c:v>0.40949356510111989</c:v>
                </c:pt>
                <c:pt idx="11323">
                  <c:v>0.40949356510111989</c:v>
                </c:pt>
                <c:pt idx="11324">
                  <c:v>0.40940999498579322</c:v>
                </c:pt>
                <c:pt idx="11325">
                  <c:v>0.40932642487046655</c:v>
                </c:pt>
                <c:pt idx="11326">
                  <c:v>0.40924285475513944</c:v>
                </c:pt>
                <c:pt idx="11327">
                  <c:v>0.40924285475513944</c:v>
                </c:pt>
                <c:pt idx="11328">
                  <c:v>0.40924285475513944</c:v>
                </c:pt>
                <c:pt idx="11329">
                  <c:v>0.40924285475513944</c:v>
                </c:pt>
                <c:pt idx="11330">
                  <c:v>0.40924285475513944</c:v>
                </c:pt>
                <c:pt idx="11331">
                  <c:v>0.40915928463981288</c:v>
                </c:pt>
                <c:pt idx="11332">
                  <c:v>0.40915928463981288</c:v>
                </c:pt>
                <c:pt idx="11333">
                  <c:v>0.4090757145244861</c:v>
                </c:pt>
                <c:pt idx="11334">
                  <c:v>0.4090757145244861</c:v>
                </c:pt>
                <c:pt idx="11335">
                  <c:v>0.4090757145244861</c:v>
                </c:pt>
                <c:pt idx="11336">
                  <c:v>0.40899214440915926</c:v>
                </c:pt>
                <c:pt idx="11337">
                  <c:v>0.40890857429383276</c:v>
                </c:pt>
                <c:pt idx="11338">
                  <c:v>0.40890857429383276</c:v>
                </c:pt>
                <c:pt idx="11339">
                  <c:v>0.40882500417850581</c:v>
                </c:pt>
                <c:pt idx="11340">
                  <c:v>0.40874143406317875</c:v>
                </c:pt>
                <c:pt idx="11341">
                  <c:v>0.40874143406317875</c:v>
                </c:pt>
                <c:pt idx="11342">
                  <c:v>0.40865786394785247</c:v>
                </c:pt>
                <c:pt idx="11343">
                  <c:v>0.40865786394785247</c:v>
                </c:pt>
                <c:pt idx="11344">
                  <c:v>0.40865786394785247</c:v>
                </c:pt>
                <c:pt idx="11345">
                  <c:v>0.40857429383252575</c:v>
                </c:pt>
                <c:pt idx="11346">
                  <c:v>0.40857429383252575</c:v>
                </c:pt>
                <c:pt idx="11347">
                  <c:v>0.40857429383252575</c:v>
                </c:pt>
                <c:pt idx="11348">
                  <c:v>0.40857429383252575</c:v>
                </c:pt>
                <c:pt idx="11349">
                  <c:v>0.40857429383252575</c:v>
                </c:pt>
                <c:pt idx="11350">
                  <c:v>0.40857429383252575</c:v>
                </c:pt>
                <c:pt idx="11351">
                  <c:v>0.4084907237171988</c:v>
                </c:pt>
                <c:pt idx="11352">
                  <c:v>0.40840715360187196</c:v>
                </c:pt>
                <c:pt idx="11353">
                  <c:v>0.40840715360187196</c:v>
                </c:pt>
                <c:pt idx="11354">
                  <c:v>0.40832358348654535</c:v>
                </c:pt>
                <c:pt idx="11355">
                  <c:v>0.4082400133712184</c:v>
                </c:pt>
                <c:pt idx="11356">
                  <c:v>0.4082400133712184</c:v>
                </c:pt>
                <c:pt idx="11357">
                  <c:v>0.4081564432558919</c:v>
                </c:pt>
                <c:pt idx="11358">
                  <c:v>0.40807287314056517</c:v>
                </c:pt>
                <c:pt idx="11359">
                  <c:v>0.40807287314056517</c:v>
                </c:pt>
                <c:pt idx="11360">
                  <c:v>0.40807287314056517</c:v>
                </c:pt>
                <c:pt idx="11361">
                  <c:v>0.40807287314056517</c:v>
                </c:pt>
                <c:pt idx="11362">
                  <c:v>0.40807287314056517</c:v>
                </c:pt>
                <c:pt idx="11363">
                  <c:v>0.40798930302523834</c:v>
                </c:pt>
                <c:pt idx="11364">
                  <c:v>0.40798930302523834</c:v>
                </c:pt>
                <c:pt idx="11365">
                  <c:v>0.40798930302523834</c:v>
                </c:pt>
                <c:pt idx="11366">
                  <c:v>0.4079057329099115</c:v>
                </c:pt>
                <c:pt idx="11367">
                  <c:v>0.40782216279458483</c:v>
                </c:pt>
                <c:pt idx="11368">
                  <c:v>0.40782216279458483</c:v>
                </c:pt>
                <c:pt idx="11369">
                  <c:v>0.40782216279458483</c:v>
                </c:pt>
                <c:pt idx="11370">
                  <c:v>0.40782216279458483</c:v>
                </c:pt>
                <c:pt idx="11371">
                  <c:v>0.40782216279458483</c:v>
                </c:pt>
                <c:pt idx="11372">
                  <c:v>0.40782216279458483</c:v>
                </c:pt>
                <c:pt idx="11373">
                  <c:v>0.40773859267925805</c:v>
                </c:pt>
                <c:pt idx="11374">
                  <c:v>0.40765502256393105</c:v>
                </c:pt>
                <c:pt idx="11375">
                  <c:v>0.40765502256393105</c:v>
                </c:pt>
                <c:pt idx="11376">
                  <c:v>0.40765502256393105</c:v>
                </c:pt>
                <c:pt idx="11377">
                  <c:v>0.40765502256393105</c:v>
                </c:pt>
                <c:pt idx="11378">
                  <c:v>0.40765502256393105</c:v>
                </c:pt>
                <c:pt idx="11379">
                  <c:v>0.40757145244860427</c:v>
                </c:pt>
                <c:pt idx="11380">
                  <c:v>0.40748788233327782</c:v>
                </c:pt>
                <c:pt idx="11381">
                  <c:v>0.40748788233327782</c:v>
                </c:pt>
                <c:pt idx="11382">
                  <c:v>0.40748788233327782</c:v>
                </c:pt>
                <c:pt idx="11383">
                  <c:v>0.40740431221795093</c:v>
                </c:pt>
                <c:pt idx="11384">
                  <c:v>0.40732074210262437</c:v>
                </c:pt>
                <c:pt idx="11385">
                  <c:v>0.40732074210262437</c:v>
                </c:pt>
                <c:pt idx="11386">
                  <c:v>0.40723717198729736</c:v>
                </c:pt>
                <c:pt idx="11387">
                  <c:v>0.40715360187197058</c:v>
                </c:pt>
                <c:pt idx="11388">
                  <c:v>0.40707003175664391</c:v>
                </c:pt>
                <c:pt idx="11389">
                  <c:v>0.40707003175664391</c:v>
                </c:pt>
                <c:pt idx="11390">
                  <c:v>0.40698646164131713</c:v>
                </c:pt>
                <c:pt idx="11391">
                  <c:v>0.40698646164131713</c:v>
                </c:pt>
                <c:pt idx="11392">
                  <c:v>0.40690289152599046</c:v>
                </c:pt>
                <c:pt idx="11393">
                  <c:v>0.40690289152599046</c:v>
                </c:pt>
                <c:pt idx="11394">
                  <c:v>0.40681932141066374</c:v>
                </c:pt>
                <c:pt idx="11395">
                  <c:v>0.40673575129533679</c:v>
                </c:pt>
                <c:pt idx="11396">
                  <c:v>0.40665218118001012</c:v>
                </c:pt>
                <c:pt idx="11397">
                  <c:v>0.40665218118001012</c:v>
                </c:pt>
                <c:pt idx="11398">
                  <c:v>0.40665218118001012</c:v>
                </c:pt>
                <c:pt idx="11399">
                  <c:v>0.4065686110646835</c:v>
                </c:pt>
                <c:pt idx="11400">
                  <c:v>0.40648504094935667</c:v>
                </c:pt>
                <c:pt idx="11401">
                  <c:v>0.40640147083402989</c:v>
                </c:pt>
                <c:pt idx="11402">
                  <c:v>0.40631790071870311</c:v>
                </c:pt>
                <c:pt idx="11403">
                  <c:v>0.4062343306033761</c:v>
                </c:pt>
                <c:pt idx="11404">
                  <c:v>0.40615076048804954</c:v>
                </c:pt>
                <c:pt idx="11405">
                  <c:v>0.40615076048804954</c:v>
                </c:pt>
                <c:pt idx="11406">
                  <c:v>0.40615076048804954</c:v>
                </c:pt>
                <c:pt idx="11407">
                  <c:v>0.40606719037272282</c:v>
                </c:pt>
                <c:pt idx="11408">
                  <c:v>0.40598362025739598</c:v>
                </c:pt>
                <c:pt idx="11409">
                  <c:v>0.40590005014206931</c:v>
                </c:pt>
                <c:pt idx="11410">
                  <c:v>0.40581648002674253</c:v>
                </c:pt>
                <c:pt idx="11411">
                  <c:v>0.40573290991141575</c:v>
                </c:pt>
                <c:pt idx="11412">
                  <c:v>0.40573290991141575</c:v>
                </c:pt>
                <c:pt idx="11413">
                  <c:v>0.40564933979608886</c:v>
                </c:pt>
                <c:pt idx="11414">
                  <c:v>0.40564933979608886</c:v>
                </c:pt>
                <c:pt idx="11415">
                  <c:v>0.40556576968076236</c:v>
                </c:pt>
                <c:pt idx="11416">
                  <c:v>0.40556576968076236</c:v>
                </c:pt>
                <c:pt idx="11417">
                  <c:v>0.40548219956543552</c:v>
                </c:pt>
                <c:pt idx="11418">
                  <c:v>0.40539862945010868</c:v>
                </c:pt>
                <c:pt idx="11419">
                  <c:v>0.40539862945010868</c:v>
                </c:pt>
                <c:pt idx="11420">
                  <c:v>0.40531505933478196</c:v>
                </c:pt>
                <c:pt idx="11421">
                  <c:v>0.40523148921945534</c:v>
                </c:pt>
                <c:pt idx="11422">
                  <c:v>0.4051479191041284</c:v>
                </c:pt>
                <c:pt idx="11423">
                  <c:v>0.4051479191041284</c:v>
                </c:pt>
                <c:pt idx="11424">
                  <c:v>0.4051479191041284</c:v>
                </c:pt>
                <c:pt idx="11425">
                  <c:v>0.40506434898880173</c:v>
                </c:pt>
                <c:pt idx="11426">
                  <c:v>0.40498077887347506</c:v>
                </c:pt>
                <c:pt idx="11427">
                  <c:v>0.40498077887347506</c:v>
                </c:pt>
                <c:pt idx="11428">
                  <c:v>0.40498077887347506</c:v>
                </c:pt>
                <c:pt idx="11429">
                  <c:v>0.40498077887347506</c:v>
                </c:pt>
                <c:pt idx="11430">
                  <c:v>0.40489720875814805</c:v>
                </c:pt>
                <c:pt idx="11431">
                  <c:v>0.40489720875814805</c:v>
                </c:pt>
                <c:pt idx="11432">
                  <c:v>0.40481363864282138</c:v>
                </c:pt>
                <c:pt idx="11433">
                  <c:v>0.4047300685274946</c:v>
                </c:pt>
                <c:pt idx="11434">
                  <c:v>0.40464649841216777</c:v>
                </c:pt>
                <c:pt idx="11435">
                  <c:v>0.40456292829684126</c:v>
                </c:pt>
                <c:pt idx="11436">
                  <c:v>0.40456292829684126</c:v>
                </c:pt>
                <c:pt idx="11437">
                  <c:v>0.40456292829684126</c:v>
                </c:pt>
                <c:pt idx="11438">
                  <c:v>0.40447935818151426</c:v>
                </c:pt>
                <c:pt idx="11439">
                  <c:v>0.40439578806618737</c:v>
                </c:pt>
                <c:pt idx="11440">
                  <c:v>0.40431221795086103</c:v>
                </c:pt>
                <c:pt idx="11441">
                  <c:v>0.40431221795086103</c:v>
                </c:pt>
                <c:pt idx="11442">
                  <c:v>0.40431221795086103</c:v>
                </c:pt>
                <c:pt idx="11443">
                  <c:v>0.40431221795086103</c:v>
                </c:pt>
                <c:pt idx="11444">
                  <c:v>0.40422864783553408</c:v>
                </c:pt>
                <c:pt idx="11445">
                  <c:v>0.40422864783553408</c:v>
                </c:pt>
                <c:pt idx="11446">
                  <c:v>0.40422864783553408</c:v>
                </c:pt>
                <c:pt idx="11447">
                  <c:v>0.40422864783553408</c:v>
                </c:pt>
                <c:pt idx="11448">
                  <c:v>0.4041450777202073</c:v>
                </c:pt>
                <c:pt idx="11449">
                  <c:v>0.4041450777202073</c:v>
                </c:pt>
                <c:pt idx="11450">
                  <c:v>0.40406150760488058</c:v>
                </c:pt>
                <c:pt idx="11451">
                  <c:v>0.40406150760488058</c:v>
                </c:pt>
                <c:pt idx="11452">
                  <c:v>0.40406150760488058</c:v>
                </c:pt>
                <c:pt idx="11453">
                  <c:v>0.40406150760488058</c:v>
                </c:pt>
                <c:pt idx="11454">
                  <c:v>0.40406150760488058</c:v>
                </c:pt>
                <c:pt idx="11455">
                  <c:v>0.40397793748955385</c:v>
                </c:pt>
                <c:pt idx="11456">
                  <c:v>0.40397793748955385</c:v>
                </c:pt>
                <c:pt idx="11457">
                  <c:v>0.40397793748955385</c:v>
                </c:pt>
                <c:pt idx="11458">
                  <c:v>0.40397793748955385</c:v>
                </c:pt>
                <c:pt idx="11459">
                  <c:v>0.40397793748955385</c:v>
                </c:pt>
                <c:pt idx="11460">
                  <c:v>0.40397793748955385</c:v>
                </c:pt>
                <c:pt idx="11461">
                  <c:v>0.40397793748955385</c:v>
                </c:pt>
                <c:pt idx="11462">
                  <c:v>0.40397793748955385</c:v>
                </c:pt>
                <c:pt idx="11463">
                  <c:v>0.40389436737422729</c:v>
                </c:pt>
                <c:pt idx="11464">
                  <c:v>0.40389436737422729</c:v>
                </c:pt>
                <c:pt idx="11465">
                  <c:v>0.40389436737422729</c:v>
                </c:pt>
                <c:pt idx="11466">
                  <c:v>0.40381079725890051</c:v>
                </c:pt>
                <c:pt idx="11467">
                  <c:v>0.40372722714357345</c:v>
                </c:pt>
                <c:pt idx="11468">
                  <c:v>0.40372722714357345</c:v>
                </c:pt>
                <c:pt idx="11469">
                  <c:v>0.40364365702824667</c:v>
                </c:pt>
                <c:pt idx="11470">
                  <c:v>0.40356008691292</c:v>
                </c:pt>
                <c:pt idx="11471">
                  <c:v>0.40356008691292</c:v>
                </c:pt>
                <c:pt idx="11472">
                  <c:v>0.40356008691292</c:v>
                </c:pt>
                <c:pt idx="11473">
                  <c:v>0.40356008691292</c:v>
                </c:pt>
                <c:pt idx="11474">
                  <c:v>0.40356008691292</c:v>
                </c:pt>
                <c:pt idx="11475">
                  <c:v>0.40356008691292</c:v>
                </c:pt>
                <c:pt idx="11476">
                  <c:v>0.40356008691292</c:v>
                </c:pt>
                <c:pt idx="11477">
                  <c:v>0.40347651679759333</c:v>
                </c:pt>
                <c:pt idx="11478">
                  <c:v>0.40339294668226655</c:v>
                </c:pt>
                <c:pt idx="11479">
                  <c:v>0.40330937656693966</c:v>
                </c:pt>
                <c:pt idx="11480">
                  <c:v>0.40322580645161277</c:v>
                </c:pt>
                <c:pt idx="11481">
                  <c:v>0.40322580645161277</c:v>
                </c:pt>
                <c:pt idx="11482">
                  <c:v>0.40322580645161277</c:v>
                </c:pt>
                <c:pt idx="11483">
                  <c:v>0.4031422363362861</c:v>
                </c:pt>
                <c:pt idx="11484">
                  <c:v>0.4031422363362861</c:v>
                </c:pt>
                <c:pt idx="11485">
                  <c:v>0.40305866622095965</c:v>
                </c:pt>
                <c:pt idx="11486">
                  <c:v>0.40305866622095965</c:v>
                </c:pt>
                <c:pt idx="11487">
                  <c:v>0.40305866622095965</c:v>
                </c:pt>
                <c:pt idx="11488">
                  <c:v>0.40305866622095965</c:v>
                </c:pt>
                <c:pt idx="11489">
                  <c:v>0.40297509610563276</c:v>
                </c:pt>
                <c:pt idx="11490">
                  <c:v>0.40297509610563276</c:v>
                </c:pt>
                <c:pt idx="11491">
                  <c:v>0.40297509610563276</c:v>
                </c:pt>
                <c:pt idx="11492">
                  <c:v>0.40297509610563276</c:v>
                </c:pt>
                <c:pt idx="11493">
                  <c:v>0.40297509610563276</c:v>
                </c:pt>
                <c:pt idx="11494">
                  <c:v>0.40297509610563276</c:v>
                </c:pt>
                <c:pt idx="11495">
                  <c:v>0.40289152599030587</c:v>
                </c:pt>
                <c:pt idx="11496">
                  <c:v>0.40289152599030587</c:v>
                </c:pt>
                <c:pt idx="11497">
                  <c:v>0.40289152599030587</c:v>
                </c:pt>
                <c:pt idx="11498">
                  <c:v>0.40280795587497925</c:v>
                </c:pt>
                <c:pt idx="11499">
                  <c:v>0.40280795587497925</c:v>
                </c:pt>
                <c:pt idx="11500">
                  <c:v>0.40280795587497925</c:v>
                </c:pt>
                <c:pt idx="11501">
                  <c:v>0.40272438575965253</c:v>
                </c:pt>
                <c:pt idx="11502">
                  <c:v>0.40264081564432574</c:v>
                </c:pt>
                <c:pt idx="11503">
                  <c:v>0.40255724552899874</c:v>
                </c:pt>
                <c:pt idx="11504">
                  <c:v>0.40247367541367224</c:v>
                </c:pt>
                <c:pt idx="11505">
                  <c:v>0.40239010529834546</c:v>
                </c:pt>
                <c:pt idx="11506">
                  <c:v>0.40230653518301862</c:v>
                </c:pt>
                <c:pt idx="11507">
                  <c:v>0.40230653518301862</c:v>
                </c:pt>
                <c:pt idx="11508">
                  <c:v>0.40230653518301862</c:v>
                </c:pt>
                <c:pt idx="11509">
                  <c:v>0.40230653518301862</c:v>
                </c:pt>
                <c:pt idx="11510">
                  <c:v>0.40222296506769206</c:v>
                </c:pt>
                <c:pt idx="11511">
                  <c:v>0.40222296506769206</c:v>
                </c:pt>
                <c:pt idx="11512">
                  <c:v>0.40213939495236506</c:v>
                </c:pt>
                <c:pt idx="11513">
                  <c:v>0.40205582483703828</c:v>
                </c:pt>
                <c:pt idx="11514">
                  <c:v>0.4019722547217115</c:v>
                </c:pt>
                <c:pt idx="11515">
                  <c:v>0.4019722547217115</c:v>
                </c:pt>
                <c:pt idx="11516">
                  <c:v>0.4019722547217115</c:v>
                </c:pt>
                <c:pt idx="11517">
                  <c:v>0.40188868460638483</c:v>
                </c:pt>
                <c:pt idx="11518">
                  <c:v>0.40180511449105805</c:v>
                </c:pt>
                <c:pt idx="11519">
                  <c:v>0.40180511449105805</c:v>
                </c:pt>
                <c:pt idx="11520">
                  <c:v>0.40180511449105805</c:v>
                </c:pt>
                <c:pt idx="11521">
                  <c:v>0.40180511449105805</c:v>
                </c:pt>
                <c:pt idx="11522">
                  <c:v>0.40180511449105805</c:v>
                </c:pt>
                <c:pt idx="11523">
                  <c:v>0.40180511449105805</c:v>
                </c:pt>
                <c:pt idx="11524">
                  <c:v>0.40172154437573127</c:v>
                </c:pt>
                <c:pt idx="11525">
                  <c:v>0.40172154437573127</c:v>
                </c:pt>
                <c:pt idx="11526">
                  <c:v>0.40172154437573127</c:v>
                </c:pt>
                <c:pt idx="11527">
                  <c:v>0.40172154437573127</c:v>
                </c:pt>
                <c:pt idx="11528">
                  <c:v>0.40163797426040448</c:v>
                </c:pt>
                <c:pt idx="11529">
                  <c:v>0.40155440414507781</c:v>
                </c:pt>
                <c:pt idx="11530">
                  <c:v>0.40147083402975103</c:v>
                </c:pt>
                <c:pt idx="11531">
                  <c:v>0.40147083402975103</c:v>
                </c:pt>
                <c:pt idx="11532">
                  <c:v>0.40138726391442453</c:v>
                </c:pt>
                <c:pt idx="11533">
                  <c:v>0.40130369379909764</c:v>
                </c:pt>
                <c:pt idx="11534">
                  <c:v>0.4012201236837708</c:v>
                </c:pt>
                <c:pt idx="11535">
                  <c:v>0.40113655356844391</c:v>
                </c:pt>
                <c:pt idx="11536">
                  <c:v>0.40105298345311718</c:v>
                </c:pt>
                <c:pt idx="11537">
                  <c:v>0.40105298345311718</c:v>
                </c:pt>
                <c:pt idx="11538">
                  <c:v>0.40105298345311718</c:v>
                </c:pt>
                <c:pt idx="11539">
                  <c:v>0.40096941333779057</c:v>
                </c:pt>
                <c:pt idx="11540">
                  <c:v>0.40088584322246396</c:v>
                </c:pt>
                <c:pt idx="11541">
                  <c:v>0.40088584322246396</c:v>
                </c:pt>
                <c:pt idx="11542">
                  <c:v>0.40080227310713701</c:v>
                </c:pt>
                <c:pt idx="11543">
                  <c:v>0.40080227310713701</c:v>
                </c:pt>
                <c:pt idx="11544">
                  <c:v>0.40071870299181023</c:v>
                </c:pt>
                <c:pt idx="11545">
                  <c:v>0.40071870299181023</c:v>
                </c:pt>
                <c:pt idx="11546">
                  <c:v>0.40071870299181023</c:v>
                </c:pt>
                <c:pt idx="11547">
                  <c:v>0.40071870299181023</c:v>
                </c:pt>
                <c:pt idx="11548">
                  <c:v>0.40063513287648322</c:v>
                </c:pt>
                <c:pt idx="11549">
                  <c:v>0.40063513287648322</c:v>
                </c:pt>
                <c:pt idx="11550">
                  <c:v>0.40055156276115667</c:v>
                </c:pt>
                <c:pt idx="11551">
                  <c:v>0.40046799264582988</c:v>
                </c:pt>
                <c:pt idx="11552">
                  <c:v>0.40038442253050321</c:v>
                </c:pt>
                <c:pt idx="11553">
                  <c:v>0.40030085241517627</c:v>
                </c:pt>
                <c:pt idx="11554">
                  <c:v>0.40030085241517627</c:v>
                </c:pt>
                <c:pt idx="11555">
                  <c:v>0.40030085241517627</c:v>
                </c:pt>
                <c:pt idx="11556">
                  <c:v>0.40030085241517627</c:v>
                </c:pt>
                <c:pt idx="11557">
                  <c:v>0.40021728229984976</c:v>
                </c:pt>
                <c:pt idx="11558">
                  <c:v>0.40021728229984976</c:v>
                </c:pt>
                <c:pt idx="11559">
                  <c:v>0.40021728229984976</c:v>
                </c:pt>
                <c:pt idx="11560">
                  <c:v>0.40021728229984976</c:v>
                </c:pt>
                <c:pt idx="11561">
                  <c:v>0.40021728229984976</c:v>
                </c:pt>
                <c:pt idx="11562">
                  <c:v>0.40013371218452276</c:v>
                </c:pt>
                <c:pt idx="11563">
                  <c:v>0.40013371218452276</c:v>
                </c:pt>
                <c:pt idx="11564">
                  <c:v>0.40005014206919609</c:v>
                </c:pt>
                <c:pt idx="11565">
                  <c:v>0.39996657195386964</c:v>
                </c:pt>
                <c:pt idx="11566">
                  <c:v>0.39996657195386964</c:v>
                </c:pt>
                <c:pt idx="11567">
                  <c:v>0.39996657195386964</c:v>
                </c:pt>
                <c:pt idx="11568">
                  <c:v>0.39988300183854286</c:v>
                </c:pt>
                <c:pt idx="11569">
                  <c:v>0.3997994317232158</c:v>
                </c:pt>
                <c:pt idx="11570">
                  <c:v>0.39971586160788919</c:v>
                </c:pt>
                <c:pt idx="11571">
                  <c:v>0.39971586160788919</c:v>
                </c:pt>
                <c:pt idx="11572">
                  <c:v>0.39971586160788919</c:v>
                </c:pt>
                <c:pt idx="11573">
                  <c:v>0.39971586160788919</c:v>
                </c:pt>
                <c:pt idx="11574">
                  <c:v>0.39971586160788919</c:v>
                </c:pt>
                <c:pt idx="11575">
                  <c:v>0.39971586160788919</c:v>
                </c:pt>
                <c:pt idx="11576">
                  <c:v>0.39971586160788919</c:v>
                </c:pt>
                <c:pt idx="11577">
                  <c:v>0.39971586160788919</c:v>
                </c:pt>
                <c:pt idx="11578">
                  <c:v>0.39963229149256241</c:v>
                </c:pt>
                <c:pt idx="11579">
                  <c:v>0.39954872137723579</c:v>
                </c:pt>
                <c:pt idx="11580">
                  <c:v>0.3994651512619089</c:v>
                </c:pt>
                <c:pt idx="11581">
                  <c:v>0.3994651512619089</c:v>
                </c:pt>
                <c:pt idx="11582">
                  <c:v>0.3994651512619089</c:v>
                </c:pt>
                <c:pt idx="11583">
                  <c:v>0.3994651512619089</c:v>
                </c:pt>
                <c:pt idx="11584">
                  <c:v>0.39938158114658218</c:v>
                </c:pt>
                <c:pt idx="11585">
                  <c:v>0.39929801103125534</c:v>
                </c:pt>
                <c:pt idx="11586">
                  <c:v>0.39929801103125534</c:v>
                </c:pt>
                <c:pt idx="11587">
                  <c:v>0.39921444091592861</c:v>
                </c:pt>
                <c:pt idx="11588">
                  <c:v>0.39921444091592861</c:v>
                </c:pt>
                <c:pt idx="11589">
                  <c:v>0.39921444091592861</c:v>
                </c:pt>
                <c:pt idx="11590">
                  <c:v>0.39921444091592861</c:v>
                </c:pt>
                <c:pt idx="11591">
                  <c:v>0.39913087080060194</c:v>
                </c:pt>
                <c:pt idx="11592">
                  <c:v>0.39904730068527505</c:v>
                </c:pt>
                <c:pt idx="11593">
                  <c:v>0.39896373056994838</c:v>
                </c:pt>
                <c:pt idx="11594">
                  <c:v>0.39888016045462166</c:v>
                </c:pt>
                <c:pt idx="11595">
                  <c:v>0.39888016045462166</c:v>
                </c:pt>
                <c:pt idx="11596">
                  <c:v>0.39888016045462166</c:v>
                </c:pt>
                <c:pt idx="11597">
                  <c:v>0.39888016045462166</c:v>
                </c:pt>
                <c:pt idx="11598">
                  <c:v>0.39879659033929488</c:v>
                </c:pt>
                <c:pt idx="11599">
                  <c:v>0.39879659033929488</c:v>
                </c:pt>
                <c:pt idx="11600">
                  <c:v>0.39879659033929488</c:v>
                </c:pt>
                <c:pt idx="11601">
                  <c:v>0.39879659033929488</c:v>
                </c:pt>
                <c:pt idx="11602">
                  <c:v>0.39879659033929488</c:v>
                </c:pt>
                <c:pt idx="11603">
                  <c:v>0.39879659033929488</c:v>
                </c:pt>
                <c:pt idx="11604">
                  <c:v>0.39879659033929488</c:v>
                </c:pt>
                <c:pt idx="11605">
                  <c:v>0.39879659033929488</c:v>
                </c:pt>
                <c:pt idx="11606">
                  <c:v>0.39879659033929488</c:v>
                </c:pt>
                <c:pt idx="11607">
                  <c:v>0.39879659033929488</c:v>
                </c:pt>
                <c:pt idx="11608">
                  <c:v>0.39871302022396798</c:v>
                </c:pt>
                <c:pt idx="11609">
                  <c:v>0.39871302022396798</c:v>
                </c:pt>
                <c:pt idx="11610">
                  <c:v>0.39871302022396798</c:v>
                </c:pt>
                <c:pt idx="11611">
                  <c:v>0.39871302022396798</c:v>
                </c:pt>
                <c:pt idx="11612">
                  <c:v>0.39871302022396798</c:v>
                </c:pt>
                <c:pt idx="11613">
                  <c:v>0.39871302022396798</c:v>
                </c:pt>
                <c:pt idx="11614">
                  <c:v>0.39871302022396798</c:v>
                </c:pt>
                <c:pt idx="11615">
                  <c:v>0.39862945010864137</c:v>
                </c:pt>
                <c:pt idx="11616">
                  <c:v>0.39854587999331448</c:v>
                </c:pt>
                <c:pt idx="11617">
                  <c:v>0.39846230987798792</c:v>
                </c:pt>
                <c:pt idx="11618">
                  <c:v>0.39846230987798792</c:v>
                </c:pt>
                <c:pt idx="11619">
                  <c:v>0.39837873976266125</c:v>
                </c:pt>
                <c:pt idx="11620">
                  <c:v>0.39829516964733425</c:v>
                </c:pt>
                <c:pt idx="11621">
                  <c:v>0.39829516964733425</c:v>
                </c:pt>
                <c:pt idx="11622">
                  <c:v>0.39821159953200747</c:v>
                </c:pt>
                <c:pt idx="11623">
                  <c:v>0.39821159953200747</c:v>
                </c:pt>
                <c:pt idx="11624">
                  <c:v>0.39821159953200747</c:v>
                </c:pt>
                <c:pt idx="11625">
                  <c:v>0.39812802941668074</c:v>
                </c:pt>
                <c:pt idx="11626">
                  <c:v>0.39804445930135396</c:v>
                </c:pt>
                <c:pt idx="11627">
                  <c:v>0.39804445930135396</c:v>
                </c:pt>
                <c:pt idx="11628">
                  <c:v>0.39804445930135396</c:v>
                </c:pt>
                <c:pt idx="11629">
                  <c:v>0.3979608891860274</c:v>
                </c:pt>
                <c:pt idx="11630">
                  <c:v>0.39787731907070056</c:v>
                </c:pt>
                <c:pt idx="11631">
                  <c:v>0.39787731907070056</c:v>
                </c:pt>
                <c:pt idx="11632">
                  <c:v>0.39779374895537356</c:v>
                </c:pt>
                <c:pt idx="11633">
                  <c:v>0.397710178840047</c:v>
                </c:pt>
                <c:pt idx="11634">
                  <c:v>0.39762660872472022</c:v>
                </c:pt>
                <c:pt idx="11635">
                  <c:v>0.39754303860939333</c:v>
                </c:pt>
                <c:pt idx="11636">
                  <c:v>0.39745946849406677</c:v>
                </c:pt>
                <c:pt idx="11637">
                  <c:v>0.39745946849406677</c:v>
                </c:pt>
                <c:pt idx="11638">
                  <c:v>0.39737589837873993</c:v>
                </c:pt>
                <c:pt idx="11639">
                  <c:v>0.3972923282634131</c:v>
                </c:pt>
                <c:pt idx="11640">
                  <c:v>0.3972923282634131</c:v>
                </c:pt>
                <c:pt idx="11641">
                  <c:v>0.39720875814808632</c:v>
                </c:pt>
                <c:pt idx="11642">
                  <c:v>0.39712518803275976</c:v>
                </c:pt>
                <c:pt idx="11643">
                  <c:v>0.39712518803275976</c:v>
                </c:pt>
                <c:pt idx="11644">
                  <c:v>0.39704161791743292</c:v>
                </c:pt>
                <c:pt idx="11645">
                  <c:v>0.39695804780210614</c:v>
                </c:pt>
                <c:pt idx="11646">
                  <c:v>0.39687447768677947</c:v>
                </c:pt>
                <c:pt idx="11647">
                  <c:v>0.39679090757145252</c:v>
                </c:pt>
                <c:pt idx="11648">
                  <c:v>0.39670733745612574</c:v>
                </c:pt>
                <c:pt idx="11649">
                  <c:v>0.39670733745612574</c:v>
                </c:pt>
                <c:pt idx="11650">
                  <c:v>0.39670733745612574</c:v>
                </c:pt>
                <c:pt idx="11651">
                  <c:v>0.39670733745612574</c:v>
                </c:pt>
                <c:pt idx="11652">
                  <c:v>0.39670733745612574</c:v>
                </c:pt>
                <c:pt idx="11653">
                  <c:v>0.39670733745612574</c:v>
                </c:pt>
                <c:pt idx="11654">
                  <c:v>0.39670733745612574</c:v>
                </c:pt>
                <c:pt idx="11655">
                  <c:v>0.39662376734079918</c:v>
                </c:pt>
                <c:pt idx="11656">
                  <c:v>0.39662376734079918</c:v>
                </c:pt>
                <c:pt idx="11657">
                  <c:v>0.39654019722547246</c:v>
                </c:pt>
                <c:pt idx="11658">
                  <c:v>0.39645662711014562</c:v>
                </c:pt>
                <c:pt idx="11659">
                  <c:v>0.39645662711014562</c:v>
                </c:pt>
                <c:pt idx="11660">
                  <c:v>0.3963730569948189</c:v>
                </c:pt>
                <c:pt idx="11661">
                  <c:v>0.3963730569948189</c:v>
                </c:pt>
                <c:pt idx="11662">
                  <c:v>0.39628948687949217</c:v>
                </c:pt>
                <c:pt idx="11663">
                  <c:v>0.39620591676416528</c:v>
                </c:pt>
                <c:pt idx="11664">
                  <c:v>0.3961223466488385</c:v>
                </c:pt>
                <c:pt idx="11665">
                  <c:v>0.39603877653351172</c:v>
                </c:pt>
                <c:pt idx="11666">
                  <c:v>0.39603877653351172</c:v>
                </c:pt>
                <c:pt idx="11667">
                  <c:v>0.39603877653351172</c:v>
                </c:pt>
                <c:pt idx="11668">
                  <c:v>0.39603877653351172</c:v>
                </c:pt>
                <c:pt idx="11669">
                  <c:v>0.39603877653351172</c:v>
                </c:pt>
                <c:pt idx="11670">
                  <c:v>0.39603877653351172</c:v>
                </c:pt>
                <c:pt idx="11671">
                  <c:v>0.39595520641818477</c:v>
                </c:pt>
                <c:pt idx="11672">
                  <c:v>0.39587163630285838</c:v>
                </c:pt>
                <c:pt idx="11673">
                  <c:v>0.39587163630285838</c:v>
                </c:pt>
                <c:pt idx="11674">
                  <c:v>0.39587163630285838</c:v>
                </c:pt>
                <c:pt idx="11675">
                  <c:v>0.39578806618753154</c:v>
                </c:pt>
                <c:pt idx="11676">
                  <c:v>0.39570449607220481</c:v>
                </c:pt>
                <c:pt idx="11677">
                  <c:v>0.39570449607220481</c:v>
                </c:pt>
                <c:pt idx="11678">
                  <c:v>0.39562092595687803</c:v>
                </c:pt>
                <c:pt idx="11679">
                  <c:v>0.39562092595687803</c:v>
                </c:pt>
                <c:pt idx="11680">
                  <c:v>0.39553735584155114</c:v>
                </c:pt>
                <c:pt idx="11681">
                  <c:v>0.39545378572622442</c:v>
                </c:pt>
                <c:pt idx="11682">
                  <c:v>0.39537021561089786</c:v>
                </c:pt>
                <c:pt idx="11683">
                  <c:v>0.39537021561089786</c:v>
                </c:pt>
                <c:pt idx="11684">
                  <c:v>0.39537021561089786</c:v>
                </c:pt>
                <c:pt idx="11685">
                  <c:v>0.39528664549557091</c:v>
                </c:pt>
                <c:pt idx="11686">
                  <c:v>0.39528664549557091</c:v>
                </c:pt>
                <c:pt idx="11687">
                  <c:v>0.3952030753802443</c:v>
                </c:pt>
                <c:pt idx="11688">
                  <c:v>0.3952030753802443</c:v>
                </c:pt>
                <c:pt idx="11689">
                  <c:v>0.3952030753802443</c:v>
                </c:pt>
                <c:pt idx="11690">
                  <c:v>0.39511950526491751</c:v>
                </c:pt>
                <c:pt idx="11691">
                  <c:v>0.39511950526491751</c:v>
                </c:pt>
                <c:pt idx="11692">
                  <c:v>0.39511950526491751</c:v>
                </c:pt>
                <c:pt idx="11693">
                  <c:v>0.39511950526491751</c:v>
                </c:pt>
                <c:pt idx="11694">
                  <c:v>0.39503593514959057</c:v>
                </c:pt>
                <c:pt idx="11695">
                  <c:v>0.39503593514959057</c:v>
                </c:pt>
                <c:pt idx="11696">
                  <c:v>0.39503593514959057</c:v>
                </c:pt>
                <c:pt idx="11697">
                  <c:v>0.39495236503426417</c:v>
                </c:pt>
                <c:pt idx="11698">
                  <c:v>0.39495236503426417</c:v>
                </c:pt>
                <c:pt idx="11699">
                  <c:v>0.39495236503426417</c:v>
                </c:pt>
                <c:pt idx="11700">
                  <c:v>0.39495236503426417</c:v>
                </c:pt>
                <c:pt idx="11701">
                  <c:v>0.39486879491893723</c:v>
                </c:pt>
                <c:pt idx="11702">
                  <c:v>0.39478522480361034</c:v>
                </c:pt>
                <c:pt idx="11703">
                  <c:v>0.39470165468828344</c:v>
                </c:pt>
                <c:pt idx="11704">
                  <c:v>0.39470165468828344</c:v>
                </c:pt>
                <c:pt idx="11705">
                  <c:v>0.39470165468828344</c:v>
                </c:pt>
                <c:pt idx="11706">
                  <c:v>0.39461808457295688</c:v>
                </c:pt>
                <c:pt idx="11707">
                  <c:v>0.3945345144576301</c:v>
                </c:pt>
                <c:pt idx="11708">
                  <c:v>0.39445094434230338</c:v>
                </c:pt>
                <c:pt idx="11709">
                  <c:v>0.39445094434230338</c:v>
                </c:pt>
                <c:pt idx="11710">
                  <c:v>0.39445094434230338</c:v>
                </c:pt>
                <c:pt idx="11711">
                  <c:v>0.39445094434230338</c:v>
                </c:pt>
                <c:pt idx="11712">
                  <c:v>0.39436737422697665</c:v>
                </c:pt>
                <c:pt idx="11713">
                  <c:v>0.39436737422697665</c:v>
                </c:pt>
                <c:pt idx="11714">
                  <c:v>0.39436737422697665</c:v>
                </c:pt>
                <c:pt idx="11715">
                  <c:v>0.39436737422697665</c:v>
                </c:pt>
                <c:pt idx="11716">
                  <c:v>0.39436737422697665</c:v>
                </c:pt>
                <c:pt idx="11717">
                  <c:v>0.39428380411164987</c:v>
                </c:pt>
                <c:pt idx="11718">
                  <c:v>0.39420023399632287</c:v>
                </c:pt>
                <c:pt idx="11719">
                  <c:v>0.39420023399632287</c:v>
                </c:pt>
                <c:pt idx="11720">
                  <c:v>0.39411666388099648</c:v>
                </c:pt>
                <c:pt idx="11721">
                  <c:v>0.39403309376566953</c:v>
                </c:pt>
                <c:pt idx="11722">
                  <c:v>0.39403309376566953</c:v>
                </c:pt>
                <c:pt idx="11723">
                  <c:v>0.39403309376566953</c:v>
                </c:pt>
                <c:pt idx="11724">
                  <c:v>0.39403309376566953</c:v>
                </c:pt>
                <c:pt idx="11725">
                  <c:v>0.39394952365034286</c:v>
                </c:pt>
                <c:pt idx="11726">
                  <c:v>0.39386595353501597</c:v>
                </c:pt>
                <c:pt idx="11727">
                  <c:v>0.39386595353501597</c:v>
                </c:pt>
                <c:pt idx="11728">
                  <c:v>0.39386595353501597</c:v>
                </c:pt>
                <c:pt idx="11729">
                  <c:v>0.39386595353501597</c:v>
                </c:pt>
                <c:pt idx="11730">
                  <c:v>0.39386595353501597</c:v>
                </c:pt>
                <c:pt idx="11731">
                  <c:v>0.39378238341968935</c:v>
                </c:pt>
                <c:pt idx="11732">
                  <c:v>0.39378238341968935</c:v>
                </c:pt>
                <c:pt idx="11733">
                  <c:v>0.39378238341968935</c:v>
                </c:pt>
                <c:pt idx="11734">
                  <c:v>0.39369881330436263</c:v>
                </c:pt>
                <c:pt idx="11735">
                  <c:v>0.39369881330436263</c:v>
                </c:pt>
                <c:pt idx="11736">
                  <c:v>0.39361524318903574</c:v>
                </c:pt>
                <c:pt idx="11737">
                  <c:v>0.39353167307370895</c:v>
                </c:pt>
                <c:pt idx="11738">
                  <c:v>0.39353167307370895</c:v>
                </c:pt>
                <c:pt idx="11739">
                  <c:v>0.39344810295838217</c:v>
                </c:pt>
                <c:pt idx="11740">
                  <c:v>0.3933645328430555</c:v>
                </c:pt>
                <c:pt idx="11741">
                  <c:v>0.3933645328430555</c:v>
                </c:pt>
                <c:pt idx="11742">
                  <c:v>0.39328096272772883</c:v>
                </c:pt>
                <c:pt idx="11743">
                  <c:v>0.39319739261240194</c:v>
                </c:pt>
                <c:pt idx="11744">
                  <c:v>0.39311382249707516</c:v>
                </c:pt>
                <c:pt idx="11745">
                  <c:v>0.39303025238174832</c:v>
                </c:pt>
                <c:pt idx="11746">
                  <c:v>0.39303025238174832</c:v>
                </c:pt>
                <c:pt idx="11747">
                  <c:v>0.39303025238174832</c:v>
                </c:pt>
                <c:pt idx="11748">
                  <c:v>0.39303025238174832</c:v>
                </c:pt>
                <c:pt idx="11749">
                  <c:v>0.39303025238174832</c:v>
                </c:pt>
                <c:pt idx="11750">
                  <c:v>0.39303025238174832</c:v>
                </c:pt>
                <c:pt idx="11751">
                  <c:v>0.39303025238174832</c:v>
                </c:pt>
                <c:pt idx="11752">
                  <c:v>0.39294668226642171</c:v>
                </c:pt>
                <c:pt idx="11753">
                  <c:v>0.39294668226642171</c:v>
                </c:pt>
                <c:pt idx="11754">
                  <c:v>0.39294668226642171</c:v>
                </c:pt>
                <c:pt idx="11755">
                  <c:v>0.39294668226642171</c:v>
                </c:pt>
                <c:pt idx="11756">
                  <c:v>0.39286311215109482</c:v>
                </c:pt>
                <c:pt idx="11757">
                  <c:v>0.39277954203576815</c:v>
                </c:pt>
                <c:pt idx="11758">
                  <c:v>0.39269597192044153</c:v>
                </c:pt>
                <c:pt idx="11759">
                  <c:v>0.39269597192044153</c:v>
                </c:pt>
                <c:pt idx="11760">
                  <c:v>0.39261240180511464</c:v>
                </c:pt>
                <c:pt idx="11761">
                  <c:v>0.39252883168978797</c:v>
                </c:pt>
                <c:pt idx="11762">
                  <c:v>0.39252883168978797</c:v>
                </c:pt>
                <c:pt idx="11763">
                  <c:v>0.3924452615744613</c:v>
                </c:pt>
                <c:pt idx="11764">
                  <c:v>0.39236169145913441</c:v>
                </c:pt>
                <c:pt idx="11765">
                  <c:v>0.39227812134380768</c:v>
                </c:pt>
                <c:pt idx="11766">
                  <c:v>0.39227812134380768</c:v>
                </c:pt>
                <c:pt idx="11767">
                  <c:v>0.39227812134380768</c:v>
                </c:pt>
                <c:pt idx="11768">
                  <c:v>0.39219455122848085</c:v>
                </c:pt>
                <c:pt idx="11769">
                  <c:v>0.39219455122848085</c:v>
                </c:pt>
                <c:pt idx="11770">
                  <c:v>0.39219455122848085</c:v>
                </c:pt>
                <c:pt idx="11771">
                  <c:v>0.39211098111315412</c:v>
                </c:pt>
                <c:pt idx="11772">
                  <c:v>0.39202741099782751</c:v>
                </c:pt>
                <c:pt idx="11773">
                  <c:v>0.39194384088250056</c:v>
                </c:pt>
                <c:pt idx="11774">
                  <c:v>0.39186027076717389</c:v>
                </c:pt>
                <c:pt idx="11775">
                  <c:v>0.39177670065184711</c:v>
                </c:pt>
                <c:pt idx="11776">
                  <c:v>0.39177670065184711</c:v>
                </c:pt>
                <c:pt idx="11777">
                  <c:v>0.39169313053652</c:v>
                </c:pt>
                <c:pt idx="11778">
                  <c:v>0.39160956042119344</c:v>
                </c:pt>
                <c:pt idx="11779">
                  <c:v>0.39160956042119344</c:v>
                </c:pt>
                <c:pt idx="11780">
                  <c:v>0.39160956042119344</c:v>
                </c:pt>
                <c:pt idx="11781">
                  <c:v>0.39160956042119344</c:v>
                </c:pt>
                <c:pt idx="11782">
                  <c:v>0.39160956042119344</c:v>
                </c:pt>
                <c:pt idx="11783">
                  <c:v>0.39152599030586693</c:v>
                </c:pt>
                <c:pt idx="11784">
                  <c:v>0.39152599030586693</c:v>
                </c:pt>
                <c:pt idx="11785">
                  <c:v>0.39152599030586693</c:v>
                </c:pt>
                <c:pt idx="11786">
                  <c:v>0.39144242019053987</c:v>
                </c:pt>
                <c:pt idx="11787">
                  <c:v>0.39135885007521332</c:v>
                </c:pt>
                <c:pt idx="11788">
                  <c:v>0.39135885007521332</c:v>
                </c:pt>
                <c:pt idx="11789">
                  <c:v>0.39135885007521332</c:v>
                </c:pt>
                <c:pt idx="11790">
                  <c:v>0.39135885007521332</c:v>
                </c:pt>
                <c:pt idx="11791">
                  <c:v>0.39135885007521332</c:v>
                </c:pt>
                <c:pt idx="11792">
                  <c:v>0.39135885007521332</c:v>
                </c:pt>
                <c:pt idx="11793">
                  <c:v>0.39127527995988653</c:v>
                </c:pt>
                <c:pt idx="11794">
                  <c:v>0.39127527995988653</c:v>
                </c:pt>
                <c:pt idx="11795">
                  <c:v>0.39119170984455975</c:v>
                </c:pt>
                <c:pt idx="11796">
                  <c:v>0.39110813972923297</c:v>
                </c:pt>
                <c:pt idx="11797">
                  <c:v>0.39110813972923297</c:v>
                </c:pt>
                <c:pt idx="11798">
                  <c:v>0.39102456961390636</c:v>
                </c:pt>
                <c:pt idx="11799">
                  <c:v>0.39102456961390636</c:v>
                </c:pt>
                <c:pt idx="11800">
                  <c:v>0.39094099949857941</c:v>
                </c:pt>
                <c:pt idx="11801">
                  <c:v>0.3908574293832528</c:v>
                </c:pt>
                <c:pt idx="11802">
                  <c:v>0.3908574293832528</c:v>
                </c:pt>
                <c:pt idx="11803">
                  <c:v>0.3907738592679259</c:v>
                </c:pt>
                <c:pt idx="11804">
                  <c:v>0.3907738592679259</c:v>
                </c:pt>
                <c:pt idx="11805">
                  <c:v>0.39069028915259918</c:v>
                </c:pt>
                <c:pt idx="11806">
                  <c:v>0.39060671903727257</c:v>
                </c:pt>
                <c:pt idx="11807">
                  <c:v>0.39060671903727257</c:v>
                </c:pt>
                <c:pt idx="11808">
                  <c:v>0.39052314892194562</c:v>
                </c:pt>
                <c:pt idx="11809">
                  <c:v>0.39052314892194562</c:v>
                </c:pt>
                <c:pt idx="11810">
                  <c:v>0.39043957880661889</c:v>
                </c:pt>
                <c:pt idx="11811">
                  <c:v>0.39035600869129206</c:v>
                </c:pt>
                <c:pt idx="11812">
                  <c:v>0.39035600869129206</c:v>
                </c:pt>
                <c:pt idx="11813">
                  <c:v>0.39035600869129206</c:v>
                </c:pt>
                <c:pt idx="11814">
                  <c:v>0.39027243857596539</c:v>
                </c:pt>
                <c:pt idx="11815">
                  <c:v>0.39027243857596539</c:v>
                </c:pt>
                <c:pt idx="11816">
                  <c:v>0.39027243857596539</c:v>
                </c:pt>
                <c:pt idx="11817">
                  <c:v>0.39018886846063872</c:v>
                </c:pt>
                <c:pt idx="11818">
                  <c:v>0.39010529834531182</c:v>
                </c:pt>
                <c:pt idx="11819">
                  <c:v>0.39002172822998515</c:v>
                </c:pt>
                <c:pt idx="11820">
                  <c:v>0.39002172822998515</c:v>
                </c:pt>
                <c:pt idx="11821">
                  <c:v>0.38993815811465837</c:v>
                </c:pt>
                <c:pt idx="11822">
                  <c:v>0.38993815811465837</c:v>
                </c:pt>
                <c:pt idx="11823">
                  <c:v>0.38985458799933176</c:v>
                </c:pt>
                <c:pt idx="11824">
                  <c:v>0.38977101788400487</c:v>
                </c:pt>
                <c:pt idx="11825">
                  <c:v>0.38977101788400487</c:v>
                </c:pt>
                <c:pt idx="11826">
                  <c:v>0.38977101788400487</c:v>
                </c:pt>
                <c:pt idx="11827">
                  <c:v>0.38968744776867803</c:v>
                </c:pt>
                <c:pt idx="11828">
                  <c:v>0.38968744776867803</c:v>
                </c:pt>
                <c:pt idx="11829">
                  <c:v>0.38960387765335136</c:v>
                </c:pt>
                <c:pt idx="11830">
                  <c:v>0.38960387765335136</c:v>
                </c:pt>
                <c:pt idx="11831">
                  <c:v>0.38960387765335136</c:v>
                </c:pt>
                <c:pt idx="11832">
                  <c:v>0.38960387765335136</c:v>
                </c:pt>
                <c:pt idx="11833">
                  <c:v>0.38952030753802447</c:v>
                </c:pt>
                <c:pt idx="11834">
                  <c:v>0.38952030753802447</c:v>
                </c:pt>
                <c:pt idx="11835">
                  <c:v>0.38943673742269785</c:v>
                </c:pt>
                <c:pt idx="11836">
                  <c:v>0.38943673742269785</c:v>
                </c:pt>
                <c:pt idx="11837">
                  <c:v>0.38943673742269785</c:v>
                </c:pt>
                <c:pt idx="11838">
                  <c:v>0.38943673742269785</c:v>
                </c:pt>
                <c:pt idx="11839">
                  <c:v>0.38935316730737113</c:v>
                </c:pt>
                <c:pt idx="11840">
                  <c:v>0.38926959719204446</c:v>
                </c:pt>
                <c:pt idx="11841">
                  <c:v>0.38926959719204446</c:v>
                </c:pt>
                <c:pt idx="11842">
                  <c:v>0.38918602707671746</c:v>
                </c:pt>
                <c:pt idx="11843">
                  <c:v>0.38910245696139056</c:v>
                </c:pt>
                <c:pt idx="11844">
                  <c:v>0.38901888684606412</c:v>
                </c:pt>
                <c:pt idx="11845">
                  <c:v>0.38901888684606412</c:v>
                </c:pt>
                <c:pt idx="11846">
                  <c:v>0.38901888684606412</c:v>
                </c:pt>
                <c:pt idx="11847">
                  <c:v>0.38901888684606412</c:v>
                </c:pt>
                <c:pt idx="11848">
                  <c:v>0.38901888684606412</c:v>
                </c:pt>
                <c:pt idx="11849">
                  <c:v>0.38893531673073711</c:v>
                </c:pt>
                <c:pt idx="11850">
                  <c:v>0.38893531673073711</c:v>
                </c:pt>
                <c:pt idx="11851">
                  <c:v>0.38893531673073711</c:v>
                </c:pt>
                <c:pt idx="11852">
                  <c:v>0.38885174661541044</c:v>
                </c:pt>
                <c:pt idx="11853">
                  <c:v>0.38885174661541044</c:v>
                </c:pt>
                <c:pt idx="11854">
                  <c:v>0.38876817650008366</c:v>
                </c:pt>
                <c:pt idx="11855">
                  <c:v>0.38876817650008366</c:v>
                </c:pt>
                <c:pt idx="11856">
                  <c:v>0.3886846063847571</c:v>
                </c:pt>
                <c:pt idx="11857">
                  <c:v>0.38860103626943021</c:v>
                </c:pt>
                <c:pt idx="11858">
                  <c:v>0.38851746615410343</c:v>
                </c:pt>
                <c:pt idx="11859">
                  <c:v>0.38851746615410343</c:v>
                </c:pt>
                <c:pt idx="11860">
                  <c:v>0.38843389603877665</c:v>
                </c:pt>
                <c:pt idx="11861">
                  <c:v>0.38835032592345003</c:v>
                </c:pt>
                <c:pt idx="11862">
                  <c:v>0.38826675580812298</c:v>
                </c:pt>
                <c:pt idx="11863">
                  <c:v>0.38826675580812298</c:v>
                </c:pt>
                <c:pt idx="11864">
                  <c:v>0.38818318569279642</c:v>
                </c:pt>
                <c:pt idx="11865">
                  <c:v>0.38809961557746975</c:v>
                </c:pt>
                <c:pt idx="11866">
                  <c:v>0.38801604546214291</c:v>
                </c:pt>
                <c:pt idx="11867">
                  <c:v>0.38793247534681619</c:v>
                </c:pt>
                <c:pt idx="11868">
                  <c:v>0.38793247534681619</c:v>
                </c:pt>
                <c:pt idx="11869">
                  <c:v>0.38784890523148946</c:v>
                </c:pt>
                <c:pt idx="11870">
                  <c:v>0.38776533511616251</c:v>
                </c:pt>
                <c:pt idx="11871">
                  <c:v>0.38776533511616251</c:v>
                </c:pt>
                <c:pt idx="11872">
                  <c:v>0.38768176500083601</c:v>
                </c:pt>
                <c:pt idx="11873">
                  <c:v>0.38768176500083601</c:v>
                </c:pt>
                <c:pt idx="11874">
                  <c:v>0.38768176500083601</c:v>
                </c:pt>
                <c:pt idx="11875">
                  <c:v>0.38768176500083601</c:v>
                </c:pt>
                <c:pt idx="11876">
                  <c:v>0.38768176500083601</c:v>
                </c:pt>
                <c:pt idx="11877">
                  <c:v>0.38759819488550906</c:v>
                </c:pt>
                <c:pt idx="11878">
                  <c:v>0.38759819488550906</c:v>
                </c:pt>
                <c:pt idx="11879">
                  <c:v>0.38759819488550906</c:v>
                </c:pt>
                <c:pt idx="11880">
                  <c:v>0.38759819488550906</c:v>
                </c:pt>
                <c:pt idx="11881">
                  <c:v>0.38751462477018234</c:v>
                </c:pt>
                <c:pt idx="11882">
                  <c:v>0.3874310546548555</c:v>
                </c:pt>
                <c:pt idx="11883">
                  <c:v>0.3874310546548555</c:v>
                </c:pt>
                <c:pt idx="11884">
                  <c:v>0.3874310546548555</c:v>
                </c:pt>
                <c:pt idx="11885">
                  <c:v>0.38734748453952883</c:v>
                </c:pt>
                <c:pt idx="11886">
                  <c:v>0.38734748453952883</c:v>
                </c:pt>
                <c:pt idx="11887">
                  <c:v>0.38726391442420205</c:v>
                </c:pt>
                <c:pt idx="11888">
                  <c:v>0.38718034430887538</c:v>
                </c:pt>
                <c:pt idx="11889">
                  <c:v>0.38709677419354854</c:v>
                </c:pt>
                <c:pt idx="11890">
                  <c:v>0.38701320407822171</c:v>
                </c:pt>
                <c:pt idx="11891">
                  <c:v>0.38692963396289509</c:v>
                </c:pt>
                <c:pt idx="11892">
                  <c:v>0.38684606384756842</c:v>
                </c:pt>
                <c:pt idx="11893">
                  <c:v>0.38684606384756842</c:v>
                </c:pt>
                <c:pt idx="11894">
                  <c:v>0.38676249373224159</c:v>
                </c:pt>
                <c:pt idx="11895">
                  <c:v>0.38676249373224159</c:v>
                </c:pt>
                <c:pt idx="11896">
                  <c:v>0.38676249373224159</c:v>
                </c:pt>
                <c:pt idx="11897">
                  <c:v>0.38667892361691475</c:v>
                </c:pt>
                <c:pt idx="11898">
                  <c:v>0.38659535350158775</c:v>
                </c:pt>
                <c:pt idx="11899">
                  <c:v>0.38659535350158775</c:v>
                </c:pt>
                <c:pt idx="11900">
                  <c:v>0.3865117833862613</c:v>
                </c:pt>
                <c:pt idx="11901">
                  <c:v>0.38642821327093457</c:v>
                </c:pt>
                <c:pt idx="11902">
                  <c:v>0.38634464315560779</c:v>
                </c:pt>
                <c:pt idx="11903">
                  <c:v>0.38634464315560779</c:v>
                </c:pt>
                <c:pt idx="11904">
                  <c:v>0.38626107304028096</c:v>
                </c:pt>
                <c:pt idx="11905">
                  <c:v>0.38617750292495423</c:v>
                </c:pt>
                <c:pt idx="11906">
                  <c:v>0.38617750292495423</c:v>
                </c:pt>
                <c:pt idx="11907">
                  <c:v>0.38609393280962739</c:v>
                </c:pt>
                <c:pt idx="11908">
                  <c:v>0.38609393280962739</c:v>
                </c:pt>
                <c:pt idx="11909">
                  <c:v>0.38609393280962739</c:v>
                </c:pt>
                <c:pt idx="11910">
                  <c:v>0.38609393280962739</c:v>
                </c:pt>
                <c:pt idx="11911">
                  <c:v>0.38601036269430078</c:v>
                </c:pt>
                <c:pt idx="11912">
                  <c:v>0.38601036269430078</c:v>
                </c:pt>
                <c:pt idx="11913">
                  <c:v>0.38601036269430078</c:v>
                </c:pt>
                <c:pt idx="11914">
                  <c:v>0.385926792578974</c:v>
                </c:pt>
                <c:pt idx="11915">
                  <c:v>0.38584322246364711</c:v>
                </c:pt>
                <c:pt idx="11916">
                  <c:v>0.38575965234832021</c:v>
                </c:pt>
                <c:pt idx="11917">
                  <c:v>0.38575965234832021</c:v>
                </c:pt>
                <c:pt idx="11918">
                  <c:v>0.38567608223299366</c:v>
                </c:pt>
                <c:pt idx="11919">
                  <c:v>0.38567608223299366</c:v>
                </c:pt>
                <c:pt idx="11920">
                  <c:v>0.38567608223299366</c:v>
                </c:pt>
                <c:pt idx="11921">
                  <c:v>0.38567608223299366</c:v>
                </c:pt>
                <c:pt idx="11922">
                  <c:v>0.38567608223299366</c:v>
                </c:pt>
                <c:pt idx="11923">
                  <c:v>0.38559251211766693</c:v>
                </c:pt>
                <c:pt idx="11924">
                  <c:v>0.38550894200233998</c:v>
                </c:pt>
                <c:pt idx="11925">
                  <c:v>0.38550894200233998</c:v>
                </c:pt>
                <c:pt idx="11926">
                  <c:v>0.38542537188701348</c:v>
                </c:pt>
                <c:pt idx="11927">
                  <c:v>0.38542537188701348</c:v>
                </c:pt>
                <c:pt idx="11928">
                  <c:v>0.38542537188701348</c:v>
                </c:pt>
                <c:pt idx="11929">
                  <c:v>0.38542537188701348</c:v>
                </c:pt>
                <c:pt idx="11930">
                  <c:v>0.38542537188701348</c:v>
                </c:pt>
                <c:pt idx="11931">
                  <c:v>0.38542537188701348</c:v>
                </c:pt>
                <c:pt idx="11932">
                  <c:v>0.38534180177168653</c:v>
                </c:pt>
                <c:pt idx="11933">
                  <c:v>0.38534180177168653</c:v>
                </c:pt>
                <c:pt idx="11934">
                  <c:v>0.38525823165635975</c:v>
                </c:pt>
                <c:pt idx="11935">
                  <c:v>0.38517466154103314</c:v>
                </c:pt>
                <c:pt idx="11936">
                  <c:v>0.38517466154103314</c:v>
                </c:pt>
                <c:pt idx="11937">
                  <c:v>0.38517466154103314</c:v>
                </c:pt>
                <c:pt idx="11938">
                  <c:v>0.3850910914257063</c:v>
                </c:pt>
                <c:pt idx="11939">
                  <c:v>0.3850910914257063</c:v>
                </c:pt>
                <c:pt idx="11940">
                  <c:v>0.38500752131037952</c:v>
                </c:pt>
                <c:pt idx="11941">
                  <c:v>0.38492395119505296</c:v>
                </c:pt>
                <c:pt idx="11942">
                  <c:v>0.38492395119505296</c:v>
                </c:pt>
                <c:pt idx="11943">
                  <c:v>0.38492395119505296</c:v>
                </c:pt>
                <c:pt idx="11944">
                  <c:v>0.38492395119505296</c:v>
                </c:pt>
                <c:pt idx="11945">
                  <c:v>0.38484038107972607</c:v>
                </c:pt>
                <c:pt idx="11946">
                  <c:v>0.38484038107972607</c:v>
                </c:pt>
                <c:pt idx="11947">
                  <c:v>0.38484038107972607</c:v>
                </c:pt>
                <c:pt idx="11948">
                  <c:v>0.38475681096439934</c:v>
                </c:pt>
                <c:pt idx="11949">
                  <c:v>0.38467324084907251</c:v>
                </c:pt>
                <c:pt idx="11950">
                  <c:v>0.38458967073374589</c:v>
                </c:pt>
                <c:pt idx="11951">
                  <c:v>0.38458967073374589</c:v>
                </c:pt>
                <c:pt idx="11952">
                  <c:v>0.38450610061841894</c:v>
                </c:pt>
                <c:pt idx="11953">
                  <c:v>0.38442253050309216</c:v>
                </c:pt>
                <c:pt idx="11954">
                  <c:v>0.38433896038776566</c:v>
                </c:pt>
                <c:pt idx="11955">
                  <c:v>0.38433896038776566</c:v>
                </c:pt>
                <c:pt idx="11956">
                  <c:v>0.38433896038776566</c:v>
                </c:pt>
                <c:pt idx="11957">
                  <c:v>0.38433896038776566</c:v>
                </c:pt>
                <c:pt idx="11958">
                  <c:v>0.38425539027243871</c:v>
                </c:pt>
                <c:pt idx="11959">
                  <c:v>0.38425539027243871</c:v>
                </c:pt>
                <c:pt idx="11960">
                  <c:v>0.38417182015711182</c:v>
                </c:pt>
                <c:pt idx="11961">
                  <c:v>0.38408825004178515</c:v>
                </c:pt>
                <c:pt idx="11962">
                  <c:v>0.38408825004178515</c:v>
                </c:pt>
                <c:pt idx="11963">
                  <c:v>0.38408825004178515</c:v>
                </c:pt>
                <c:pt idx="11964">
                  <c:v>0.38400467992645859</c:v>
                </c:pt>
                <c:pt idx="11965">
                  <c:v>0.38400467992645859</c:v>
                </c:pt>
                <c:pt idx="11966">
                  <c:v>0.38400467992645859</c:v>
                </c:pt>
                <c:pt idx="11967">
                  <c:v>0.3839211098111317</c:v>
                </c:pt>
                <c:pt idx="11968">
                  <c:v>0.3839211098111317</c:v>
                </c:pt>
                <c:pt idx="11969">
                  <c:v>0.3839211098111317</c:v>
                </c:pt>
                <c:pt idx="11970">
                  <c:v>0.38383753969580492</c:v>
                </c:pt>
                <c:pt idx="11971">
                  <c:v>0.38383753969580492</c:v>
                </c:pt>
                <c:pt idx="11972">
                  <c:v>0.38383753969580492</c:v>
                </c:pt>
                <c:pt idx="11973">
                  <c:v>0.38375396958047825</c:v>
                </c:pt>
                <c:pt idx="11974">
                  <c:v>0.38375396958047825</c:v>
                </c:pt>
                <c:pt idx="11975">
                  <c:v>0.38367039946515141</c:v>
                </c:pt>
                <c:pt idx="11976">
                  <c:v>0.38358682934982485</c:v>
                </c:pt>
                <c:pt idx="11977">
                  <c:v>0.38350325923449791</c:v>
                </c:pt>
                <c:pt idx="11978">
                  <c:v>0.38350325923449791</c:v>
                </c:pt>
                <c:pt idx="11979">
                  <c:v>0.38350325923449791</c:v>
                </c:pt>
                <c:pt idx="11980">
                  <c:v>0.38341968911917129</c:v>
                </c:pt>
                <c:pt idx="11981">
                  <c:v>0.38333611900384451</c:v>
                </c:pt>
                <c:pt idx="11982">
                  <c:v>0.38325254888851745</c:v>
                </c:pt>
                <c:pt idx="11983">
                  <c:v>0.38316897877319084</c:v>
                </c:pt>
                <c:pt idx="11984">
                  <c:v>0.38316897877319084</c:v>
                </c:pt>
                <c:pt idx="11985">
                  <c:v>0.38316897877319084</c:v>
                </c:pt>
                <c:pt idx="11986">
                  <c:v>0.38316897877319084</c:v>
                </c:pt>
                <c:pt idx="11987">
                  <c:v>0.38308540865786422</c:v>
                </c:pt>
                <c:pt idx="11988">
                  <c:v>0.38308540865786422</c:v>
                </c:pt>
                <c:pt idx="11989">
                  <c:v>0.38308540865786422</c:v>
                </c:pt>
                <c:pt idx="11990">
                  <c:v>0.38300183854253722</c:v>
                </c:pt>
                <c:pt idx="11991">
                  <c:v>0.38291826842721066</c:v>
                </c:pt>
                <c:pt idx="11992">
                  <c:v>0.38283469831188388</c:v>
                </c:pt>
                <c:pt idx="11993">
                  <c:v>0.38283469831188388</c:v>
                </c:pt>
                <c:pt idx="11994">
                  <c:v>0.38283469831188388</c:v>
                </c:pt>
                <c:pt idx="11995">
                  <c:v>0.38275112819655677</c:v>
                </c:pt>
                <c:pt idx="11996">
                  <c:v>0.38275112819655677</c:v>
                </c:pt>
                <c:pt idx="11997">
                  <c:v>0.38275112819655677</c:v>
                </c:pt>
                <c:pt idx="11998">
                  <c:v>0.3826675580812301</c:v>
                </c:pt>
                <c:pt idx="11999">
                  <c:v>0.3826675580812301</c:v>
                </c:pt>
                <c:pt idx="12000">
                  <c:v>0.38258398796590376</c:v>
                </c:pt>
                <c:pt idx="12001">
                  <c:v>0.38258398796590376</c:v>
                </c:pt>
                <c:pt idx="12002">
                  <c:v>0.38250041785057687</c:v>
                </c:pt>
                <c:pt idx="12003">
                  <c:v>0.38241684773525009</c:v>
                </c:pt>
                <c:pt idx="12004">
                  <c:v>0.38233327761992325</c:v>
                </c:pt>
                <c:pt idx="12005">
                  <c:v>0.3822497075045963</c:v>
                </c:pt>
                <c:pt idx="12006">
                  <c:v>0.38216613738926991</c:v>
                </c:pt>
                <c:pt idx="12007">
                  <c:v>0.38216613738926991</c:v>
                </c:pt>
                <c:pt idx="12008">
                  <c:v>0.38216613738926991</c:v>
                </c:pt>
                <c:pt idx="12009">
                  <c:v>0.38208256727394319</c:v>
                </c:pt>
                <c:pt idx="12010">
                  <c:v>0.38208256727394319</c:v>
                </c:pt>
                <c:pt idx="12011">
                  <c:v>0.38208256727394319</c:v>
                </c:pt>
                <c:pt idx="12012">
                  <c:v>0.38199899715861629</c:v>
                </c:pt>
                <c:pt idx="12013">
                  <c:v>0.38191542704328946</c:v>
                </c:pt>
                <c:pt idx="12014">
                  <c:v>0.38191542704328946</c:v>
                </c:pt>
                <c:pt idx="12015">
                  <c:v>0.38183185692796262</c:v>
                </c:pt>
                <c:pt idx="12016">
                  <c:v>0.38174828681263595</c:v>
                </c:pt>
                <c:pt idx="12017">
                  <c:v>0.38174828681263595</c:v>
                </c:pt>
                <c:pt idx="12018">
                  <c:v>0.38174828681263595</c:v>
                </c:pt>
                <c:pt idx="12019">
                  <c:v>0.38174828681263595</c:v>
                </c:pt>
                <c:pt idx="12020">
                  <c:v>0.38174828681263595</c:v>
                </c:pt>
                <c:pt idx="12021">
                  <c:v>0.38174828681263595</c:v>
                </c:pt>
                <c:pt idx="12022">
                  <c:v>0.38166471669730917</c:v>
                </c:pt>
                <c:pt idx="12023">
                  <c:v>0.38166471669730917</c:v>
                </c:pt>
                <c:pt idx="12024">
                  <c:v>0.38158114658198228</c:v>
                </c:pt>
                <c:pt idx="12025">
                  <c:v>0.38158114658198228</c:v>
                </c:pt>
                <c:pt idx="12026">
                  <c:v>0.38149757646665561</c:v>
                </c:pt>
                <c:pt idx="12027">
                  <c:v>0.38141400635132883</c:v>
                </c:pt>
                <c:pt idx="12028">
                  <c:v>0.38133043623600216</c:v>
                </c:pt>
                <c:pt idx="12029">
                  <c:v>0.38124686612067543</c:v>
                </c:pt>
                <c:pt idx="12030">
                  <c:v>0.38116329600534848</c:v>
                </c:pt>
                <c:pt idx="12031">
                  <c:v>0.38116329600534848</c:v>
                </c:pt>
                <c:pt idx="12032">
                  <c:v>0.38107972589002187</c:v>
                </c:pt>
                <c:pt idx="12033">
                  <c:v>0.38107972589002187</c:v>
                </c:pt>
                <c:pt idx="12034">
                  <c:v>0.38107972589002187</c:v>
                </c:pt>
                <c:pt idx="12035">
                  <c:v>0.38099615577469503</c:v>
                </c:pt>
                <c:pt idx="12036">
                  <c:v>0.38091258565936853</c:v>
                </c:pt>
                <c:pt idx="12037">
                  <c:v>0.38082901554404169</c:v>
                </c:pt>
                <c:pt idx="12038">
                  <c:v>0.38082901554404169</c:v>
                </c:pt>
                <c:pt idx="12039">
                  <c:v>0.38074544542871469</c:v>
                </c:pt>
                <c:pt idx="12040">
                  <c:v>0.38066187531338802</c:v>
                </c:pt>
                <c:pt idx="12041">
                  <c:v>0.38057830519806141</c:v>
                </c:pt>
                <c:pt idx="12042">
                  <c:v>0.38049473508273457</c:v>
                </c:pt>
                <c:pt idx="12043">
                  <c:v>0.38049473508273457</c:v>
                </c:pt>
                <c:pt idx="12044">
                  <c:v>0.38041116496740796</c:v>
                </c:pt>
                <c:pt idx="12045">
                  <c:v>0.38032759485208112</c:v>
                </c:pt>
                <c:pt idx="12046">
                  <c:v>0.38032759485208112</c:v>
                </c:pt>
                <c:pt idx="12047">
                  <c:v>0.38024402473675412</c:v>
                </c:pt>
                <c:pt idx="12048">
                  <c:v>0.38024402473675412</c:v>
                </c:pt>
                <c:pt idx="12049">
                  <c:v>0.38024402473675412</c:v>
                </c:pt>
                <c:pt idx="12050">
                  <c:v>0.38024402473675412</c:v>
                </c:pt>
                <c:pt idx="12051">
                  <c:v>0.38024402473675412</c:v>
                </c:pt>
                <c:pt idx="12052">
                  <c:v>0.38024402473675412</c:v>
                </c:pt>
                <c:pt idx="12053">
                  <c:v>0.38016045462142734</c:v>
                </c:pt>
                <c:pt idx="12054">
                  <c:v>0.38016045462142734</c:v>
                </c:pt>
                <c:pt idx="12055">
                  <c:v>0.38007688450610078</c:v>
                </c:pt>
                <c:pt idx="12056">
                  <c:v>0.38007688450610078</c:v>
                </c:pt>
                <c:pt idx="12057">
                  <c:v>0.37999331439077388</c:v>
                </c:pt>
                <c:pt idx="12058">
                  <c:v>0.37990974427544733</c:v>
                </c:pt>
                <c:pt idx="12059">
                  <c:v>0.37982617416012043</c:v>
                </c:pt>
                <c:pt idx="12060">
                  <c:v>0.37974260404479365</c:v>
                </c:pt>
                <c:pt idx="12061">
                  <c:v>0.37974260404479365</c:v>
                </c:pt>
                <c:pt idx="12062">
                  <c:v>0.37965903392946704</c:v>
                </c:pt>
                <c:pt idx="12063">
                  <c:v>0.37965903392946704</c:v>
                </c:pt>
                <c:pt idx="12064">
                  <c:v>0.37965903392946704</c:v>
                </c:pt>
                <c:pt idx="12065">
                  <c:v>0.37957546381414042</c:v>
                </c:pt>
                <c:pt idx="12066">
                  <c:v>0.37949189369881342</c:v>
                </c:pt>
                <c:pt idx="12067">
                  <c:v>0.37940832358348675</c:v>
                </c:pt>
                <c:pt idx="12068">
                  <c:v>0.37940832358348675</c:v>
                </c:pt>
                <c:pt idx="12069">
                  <c:v>0.37932475346815991</c:v>
                </c:pt>
                <c:pt idx="12070">
                  <c:v>0.37932475346815991</c:v>
                </c:pt>
                <c:pt idx="12071">
                  <c:v>0.37924118335283324</c:v>
                </c:pt>
                <c:pt idx="12072">
                  <c:v>0.37915761323750641</c:v>
                </c:pt>
                <c:pt idx="12073">
                  <c:v>0.37915761323750641</c:v>
                </c:pt>
                <c:pt idx="12074">
                  <c:v>0.37907404312217963</c:v>
                </c:pt>
                <c:pt idx="12075">
                  <c:v>0.37899047300685301</c:v>
                </c:pt>
                <c:pt idx="12076">
                  <c:v>0.37890690289152607</c:v>
                </c:pt>
                <c:pt idx="12077">
                  <c:v>0.37882333277619928</c:v>
                </c:pt>
                <c:pt idx="12078">
                  <c:v>0.37873976266087261</c:v>
                </c:pt>
                <c:pt idx="12079">
                  <c:v>0.37865619254554583</c:v>
                </c:pt>
                <c:pt idx="12080">
                  <c:v>0.37865619254554583</c:v>
                </c:pt>
                <c:pt idx="12081">
                  <c:v>0.37865619254554583</c:v>
                </c:pt>
                <c:pt idx="12082">
                  <c:v>0.37865619254554583</c:v>
                </c:pt>
                <c:pt idx="12083">
                  <c:v>0.37857262243021905</c:v>
                </c:pt>
                <c:pt idx="12084">
                  <c:v>0.37857262243021905</c:v>
                </c:pt>
                <c:pt idx="12085">
                  <c:v>0.37848905231489238</c:v>
                </c:pt>
                <c:pt idx="12086">
                  <c:v>0.37848905231489238</c:v>
                </c:pt>
                <c:pt idx="12087">
                  <c:v>0.37848905231489238</c:v>
                </c:pt>
                <c:pt idx="12088">
                  <c:v>0.37848905231489238</c:v>
                </c:pt>
                <c:pt idx="12089">
                  <c:v>0.37848905231489238</c:v>
                </c:pt>
                <c:pt idx="12090">
                  <c:v>0.37848905231489238</c:v>
                </c:pt>
                <c:pt idx="12091">
                  <c:v>0.37848905231489238</c:v>
                </c:pt>
                <c:pt idx="12092">
                  <c:v>0.37848905231489238</c:v>
                </c:pt>
                <c:pt idx="12093">
                  <c:v>0.37848905231489238</c:v>
                </c:pt>
                <c:pt idx="12094">
                  <c:v>0.37848905231489238</c:v>
                </c:pt>
                <c:pt idx="12095">
                  <c:v>0.37840548219956571</c:v>
                </c:pt>
                <c:pt idx="12096">
                  <c:v>0.37840548219956571</c:v>
                </c:pt>
                <c:pt idx="12097">
                  <c:v>0.37832191208423888</c:v>
                </c:pt>
                <c:pt idx="12098">
                  <c:v>0.37832191208423888</c:v>
                </c:pt>
                <c:pt idx="12099">
                  <c:v>0.37823834196891198</c:v>
                </c:pt>
                <c:pt idx="12100">
                  <c:v>0.37823834196891198</c:v>
                </c:pt>
                <c:pt idx="12101">
                  <c:v>0.37815477185358537</c:v>
                </c:pt>
                <c:pt idx="12102">
                  <c:v>0.37807120173825848</c:v>
                </c:pt>
                <c:pt idx="12103">
                  <c:v>0.37798763162293181</c:v>
                </c:pt>
                <c:pt idx="12104">
                  <c:v>0.37790406150760519</c:v>
                </c:pt>
                <c:pt idx="12105">
                  <c:v>0.37782049139227852</c:v>
                </c:pt>
                <c:pt idx="12106">
                  <c:v>0.37782049139227852</c:v>
                </c:pt>
                <c:pt idx="12107">
                  <c:v>0.37782049139227852</c:v>
                </c:pt>
                <c:pt idx="12108">
                  <c:v>0.37782049139227852</c:v>
                </c:pt>
                <c:pt idx="12109">
                  <c:v>0.37782049139227852</c:v>
                </c:pt>
                <c:pt idx="12110">
                  <c:v>0.37773692127695147</c:v>
                </c:pt>
                <c:pt idx="12111">
                  <c:v>0.37765335116162457</c:v>
                </c:pt>
                <c:pt idx="12112">
                  <c:v>0.37765335116162457</c:v>
                </c:pt>
                <c:pt idx="12113">
                  <c:v>0.37756978104629796</c:v>
                </c:pt>
                <c:pt idx="12114">
                  <c:v>0.3774862109309714</c:v>
                </c:pt>
                <c:pt idx="12115">
                  <c:v>0.3774862109309714</c:v>
                </c:pt>
                <c:pt idx="12116">
                  <c:v>0.37740264081564456</c:v>
                </c:pt>
                <c:pt idx="12117">
                  <c:v>0.37731907070031767</c:v>
                </c:pt>
                <c:pt idx="12118">
                  <c:v>0.37731907070031767</c:v>
                </c:pt>
                <c:pt idx="12119">
                  <c:v>0.37731907070031767</c:v>
                </c:pt>
                <c:pt idx="12120">
                  <c:v>0.37731907070031767</c:v>
                </c:pt>
                <c:pt idx="12121">
                  <c:v>0.37731907070031767</c:v>
                </c:pt>
                <c:pt idx="12122">
                  <c:v>0.37723550058499078</c:v>
                </c:pt>
                <c:pt idx="12123">
                  <c:v>0.37715193046966411</c:v>
                </c:pt>
                <c:pt idx="12124">
                  <c:v>0.37706836035433755</c:v>
                </c:pt>
                <c:pt idx="12125">
                  <c:v>0.37706836035433755</c:v>
                </c:pt>
                <c:pt idx="12126">
                  <c:v>0.37706836035433755</c:v>
                </c:pt>
                <c:pt idx="12127">
                  <c:v>0.37698479023901088</c:v>
                </c:pt>
                <c:pt idx="12128">
                  <c:v>0.37698479023901088</c:v>
                </c:pt>
                <c:pt idx="12129">
                  <c:v>0.37698479023901088</c:v>
                </c:pt>
                <c:pt idx="12130">
                  <c:v>0.37698479023901088</c:v>
                </c:pt>
                <c:pt idx="12131">
                  <c:v>0.37690122012368382</c:v>
                </c:pt>
                <c:pt idx="12132">
                  <c:v>0.37690122012368382</c:v>
                </c:pt>
                <c:pt idx="12133">
                  <c:v>0.3768176500083571</c:v>
                </c:pt>
                <c:pt idx="12134">
                  <c:v>0.3768176500083571</c:v>
                </c:pt>
                <c:pt idx="12135">
                  <c:v>0.37673407989303032</c:v>
                </c:pt>
                <c:pt idx="12136">
                  <c:v>0.37673407989303032</c:v>
                </c:pt>
                <c:pt idx="12137">
                  <c:v>0.37673407989303032</c:v>
                </c:pt>
                <c:pt idx="12138">
                  <c:v>0.37665050977770376</c:v>
                </c:pt>
                <c:pt idx="12139">
                  <c:v>0.37665050977770376</c:v>
                </c:pt>
                <c:pt idx="12140">
                  <c:v>0.37665050977770376</c:v>
                </c:pt>
                <c:pt idx="12141">
                  <c:v>0.37656693966237692</c:v>
                </c:pt>
                <c:pt idx="12142">
                  <c:v>0.37656693966237692</c:v>
                </c:pt>
                <c:pt idx="12143">
                  <c:v>0.37656693966237692</c:v>
                </c:pt>
                <c:pt idx="12144">
                  <c:v>0.37656693966237692</c:v>
                </c:pt>
                <c:pt idx="12145">
                  <c:v>0.37656693966237692</c:v>
                </c:pt>
                <c:pt idx="12146">
                  <c:v>0.3764833695470502</c:v>
                </c:pt>
                <c:pt idx="12147">
                  <c:v>0.3764833695470502</c:v>
                </c:pt>
                <c:pt idx="12148">
                  <c:v>0.3764833695470502</c:v>
                </c:pt>
                <c:pt idx="12149">
                  <c:v>0.3764833695470502</c:v>
                </c:pt>
                <c:pt idx="12150">
                  <c:v>0.3764833695470502</c:v>
                </c:pt>
                <c:pt idx="12151">
                  <c:v>0.3763997994317233</c:v>
                </c:pt>
                <c:pt idx="12152">
                  <c:v>0.37631622931639652</c:v>
                </c:pt>
                <c:pt idx="12153">
                  <c:v>0.3762326592010698</c:v>
                </c:pt>
                <c:pt idx="12154">
                  <c:v>0.3762326592010698</c:v>
                </c:pt>
                <c:pt idx="12155">
                  <c:v>0.3762326592010698</c:v>
                </c:pt>
                <c:pt idx="12156">
                  <c:v>0.37614908908574307</c:v>
                </c:pt>
                <c:pt idx="12157">
                  <c:v>0.37614908908574307</c:v>
                </c:pt>
                <c:pt idx="12158">
                  <c:v>0.37606551897041635</c:v>
                </c:pt>
                <c:pt idx="12159">
                  <c:v>0.37598194885508951</c:v>
                </c:pt>
                <c:pt idx="12160">
                  <c:v>0.37598194885508951</c:v>
                </c:pt>
                <c:pt idx="12161">
                  <c:v>0.37598194885508951</c:v>
                </c:pt>
                <c:pt idx="12162">
                  <c:v>0.37598194885508951</c:v>
                </c:pt>
                <c:pt idx="12163">
                  <c:v>0.37598194885508951</c:v>
                </c:pt>
                <c:pt idx="12164">
                  <c:v>0.3758983787397629</c:v>
                </c:pt>
                <c:pt idx="12165">
                  <c:v>0.3758983787397629</c:v>
                </c:pt>
                <c:pt idx="12166">
                  <c:v>0.3758983787397629</c:v>
                </c:pt>
                <c:pt idx="12167">
                  <c:v>0.3758983787397629</c:v>
                </c:pt>
                <c:pt idx="12168">
                  <c:v>0.3758983787397629</c:v>
                </c:pt>
                <c:pt idx="12169">
                  <c:v>0.3758983787397629</c:v>
                </c:pt>
                <c:pt idx="12170">
                  <c:v>0.3758983787397629</c:v>
                </c:pt>
                <c:pt idx="12171">
                  <c:v>0.37581480862443617</c:v>
                </c:pt>
                <c:pt idx="12172">
                  <c:v>0.37573123850910906</c:v>
                </c:pt>
                <c:pt idx="12173">
                  <c:v>0.3756476683937825</c:v>
                </c:pt>
                <c:pt idx="12174">
                  <c:v>0.37556409827845583</c:v>
                </c:pt>
                <c:pt idx="12175">
                  <c:v>0.37548052816312882</c:v>
                </c:pt>
                <c:pt idx="12176">
                  <c:v>0.37548052816312882</c:v>
                </c:pt>
                <c:pt idx="12177">
                  <c:v>0.37548052816312882</c:v>
                </c:pt>
                <c:pt idx="12178">
                  <c:v>0.37539695804780238</c:v>
                </c:pt>
                <c:pt idx="12179">
                  <c:v>0.37539695804780238</c:v>
                </c:pt>
                <c:pt idx="12180">
                  <c:v>0.3753133879324756</c:v>
                </c:pt>
                <c:pt idx="12181">
                  <c:v>0.37522981781714881</c:v>
                </c:pt>
                <c:pt idx="12182">
                  <c:v>0.37522981781714881</c:v>
                </c:pt>
                <c:pt idx="12183">
                  <c:v>0.37522981781714881</c:v>
                </c:pt>
                <c:pt idx="12184">
                  <c:v>0.37514624770182181</c:v>
                </c:pt>
                <c:pt idx="12185">
                  <c:v>0.37514624770182181</c:v>
                </c:pt>
                <c:pt idx="12186">
                  <c:v>0.37506267758649525</c:v>
                </c:pt>
                <c:pt idx="12187">
                  <c:v>0.37497910747116836</c:v>
                </c:pt>
                <c:pt idx="12188">
                  <c:v>0.37497910747116836</c:v>
                </c:pt>
                <c:pt idx="12189">
                  <c:v>0.37489553735584186</c:v>
                </c:pt>
                <c:pt idx="12190">
                  <c:v>0.37489553735584186</c:v>
                </c:pt>
                <c:pt idx="12191">
                  <c:v>0.37489553735584186</c:v>
                </c:pt>
                <c:pt idx="12192">
                  <c:v>0.37489553735584186</c:v>
                </c:pt>
                <c:pt idx="12193">
                  <c:v>0.37489553735584186</c:v>
                </c:pt>
                <c:pt idx="12194">
                  <c:v>0.37489553735584186</c:v>
                </c:pt>
                <c:pt idx="12195">
                  <c:v>0.37489553735584186</c:v>
                </c:pt>
                <c:pt idx="12196">
                  <c:v>0.37489553735584186</c:v>
                </c:pt>
                <c:pt idx="12197">
                  <c:v>0.37481196724051502</c:v>
                </c:pt>
                <c:pt idx="12198">
                  <c:v>0.37472839712518813</c:v>
                </c:pt>
                <c:pt idx="12199">
                  <c:v>0.37464482700986151</c:v>
                </c:pt>
                <c:pt idx="12200">
                  <c:v>0.37456125689453457</c:v>
                </c:pt>
                <c:pt idx="12201">
                  <c:v>0.37456125689453457</c:v>
                </c:pt>
                <c:pt idx="12202">
                  <c:v>0.37447768677920806</c:v>
                </c:pt>
                <c:pt idx="12203">
                  <c:v>0.37447768677920806</c:v>
                </c:pt>
                <c:pt idx="12204">
                  <c:v>0.37447768677920806</c:v>
                </c:pt>
                <c:pt idx="12205">
                  <c:v>0.37439411666388112</c:v>
                </c:pt>
                <c:pt idx="12206">
                  <c:v>0.37439411666388112</c:v>
                </c:pt>
                <c:pt idx="12207">
                  <c:v>0.37431054654855433</c:v>
                </c:pt>
                <c:pt idx="12208">
                  <c:v>0.37422697643322755</c:v>
                </c:pt>
                <c:pt idx="12209">
                  <c:v>0.37422697643322755</c:v>
                </c:pt>
                <c:pt idx="12210">
                  <c:v>0.37422697643322755</c:v>
                </c:pt>
                <c:pt idx="12211">
                  <c:v>0.37422697643322755</c:v>
                </c:pt>
                <c:pt idx="12212">
                  <c:v>0.37414340631790088</c:v>
                </c:pt>
                <c:pt idx="12213">
                  <c:v>0.3740598362025741</c:v>
                </c:pt>
                <c:pt idx="12214">
                  <c:v>0.3740598362025741</c:v>
                </c:pt>
                <c:pt idx="12215">
                  <c:v>0.3740598362025741</c:v>
                </c:pt>
                <c:pt idx="12216">
                  <c:v>0.3740598362025741</c:v>
                </c:pt>
                <c:pt idx="12217">
                  <c:v>0.3740598362025741</c:v>
                </c:pt>
                <c:pt idx="12218">
                  <c:v>0.3740598362025741</c:v>
                </c:pt>
                <c:pt idx="12219">
                  <c:v>0.3740598362025741</c:v>
                </c:pt>
                <c:pt idx="12220">
                  <c:v>0.3740598362025741</c:v>
                </c:pt>
                <c:pt idx="12221">
                  <c:v>0.37397626608724749</c:v>
                </c:pt>
                <c:pt idx="12222">
                  <c:v>0.37389269597192065</c:v>
                </c:pt>
                <c:pt idx="12223">
                  <c:v>0.37389269597192065</c:v>
                </c:pt>
                <c:pt idx="12224">
                  <c:v>0.37380912585659376</c:v>
                </c:pt>
                <c:pt idx="12225">
                  <c:v>0.37380912585659376</c:v>
                </c:pt>
                <c:pt idx="12226">
                  <c:v>0.37380912585659376</c:v>
                </c:pt>
                <c:pt idx="12227">
                  <c:v>0.37380912585659376</c:v>
                </c:pt>
                <c:pt idx="12228">
                  <c:v>0.37372555574126687</c:v>
                </c:pt>
                <c:pt idx="12229">
                  <c:v>0.37364198562594036</c:v>
                </c:pt>
                <c:pt idx="12230">
                  <c:v>0.37355841551061353</c:v>
                </c:pt>
                <c:pt idx="12231">
                  <c:v>0.37355841551061353</c:v>
                </c:pt>
                <c:pt idx="12232">
                  <c:v>0.37347484539528691</c:v>
                </c:pt>
                <c:pt idx="12233">
                  <c:v>0.37347484539528691</c:v>
                </c:pt>
                <c:pt idx="12234">
                  <c:v>0.37347484539528691</c:v>
                </c:pt>
                <c:pt idx="12235">
                  <c:v>0.37339127527996008</c:v>
                </c:pt>
                <c:pt idx="12236">
                  <c:v>0.37339127527996008</c:v>
                </c:pt>
                <c:pt idx="12237">
                  <c:v>0.37339127527996008</c:v>
                </c:pt>
                <c:pt idx="12238">
                  <c:v>0.37330770516463335</c:v>
                </c:pt>
                <c:pt idx="12239">
                  <c:v>0.37330770516463335</c:v>
                </c:pt>
                <c:pt idx="12240">
                  <c:v>0.37330770516463335</c:v>
                </c:pt>
                <c:pt idx="12241">
                  <c:v>0.37322413504930652</c:v>
                </c:pt>
                <c:pt idx="12242">
                  <c:v>0.37322413504930652</c:v>
                </c:pt>
                <c:pt idx="12243">
                  <c:v>0.37322413504930652</c:v>
                </c:pt>
                <c:pt idx="12244">
                  <c:v>0.37314056493397973</c:v>
                </c:pt>
                <c:pt idx="12245">
                  <c:v>0.37305699481865306</c:v>
                </c:pt>
                <c:pt idx="12246">
                  <c:v>0.37297342470332606</c:v>
                </c:pt>
                <c:pt idx="12247">
                  <c:v>0.37297342470332606</c:v>
                </c:pt>
                <c:pt idx="12248">
                  <c:v>0.37288985458799939</c:v>
                </c:pt>
                <c:pt idx="12249">
                  <c:v>0.37288985458799939</c:v>
                </c:pt>
                <c:pt idx="12250">
                  <c:v>0.37280628447267283</c:v>
                </c:pt>
                <c:pt idx="12251">
                  <c:v>0.37272271435734605</c:v>
                </c:pt>
                <c:pt idx="12252">
                  <c:v>0.37263914424201905</c:v>
                </c:pt>
                <c:pt idx="12253">
                  <c:v>0.37255557412669232</c:v>
                </c:pt>
                <c:pt idx="12254">
                  <c:v>0.3724720040113656</c:v>
                </c:pt>
                <c:pt idx="12255">
                  <c:v>0.37238843389603893</c:v>
                </c:pt>
                <c:pt idx="12256">
                  <c:v>0.37230486378071237</c:v>
                </c:pt>
                <c:pt idx="12257">
                  <c:v>0.37230486378071237</c:v>
                </c:pt>
                <c:pt idx="12258">
                  <c:v>0.37230486378071237</c:v>
                </c:pt>
                <c:pt idx="12259">
                  <c:v>0.37222129366538531</c:v>
                </c:pt>
                <c:pt idx="12260">
                  <c:v>0.37222129366538531</c:v>
                </c:pt>
                <c:pt idx="12261">
                  <c:v>0.37213772355005847</c:v>
                </c:pt>
                <c:pt idx="12262">
                  <c:v>0.3720541534347318</c:v>
                </c:pt>
                <c:pt idx="12263">
                  <c:v>0.3720541534347318</c:v>
                </c:pt>
                <c:pt idx="12264">
                  <c:v>0.3720541534347318</c:v>
                </c:pt>
                <c:pt idx="12265">
                  <c:v>0.3720541534347318</c:v>
                </c:pt>
                <c:pt idx="12266">
                  <c:v>0.3720541534347318</c:v>
                </c:pt>
                <c:pt idx="12267">
                  <c:v>0.37197058331940541</c:v>
                </c:pt>
                <c:pt idx="12268">
                  <c:v>0.37197058331940541</c:v>
                </c:pt>
                <c:pt idx="12269">
                  <c:v>0.37188701320407852</c:v>
                </c:pt>
                <c:pt idx="12270">
                  <c:v>0.37188701320407852</c:v>
                </c:pt>
                <c:pt idx="12271">
                  <c:v>0.37188701320407852</c:v>
                </c:pt>
                <c:pt idx="12272">
                  <c:v>0.37188701320407852</c:v>
                </c:pt>
                <c:pt idx="12273">
                  <c:v>0.37180344308875157</c:v>
                </c:pt>
                <c:pt idx="12274">
                  <c:v>0.37180344308875157</c:v>
                </c:pt>
                <c:pt idx="12275">
                  <c:v>0.37171987297342485</c:v>
                </c:pt>
                <c:pt idx="12276">
                  <c:v>0.37171987297342485</c:v>
                </c:pt>
                <c:pt idx="12277">
                  <c:v>0.3716363028580979</c:v>
                </c:pt>
                <c:pt idx="12278">
                  <c:v>0.3716363028580979</c:v>
                </c:pt>
                <c:pt idx="12279">
                  <c:v>0.3715527327427714</c:v>
                </c:pt>
                <c:pt idx="12280">
                  <c:v>0.37146916262744467</c:v>
                </c:pt>
                <c:pt idx="12281">
                  <c:v>0.37146916262744467</c:v>
                </c:pt>
                <c:pt idx="12282">
                  <c:v>0.37138559251211778</c:v>
                </c:pt>
                <c:pt idx="12283">
                  <c:v>0.371302022396791</c:v>
                </c:pt>
                <c:pt idx="12284">
                  <c:v>0.371302022396791</c:v>
                </c:pt>
                <c:pt idx="12285">
                  <c:v>0.37121845228146422</c:v>
                </c:pt>
                <c:pt idx="12286">
                  <c:v>0.37121845228146422</c:v>
                </c:pt>
                <c:pt idx="12287">
                  <c:v>0.37121845228146422</c:v>
                </c:pt>
                <c:pt idx="12288">
                  <c:v>0.37113488216613744</c:v>
                </c:pt>
                <c:pt idx="12289">
                  <c:v>0.37113488216613744</c:v>
                </c:pt>
                <c:pt idx="12290">
                  <c:v>0.37105131205081077</c:v>
                </c:pt>
                <c:pt idx="12291">
                  <c:v>0.37105131205081077</c:v>
                </c:pt>
                <c:pt idx="12292">
                  <c:v>0.37105131205081077</c:v>
                </c:pt>
                <c:pt idx="12293">
                  <c:v>0.37105131205081077</c:v>
                </c:pt>
                <c:pt idx="12294">
                  <c:v>0.37105131205081077</c:v>
                </c:pt>
                <c:pt idx="12295">
                  <c:v>0.37105131205081077</c:v>
                </c:pt>
                <c:pt idx="12296">
                  <c:v>0.37105131205081077</c:v>
                </c:pt>
                <c:pt idx="12297">
                  <c:v>0.37105131205081077</c:v>
                </c:pt>
                <c:pt idx="12298">
                  <c:v>0.37096774193548404</c:v>
                </c:pt>
                <c:pt idx="12299">
                  <c:v>0.37096774193548404</c:v>
                </c:pt>
                <c:pt idx="12300">
                  <c:v>0.37088417182015743</c:v>
                </c:pt>
                <c:pt idx="12301">
                  <c:v>0.37080060170483053</c:v>
                </c:pt>
                <c:pt idx="12302">
                  <c:v>0.37080060170483053</c:v>
                </c:pt>
                <c:pt idx="12303">
                  <c:v>0.37080060170483053</c:v>
                </c:pt>
                <c:pt idx="12304">
                  <c:v>0.37080060170483053</c:v>
                </c:pt>
                <c:pt idx="12305">
                  <c:v>0.37071703158950375</c:v>
                </c:pt>
                <c:pt idx="12306">
                  <c:v>0.37071703158950375</c:v>
                </c:pt>
                <c:pt idx="12307">
                  <c:v>0.37071703158950375</c:v>
                </c:pt>
                <c:pt idx="12308">
                  <c:v>0.37063346147417686</c:v>
                </c:pt>
                <c:pt idx="12309">
                  <c:v>0.37063346147417686</c:v>
                </c:pt>
                <c:pt idx="12310">
                  <c:v>0.37063346147417686</c:v>
                </c:pt>
                <c:pt idx="12311">
                  <c:v>0.37063346147417686</c:v>
                </c:pt>
                <c:pt idx="12312">
                  <c:v>0.37054989135885036</c:v>
                </c:pt>
                <c:pt idx="12313">
                  <c:v>0.37046632124352341</c:v>
                </c:pt>
                <c:pt idx="12314">
                  <c:v>0.37038275112819663</c:v>
                </c:pt>
                <c:pt idx="12315">
                  <c:v>0.37038275112819663</c:v>
                </c:pt>
                <c:pt idx="12316">
                  <c:v>0.37038275112819663</c:v>
                </c:pt>
                <c:pt idx="12317">
                  <c:v>0.37038275112819663</c:v>
                </c:pt>
                <c:pt idx="12318">
                  <c:v>0.37038275112819663</c:v>
                </c:pt>
                <c:pt idx="12319">
                  <c:v>0.37029918101286996</c:v>
                </c:pt>
                <c:pt idx="12320">
                  <c:v>0.37021561089754318</c:v>
                </c:pt>
                <c:pt idx="12321">
                  <c:v>0.37021561089754318</c:v>
                </c:pt>
                <c:pt idx="12322">
                  <c:v>0.37021561089754318</c:v>
                </c:pt>
                <c:pt idx="12323">
                  <c:v>0.37013204078221634</c:v>
                </c:pt>
                <c:pt idx="12324">
                  <c:v>0.37013204078221634</c:v>
                </c:pt>
                <c:pt idx="12325">
                  <c:v>0.37004847066688962</c:v>
                </c:pt>
                <c:pt idx="12326">
                  <c:v>0.37004847066688962</c:v>
                </c:pt>
                <c:pt idx="12327">
                  <c:v>0.36996490055156289</c:v>
                </c:pt>
                <c:pt idx="12328">
                  <c:v>0.36996490055156289</c:v>
                </c:pt>
                <c:pt idx="12329">
                  <c:v>0.36988133043623606</c:v>
                </c:pt>
                <c:pt idx="12330">
                  <c:v>0.36988133043623606</c:v>
                </c:pt>
                <c:pt idx="12331">
                  <c:v>0.36988133043623606</c:v>
                </c:pt>
                <c:pt idx="12332">
                  <c:v>0.36988133043623606</c:v>
                </c:pt>
                <c:pt idx="12333">
                  <c:v>0.36979776032090939</c:v>
                </c:pt>
                <c:pt idx="12334">
                  <c:v>0.3697141902055826</c:v>
                </c:pt>
                <c:pt idx="12335">
                  <c:v>0.3697141902055826</c:v>
                </c:pt>
                <c:pt idx="12336">
                  <c:v>0.3697141902055826</c:v>
                </c:pt>
                <c:pt idx="12337">
                  <c:v>0.36963062009025582</c:v>
                </c:pt>
                <c:pt idx="12338">
                  <c:v>0.36954704997492904</c:v>
                </c:pt>
                <c:pt idx="12339">
                  <c:v>0.36954704997492904</c:v>
                </c:pt>
                <c:pt idx="12340">
                  <c:v>0.36954704997492904</c:v>
                </c:pt>
                <c:pt idx="12341">
                  <c:v>0.36946347985960243</c:v>
                </c:pt>
                <c:pt idx="12342">
                  <c:v>0.36937990974427576</c:v>
                </c:pt>
                <c:pt idx="12343">
                  <c:v>0.36937990974427576</c:v>
                </c:pt>
                <c:pt idx="12344">
                  <c:v>0.36929633962894881</c:v>
                </c:pt>
                <c:pt idx="12345">
                  <c:v>0.36929633962894881</c:v>
                </c:pt>
                <c:pt idx="12346">
                  <c:v>0.36921276951362203</c:v>
                </c:pt>
                <c:pt idx="12347">
                  <c:v>0.36921276951362203</c:v>
                </c:pt>
                <c:pt idx="12348">
                  <c:v>0.36912919939829536</c:v>
                </c:pt>
                <c:pt idx="12349">
                  <c:v>0.36912919939829536</c:v>
                </c:pt>
                <c:pt idx="12350">
                  <c:v>0.36912919939829536</c:v>
                </c:pt>
                <c:pt idx="12351">
                  <c:v>0.36904562928296847</c:v>
                </c:pt>
                <c:pt idx="12352">
                  <c:v>0.36896205916764196</c:v>
                </c:pt>
                <c:pt idx="12353">
                  <c:v>0.36896205916764196</c:v>
                </c:pt>
                <c:pt idx="12354">
                  <c:v>0.36887848905231513</c:v>
                </c:pt>
                <c:pt idx="12355">
                  <c:v>0.36887848905231513</c:v>
                </c:pt>
                <c:pt idx="12356">
                  <c:v>0.36887848905231513</c:v>
                </c:pt>
                <c:pt idx="12357">
                  <c:v>0.36879491893698818</c:v>
                </c:pt>
                <c:pt idx="12358">
                  <c:v>0.36871134882166134</c:v>
                </c:pt>
                <c:pt idx="12359">
                  <c:v>0.36871134882166134</c:v>
                </c:pt>
                <c:pt idx="12360">
                  <c:v>0.36862777870633456</c:v>
                </c:pt>
                <c:pt idx="12361">
                  <c:v>0.36854420859100789</c:v>
                </c:pt>
                <c:pt idx="12362">
                  <c:v>0.36846063847568122</c:v>
                </c:pt>
                <c:pt idx="12363">
                  <c:v>0.36837706836035455</c:v>
                </c:pt>
                <c:pt idx="12364">
                  <c:v>0.36837706836035455</c:v>
                </c:pt>
                <c:pt idx="12365">
                  <c:v>0.36829349824502755</c:v>
                </c:pt>
                <c:pt idx="12366">
                  <c:v>0.36829349824502755</c:v>
                </c:pt>
                <c:pt idx="12367">
                  <c:v>0.36829349824502755</c:v>
                </c:pt>
                <c:pt idx="12368">
                  <c:v>0.36829349824502755</c:v>
                </c:pt>
                <c:pt idx="12369">
                  <c:v>0.36820992812970088</c:v>
                </c:pt>
                <c:pt idx="12370">
                  <c:v>0.36812635801437421</c:v>
                </c:pt>
                <c:pt idx="12371">
                  <c:v>0.36812635801437421</c:v>
                </c:pt>
                <c:pt idx="12372">
                  <c:v>0.36812635801437421</c:v>
                </c:pt>
                <c:pt idx="12373">
                  <c:v>0.3680427878990476</c:v>
                </c:pt>
                <c:pt idx="12374">
                  <c:v>0.3680427878990476</c:v>
                </c:pt>
                <c:pt idx="12375">
                  <c:v>0.36795921778372065</c:v>
                </c:pt>
                <c:pt idx="12376">
                  <c:v>0.36787564766839381</c:v>
                </c:pt>
                <c:pt idx="12377">
                  <c:v>0.36787564766839381</c:v>
                </c:pt>
                <c:pt idx="12378">
                  <c:v>0.36779207755306698</c:v>
                </c:pt>
                <c:pt idx="12379">
                  <c:v>0.36779207755306698</c:v>
                </c:pt>
                <c:pt idx="12380">
                  <c:v>0.36770850743774042</c:v>
                </c:pt>
                <c:pt idx="12381">
                  <c:v>0.36770850743774042</c:v>
                </c:pt>
                <c:pt idx="12382">
                  <c:v>0.36762493732241386</c:v>
                </c:pt>
                <c:pt idx="12383">
                  <c:v>0.36762493732241386</c:v>
                </c:pt>
                <c:pt idx="12384">
                  <c:v>0.36762493732241386</c:v>
                </c:pt>
                <c:pt idx="12385">
                  <c:v>0.36754136720708691</c:v>
                </c:pt>
                <c:pt idx="12386">
                  <c:v>0.36745779709176007</c:v>
                </c:pt>
                <c:pt idx="12387">
                  <c:v>0.36737422697643335</c:v>
                </c:pt>
                <c:pt idx="12388">
                  <c:v>0.3672906568611064</c:v>
                </c:pt>
                <c:pt idx="12389">
                  <c:v>0.3672906568611064</c:v>
                </c:pt>
                <c:pt idx="12390">
                  <c:v>0.3672906568611064</c:v>
                </c:pt>
                <c:pt idx="12391">
                  <c:v>0.3672906568611064</c:v>
                </c:pt>
                <c:pt idx="12392">
                  <c:v>0.36720708674577984</c:v>
                </c:pt>
                <c:pt idx="12393">
                  <c:v>0.36720708674577984</c:v>
                </c:pt>
                <c:pt idx="12394">
                  <c:v>0.36720708674577984</c:v>
                </c:pt>
                <c:pt idx="12395">
                  <c:v>0.36720708674577984</c:v>
                </c:pt>
                <c:pt idx="12396">
                  <c:v>0.36720708674577984</c:v>
                </c:pt>
                <c:pt idx="12397">
                  <c:v>0.36712351663045306</c:v>
                </c:pt>
                <c:pt idx="12398">
                  <c:v>0.36712351663045306</c:v>
                </c:pt>
                <c:pt idx="12399">
                  <c:v>0.36712351663045306</c:v>
                </c:pt>
                <c:pt idx="12400">
                  <c:v>0.36712351663045306</c:v>
                </c:pt>
                <c:pt idx="12401">
                  <c:v>0.36703994651512606</c:v>
                </c:pt>
                <c:pt idx="12402">
                  <c:v>0.36703994651512606</c:v>
                </c:pt>
                <c:pt idx="12403">
                  <c:v>0.36695637639979961</c:v>
                </c:pt>
                <c:pt idx="12404">
                  <c:v>0.36687280628447305</c:v>
                </c:pt>
                <c:pt idx="12405">
                  <c:v>0.36687280628447305</c:v>
                </c:pt>
                <c:pt idx="12406">
                  <c:v>0.36687280628447305</c:v>
                </c:pt>
                <c:pt idx="12407">
                  <c:v>0.36678923616914605</c:v>
                </c:pt>
                <c:pt idx="12408">
                  <c:v>0.36678923616914605</c:v>
                </c:pt>
                <c:pt idx="12409">
                  <c:v>0.36670566605381927</c:v>
                </c:pt>
                <c:pt idx="12410">
                  <c:v>0.36662209593849254</c:v>
                </c:pt>
                <c:pt idx="12411">
                  <c:v>0.36662209593849254</c:v>
                </c:pt>
                <c:pt idx="12412">
                  <c:v>0.36662209593849254</c:v>
                </c:pt>
                <c:pt idx="12413">
                  <c:v>0.36662209593849254</c:v>
                </c:pt>
                <c:pt idx="12414">
                  <c:v>0.36662209593849254</c:v>
                </c:pt>
                <c:pt idx="12415">
                  <c:v>0.36662209593849254</c:v>
                </c:pt>
                <c:pt idx="12416">
                  <c:v>0.36653852582316571</c:v>
                </c:pt>
                <c:pt idx="12417">
                  <c:v>0.36653852582316571</c:v>
                </c:pt>
                <c:pt idx="12418">
                  <c:v>0.36653852582316571</c:v>
                </c:pt>
                <c:pt idx="12419">
                  <c:v>0.36645495570783915</c:v>
                </c:pt>
                <c:pt idx="12420">
                  <c:v>0.36637138559251237</c:v>
                </c:pt>
                <c:pt idx="12421">
                  <c:v>0.36637138559251237</c:v>
                </c:pt>
                <c:pt idx="12422">
                  <c:v>0.36628781547718536</c:v>
                </c:pt>
                <c:pt idx="12423">
                  <c:v>0.36620424536185875</c:v>
                </c:pt>
                <c:pt idx="12424">
                  <c:v>0.36612067524653191</c:v>
                </c:pt>
                <c:pt idx="12425">
                  <c:v>0.36612067524653191</c:v>
                </c:pt>
                <c:pt idx="12426">
                  <c:v>0.36612067524653191</c:v>
                </c:pt>
                <c:pt idx="12427">
                  <c:v>0.36603710513120524</c:v>
                </c:pt>
                <c:pt idx="12428">
                  <c:v>0.36603710513120524</c:v>
                </c:pt>
                <c:pt idx="12429">
                  <c:v>0.36603710513120524</c:v>
                </c:pt>
                <c:pt idx="12430">
                  <c:v>0.36603710513120524</c:v>
                </c:pt>
                <c:pt idx="12431">
                  <c:v>0.36603710513120524</c:v>
                </c:pt>
                <c:pt idx="12432">
                  <c:v>0.36595353501587846</c:v>
                </c:pt>
                <c:pt idx="12433">
                  <c:v>0.36586996490055179</c:v>
                </c:pt>
                <c:pt idx="12434">
                  <c:v>0.36586996490055179</c:v>
                </c:pt>
                <c:pt idx="12435">
                  <c:v>0.36578639478522496</c:v>
                </c:pt>
                <c:pt idx="12436">
                  <c:v>0.36578639478522496</c:v>
                </c:pt>
                <c:pt idx="12437">
                  <c:v>0.36570282466989812</c:v>
                </c:pt>
                <c:pt idx="12438">
                  <c:v>0.36570282466989812</c:v>
                </c:pt>
                <c:pt idx="12439">
                  <c:v>0.36570282466989812</c:v>
                </c:pt>
                <c:pt idx="12440">
                  <c:v>0.36570282466989812</c:v>
                </c:pt>
                <c:pt idx="12441">
                  <c:v>0.36561925455457134</c:v>
                </c:pt>
                <c:pt idx="12442">
                  <c:v>0.36553568443924467</c:v>
                </c:pt>
                <c:pt idx="12443">
                  <c:v>0.36545211432391789</c:v>
                </c:pt>
                <c:pt idx="12444">
                  <c:v>0.36545211432391789</c:v>
                </c:pt>
                <c:pt idx="12445">
                  <c:v>0.36536854420859111</c:v>
                </c:pt>
                <c:pt idx="12446">
                  <c:v>0.36528497409326444</c:v>
                </c:pt>
                <c:pt idx="12447">
                  <c:v>0.36520140397793766</c:v>
                </c:pt>
                <c:pt idx="12448">
                  <c:v>0.36511783386261093</c:v>
                </c:pt>
                <c:pt idx="12449">
                  <c:v>0.36503426374728415</c:v>
                </c:pt>
                <c:pt idx="12450">
                  <c:v>0.36503426374728415</c:v>
                </c:pt>
                <c:pt idx="12451">
                  <c:v>0.36503426374728415</c:v>
                </c:pt>
                <c:pt idx="12452">
                  <c:v>0.36503426374728415</c:v>
                </c:pt>
                <c:pt idx="12453">
                  <c:v>0.36503426374728415</c:v>
                </c:pt>
                <c:pt idx="12454">
                  <c:v>0.36503426374728415</c:v>
                </c:pt>
                <c:pt idx="12455">
                  <c:v>0.36495069363195737</c:v>
                </c:pt>
                <c:pt idx="12456">
                  <c:v>0.36495069363195737</c:v>
                </c:pt>
                <c:pt idx="12457">
                  <c:v>0.36486712351663042</c:v>
                </c:pt>
                <c:pt idx="12458">
                  <c:v>0.36486712351663042</c:v>
                </c:pt>
                <c:pt idx="12459">
                  <c:v>0.36478355340130364</c:v>
                </c:pt>
                <c:pt idx="12460">
                  <c:v>0.36469998328597714</c:v>
                </c:pt>
                <c:pt idx="12461">
                  <c:v>0.36469998328597714</c:v>
                </c:pt>
                <c:pt idx="12462">
                  <c:v>0.36461641317065047</c:v>
                </c:pt>
                <c:pt idx="12463">
                  <c:v>0.36453284305532341</c:v>
                </c:pt>
                <c:pt idx="12464">
                  <c:v>0.36444927293999685</c:v>
                </c:pt>
                <c:pt idx="12465">
                  <c:v>0.36444927293999685</c:v>
                </c:pt>
                <c:pt idx="12466">
                  <c:v>0.36444927293999685</c:v>
                </c:pt>
                <c:pt idx="12467">
                  <c:v>0.36436570282467007</c:v>
                </c:pt>
                <c:pt idx="12468">
                  <c:v>0.36428213270934334</c:v>
                </c:pt>
                <c:pt idx="12469">
                  <c:v>0.36419856259401651</c:v>
                </c:pt>
                <c:pt idx="12470">
                  <c:v>0.36411499247868973</c:v>
                </c:pt>
                <c:pt idx="12471">
                  <c:v>0.36403142236336283</c:v>
                </c:pt>
                <c:pt idx="12472">
                  <c:v>0.36394785224803605</c:v>
                </c:pt>
                <c:pt idx="12473">
                  <c:v>0.36394785224803605</c:v>
                </c:pt>
                <c:pt idx="12474">
                  <c:v>0.36386428213270955</c:v>
                </c:pt>
                <c:pt idx="12475">
                  <c:v>0.36378071201738271</c:v>
                </c:pt>
                <c:pt idx="12476">
                  <c:v>0.36378071201738271</c:v>
                </c:pt>
                <c:pt idx="12477">
                  <c:v>0.36369714190205582</c:v>
                </c:pt>
                <c:pt idx="12478">
                  <c:v>0.36361357178672915</c:v>
                </c:pt>
                <c:pt idx="12479">
                  <c:v>0.36361357178672915</c:v>
                </c:pt>
                <c:pt idx="12480">
                  <c:v>0.36353000167140231</c:v>
                </c:pt>
                <c:pt idx="12481">
                  <c:v>0.36353000167140231</c:v>
                </c:pt>
                <c:pt idx="12482">
                  <c:v>0.3634464315560757</c:v>
                </c:pt>
                <c:pt idx="12483">
                  <c:v>0.36336286144074903</c:v>
                </c:pt>
                <c:pt idx="12484">
                  <c:v>0.36336286144074903</c:v>
                </c:pt>
                <c:pt idx="12485">
                  <c:v>0.36336286144074903</c:v>
                </c:pt>
                <c:pt idx="12486">
                  <c:v>0.36327929132542225</c:v>
                </c:pt>
                <c:pt idx="12487">
                  <c:v>0.3631957212100953</c:v>
                </c:pt>
                <c:pt idx="12488">
                  <c:v>0.3631957212100953</c:v>
                </c:pt>
                <c:pt idx="12489">
                  <c:v>0.3631957212100953</c:v>
                </c:pt>
                <c:pt idx="12490">
                  <c:v>0.36311215109476858</c:v>
                </c:pt>
                <c:pt idx="12491">
                  <c:v>0.36302858097944213</c:v>
                </c:pt>
                <c:pt idx="12492">
                  <c:v>0.36302858097944213</c:v>
                </c:pt>
                <c:pt idx="12493">
                  <c:v>0.36302858097944213</c:v>
                </c:pt>
                <c:pt idx="12494">
                  <c:v>0.36294501086411501</c:v>
                </c:pt>
                <c:pt idx="12495">
                  <c:v>0.36286144074878834</c:v>
                </c:pt>
                <c:pt idx="12496">
                  <c:v>0.36286144074878834</c:v>
                </c:pt>
                <c:pt idx="12497">
                  <c:v>0.36286144074878834</c:v>
                </c:pt>
                <c:pt idx="12498">
                  <c:v>0.36286144074878834</c:v>
                </c:pt>
                <c:pt idx="12499">
                  <c:v>0.36286144074878834</c:v>
                </c:pt>
                <c:pt idx="12500">
                  <c:v>0.36286144074878834</c:v>
                </c:pt>
                <c:pt idx="12501">
                  <c:v>0.36286144074878834</c:v>
                </c:pt>
                <c:pt idx="12502">
                  <c:v>0.36286144074878834</c:v>
                </c:pt>
                <c:pt idx="12503">
                  <c:v>0.36277787063346156</c:v>
                </c:pt>
                <c:pt idx="12504">
                  <c:v>0.36277787063346156</c:v>
                </c:pt>
                <c:pt idx="12505">
                  <c:v>0.36277787063346156</c:v>
                </c:pt>
                <c:pt idx="12506">
                  <c:v>0.36277787063346156</c:v>
                </c:pt>
                <c:pt idx="12507">
                  <c:v>0.36277787063346156</c:v>
                </c:pt>
                <c:pt idx="12508">
                  <c:v>0.36277787063346156</c:v>
                </c:pt>
                <c:pt idx="12509">
                  <c:v>0.36277787063346156</c:v>
                </c:pt>
                <c:pt idx="12510">
                  <c:v>0.36277787063346156</c:v>
                </c:pt>
                <c:pt idx="12511">
                  <c:v>0.36269430051813456</c:v>
                </c:pt>
                <c:pt idx="12512">
                  <c:v>0.36269430051813456</c:v>
                </c:pt>
                <c:pt idx="12513">
                  <c:v>0.36261073040280811</c:v>
                </c:pt>
                <c:pt idx="12514">
                  <c:v>0.36261073040280811</c:v>
                </c:pt>
                <c:pt idx="12515">
                  <c:v>0.36252716028748144</c:v>
                </c:pt>
                <c:pt idx="12516">
                  <c:v>0.36244359017215455</c:v>
                </c:pt>
                <c:pt idx="12517">
                  <c:v>0.36244359017215455</c:v>
                </c:pt>
                <c:pt idx="12518">
                  <c:v>0.36236002005682777</c:v>
                </c:pt>
                <c:pt idx="12519">
                  <c:v>0.36236002005682777</c:v>
                </c:pt>
                <c:pt idx="12520">
                  <c:v>0.36227644994150088</c:v>
                </c:pt>
                <c:pt idx="12521">
                  <c:v>0.36227644994150088</c:v>
                </c:pt>
                <c:pt idx="12522">
                  <c:v>0.36227644994150088</c:v>
                </c:pt>
                <c:pt idx="12523">
                  <c:v>0.36219287982617432</c:v>
                </c:pt>
                <c:pt idx="12524">
                  <c:v>0.36219287982617432</c:v>
                </c:pt>
                <c:pt idx="12525">
                  <c:v>0.36219287982617432</c:v>
                </c:pt>
                <c:pt idx="12526">
                  <c:v>0.36210930971084765</c:v>
                </c:pt>
                <c:pt idx="12527">
                  <c:v>0.36202573959552076</c:v>
                </c:pt>
                <c:pt idx="12528">
                  <c:v>0.36194216948019386</c:v>
                </c:pt>
                <c:pt idx="12529">
                  <c:v>0.36185859936486747</c:v>
                </c:pt>
                <c:pt idx="12530">
                  <c:v>0.36177502924954053</c:v>
                </c:pt>
                <c:pt idx="12531">
                  <c:v>0.36177502924954053</c:v>
                </c:pt>
                <c:pt idx="12532">
                  <c:v>0.36177502924954053</c:v>
                </c:pt>
                <c:pt idx="12533">
                  <c:v>0.36169145913421374</c:v>
                </c:pt>
                <c:pt idx="12534">
                  <c:v>0.36169145913421374</c:v>
                </c:pt>
                <c:pt idx="12535">
                  <c:v>0.36169145913421374</c:v>
                </c:pt>
                <c:pt idx="12536">
                  <c:v>0.36169145913421374</c:v>
                </c:pt>
                <c:pt idx="12537">
                  <c:v>0.36169145913421374</c:v>
                </c:pt>
                <c:pt idx="12538">
                  <c:v>0.36160788901888696</c:v>
                </c:pt>
                <c:pt idx="12539">
                  <c:v>0.36160788901888696</c:v>
                </c:pt>
                <c:pt idx="12540">
                  <c:v>0.36152431890356024</c:v>
                </c:pt>
                <c:pt idx="12541">
                  <c:v>0.36144074878823335</c:v>
                </c:pt>
                <c:pt idx="12542">
                  <c:v>0.36144074878823335</c:v>
                </c:pt>
                <c:pt idx="12543">
                  <c:v>0.36144074878823335</c:v>
                </c:pt>
                <c:pt idx="12544">
                  <c:v>0.36135717867290673</c:v>
                </c:pt>
                <c:pt idx="12545">
                  <c:v>0.36135717867290673</c:v>
                </c:pt>
                <c:pt idx="12546">
                  <c:v>0.36135717867290673</c:v>
                </c:pt>
                <c:pt idx="12547">
                  <c:v>0.36135717867290673</c:v>
                </c:pt>
                <c:pt idx="12548">
                  <c:v>0.36127360855757984</c:v>
                </c:pt>
                <c:pt idx="12549">
                  <c:v>0.36127360855757984</c:v>
                </c:pt>
                <c:pt idx="12550">
                  <c:v>0.36127360855757984</c:v>
                </c:pt>
                <c:pt idx="12551">
                  <c:v>0.36119003844225306</c:v>
                </c:pt>
                <c:pt idx="12552">
                  <c:v>0.36119003844225306</c:v>
                </c:pt>
                <c:pt idx="12553">
                  <c:v>0.36110646832692639</c:v>
                </c:pt>
                <c:pt idx="12554">
                  <c:v>0.36110646832692639</c:v>
                </c:pt>
                <c:pt idx="12555">
                  <c:v>0.36102289821159961</c:v>
                </c:pt>
                <c:pt idx="12556">
                  <c:v>0.36093932809627283</c:v>
                </c:pt>
                <c:pt idx="12557">
                  <c:v>0.36093932809627283</c:v>
                </c:pt>
                <c:pt idx="12558">
                  <c:v>0.36093932809627283</c:v>
                </c:pt>
                <c:pt idx="12559">
                  <c:v>0.36093932809627283</c:v>
                </c:pt>
                <c:pt idx="12560">
                  <c:v>0.36093932809627283</c:v>
                </c:pt>
                <c:pt idx="12561">
                  <c:v>0.36093932809627283</c:v>
                </c:pt>
                <c:pt idx="12562">
                  <c:v>0.36093932809627283</c:v>
                </c:pt>
                <c:pt idx="12563">
                  <c:v>0.36085575798094627</c:v>
                </c:pt>
                <c:pt idx="12564">
                  <c:v>0.36077218786561943</c:v>
                </c:pt>
                <c:pt idx="12565">
                  <c:v>0.36068861775029265</c:v>
                </c:pt>
                <c:pt idx="12566">
                  <c:v>0.36068861775029265</c:v>
                </c:pt>
                <c:pt idx="12567">
                  <c:v>0.36060504763496581</c:v>
                </c:pt>
                <c:pt idx="12568">
                  <c:v>0.36060504763496581</c:v>
                </c:pt>
                <c:pt idx="12569">
                  <c:v>0.36060504763496581</c:v>
                </c:pt>
                <c:pt idx="12570">
                  <c:v>0.36052147751963903</c:v>
                </c:pt>
                <c:pt idx="12571">
                  <c:v>0.36052147751963903</c:v>
                </c:pt>
                <c:pt idx="12572">
                  <c:v>0.36052147751963903</c:v>
                </c:pt>
                <c:pt idx="12573">
                  <c:v>0.36052147751963903</c:v>
                </c:pt>
                <c:pt idx="12574">
                  <c:v>0.36043790740431231</c:v>
                </c:pt>
                <c:pt idx="12575">
                  <c:v>0.36043790740431231</c:v>
                </c:pt>
                <c:pt idx="12576">
                  <c:v>0.36035433728898564</c:v>
                </c:pt>
                <c:pt idx="12577">
                  <c:v>0.36035433728898564</c:v>
                </c:pt>
                <c:pt idx="12578">
                  <c:v>0.36035433728898564</c:v>
                </c:pt>
                <c:pt idx="12579">
                  <c:v>0.36035433728898564</c:v>
                </c:pt>
                <c:pt idx="12580">
                  <c:v>0.36027076717365897</c:v>
                </c:pt>
                <c:pt idx="12581">
                  <c:v>0.36027076717365897</c:v>
                </c:pt>
                <c:pt idx="12582">
                  <c:v>0.36027076717365897</c:v>
                </c:pt>
                <c:pt idx="12583">
                  <c:v>0.36027076717365897</c:v>
                </c:pt>
                <c:pt idx="12584">
                  <c:v>0.36027076717365897</c:v>
                </c:pt>
                <c:pt idx="12585">
                  <c:v>0.36027076717365897</c:v>
                </c:pt>
                <c:pt idx="12586">
                  <c:v>0.36027076717365897</c:v>
                </c:pt>
                <c:pt idx="12587">
                  <c:v>0.36018719705833191</c:v>
                </c:pt>
                <c:pt idx="12588">
                  <c:v>0.36010362694300518</c:v>
                </c:pt>
                <c:pt idx="12589">
                  <c:v>0.36010362694300518</c:v>
                </c:pt>
                <c:pt idx="12590">
                  <c:v>0.36010362694300518</c:v>
                </c:pt>
                <c:pt idx="12591">
                  <c:v>0.36010362694300518</c:v>
                </c:pt>
                <c:pt idx="12592">
                  <c:v>0.36010362694300518</c:v>
                </c:pt>
                <c:pt idx="12593">
                  <c:v>0.36002005682767857</c:v>
                </c:pt>
                <c:pt idx="12594">
                  <c:v>0.35993648671235184</c:v>
                </c:pt>
                <c:pt idx="12595">
                  <c:v>0.35985291659702501</c:v>
                </c:pt>
                <c:pt idx="12596">
                  <c:v>0.359769346481698</c:v>
                </c:pt>
                <c:pt idx="12597">
                  <c:v>0.35968577636637145</c:v>
                </c:pt>
                <c:pt idx="12598">
                  <c:v>0.35968577636637145</c:v>
                </c:pt>
                <c:pt idx="12599">
                  <c:v>0.35960220625104478</c:v>
                </c:pt>
                <c:pt idx="12600">
                  <c:v>0.35960220625104478</c:v>
                </c:pt>
                <c:pt idx="12601">
                  <c:v>0.35960220625104478</c:v>
                </c:pt>
                <c:pt idx="12602">
                  <c:v>0.35960220625104478</c:v>
                </c:pt>
                <c:pt idx="12603">
                  <c:v>0.35951863613571788</c:v>
                </c:pt>
                <c:pt idx="12604">
                  <c:v>0.3594350660203911</c:v>
                </c:pt>
                <c:pt idx="12605">
                  <c:v>0.35935149590506443</c:v>
                </c:pt>
                <c:pt idx="12606">
                  <c:v>0.35926792578973765</c:v>
                </c:pt>
                <c:pt idx="12607">
                  <c:v>0.35918435567441104</c:v>
                </c:pt>
                <c:pt idx="12608">
                  <c:v>0.35910078555908431</c:v>
                </c:pt>
                <c:pt idx="12609">
                  <c:v>0.35910078555908431</c:v>
                </c:pt>
                <c:pt idx="12610">
                  <c:v>0.35910078555908431</c:v>
                </c:pt>
                <c:pt idx="12611">
                  <c:v>0.35910078555908431</c:v>
                </c:pt>
                <c:pt idx="12612">
                  <c:v>0.35910078555908431</c:v>
                </c:pt>
                <c:pt idx="12613">
                  <c:v>0.35901721544375731</c:v>
                </c:pt>
                <c:pt idx="12614">
                  <c:v>0.35901721544375731</c:v>
                </c:pt>
                <c:pt idx="12615">
                  <c:v>0.35893364532843058</c:v>
                </c:pt>
                <c:pt idx="12616">
                  <c:v>0.35885007521310391</c:v>
                </c:pt>
                <c:pt idx="12617">
                  <c:v>0.35885007521310391</c:v>
                </c:pt>
                <c:pt idx="12618">
                  <c:v>0.35876650509777724</c:v>
                </c:pt>
                <c:pt idx="12619">
                  <c:v>0.35876650509777724</c:v>
                </c:pt>
                <c:pt idx="12620">
                  <c:v>0.35876650509777724</c:v>
                </c:pt>
                <c:pt idx="12621">
                  <c:v>0.35876650509777724</c:v>
                </c:pt>
                <c:pt idx="12622">
                  <c:v>0.35876650509777724</c:v>
                </c:pt>
                <c:pt idx="12623">
                  <c:v>0.35868293498245052</c:v>
                </c:pt>
                <c:pt idx="12624">
                  <c:v>0.35868293498245052</c:v>
                </c:pt>
                <c:pt idx="12625">
                  <c:v>0.35859936486712352</c:v>
                </c:pt>
                <c:pt idx="12626">
                  <c:v>0.35859936486712352</c:v>
                </c:pt>
                <c:pt idx="12627">
                  <c:v>0.35859936486712352</c:v>
                </c:pt>
                <c:pt idx="12628">
                  <c:v>0.35851579475179685</c:v>
                </c:pt>
                <c:pt idx="12629">
                  <c:v>0.35851579475179685</c:v>
                </c:pt>
                <c:pt idx="12630">
                  <c:v>0.35851579475179685</c:v>
                </c:pt>
                <c:pt idx="12631">
                  <c:v>0.35843222463646995</c:v>
                </c:pt>
                <c:pt idx="12632">
                  <c:v>0.35843222463646995</c:v>
                </c:pt>
                <c:pt idx="12633">
                  <c:v>0.35834865452114328</c:v>
                </c:pt>
                <c:pt idx="12634">
                  <c:v>0.35834865452114328</c:v>
                </c:pt>
                <c:pt idx="12635">
                  <c:v>0.35834865452114328</c:v>
                </c:pt>
                <c:pt idx="12636">
                  <c:v>0.3582650844058165</c:v>
                </c:pt>
                <c:pt idx="12637">
                  <c:v>0.3582650844058165</c:v>
                </c:pt>
                <c:pt idx="12638">
                  <c:v>0.3582650844058165</c:v>
                </c:pt>
                <c:pt idx="12639">
                  <c:v>0.35818151429048983</c:v>
                </c:pt>
                <c:pt idx="12640">
                  <c:v>0.35818151429048983</c:v>
                </c:pt>
                <c:pt idx="12641">
                  <c:v>0.35809794417516294</c:v>
                </c:pt>
                <c:pt idx="12642">
                  <c:v>0.35809794417516294</c:v>
                </c:pt>
                <c:pt idx="12643">
                  <c:v>0.35809794417516294</c:v>
                </c:pt>
                <c:pt idx="12644">
                  <c:v>0.35801437405983638</c:v>
                </c:pt>
                <c:pt idx="12645">
                  <c:v>0.35793080394450971</c:v>
                </c:pt>
                <c:pt idx="12646">
                  <c:v>0.35784723382918282</c:v>
                </c:pt>
                <c:pt idx="12647">
                  <c:v>0.35784723382918282</c:v>
                </c:pt>
                <c:pt idx="12648">
                  <c:v>0.35784723382918282</c:v>
                </c:pt>
                <c:pt idx="12649">
                  <c:v>0.35776366371385615</c:v>
                </c:pt>
                <c:pt idx="12650">
                  <c:v>0.35768009359852926</c:v>
                </c:pt>
                <c:pt idx="12651">
                  <c:v>0.35759652348320237</c:v>
                </c:pt>
                <c:pt idx="12652">
                  <c:v>0.35759652348320237</c:v>
                </c:pt>
                <c:pt idx="12653">
                  <c:v>0.35751295336787597</c:v>
                </c:pt>
                <c:pt idx="12654">
                  <c:v>0.35751295336787597</c:v>
                </c:pt>
                <c:pt idx="12655">
                  <c:v>0.35742938325254919</c:v>
                </c:pt>
                <c:pt idx="12656">
                  <c:v>0.35742938325254919</c:v>
                </c:pt>
                <c:pt idx="12657">
                  <c:v>0.35734581313722236</c:v>
                </c:pt>
                <c:pt idx="12658">
                  <c:v>0.35726224302189535</c:v>
                </c:pt>
                <c:pt idx="12659">
                  <c:v>0.35726224302189535</c:v>
                </c:pt>
                <c:pt idx="12660">
                  <c:v>0.35717867290656874</c:v>
                </c:pt>
                <c:pt idx="12661">
                  <c:v>0.3570951027912419</c:v>
                </c:pt>
                <c:pt idx="12662">
                  <c:v>0.3570951027912419</c:v>
                </c:pt>
                <c:pt idx="12663">
                  <c:v>0.3570951027912419</c:v>
                </c:pt>
                <c:pt idx="12664">
                  <c:v>0.3570951027912419</c:v>
                </c:pt>
                <c:pt idx="12665">
                  <c:v>0.35701153267591512</c:v>
                </c:pt>
                <c:pt idx="12666">
                  <c:v>0.35692796256058845</c:v>
                </c:pt>
                <c:pt idx="12667">
                  <c:v>0.35692796256058845</c:v>
                </c:pt>
                <c:pt idx="12668">
                  <c:v>0.35692796256058845</c:v>
                </c:pt>
                <c:pt idx="12669">
                  <c:v>0.35692796256058845</c:v>
                </c:pt>
                <c:pt idx="12670">
                  <c:v>0.35684439244526167</c:v>
                </c:pt>
                <c:pt idx="12671">
                  <c:v>0.35684439244526167</c:v>
                </c:pt>
                <c:pt idx="12672">
                  <c:v>0.35676082232993489</c:v>
                </c:pt>
                <c:pt idx="12673">
                  <c:v>0.35667725221460822</c:v>
                </c:pt>
                <c:pt idx="12674">
                  <c:v>0.35667725221460822</c:v>
                </c:pt>
                <c:pt idx="12675">
                  <c:v>0.35667725221460822</c:v>
                </c:pt>
                <c:pt idx="12676">
                  <c:v>0.35659368209928138</c:v>
                </c:pt>
                <c:pt idx="12677">
                  <c:v>0.35651011198395477</c:v>
                </c:pt>
                <c:pt idx="12678">
                  <c:v>0.35651011198395477</c:v>
                </c:pt>
                <c:pt idx="12679">
                  <c:v>0.35642654186862793</c:v>
                </c:pt>
                <c:pt idx="12680">
                  <c:v>0.35634297175330121</c:v>
                </c:pt>
                <c:pt idx="12681">
                  <c:v>0.35625940163797432</c:v>
                </c:pt>
                <c:pt idx="12682">
                  <c:v>0.35625940163797432</c:v>
                </c:pt>
                <c:pt idx="12683">
                  <c:v>0.35625940163797432</c:v>
                </c:pt>
                <c:pt idx="12684">
                  <c:v>0.35617583152264776</c:v>
                </c:pt>
                <c:pt idx="12685">
                  <c:v>0.35609226140732081</c:v>
                </c:pt>
                <c:pt idx="12686">
                  <c:v>0.35600869129199414</c:v>
                </c:pt>
                <c:pt idx="12687">
                  <c:v>0.35600869129199414</c:v>
                </c:pt>
                <c:pt idx="12688">
                  <c:v>0.35592512117666736</c:v>
                </c:pt>
                <c:pt idx="12689">
                  <c:v>0.35592512117666736</c:v>
                </c:pt>
                <c:pt idx="12690">
                  <c:v>0.35584155106134041</c:v>
                </c:pt>
                <c:pt idx="12691">
                  <c:v>0.35584155106134041</c:v>
                </c:pt>
                <c:pt idx="12692">
                  <c:v>0.35584155106134041</c:v>
                </c:pt>
                <c:pt idx="12693">
                  <c:v>0.35584155106134041</c:v>
                </c:pt>
                <c:pt idx="12694">
                  <c:v>0.35584155106134041</c:v>
                </c:pt>
                <c:pt idx="12695">
                  <c:v>0.35584155106134041</c:v>
                </c:pt>
                <c:pt idx="12696">
                  <c:v>0.35584155106134041</c:v>
                </c:pt>
                <c:pt idx="12697">
                  <c:v>0.35584155106134041</c:v>
                </c:pt>
                <c:pt idx="12698">
                  <c:v>0.3557579809460138</c:v>
                </c:pt>
                <c:pt idx="12699">
                  <c:v>0.3557579809460138</c:v>
                </c:pt>
                <c:pt idx="12700">
                  <c:v>0.3557579809460138</c:v>
                </c:pt>
                <c:pt idx="12701">
                  <c:v>0.35567441083068707</c:v>
                </c:pt>
                <c:pt idx="12702">
                  <c:v>0.35559084071536018</c:v>
                </c:pt>
                <c:pt idx="12703">
                  <c:v>0.3555072706000334</c:v>
                </c:pt>
                <c:pt idx="12704">
                  <c:v>0.35542370048470673</c:v>
                </c:pt>
                <c:pt idx="12705">
                  <c:v>0.35542370048470673</c:v>
                </c:pt>
                <c:pt idx="12706">
                  <c:v>0.35534013036938006</c:v>
                </c:pt>
                <c:pt idx="12707">
                  <c:v>0.35534013036938006</c:v>
                </c:pt>
                <c:pt idx="12708">
                  <c:v>0.35534013036938006</c:v>
                </c:pt>
                <c:pt idx="12709">
                  <c:v>0.35525656025405339</c:v>
                </c:pt>
                <c:pt idx="12710">
                  <c:v>0.3551729901387265</c:v>
                </c:pt>
                <c:pt idx="12711">
                  <c:v>0.3551729901387265</c:v>
                </c:pt>
                <c:pt idx="12712">
                  <c:v>0.3550894200233996</c:v>
                </c:pt>
                <c:pt idx="12713">
                  <c:v>0.35500584990807282</c:v>
                </c:pt>
                <c:pt idx="12714">
                  <c:v>0.35500584990807282</c:v>
                </c:pt>
                <c:pt idx="12715">
                  <c:v>0.35492227979274643</c:v>
                </c:pt>
                <c:pt idx="12716">
                  <c:v>0.35492227979274643</c:v>
                </c:pt>
                <c:pt idx="12717">
                  <c:v>0.35492227979274643</c:v>
                </c:pt>
                <c:pt idx="12718">
                  <c:v>0.35483870967741954</c:v>
                </c:pt>
                <c:pt idx="12719">
                  <c:v>0.35483870967741954</c:v>
                </c:pt>
                <c:pt idx="12720">
                  <c:v>0.35483870967741954</c:v>
                </c:pt>
                <c:pt idx="12721">
                  <c:v>0.35475513956209259</c:v>
                </c:pt>
                <c:pt idx="12722">
                  <c:v>0.35475513956209259</c:v>
                </c:pt>
                <c:pt idx="12723">
                  <c:v>0.35475513956209259</c:v>
                </c:pt>
                <c:pt idx="12724">
                  <c:v>0.35475513956209259</c:v>
                </c:pt>
                <c:pt idx="12725">
                  <c:v>0.35467156944676581</c:v>
                </c:pt>
                <c:pt idx="12726">
                  <c:v>0.35458799933143925</c:v>
                </c:pt>
                <c:pt idx="12727">
                  <c:v>0.35458799933143925</c:v>
                </c:pt>
                <c:pt idx="12728">
                  <c:v>0.35458799933143925</c:v>
                </c:pt>
                <c:pt idx="12729">
                  <c:v>0.35458799933143925</c:v>
                </c:pt>
                <c:pt idx="12730">
                  <c:v>0.35458799933143925</c:v>
                </c:pt>
                <c:pt idx="12731">
                  <c:v>0.35450442921611236</c:v>
                </c:pt>
                <c:pt idx="12732">
                  <c:v>0.35450442921611236</c:v>
                </c:pt>
                <c:pt idx="12733">
                  <c:v>0.35442085910078575</c:v>
                </c:pt>
                <c:pt idx="12734">
                  <c:v>0.35433728898545891</c:v>
                </c:pt>
                <c:pt idx="12735">
                  <c:v>0.35433728898545891</c:v>
                </c:pt>
                <c:pt idx="12736">
                  <c:v>0.35433728898545891</c:v>
                </c:pt>
                <c:pt idx="12737">
                  <c:v>0.35433728898545891</c:v>
                </c:pt>
                <c:pt idx="12738">
                  <c:v>0.35425371887013191</c:v>
                </c:pt>
                <c:pt idx="12739">
                  <c:v>0.35425371887013191</c:v>
                </c:pt>
                <c:pt idx="12740">
                  <c:v>0.35425371887013191</c:v>
                </c:pt>
                <c:pt idx="12741">
                  <c:v>0.3541701487548054</c:v>
                </c:pt>
                <c:pt idx="12742">
                  <c:v>0.3541701487548054</c:v>
                </c:pt>
                <c:pt idx="12743">
                  <c:v>0.3541701487548054</c:v>
                </c:pt>
                <c:pt idx="12744">
                  <c:v>0.35408657863947879</c:v>
                </c:pt>
                <c:pt idx="12745">
                  <c:v>0.35408657863947879</c:v>
                </c:pt>
                <c:pt idx="12746">
                  <c:v>0.35400300852415184</c:v>
                </c:pt>
                <c:pt idx="12747">
                  <c:v>0.35400300852415184</c:v>
                </c:pt>
                <c:pt idx="12748">
                  <c:v>0.35400300852415184</c:v>
                </c:pt>
                <c:pt idx="12749">
                  <c:v>0.353919438408825</c:v>
                </c:pt>
                <c:pt idx="12750">
                  <c:v>0.35383586829349833</c:v>
                </c:pt>
                <c:pt idx="12751">
                  <c:v>0.35375229817817144</c:v>
                </c:pt>
                <c:pt idx="12752">
                  <c:v>0.35375229817817144</c:v>
                </c:pt>
                <c:pt idx="12753">
                  <c:v>0.35375229817817144</c:v>
                </c:pt>
                <c:pt idx="12754">
                  <c:v>0.35375229817817144</c:v>
                </c:pt>
                <c:pt idx="12755">
                  <c:v>0.35366872806284494</c:v>
                </c:pt>
                <c:pt idx="12756">
                  <c:v>0.35366872806284494</c:v>
                </c:pt>
                <c:pt idx="12757">
                  <c:v>0.35366872806284494</c:v>
                </c:pt>
                <c:pt idx="12758">
                  <c:v>0.3535851579475181</c:v>
                </c:pt>
                <c:pt idx="12759">
                  <c:v>0.3535851579475181</c:v>
                </c:pt>
                <c:pt idx="12760">
                  <c:v>0.35350158783219132</c:v>
                </c:pt>
                <c:pt idx="12761">
                  <c:v>0.35350158783219132</c:v>
                </c:pt>
                <c:pt idx="12762">
                  <c:v>0.35350158783219132</c:v>
                </c:pt>
                <c:pt idx="12763">
                  <c:v>0.35341801771686465</c:v>
                </c:pt>
                <c:pt idx="12764">
                  <c:v>0.35333444760153765</c:v>
                </c:pt>
                <c:pt idx="12765">
                  <c:v>0.35333444760153765</c:v>
                </c:pt>
                <c:pt idx="12766">
                  <c:v>0.35333444760153765</c:v>
                </c:pt>
                <c:pt idx="12767">
                  <c:v>0.35333444760153765</c:v>
                </c:pt>
                <c:pt idx="12768">
                  <c:v>0.35325087748621098</c:v>
                </c:pt>
                <c:pt idx="12769">
                  <c:v>0.35325087748621098</c:v>
                </c:pt>
                <c:pt idx="12770">
                  <c:v>0.35325087748621098</c:v>
                </c:pt>
                <c:pt idx="12771">
                  <c:v>0.35325087748621098</c:v>
                </c:pt>
                <c:pt idx="12772">
                  <c:v>0.35325087748621098</c:v>
                </c:pt>
                <c:pt idx="12773">
                  <c:v>0.35325087748621098</c:v>
                </c:pt>
                <c:pt idx="12774">
                  <c:v>0.35316730737088436</c:v>
                </c:pt>
                <c:pt idx="12775">
                  <c:v>0.35316730737088436</c:v>
                </c:pt>
                <c:pt idx="12776">
                  <c:v>0.35316730737088436</c:v>
                </c:pt>
                <c:pt idx="12777">
                  <c:v>0.35316730737088436</c:v>
                </c:pt>
                <c:pt idx="12778">
                  <c:v>0.35316730737088436</c:v>
                </c:pt>
                <c:pt idx="12779">
                  <c:v>0.35316730737088436</c:v>
                </c:pt>
                <c:pt idx="12780">
                  <c:v>0.35316730737088436</c:v>
                </c:pt>
                <c:pt idx="12781">
                  <c:v>0.35308373725555753</c:v>
                </c:pt>
                <c:pt idx="12782">
                  <c:v>0.35308373725555753</c:v>
                </c:pt>
                <c:pt idx="12783">
                  <c:v>0.35308373725555753</c:v>
                </c:pt>
                <c:pt idx="12784">
                  <c:v>0.35308373725555753</c:v>
                </c:pt>
                <c:pt idx="12785">
                  <c:v>0.35308373725555753</c:v>
                </c:pt>
                <c:pt idx="12786">
                  <c:v>0.35300016714023086</c:v>
                </c:pt>
                <c:pt idx="12787">
                  <c:v>0.35300016714023086</c:v>
                </c:pt>
                <c:pt idx="12788">
                  <c:v>0.35291659702490408</c:v>
                </c:pt>
                <c:pt idx="12789">
                  <c:v>0.35291659702490408</c:v>
                </c:pt>
                <c:pt idx="12790">
                  <c:v>0.35291659702490408</c:v>
                </c:pt>
                <c:pt idx="12791">
                  <c:v>0.35291659702490408</c:v>
                </c:pt>
                <c:pt idx="12792">
                  <c:v>0.3528330269095773</c:v>
                </c:pt>
                <c:pt idx="12793">
                  <c:v>0.3528330269095773</c:v>
                </c:pt>
                <c:pt idx="12794">
                  <c:v>0.3527494567942504</c:v>
                </c:pt>
                <c:pt idx="12795">
                  <c:v>0.3527494567942504</c:v>
                </c:pt>
                <c:pt idx="12796">
                  <c:v>0.35266588667892362</c:v>
                </c:pt>
                <c:pt idx="12797">
                  <c:v>0.35266588667892362</c:v>
                </c:pt>
                <c:pt idx="12798">
                  <c:v>0.35258231656359684</c:v>
                </c:pt>
                <c:pt idx="12799">
                  <c:v>0.35249874644827006</c:v>
                </c:pt>
                <c:pt idx="12800">
                  <c:v>0.35249874644827006</c:v>
                </c:pt>
                <c:pt idx="12801">
                  <c:v>0.35241517633294361</c:v>
                </c:pt>
                <c:pt idx="12802">
                  <c:v>0.35241517633294361</c:v>
                </c:pt>
                <c:pt idx="12803">
                  <c:v>0.35241517633294361</c:v>
                </c:pt>
                <c:pt idx="12804">
                  <c:v>0.35241517633294361</c:v>
                </c:pt>
                <c:pt idx="12805">
                  <c:v>0.35233160621761672</c:v>
                </c:pt>
                <c:pt idx="12806">
                  <c:v>0.35224803610228983</c:v>
                </c:pt>
                <c:pt idx="12807">
                  <c:v>0.35216446598696327</c:v>
                </c:pt>
                <c:pt idx="12808">
                  <c:v>0.35208089587163643</c:v>
                </c:pt>
                <c:pt idx="12809">
                  <c:v>0.3519973257563096</c:v>
                </c:pt>
                <c:pt idx="12810">
                  <c:v>0.3519973257563096</c:v>
                </c:pt>
                <c:pt idx="12811">
                  <c:v>0.3519973257563096</c:v>
                </c:pt>
                <c:pt idx="12812">
                  <c:v>0.3519973257563096</c:v>
                </c:pt>
                <c:pt idx="12813">
                  <c:v>0.35191375564098282</c:v>
                </c:pt>
                <c:pt idx="12814">
                  <c:v>0.35191375564098282</c:v>
                </c:pt>
                <c:pt idx="12815">
                  <c:v>0.35191375564098282</c:v>
                </c:pt>
                <c:pt idx="12816">
                  <c:v>0.35191375564098282</c:v>
                </c:pt>
                <c:pt idx="12817">
                  <c:v>0.35183018552565626</c:v>
                </c:pt>
                <c:pt idx="12818">
                  <c:v>0.35183018552565626</c:v>
                </c:pt>
                <c:pt idx="12819">
                  <c:v>0.35183018552565626</c:v>
                </c:pt>
                <c:pt idx="12820">
                  <c:v>0.35174661541032926</c:v>
                </c:pt>
                <c:pt idx="12821">
                  <c:v>0.35166304529500247</c:v>
                </c:pt>
                <c:pt idx="12822">
                  <c:v>0.35166304529500247</c:v>
                </c:pt>
                <c:pt idx="12823">
                  <c:v>0.35157947517967597</c:v>
                </c:pt>
                <c:pt idx="12824">
                  <c:v>0.35149590506434913</c:v>
                </c:pt>
                <c:pt idx="12825">
                  <c:v>0.35141233494902241</c:v>
                </c:pt>
                <c:pt idx="12826">
                  <c:v>0.35141233494902241</c:v>
                </c:pt>
                <c:pt idx="12827">
                  <c:v>0.35141233494902241</c:v>
                </c:pt>
                <c:pt idx="12828">
                  <c:v>0.35141233494902241</c:v>
                </c:pt>
                <c:pt idx="12829">
                  <c:v>0.35141233494902241</c:v>
                </c:pt>
                <c:pt idx="12830">
                  <c:v>0.35141233494902241</c:v>
                </c:pt>
                <c:pt idx="12831">
                  <c:v>0.35141233494902241</c:v>
                </c:pt>
                <c:pt idx="12832">
                  <c:v>0.35141233494902241</c:v>
                </c:pt>
                <c:pt idx="12833">
                  <c:v>0.35132876483369568</c:v>
                </c:pt>
                <c:pt idx="12834">
                  <c:v>0.35124519471836863</c:v>
                </c:pt>
                <c:pt idx="12835">
                  <c:v>0.35124519471836863</c:v>
                </c:pt>
                <c:pt idx="12836">
                  <c:v>0.35124519471836863</c:v>
                </c:pt>
                <c:pt idx="12837">
                  <c:v>0.3511616246030419</c:v>
                </c:pt>
                <c:pt idx="12838">
                  <c:v>0.3511616246030419</c:v>
                </c:pt>
                <c:pt idx="12839">
                  <c:v>0.3511616246030419</c:v>
                </c:pt>
                <c:pt idx="12840">
                  <c:v>0.3511616246030419</c:v>
                </c:pt>
                <c:pt idx="12841">
                  <c:v>0.3511616246030419</c:v>
                </c:pt>
                <c:pt idx="12842">
                  <c:v>0.35107805448771534</c:v>
                </c:pt>
                <c:pt idx="12843">
                  <c:v>0.35099448437238856</c:v>
                </c:pt>
                <c:pt idx="12844">
                  <c:v>0.35099448437238856</c:v>
                </c:pt>
                <c:pt idx="12845">
                  <c:v>0.35099448437238856</c:v>
                </c:pt>
                <c:pt idx="12846">
                  <c:v>0.35091091425706189</c:v>
                </c:pt>
                <c:pt idx="12847">
                  <c:v>0.35082734414173489</c:v>
                </c:pt>
                <c:pt idx="12848">
                  <c:v>0.35082734414173489</c:v>
                </c:pt>
                <c:pt idx="12849">
                  <c:v>0.35074377402640811</c:v>
                </c:pt>
                <c:pt idx="12850">
                  <c:v>0.35066020391108155</c:v>
                </c:pt>
                <c:pt idx="12851">
                  <c:v>0.35057663379575488</c:v>
                </c:pt>
                <c:pt idx="12852">
                  <c:v>0.35049306368042787</c:v>
                </c:pt>
                <c:pt idx="12853">
                  <c:v>0.35049306368042787</c:v>
                </c:pt>
                <c:pt idx="12854">
                  <c:v>0.3504094935651012</c:v>
                </c:pt>
                <c:pt idx="12855">
                  <c:v>0.35032592344977442</c:v>
                </c:pt>
                <c:pt idx="12856">
                  <c:v>0.35024235333444786</c:v>
                </c:pt>
                <c:pt idx="12857">
                  <c:v>0.35015878321912097</c:v>
                </c:pt>
                <c:pt idx="12858">
                  <c:v>0.35007521310379408</c:v>
                </c:pt>
                <c:pt idx="12859">
                  <c:v>0.34999164298846741</c:v>
                </c:pt>
                <c:pt idx="12860">
                  <c:v>0.34999164298846741</c:v>
                </c:pt>
                <c:pt idx="12861">
                  <c:v>0.3499080728731408</c:v>
                </c:pt>
                <c:pt idx="12862">
                  <c:v>0.3499080728731408</c:v>
                </c:pt>
                <c:pt idx="12863">
                  <c:v>0.3499080728731408</c:v>
                </c:pt>
                <c:pt idx="12864">
                  <c:v>0.3499080728731408</c:v>
                </c:pt>
                <c:pt idx="12865">
                  <c:v>0.3499080728731408</c:v>
                </c:pt>
                <c:pt idx="12866">
                  <c:v>0.34982450275781418</c:v>
                </c:pt>
                <c:pt idx="12867">
                  <c:v>0.34982450275781418</c:v>
                </c:pt>
                <c:pt idx="12868">
                  <c:v>0.34982450275781418</c:v>
                </c:pt>
                <c:pt idx="12869">
                  <c:v>0.34982450275781418</c:v>
                </c:pt>
                <c:pt idx="12870">
                  <c:v>0.34974093264248718</c:v>
                </c:pt>
                <c:pt idx="12871">
                  <c:v>0.34974093264248718</c:v>
                </c:pt>
                <c:pt idx="12872">
                  <c:v>0.34974093264248718</c:v>
                </c:pt>
                <c:pt idx="12873">
                  <c:v>0.34974093264248718</c:v>
                </c:pt>
                <c:pt idx="12874">
                  <c:v>0.34974093264248718</c:v>
                </c:pt>
                <c:pt idx="12875">
                  <c:v>0.34974093264248718</c:v>
                </c:pt>
                <c:pt idx="12876">
                  <c:v>0.34974093264248718</c:v>
                </c:pt>
                <c:pt idx="12877">
                  <c:v>0.34974093264248718</c:v>
                </c:pt>
                <c:pt idx="12878">
                  <c:v>0.34965736252716045</c:v>
                </c:pt>
                <c:pt idx="12879">
                  <c:v>0.34957379241183362</c:v>
                </c:pt>
                <c:pt idx="12880">
                  <c:v>0.34957379241183362</c:v>
                </c:pt>
                <c:pt idx="12881">
                  <c:v>0.34957379241183362</c:v>
                </c:pt>
                <c:pt idx="12882">
                  <c:v>0.34957379241183362</c:v>
                </c:pt>
                <c:pt idx="12883">
                  <c:v>0.34949022229650689</c:v>
                </c:pt>
                <c:pt idx="12884">
                  <c:v>0.34949022229650689</c:v>
                </c:pt>
                <c:pt idx="12885">
                  <c:v>0.34940665218118017</c:v>
                </c:pt>
                <c:pt idx="12886">
                  <c:v>0.34932308206585361</c:v>
                </c:pt>
                <c:pt idx="12887">
                  <c:v>0.34932308206585361</c:v>
                </c:pt>
                <c:pt idx="12888">
                  <c:v>0.34932308206585361</c:v>
                </c:pt>
                <c:pt idx="12889">
                  <c:v>0.34932308206585361</c:v>
                </c:pt>
                <c:pt idx="12890">
                  <c:v>0.3492395119505266</c:v>
                </c:pt>
                <c:pt idx="12891">
                  <c:v>0.34915594183519982</c:v>
                </c:pt>
                <c:pt idx="12892">
                  <c:v>0.34915594183519982</c:v>
                </c:pt>
                <c:pt idx="12893">
                  <c:v>0.34915594183519982</c:v>
                </c:pt>
                <c:pt idx="12894">
                  <c:v>0.34915594183519982</c:v>
                </c:pt>
                <c:pt idx="12895">
                  <c:v>0.34907237171987338</c:v>
                </c:pt>
                <c:pt idx="12896">
                  <c:v>0.34907237171987338</c:v>
                </c:pt>
                <c:pt idx="12897">
                  <c:v>0.34898880160454665</c:v>
                </c:pt>
                <c:pt idx="12898">
                  <c:v>0.34898880160454665</c:v>
                </c:pt>
                <c:pt idx="12899">
                  <c:v>0.34898880160454665</c:v>
                </c:pt>
                <c:pt idx="12900">
                  <c:v>0.34898880160454665</c:v>
                </c:pt>
                <c:pt idx="12901">
                  <c:v>0.34890523148921965</c:v>
                </c:pt>
                <c:pt idx="12902">
                  <c:v>0.34890523148921965</c:v>
                </c:pt>
                <c:pt idx="12903">
                  <c:v>0.34890523148921965</c:v>
                </c:pt>
                <c:pt idx="12904">
                  <c:v>0.34890523148921965</c:v>
                </c:pt>
                <c:pt idx="12905">
                  <c:v>0.34882166137389309</c:v>
                </c:pt>
                <c:pt idx="12906">
                  <c:v>0.34873809125856603</c:v>
                </c:pt>
                <c:pt idx="12907">
                  <c:v>0.34865452114323936</c:v>
                </c:pt>
                <c:pt idx="12908">
                  <c:v>0.34857095102791269</c:v>
                </c:pt>
                <c:pt idx="12909">
                  <c:v>0.34857095102791269</c:v>
                </c:pt>
                <c:pt idx="12910">
                  <c:v>0.34857095102791269</c:v>
                </c:pt>
                <c:pt idx="12911">
                  <c:v>0.34857095102791269</c:v>
                </c:pt>
                <c:pt idx="12912">
                  <c:v>0.34857095102791269</c:v>
                </c:pt>
                <c:pt idx="12913">
                  <c:v>0.34857095102791269</c:v>
                </c:pt>
                <c:pt idx="12914">
                  <c:v>0.34848738091258596</c:v>
                </c:pt>
                <c:pt idx="12915">
                  <c:v>0.34840381079725913</c:v>
                </c:pt>
                <c:pt idx="12916">
                  <c:v>0.34832024068193235</c:v>
                </c:pt>
                <c:pt idx="12917">
                  <c:v>0.34823667056660546</c:v>
                </c:pt>
                <c:pt idx="12918">
                  <c:v>0.34823667056660546</c:v>
                </c:pt>
                <c:pt idx="12919">
                  <c:v>0.34815310045127867</c:v>
                </c:pt>
                <c:pt idx="12920">
                  <c:v>0.34815310045127867</c:v>
                </c:pt>
                <c:pt idx="12921">
                  <c:v>0.34806953033595212</c:v>
                </c:pt>
                <c:pt idx="12922">
                  <c:v>0.34806953033595212</c:v>
                </c:pt>
                <c:pt idx="12923">
                  <c:v>0.34806953033595212</c:v>
                </c:pt>
                <c:pt idx="12924">
                  <c:v>0.34798596022062545</c:v>
                </c:pt>
                <c:pt idx="12925">
                  <c:v>0.34798596022062545</c:v>
                </c:pt>
                <c:pt idx="12926">
                  <c:v>0.34790239010529855</c:v>
                </c:pt>
                <c:pt idx="12927">
                  <c:v>0.34790239010529855</c:v>
                </c:pt>
                <c:pt idx="12928">
                  <c:v>0.34781881998997199</c:v>
                </c:pt>
                <c:pt idx="12929">
                  <c:v>0.34781881998997199</c:v>
                </c:pt>
                <c:pt idx="12930">
                  <c:v>0.34773524987464505</c:v>
                </c:pt>
                <c:pt idx="12931">
                  <c:v>0.34765167975931832</c:v>
                </c:pt>
                <c:pt idx="12932">
                  <c:v>0.34765167975931832</c:v>
                </c:pt>
                <c:pt idx="12933">
                  <c:v>0.34756810964399143</c:v>
                </c:pt>
                <c:pt idx="12934">
                  <c:v>0.34756810964399143</c:v>
                </c:pt>
                <c:pt idx="12935">
                  <c:v>0.34756810964399143</c:v>
                </c:pt>
                <c:pt idx="12936">
                  <c:v>0.34748453952866487</c:v>
                </c:pt>
                <c:pt idx="12937">
                  <c:v>0.34740096941333792</c:v>
                </c:pt>
                <c:pt idx="12938">
                  <c:v>0.34740096941333792</c:v>
                </c:pt>
                <c:pt idx="12939">
                  <c:v>0.34731739929801125</c:v>
                </c:pt>
                <c:pt idx="12940">
                  <c:v>0.34731739929801125</c:v>
                </c:pt>
                <c:pt idx="12941">
                  <c:v>0.34731739929801125</c:v>
                </c:pt>
                <c:pt idx="12942">
                  <c:v>0.34731739929801125</c:v>
                </c:pt>
                <c:pt idx="12943">
                  <c:v>0.34731739929801125</c:v>
                </c:pt>
                <c:pt idx="12944">
                  <c:v>0.34723382918268442</c:v>
                </c:pt>
                <c:pt idx="12945">
                  <c:v>0.34715025906735775</c:v>
                </c:pt>
                <c:pt idx="12946">
                  <c:v>0.34715025906735775</c:v>
                </c:pt>
                <c:pt idx="12947">
                  <c:v>0.34706668895203102</c:v>
                </c:pt>
                <c:pt idx="12948">
                  <c:v>0.34698311883670407</c:v>
                </c:pt>
                <c:pt idx="12949">
                  <c:v>0.34689954872137718</c:v>
                </c:pt>
                <c:pt idx="12950">
                  <c:v>0.34681597860605073</c:v>
                </c:pt>
                <c:pt idx="12951">
                  <c:v>0.34673240849072384</c:v>
                </c:pt>
                <c:pt idx="12952">
                  <c:v>0.34664883837539706</c:v>
                </c:pt>
                <c:pt idx="12953">
                  <c:v>0.34664883837539706</c:v>
                </c:pt>
                <c:pt idx="12954">
                  <c:v>0.34664883837539706</c:v>
                </c:pt>
                <c:pt idx="12955">
                  <c:v>0.34664883837539706</c:v>
                </c:pt>
                <c:pt idx="12956">
                  <c:v>0.34664883837539706</c:v>
                </c:pt>
                <c:pt idx="12957">
                  <c:v>0.34656526826007039</c:v>
                </c:pt>
                <c:pt idx="12958">
                  <c:v>0.34656526826007039</c:v>
                </c:pt>
                <c:pt idx="12959">
                  <c:v>0.34648169814474372</c:v>
                </c:pt>
                <c:pt idx="12960">
                  <c:v>0.34639812802941694</c:v>
                </c:pt>
                <c:pt idx="12961">
                  <c:v>0.34631455791409027</c:v>
                </c:pt>
                <c:pt idx="12962">
                  <c:v>0.34631455791409027</c:v>
                </c:pt>
                <c:pt idx="12963">
                  <c:v>0.34631455791409027</c:v>
                </c:pt>
                <c:pt idx="12964">
                  <c:v>0.34631455791409027</c:v>
                </c:pt>
                <c:pt idx="12965">
                  <c:v>0.34631455791409027</c:v>
                </c:pt>
                <c:pt idx="12966">
                  <c:v>0.34631455791409027</c:v>
                </c:pt>
                <c:pt idx="12967">
                  <c:v>0.34631455791409027</c:v>
                </c:pt>
                <c:pt idx="12968">
                  <c:v>0.34631455791409027</c:v>
                </c:pt>
                <c:pt idx="12969">
                  <c:v>0.34631455791409027</c:v>
                </c:pt>
                <c:pt idx="12970">
                  <c:v>0.34631455791409027</c:v>
                </c:pt>
                <c:pt idx="12971">
                  <c:v>0.34631455791409027</c:v>
                </c:pt>
                <c:pt idx="12972">
                  <c:v>0.34631455791409027</c:v>
                </c:pt>
                <c:pt idx="12973">
                  <c:v>0.34623098779876338</c:v>
                </c:pt>
                <c:pt idx="12974">
                  <c:v>0.34614741768343638</c:v>
                </c:pt>
                <c:pt idx="12975">
                  <c:v>0.34606384756810971</c:v>
                </c:pt>
                <c:pt idx="12976">
                  <c:v>0.34606384756810971</c:v>
                </c:pt>
                <c:pt idx="12977">
                  <c:v>0.34606384756810971</c:v>
                </c:pt>
                <c:pt idx="12978">
                  <c:v>0.34606384756810971</c:v>
                </c:pt>
                <c:pt idx="12979">
                  <c:v>0.3459802774527832</c:v>
                </c:pt>
                <c:pt idx="12980">
                  <c:v>0.34589670733745653</c:v>
                </c:pt>
                <c:pt idx="12981">
                  <c:v>0.34589670733745653</c:v>
                </c:pt>
                <c:pt idx="12982">
                  <c:v>0.34589670733745653</c:v>
                </c:pt>
                <c:pt idx="12983">
                  <c:v>0.34581313722212947</c:v>
                </c:pt>
                <c:pt idx="12984">
                  <c:v>0.34581313722212947</c:v>
                </c:pt>
                <c:pt idx="12985">
                  <c:v>0.34572956710680286</c:v>
                </c:pt>
                <c:pt idx="12986">
                  <c:v>0.34564599699147591</c:v>
                </c:pt>
                <c:pt idx="12987">
                  <c:v>0.34556242687614935</c:v>
                </c:pt>
                <c:pt idx="12988">
                  <c:v>0.34556242687614935</c:v>
                </c:pt>
                <c:pt idx="12989">
                  <c:v>0.34547885676082257</c:v>
                </c:pt>
                <c:pt idx="12990">
                  <c:v>0.34539528664549568</c:v>
                </c:pt>
                <c:pt idx="12991">
                  <c:v>0.34539528664549568</c:v>
                </c:pt>
                <c:pt idx="12992">
                  <c:v>0.34531171653016896</c:v>
                </c:pt>
                <c:pt idx="12993">
                  <c:v>0.34522814641484223</c:v>
                </c:pt>
                <c:pt idx="12994">
                  <c:v>0.34514457629951556</c:v>
                </c:pt>
                <c:pt idx="12995">
                  <c:v>0.34506100618418867</c:v>
                </c:pt>
                <c:pt idx="12996">
                  <c:v>0.344977436068862</c:v>
                </c:pt>
                <c:pt idx="12997">
                  <c:v>0.344977436068862</c:v>
                </c:pt>
                <c:pt idx="12998">
                  <c:v>0.34489386595353522</c:v>
                </c:pt>
                <c:pt idx="12999">
                  <c:v>0.34481029583820849</c:v>
                </c:pt>
                <c:pt idx="13000">
                  <c:v>0.34481029583820849</c:v>
                </c:pt>
                <c:pt idx="13001">
                  <c:v>0.34481029583820849</c:v>
                </c:pt>
                <c:pt idx="13002">
                  <c:v>0.34481029583820849</c:v>
                </c:pt>
                <c:pt idx="13003">
                  <c:v>0.34481029583820849</c:v>
                </c:pt>
                <c:pt idx="13004">
                  <c:v>0.34472672572288188</c:v>
                </c:pt>
                <c:pt idx="13005">
                  <c:v>0.34472672572288188</c:v>
                </c:pt>
                <c:pt idx="13006">
                  <c:v>0.34464315560755482</c:v>
                </c:pt>
                <c:pt idx="13007">
                  <c:v>0.34464315560755482</c:v>
                </c:pt>
                <c:pt idx="13008">
                  <c:v>0.34464315560755482</c:v>
                </c:pt>
                <c:pt idx="13009">
                  <c:v>0.34455958549222815</c:v>
                </c:pt>
                <c:pt idx="13010">
                  <c:v>0.34447601537690148</c:v>
                </c:pt>
                <c:pt idx="13011">
                  <c:v>0.34447601537690148</c:v>
                </c:pt>
                <c:pt idx="13012">
                  <c:v>0.34439244526157453</c:v>
                </c:pt>
                <c:pt idx="13013">
                  <c:v>0.34430887514624814</c:v>
                </c:pt>
                <c:pt idx="13014">
                  <c:v>0.34430887514624814</c:v>
                </c:pt>
                <c:pt idx="13015">
                  <c:v>0.34422530503092108</c:v>
                </c:pt>
                <c:pt idx="13016">
                  <c:v>0.3441417349155943</c:v>
                </c:pt>
                <c:pt idx="13017">
                  <c:v>0.34405816480026763</c:v>
                </c:pt>
                <c:pt idx="13018">
                  <c:v>0.34405816480026763</c:v>
                </c:pt>
                <c:pt idx="13019">
                  <c:v>0.34405816480026763</c:v>
                </c:pt>
                <c:pt idx="13020">
                  <c:v>0.34397459468494102</c:v>
                </c:pt>
                <c:pt idx="13021">
                  <c:v>0.34397459468494102</c:v>
                </c:pt>
                <c:pt idx="13022">
                  <c:v>0.34389102456961407</c:v>
                </c:pt>
                <c:pt idx="13023">
                  <c:v>0.34380745445428734</c:v>
                </c:pt>
                <c:pt idx="13024">
                  <c:v>0.34380745445428734</c:v>
                </c:pt>
                <c:pt idx="13025">
                  <c:v>0.34372388433896062</c:v>
                </c:pt>
                <c:pt idx="13026">
                  <c:v>0.34372388433896062</c:v>
                </c:pt>
                <c:pt idx="13027">
                  <c:v>0.34372388433896062</c:v>
                </c:pt>
                <c:pt idx="13028">
                  <c:v>0.34364031422363372</c:v>
                </c:pt>
                <c:pt idx="13029">
                  <c:v>0.34355674410830694</c:v>
                </c:pt>
                <c:pt idx="13030">
                  <c:v>0.3434731739929805</c:v>
                </c:pt>
                <c:pt idx="13031">
                  <c:v>0.34338960387765377</c:v>
                </c:pt>
                <c:pt idx="13032">
                  <c:v>0.34330603376232682</c:v>
                </c:pt>
                <c:pt idx="13033">
                  <c:v>0.34322246364699993</c:v>
                </c:pt>
                <c:pt idx="13034">
                  <c:v>0.34313889353167326</c:v>
                </c:pt>
                <c:pt idx="13035">
                  <c:v>0.34313889353167326</c:v>
                </c:pt>
                <c:pt idx="13036">
                  <c:v>0.34313889353167326</c:v>
                </c:pt>
                <c:pt idx="13037">
                  <c:v>0.34313889353167326</c:v>
                </c:pt>
                <c:pt idx="13038">
                  <c:v>0.34305532341634637</c:v>
                </c:pt>
                <c:pt idx="13039">
                  <c:v>0.34305532341634637</c:v>
                </c:pt>
                <c:pt idx="13040">
                  <c:v>0.34297175330101981</c:v>
                </c:pt>
                <c:pt idx="13041">
                  <c:v>0.34297175330101981</c:v>
                </c:pt>
                <c:pt idx="13042">
                  <c:v>0.34288818318569314</c:v>
                </c:pt>
                <c:pt idx="13043">
                  <c:v>0.34280461307036636</c:v>
                </c:pt>
                <c:pt idx="13044">
                  <c:v>0.34280461307036636</c:v>
                </c:pt>
                <c:pt idx="13045">
                  <c:v>0.34280461307036636</c:v>
                </c:pt>
                <c:pt idx="13046">
                  <c:v>0.34280461307036636</c:v>
                </c:pt>
                <c:pt idx="13047">
                  <c:v>0.34280461307036636</c:v>
                </c:pt>
                <c:pt idx="13048">
                  <c:v>0.34280461307036636</c:v>
                </c:pt>
                <c:pt idx="13049">
                  <c:v>0.3427210429550393</c:v>
                </c:pt>
                <c:pt idx="13050">
                  <c:v>0.34263747283971258</c:v>
                </c:pt>
                <c:pt idx="13051">
                  <c:v>0.34263747283971258</c:v>
                </c:pt>
                <c:pt idx="13052">
                  <c:v>0.34263747283971258</c:v>
                </c:pt>
                <c:pt idx="13053">
                  <c:v>0.34263747283971258</c:v>
                </c:pt>
                <c:pt idx="13054">
                  <c:v>0.34263747283971258</c:v>
                </c:pt>
                <c:pt idx="13055">
                  <c:v>0.34263747283971258</c:v>
                </c:pt>
                <c:pt idx="13056">
                  <c:v>0.34255390272438596</c:v>
                </c:pt>
                <c:pt idx="13057">
                  <c:v>0.34255390272438596</c:v>
                </c:pt>
                <c:pt idx="13058">
                  <c:v>0.34255390272438596</c:v>
                </c:pt>
                <c:pt idx="13059">
                  <c:v>0.34255390272438596</c:v>
                </c:pt>
                <c:pt idx="13060">
                  <c:v>0.34255390272438596</c:v>
                </c:pt>
                <c:pt idx="13061">
                  <c:v>0.34255390272438596</c:v>
                </c:pt>
                <c:pt idx="13062">
                  <c:v>0.34247033260905924</c:v>
                </c:pt>
                <c:pt idx="13063">
                  <c:v>0.34247033260905924</c:v>
                </c:pt>
                <c:pt idx="13064">
                  <c:v>0.34247033260905924</c:v>
                </c:pt>
                <c:pt idx="13065">
                  <c:v>0.34238676249373251</c:v>
                </c:pt>
                <c:pt idx="13066">
                  <c:v>0.34230319237840567</c:v>
                </c:pt>
                <c:pt idx="13067">
                  <c:v>0.34230319237840567</c:v>
                </c:pt>
                <c:pt idx="13068">
                  <c:v>0.34221962226307884</c:v>
                </c:pt>
                <c:pt idx="13069">
                  <c:v>0.34213605214775211</c:v>
                </c:pt>
                <c:pt idx="13070">
                  <c:v>0.34213605214775211</c:v>
                </c:pt>
                <c:pt idx="13071">
                  <c:v>0.34213605214775211</c:v>
                </c:pt>
                <c:pt idx="13072">
                  <c:v>0.34213605214775211</c:v>
                </c:pt>
                <c:pt idx="13073">
                  <c:v>0.34205248203242544</c:v>
                </c:pt>
                <c:pt idx="13074">
                  <c:v>0.34196891191709877</c:v>
                </c:pt>
                <c:pt idx="13075">
                  <c:v>0.34188534180177188</c:v>
                </c:pt>
                <c:pt idx="13076">
                  <c:v>0.34188534180177188</c:v>
                </c:pt>
                <c:pt idx="13077">
                  <c:v>0.34188534180177188</c:v>
                </c:pt>
                <c:pt idx="13078">
                  <c:v>0.34180177168644515</c:v>
                </c:pt>
                <c:pt idx="13079">
                  <c:v>0.34171820157111832</c:v>
                </c:pt>
                <c:pt idx="13080">
                  <c:v>0.34171820157111832</c:v>
                </c:pt>
                <c:pt idx="13081">
                  <c:v>0.34171820157111832</c:v>
                </c:pt>
                <c:pt idx="13082">
                  <c:v>0.34163463145579148</c:v>
                </c:pt>
                <c:pt idx="13083">
                  <c:v>0.34163463145579148</c:v>
                </c:pt>
                <c:pt idx="13084">
                  <c:v>0.34155106134046492</c:v>
                </c:pt>
                <c:pt idx="13085">
                  <c:v>0.34146749122513798</c:v>
                </c:pt>
                <c:pt idx="13086">
                  <c:v>0.34138392110981147</c:v>
                </c:pt>
                <c:pt idx="13087">
                  <c:v>0.34138392110981147</c:v>
                </c:pt>
                <c:pt idx="13088">
                  <c:v>0.34138392110981147</c:v>
                </c:pt>
                <c:pt idx="13089">
                  <c:v>0.34130035099448464</c:v>
                </c:pt>
                <c:pt idx="13090">
                  <c:v>0.34121678087915791</c:v>
                </c:pt>
                <c:pt idx="13091">
                  <c:v>0.34113321076383085</c:v>
                </c:pt>
                <c:pt idx="13092">
                  <c:v>0.34113321076383085</c:v>
                </c:pt>
                <c:pt idx="13093">
                  <c:v>0.34113321076383085</c:v>
                </c:pt>
                <c:pt idx="13094">
                  <c:v>0.34113321076383085</c:v>
                </c:pt>
                <c:pt idx="13095">
                  <c:v>0.34104964064850407</c:v>
                </c:pt>
                <c:pt idx="13096">
                  <c:v>0.34096607053317746</c:v>
                </c:pt>
                <c:pt idx="13097">
                  <c:v>0.34096607053317746</c:v>
                </c:pt>
                <c:pt idx="13098">
                  <c:v>0.34096607053317746</c:v>
                </c:pt>
                <c:pt idx="13099">
                  <c:v>0.34096607053317746</c:v>
                </c:pt>
                <c:pt idx="13100">
                  <c:v>0.34096607053317746</c:v>
                </c:pt>
                <c:pt idx="13101">
                  <c:v>0.34088250041785101</c:v>
                </c:pt>
                <c:pt idx="13102">
                  <c:v>0.34088250041785101</c:v>
                </c:pt>
                <c:pt idx="13103">
                  <c:v>0.34088250041785101</c:v>
                </c:pt>
                <c:pt idx="13104">
                  <c:v>0.34079893030252395</c:v>
                </c:pt>
                <c:pt idx="13105">
                  <c:v>0.34079893030252395</c:v>
                </c:pt>
                <c:pt idx="13106">
                  <c:v>0.34079893030252395</c:v>
                </c:pt>
                <c:pt idx="13107">
                  <c:v>0.34079893030252395</c:v>
                </c:pt>
                <c:pt idx="13108">
                  <c:v>0.34071536018719717</c:v>
                </c:pt>
                <c:pt idx="13109">
                  <c:v>0.34063179007187039</c:v>
                </c:pt>
                <c:pt idx="13110">
                  <c:v>0.34054821995654372</c:v>
                </c:pt>
                <c:pt idx="13111">
                  <c:v>0.34046464984121705</c:v>
                </c:pt>
                <c:pt idx="13112">
                  <c:v>0.34046464984121705</c:v>
                </c:pt>
                <c:pt idx="13113">
                  <c:v>0.34038107972589038</c:v>
                </c:pt>
                <c:pt idx="13114">
                  <c:v>0.34029750961056332</c:v>
                </c:pt>
                <c:pt idx="13115">
                  <c:v>0.34029750961056332</c:v>
                </c:pt>
                <c:pt idx="13116">
                  <c:v>0.34021393949523648</c:v>
                </c:pt>
                <c:pt idx="13117">
                  <c:v>0.34013036937990998</c:v>
                </c:pt>
                <c:pt idx="13118">
                  <c:v>0.34004679926458337</c:v>
                </c:pt>
                <c:pt idx="13119">
                  <c:v>0.34004679926458337</c:v>
                </c:pt>
                <c:pt idx="13120">
                  <c:v>0.34004679926458337</c:v>
                </c:pt>
                <c:pt idx="13121">
                  <c:v>0.33996322914925653</c:v>
                </c:pt>
                <c:pt idx="13122">
                  <c:v>0.33987965903392964</c:v>
                </c:pt>
                <c:pt idx="13123">
                  <c:v>0.33987965903392964</c:v>
                </c:pt>
                <c:pt idx="13124">
                  <c:v>0.33987965903392964</c:v>
                </c:pt>
                <c:pt idx="13125">
                  <c:v>0.33979608891860286</c:v>
                </c:pt>
                <c:pt idx="13126">
                  <c:v>0.33971251880327602</c:v>
                </c:pt>
                <c:pt idx="13127">
                  <c:v>0.33971251880327602</c:v>
                </c:pt>
                <c:pt idx="13128">
                  <c:v>0.33971251880327602</c:v>
                </c:pt>
                <c:pt idx="13129">
                  <c:v>0.33962894868794952</c:v>
                </c:pt>
                <c:pt idx="13130">
                  <c:v>0.33962894868794952</c:v>
                </c:pt>
                <c:pt idx="13131">
                  <c:v>0.33954537857262257</c:v>
                </c:pt>
                <c:pt idx="13132">
                  <c:v>0.33954537857262257</c:v>
                </c:pt>
                <c:pt idx="13133">
                  <c:v>0.33954537857262257</c:v>
                </c:pt>
                <c:pt idx="13134">
                  <c:v>0.33954537857262257</c:v>
                </c:pt>
                <c:pt idx="13135">
                  <c:v>0.33946180845729584</c:v>
                </c:pt>
                <c:pt idx="13136">
                  <c:v>0.33946180845729584</c:v>
                </c:pt>
                <c:pt idx="13137">
                  <c:v>0.33937823834196912</c:v>
                </c:pt>
                <c:pt idx="13138">
                  <c:v>0.33937823834196912</c:v>
                </c:pt>
                <c:pt idx="13139">
                  <c:v>0.33929466822664239</c:v>
                </c:pt>
                <c:pt idx="13140">
                  <c:v>0.33929466822664239</c:v>
                </c:pt>
                <c:pt idx="13141">
                  <c:v>0.33929466822664239</c:v>
                </c:pt>
                <c:pt idx="13142">
                  <c:v>0.33929466822664239</c:v>
                </c:pt>
                <c:pt idx="13143">
                  <c:v>0.33929466822664239</c:v>
                </c:pt>
                <c:pt idx="13144">
                  <c:v>0.33929466822664239</c:v>
                </c:pt>
                <c:pt idx="13145">
                  <c:v>0.33921109811131545</c:v>
                </c:pt>
                <c:pt idx="13146">
                  <c:v>0.33921109811131545</c:v>
                </c:pt>
                <c:pt idx="13147">
                  <c:v>0.33921109811131545</c:v>
                </c:pt>
                <c:pt idx="13148">
                  <c:v>0.33921109811131545</c:v>
                </c:pt>
                <c:pt idx="13149">
                  <c:v>0.33912752799598889</c:v>
                </c:pt>
                <c:pt idx="13150">
                  <c:v>0.33912752799598889</c:v>
                </c:pt>
                <c:pt idx="13151">
                  <c:v>0.33912752799598889</c:v>
                </c:pt>
                <c:pt idx="13152">
                  <c:v>0.33912752799598889</c:v>
                </c:pt>
                <c:pt idx="13153">
                  <c:v>0.33904395788066205</c:v>
                </c:pt>
                <c:pt idx="13154">
                  <c:v>0.33904395788066205</c:v>
                </c:pt>
                <c:pt idx="13155">
                  <c:v>0.33896038776533532</c:v>
                </c:pt>
                <c:pt idx="13156">
                  <c:v>0.33896038776533532</c:v>
                </c:pt>
                <c:pt idx="13157">
                  <c:v>0.33896038776533532</c:v>
                </c:pt>
                <c:pt idx="13158">
                  <c:v>0.33896038776533532</c:v>
                </c:pt>
                <c:pt idx="13159">
                  <c:v>0.33896038776533532</c:v>
                </c:pt>
                <c:pt idx="13160">
                  <c:v>0.3388768176500086</c:v>
                </c:pt>
                <c:pt idx="13161">
                  <c:v>0.33879324753468176</c:v>
                </c:pt>
                <c:pt idx="13162">
                  <c:v>0.33870967741935504</c:v>
                </c:pt>
                <c:pt idx="13163">
                  <c:v>0.33870967741935504</c:v>
                </c:pt>
                <c:pt idx="13164">
                  <c:v>0.33870967741935504</c:v>
                </c:pt>
                <c:pt idx="13165">
                  <c:v>0.33870967741935504</c:v>
                </c:pt>
                <c:pt idx="13166">
                  <c:v>0.33862610730402842</c:v>
                </c:pt>
                <c:pt idx="13167">
                  <c:v>0.33854253718870142</c:v>
                </c:pt>
                <c:pt idx="13168">
                  <c:v>0.33854253718870142</c:v>
                </c:pt>
                <c:pt idx="13169">
                  <c:v>0.33845896707337486</c:v>
                </c:pt>
                <c:pt idx="13170">
                  <c:v>0.33845896707337486</c:v>
                </c:pt>
                <c:pt idx="13171">
                  <c:v>0.33837539695804802</c:v>
                </c:pt>
                <c:pt idx="13172">
                  <c:v>0.33829182684272108</c:v>
                </c:pt>
                <c:pt idx="13173">
                  <c:v>0.33829182684272108</c:v>
                </c:pt>
                <c:pt idx="13174">
                  <c:v>0.33829182684272108</c:v>
                </c:pt>
                <c:pt idx="13175">
                  <c:v>0.3382082567273943</c:v>
                </c:pt>
                <c:pt idx="13176">
                  <c:v>0.3382082567273943</c:v>
                </c:pt>
                <c:pt idx="13177">
                  <c:v>0.33812468661206779</c:v>
                </c:pt>
                <c:pt idx="13178">
                  <c:v>0.33812468661206779</c:v>
                </c:pt>
                <c:pt idx="13179">
                  <c:v>0.33812468661206779</c:v>
                </c:pt>
                <c:pt idx="13180">
                  <c:v>0.33804111649674085</c:v>
                </c:pt>
                <c:pt idx="13181">
                  <c:v>0.33804111649674085</c:v>
                </c:pt>
                <c:pt idx="13182">
                  <c:v>0.33804111649674085</c:v>
                </c:pt>
                <c:pt idx="13183">
                  <c:v>0.33804111649674085</c:v>
                </c:pt>
                <c:pt idx="13184">
                  <c:v>0.33795754638141406</c:v>
                </c:pt>
                <c:pt idx="13185">
                  <c:v>0.33795754638141406</c:v>
                </c:pt>
                <c:pt idx="13186">
                  <c:v>0.33795754638141406</c:v>
                </c:pt>
                <c:pt idx="13187">
                  <c:v>0.33787397626608751</c:v>
                </c:pt>
                <c:pt idx="13188">
                  <c:v>0.33779040615076061</c:v>
                </c:pt>
                <c:pt idx="13189">
                  <c:v>0.33779040615076061</c:v>
                </c:pt>
                <c:pt idx="13190">
                  <c:v>0.33770683603543383</c:v>
                </c:pt>
                <c:pt idx="13191">
                  <c:v>0.33762326592010716</c:v>
                </c:pt>
                <c:pt idx="13192">
                  <c:v>0.33762326592010716</c:v>
                </c:pt>
                <c:pt idx="13193">
                  <c:v>0.33753969580478038</c:v>
                </c:pt>
                <c:pt idx="13194">
                  <c:v>0.33753969580478038</c:v>
                </c:pt>
                <c:pt idx="13195">
                  <c:v>0.33745612568945382</c:v>
                </c:pt>
                <c:pt idx="13196">
                  <c:v>0.33737255557412688</c:v>
                </c:pt>
                <c:pt idx="13197">
                  <c:v>0.33728898545880021</c:v>
                </c:pt>
                <c:pt idx="13198">
                  <c:v>0.33728898545880021</c:v>
                </c:pt>
                <c:pt idx="13199">
                  <c:v>0.33728898545880021</c:v>
                </c:pt>
                <c:pt idx="13200">
                  <c:v>0.33728898545880021</c:v>
                </c:pt>
                <c:pt idx="13201">
                  <c:v>0.33720541534347337</c:v>
                </c:pt>
                <c:pt idx="13202">
                  <c:v>0.33720541534347337</c:v>
                </c:pt>
                <c:pt idx="13203">
                  <c:v>0.33720541534347337</c:v>
                </c:pt>
                <c:pt idx="13204">
                  <c:v>0.33720541534347337</c:v>
                </c:pt>
                <c:pt idx="13205">
                  <c:v>0.33712184522814648</c:v>
                </c:pt>
                <c:pt idx="13206">
                  <c:v>0.33712184522814648</c:v>
                </c:pt>
                <c:pt idx="13207">
                  <c:v>0.33703827511281997</c:v>
                </c:pt>
                <c:pt idx="13208">
                  <c:v>0.33695470499749319</c:v>
                </c:pt>
                <c:pt idx="13209">
                  <c:v>0.33695470499749319</c:v>
                </c:pt>
                <c:pt idx="13210">
                  <c:v>0.33695470499749319</c:v>
                </c:pt>
                <c:pt idx="13211">
                  <c:v>0.33687113488216636</c:v>
                </c:pt>
                <c:pt idx="13212">
                  <c:v>0.33687113488216636</c:v>
                </c:pt>
                <c:pt idx="13213">
                  <c:v>0.33687113488216636</c:v>
                </c:pt>
                <c:pt idx="13214">
                  <c:v>0.33678756476683946</c:v>
                </c:pt>
                <c:pt idx="13215">
                  <c:v>0.33678756476683946</c:v>
                </c:pt>
                <c:pt idx="13216">
                  <c:v>0.33678756476683946</c:v>
                </c:pt>
                <c:pt idx="13217">
                  <c:v>0.33670399465151257</c:v>
                </c:pt>
                <c:pt idx="13218">
                  <c:v>0.3366204245361859</c:v>
                </c:pt>
                <c:pt idx="13219">
                  <c:v>0.3366204245361859</c:v>
                </c:pt>
                <c:pt idx="13220">
                  <c:v>0.3366204245361859</c:v>
                </c:pt>
                <c:pt idx="13221">
                  <c:v>0.33653685442085923</c:v>
                </c:pt>
                <c:pt idx="13222">
                  <c:v>0.33645328430553245</c:v>
                </c:pt>
                <c:pt idx="13223">
                  <c:v>0.33636971419020578</c:v>
                </c:pt>
                <c:pt idx="13224">
                  <c:v>0.33636971419020578</c:v>
                </c:pt>
                <c:pt idx="13225">
                  <c:v>0.336286144074879</c:v>
                </c:pt>
                <c:pt idx="13226">
                  <c:v>0.33620257395955244</c:v>
                </c:pt>
                <c:pt idx="13227">
                  <c:v>0.33620257395955244</c:v>
                </c:pt>
                <c:pt idx="13228">
                  <c:v>0.33611900384422555</c:v>
                </c:pt>
                <c:pt idx="13229">
                  <c:v>0.33603543372889866</c:v>
                </c:pt>
                <c:pt idx="13230">
                  <c:v>0.33595186361357193</c:v>
                </c:pt>
                <c:pt idx="13231">
                  <c:v>0.33586829349824532</c:v>
                </c:pt>
                <c:pt idx="13232">
                  <c:v>0.33586829349824532</c:v>
                </c:pt>
                <c:pt idx="13233">
                  <c:v>0.33586829349824532</c:v>
                </c:pt>
                <c:pt idx="13234">
                  <c:v>0.33586829349824532</c:v>
                </c:pt>
                <c:pt idx="13235">
                  <c:v>0.33578472338291859</c:v>
                </c:pt>
                <c:pt idx="13236">
                  <c:v>0.33578472338291859</c:v>
                </c:pt>
                <c:pt idx="13237">
                  <c:v>0.33570115326759165</c:v>
                </c:pt>
                <c:pt idx="13238">
                  <c:v>0.33561758315226503</c:v>
                </c:pt>
                <c:pt idx="13239">
                  <c:v>0.33553401303693797</c:v>
                </c:pt>
                <c:pt idx="13240">
                  <c:v>0.33545044292161136</c:v>
                </c:pt>
                <c:pt idx="13241">
                  <c:v>0.33545044292161136</c:v>
                </c:pt>
                <c:pt idx="13242">
                  <c:v>0.33545044292161136</c:v>
                </c:pt>
                <c:pt idx="13243">
                  <c:v>0.33545044292161136</c:v>
                </c:pt>
                <c:pt idx="13244">
                  <c:v>0.33545044292161136</c:v>
                </c:pt>
                <c:pt idx="13245">
                  <c:v>0.33545044292161136</c:v>
                </c:pt>
                <c:pt idx="13246">
                  <c:v>0.3353668728062848</c:v>
                </c:pt>
                <c:pt idx="13247">
                  <c:v>0.3353668728062848</c:v>
                </c:pt>
                <c:pt idx="13248">
                  <c:v>0.3353668728062848</c:v>
                </c:pt>
                <c:pt idx="13249">
                  <c:v>0.3353668728062848</c:v>
                </c:pt>
                <c:pt idx="13250">
                  <c:v>0.3353668728062848</c:v>
                </c:pt>
                <c:pt idx="13251">
                  <c:v>0.33528330269095791</c:v>
                </c:pt>
                <c:pt idx="13252">
                  <c:v>0.33519973257563096</c:v>
                </c:pt>
                <c:pt idx="13253">
                  <c:v>0.33519973257563096</c:v>
                </c:pt>
                <c:pt idx="13254">
                  <c:v>0.33519973257563096</c:v>
                </c:pt>
                <c:pt idx="13255">
                  <c:v>0.33519973257563096</c:v>
                </c:pt>
                <c:pt idx="13256">
                  <c:v>0.33519973257563096</c:v>
                </c:pt>
                <c:pt idx="13257">
                  <c:v>0.33511616246030435</c:v>
                </c:pt>
                <c:pt idx="13258">
                  <c:v>0.33503259234497762</c:v>
                </c:pt>
                <c:pt idx="13259">
                  <c:v>0.33494902222965101</c:v>
                </c:pt>
                <c:pt idx="13260">
                  <c:v>0.33494902222965101</c:v>
                </c:pt>
                <c:pt idx="13261">
                  <c:v>0.33494902222965101</c:v>
                </c:pt>
                <c:pt idx="13262">
                  <c:v>0.33494902222965101</c:v>
                </c:pt>
                <c:pt idx="13263">
                  <c:v>0.33494902222965101</c:v>
                </c:pt>
                <c:pt idx="13264">
                  <c:v>0.33494902222965101</c:v>
                </c:pt>
                <c:pt idx="13265">
                  <c:v>0.33486545211432406</c:v>
                </c:pt>
                <c:pt idx="13266">
                  <c:v>0.33486545211432406</c:v>
                </c:pt>
                <c:pt idx="13267">
                  <c:v>0.33478188199899739</c:v>
                </c:pt>
                <c:pt idx="13268">
                  <c:v>0.33469831188367061</c:v>
                </c:pt>
                <c:pt idx="13269">
                  <c:v>0.33469831188367061</c:v>
                </c:pt>
                <c:pt idx="13270">
                  <c:v>0.33461474176834383</c:v>
                </c:pt>
                <c:pt idx="13271">
                  <c:v>0.33461474176834383</c:v>
                </c:pt>
                <c:pt idx="13272">
                  <c:v>0.33461474176834383</c:v>
                </c:pt>
                <c:pt idx="13273">
                  <c:v>0.33453117165301705</c:v>
                </c:pt>
                <c:pt idx="13274">
                  <c:v>0.33453117165301705</c:v>
                </c:pt>
                <c:pt idx="13275">
                  <c:v>0.33453117165301705</c:v>
                </c:pt>
                <c:pt idx="13276">
                  <c:v>0.33453117165301705</c:v>
                </c:pt>
                <c:pt idx="13277">
                  <c:v>0.33453117165301705</c:v>
                </c:pt>
                <c:pt idx="13278">
                  <c:v>0.33444760153769038</c:v>
                </c:pt>
                <c:pt idx="13279">
                  <c:v>0.33444760153769038</c:v>
                </c:pt>
                <c:pt idx="13280">
                  <c:v>0.33444760153769038</c:v>
                </c:pt>
                <c:pt idx="13281">
                  <c:v>0.33436403142236354</c:v>
                </c:pt>
                <c:pt idx="13282">
                  <c:v>0.33436403142236354</c:v>
                </c:pt>
                <c:pt idx="13283">
                  <c:v>0.33436403142236354</c:v>
                </c:pt>
                <c:pt idx="13284">
                  <c:v>0.33428046130703692</c:v>
                </c:pt>
                <c:pt idx="13285">
                  <c:v>0.33419689119170992</c:v>
                </c:pt>
                <c:pt idx="13286">
                  <c:v>0.33411332107638325</c:v>
                </c:pt>
                <c:pt idx="13287">
                  <c:v>0.33402975096105647</c:v>
                </c:pt>
                <c:pt idx="13288">
                  <c:v>0.33394618084572975</c:v>
                </c:pt>
                <c:pt idx="13289">
                  <c:v>0.33386261073040302</c:v>
                </c:pt>
                <c:pt idx="13290">
                  <c:v>0.33386261073040302</c:v>
                </c:pt>
                <c:pt idx="13291">
                  <c:v>0.33386261073040302</c:v>
                </c:pt>
                <c:pt idx="13292">
                  <c:v>0.33377904061507602</c:v>
                </c:pt>
                <c:pt idx="13293">
                  <c:v>0.3336954704997494</c:v>
                </c:pt>
                <c:pt idx="13294">
                  <c:v>0.3336954704997494</c:v>
                </c:pt>
                <c:pt idx="13295">
                  <c:v>0.3336954704997494</c:v>
                </c:pt>
                <c:pt idx="13296">
                  <c:v>0.33361190038442279</c:v>
                </c:pt>
                <c:pt idx="13297">
                  <c:v>0.33361190038442279</c:v>
                </c:pt>
                <c:pt idx="13298">
                  <c:v>0.33352833026909606</c:v>
                </c:pt>
                <c:pt idx="13299">
                  <c:v>0.33344476015376923</c:v>
                </c:pt>
                <c:pt idx="13300">
                  <c:v>0.33336119003844245</c:v>
                </c:pt>
                <c:pt idx="13301">
                  <c:v>0.33327761992311555</c:v>
                </c:pt>
                <c:pt idx="13302">
                  <c:v>0.33327761992311555</c:v>
                </c:pt>
                <c:pt idx="13303">
                  <c:v>0.33319404980778888</c:v>
                </c:pt>
                <c:pt idx="13304">
                  <c:v>0.33319404980778888</c:v>
                </c:pt>
                <c:pt idx="13305">
                  <c:v>0.33319404980778888</c:v>
                </c:pt>
                <c:pt idx="13306">
                  <c:v>0.33319404980778888</c:v>
                </c:pt>
                <c:pt idx="13307">
                  <c:v>0.33319404980778888</c:v>
                </c:pt>
                <c:pt idx="13308">
                  <c:v>0.33319404980778888</c:v>
                </c:pt>
                <c:pt idx="13309">
                  <c:v>0.33319404980778888</c:v>
                </c:pt>
                <c:pt idx="13310">
                  <c:v>0.33319404980778888</c:v>
                </c:pt>
                <c:pt idx="13311">
                  <c:v>0.33311047969246232</c:v>
                </c:pt>
                <c:pt idx="13312">
                  <c:v>0.33311047969246232</c:v>
                </c:pt>
                <c:pt idx="13313">
                  <c:v>0.33302690957713538</c:v>
                </c:pt>
                <c:pt idx="13314">
                  <c:v>0.33294333946180854</c:v>
                </c:pt>
                <c:pt idx="13315">
                  <c:v>0.33294333946180854</c:v>
                </c:pt>
                <c:pt idx="13316">
                  <c:v>0.33294333946180854</c:v>
                </c:pt>
                <c:pt idx="13317">
                  <c:v>0.33294333946180854</c:v>
                </c:pt>
                <c:pt idx="13318">
                  <c:v>0.33294333946180854</c:v>
                </c:pt>
                <c:pt idx="13319">
                  <c:v>0.33294333946180854</c:v>
                </c:pt>
                <c:pt idx="13320">
                  <c:v>0.33285976934648193</c:v>
                </c:pt>
                <c:pt idx="13321">
                  <c:v>0.33277619923115515</c:v>
                </c:pt>
                <c:pt idx="13322">
                  <c:v>0.33277619923115515</c:v>
                </c:pt>
                <c:pt idx="13323">
                  <c:v>0.33269262911582836</c:v>
                </c:pt>
                <c:pt idx="13324">
                  <c:v>0.33260905900050142</c:v>
                </c:pt>
                <c:pt idx="13325">
                  <c:v>0.33252548888517486</c:v>
                </c:pt>
                <c:pt idx="13326">
                  <c:v>0.33244191876984808</c:v>
                </c:pt>
                <c:pt idx="13327">
                  <c:v>0.33235834865452135</c:v>
                </c:pt>
                <c:pt idx="13328">
                  <c:v>0.33235834865452135</c:v>
                </c:pt>
                <c:pt idx="13329">
                  <c:v>0.33235834865452135</c:v>
                </c:pt>
                <c:pt idx="13330">
                  <c:v>0.33235834865452135</c:v>
                </c:pt>
                <c:pt idx="13331">
                  <c:v>0.33235834865452135</c:v>
                </c:pt>
                <c:pt idx="13332">
                  <c:v>0.33235834865452135</c:v>
                </c:pt>
                <c:pt idx="13333">
                  <c:v>0.33235834865452135</c:v>
                </c:pt>
                <c:pt idx="13334">
                  <c:v>0.33235834865452135</c:v>
                </c:pt>
                <c:pt idx="13335">
                  <c:v>0.33235834865452135</c:v>
                </c:pt>
                <c:pt idx="13336">
                  <c:v>0.33227477853919452</c:v>
                </c:pt>
                <c:pt idx="13337">
                  <c:v>0.33227477853919452</c:v>
                </c:pt>
                <c:pt idx="13338">
                  <c:v>0.33227477853919452</c:v>
                </c:pt>
                <c:pt idx="13339">
                  <c:v>0.33227477853919452</c:v>
                </c:pt>
                <c:pt idx="13340">
                  <c:v>0.33227477853919452</c:v>
                </c:pt>
                <c:pt idx="13341">
                  <c:v>0.33227477853919452</c:v>
                </c:pt>
                <c:pt idx="13342">
                  <c:v>0.33227477853919452</c:v>
                </c:pt>
                <c:pt idx="13343">
                  <c:v>0.33227477853919452</c:v>
                </c:pt>
                <c:pt idx="13344">
                  <c:v>0.33219120842386762</c:v>
                </c:pt>
                <c:pt idx="13345">
                  <c:v>0.33219120842386762</c:v>
                </c:pt>
                <c:pt idx="13346">
                  <c:v>0.33219120842386762</c:v>
                </c:pt>
                <c:pt idx="13347">
                  <c:v>0.33210763830854095</c:v>
                </c:pt>
                <c:pt idx="13348">
                  <c:v>0.33210763830854095</c:v>
                </c:pt>
                <c:pt idx="13349">
                  <c:v>0.33210763830854095</c:v>
                </c:pt>
                <c:pt idx="13350">
                  <c:v>0.33210763830854095</c:v>
                </c:pt>
                <c:pt idx="13351">
                  <c:v>0.33210763830854095</c:v>
                </c:pt>
                <c:pt idx="13352">
                  <c:v>0.33210763830854095</c:v>
                </c:pt>
                <c:pt idx="13353">
                  <c:v>0.33202406819321428</c:v>
                </c:pt>
                <c:pt idx="13354">
                  <c:v>0.33194049807788761</c:v>
                </c:pt>
                <c:pt idx="13355">
                  <c:v>0.33194049807788761</c:v>
                </c:pt>
                <c:pt idx="13356">
                  <c:v>0.33194049807788761</c:v>
                </c:pt>
                <c:pt idx="13357">
                  <c:v>0.33185692796256094</c:v>
                </c:pt>
                <c:pt idx="13358">
                  <c:v>0.33177335784723394</c:v>
                </c:pt>
                <c:pt idx="13359">
                  <c:v>0.33177335784723394</c:v>
                </c:pt>
                <c:pt idx="13360">
                  <c:v>0.33177335784723394</c:v>
                </c:pt>
                <c:pt idx="13361">
                  <c:v>0.33168978773190727</c:v>
                </c:pt>
                <c:pt idx="13362">
                  <c:v>0.33160621761658032</c:v>
                </c:pt>
                <c:pt idx="13363">
                  <c:v>0.33152264750125382</c:v>
                </c:pt>
                <c:pt idx="13364">
                  <c:v>0.33143907738592693</c:v>
                </c:pt>
                <c:pt idx="13365">
                  <c:v>0.33143907738592693</c:v>
                </c:pt>
                <c:pt idx="13366">
                  <c:v>0.33143907738592693</c:v>
                </c:pt>
                <c:pt idx="13367">
                  <c:v>0.33143907738592693</c:v>
                </c:pt>
                <c:pt idx="13368">
                  <c:v>0.33143907738592693</c:v>
                </c:pt>
                <c:pt idx="13369">
                  <c:v>0.33135550727060037</c:v>
                </c:pt>
                <c:pt idx="13370">
                  <c:v>0.33135550727060037</c:v>
                </c:pt>
                <c:pt idx="13371">
                  <c:v>0.33135550727060037</c:v>
                </c:pt>
                <c:pt idx="13372">
                  <c:v>0.33127193715527342</c:v>
                </c:pt>
                <c:pt idx="13373">
                  <c:v>0.33118836703994686</c:v>
                </c:pt>
                <c:pt idx="13374">
                  <c:v>0.33118836703994686</c:v>
                </c:pt>
                <c:pt idx="13375">
                  <c:v>0.33110479692462003</c:v>
                </c:pt>
                <c:pt idx="13376">
                  <c:v>0.33102122680929313</c:v>
                </c:pt>
                <c:pt idx="13377">
                  <c:v>0.3309376566939663</c:v>
                </c:pt>
                <c:pt idx="13378">
                  <c:v>0.3309376566939663</c:v>
                </c:pt>
                <c:pt idx="13379">
                  <c:v>0.3309376566939663</c:v>
                </c:pt>
                <c:pt idx="13380">
                  <c:v>0.33085408657863957</c:v>
                </c:pt>
                <c:pt idx="13381">
                  <c:v>0.33077051646331268</c:v>
                </c:pt>
                <c:pt idx="13382">
                  <c:v>0.33068694634798623</c:v>
                </c:pt>
                <c:pt idx="13383">
                  <c:v>0.33060337623265951</c:v>
                </c:pt>
                <c:pt idx="13384">
                  <c:v>0.33060337623265951</c:v>
                </c:pt>
                <c:pt idx="13385">
                  <c:v>0.33060337623265951</c:v>
                </c:pt>
                <c:pt idx="13386">
                  <c:v>0.33060337623265951</c:v>
                </c:pt>
                <c:pt idx="13387">
                  <c:v>0.33060337623265951</c:v>
                </c:pt>
                <c:pt idx="13388">
                  <c:v>0.33060337623265951</c:v>
                </c:pt>
                <c:pt idx="13389">
                  <c:v>0.33060337623265951</c:v>
                </c:pt>
                <c:pt idx="13390">
                  <c:v>0.33051980611733256</c:v>
                </c:pt>
                <c:pt idx="13391">
                  <c:v>0.33051980611733256</c:v>
                </c:pt>
                <c:pt idx="13392">
                  <c:v>0.33043623600200578</c:v>
                </c:pt>
                <c:pt idx="13393">
                  <c:v>0.33035266588667922</c:v>
                </c:pt>
                <c:pt idx="13394">
                  <c:v>0.33035266588667922</c:v>
                </c:pt>
                <c:pt idx="13395">
                  <c:v>0.33026909577135233</c:v>
                </c:pt>
                <c:pt idx="13396">
                  <c:v>0.33026909577135233</c:v>
                </c:pt>
                <c:pt idx="13397">
                  <c:v>0.33026909577135233</c:v>
                </c:pt>
                <c:pt idx="13398">
                  <c:v>0.33026909577135233</c:v>
                </c:pt>
                <c:pt idx="13399">
                  <c:v>0.33018552565602555</c:v>
                </c:pt>
                <c:pt idx="13400">
                  <c:v>0.33018552565602555</c:v>
                </c:pt>
                <c:pt idx="13401">
                  <c:v>0.33010195554069877</c:v>
                </c:pt>
                <c:pt idx="13402">
                  <c:v>0.33001838542537204</c:v>
                </c:pt>
                <c:pt idx="13403">
                  <c:v>0.32993481531004543</c:v>
                </c:pt>
                <c:pt idx="13404">
                  <c:v>0.32993481531004543</c:v>
                </c:pt>
                <c:pt idx="13405">
                  <c:v>0.32993481531004543</c:v>
                </c:pt>
                <c:pt idx="13406">
                  <c:v>0.32993481531004543</c:v>
                </c:pt>
                <c:pt idx="13407">
                  <c:v>0.32993481531004543</c:v>
                </c:pt>
                <c:pt idx="13408">
                  <c:v>0.32993481531004543</c:v>
                </c:pt>
                <c:pt idx="13409">
                  <c:v>0.32993481531004543</c:v>
                </c:pt>
                <c:pt idx="13410">
                  <c:v>0.32985124519471853</c:v>
                </c:pt>
                <c:pt idx="13411">
                  <c:v>0.32976767507939186</c:v>
                </c:pt>
                <c:pt idx="13412">
                  <c:v>0.32976767507939186</c:v>
                </c:pt>
                <c:pt idx="13413">
                  <c:v>0.32976767507939186</c:v>
                </c:pt>
                <c:pt idx="13414">
                  <c:v>0.32968410496406508</c:v>
                </c:pt>
                <c:pt idx="13415">
                  <c:v>0.32960053484873808</c:v>
                </c:pt>
                <c:pt idx="13416">
                  <c:v>0.32960053484873808</c:v>
                </c:pt>
                <c:pt idx="13417">
                  <c:v>0.32960053484873808</c:v>
                </c:pt>
                <c:pt idx="13418">
                  <c:v>0.32951696473341152</c:v>
                </c:pt>
                <c:pt idx="13419">
                  <c:v>0.32951696473341152</c:v>
                </c:pt>
                <c:pt idx="13420">
                  <c:v>0.32951696473341152</c:v>
                </c:pt>
                <c:pt idx="13421">
                  <c:v>0.32951696473341152</c:v>
                </c:pt>
                <c:pt idx="13422">
                  <c:v>0.32951696473341152</c:v>
                </c:pt>
                <c:pt idx="13423">
                  <c:v>0.32951696473341152</c:v>
                </c:pt>
                <c:pt idx="13424">
                  <c:v>0.32951696473341152</c:v>
                </c:pt>
                <c:pt idx="13425">
                  <c:v>0.32943339461808452</c:v>
                </c:pt>
                <c:pt idx="13426">
                  <c:v>0.32943339461808452</c:v>
                </c:pt>
                <c:pt idx="13427">
                  <c:v>0.32934982450275796</c:v>
                </c:pt>
                <c:pt idx="13428">
                  <c:v>0.32926625438743118</c:v>
                </c:pt>
                <c:pt idx="13429">
                  <c:v>0.32926625438743118</c:v>
                </c:pt>
                <c:pt idx="13430">
                  <c:v>0.32918268427210456</c:v>
                </c:pt>
                <c:pt idx="13431">
                  <c:v>0.32909911415677751</c:v>
                </c:pt>
                <c:pt idx="13432">
                  <c:v>0.32909911415677751</c:v>
                </c:pt>
                <c:pt idx="13433">
                  <c:v>0.32909911415677751</c:v>
                </c:pt>
                <c:pt idx="13434">
                  <c:v>0.32909911415677751</c:v>
                </c:pt>
                <c:pt idx="13435">
                  <c:v>0.32901554404145084</c:v>
                </c:pt>
                <c:pt idx="13436">
                  <c:v>0.32893197392612417</c:v>
                </c:pt>
                <c:pt idx="13437">
                  <c:v>0.3288484038107975</c:v>
                </c:pt>
                <c:pt idx="13438">
                  <c:v>0.32876483369547072</c:v>
                </c:pt>
                <c:pt idx="13439">
                  <c:v>0.32868126358014388</c:v>
                </c:pt>
                <c:pt idx="13440">
                  <c:v>0.32868126358014388</c:v>
                </c:pt>
                <c:pt idx="13441">
                  <c:v>0.32859769346481715</c:v>
                </c:pt>
                <c:pt idx="13442">
                  <c:v>0.32859769346481715</c:v>
                </c:pt>
                <c:pt idx="13443">
                  <c:v>0.32851412334949059</c:v>
                </c:pt>
                <c:pt idx="13444">
                  <c:v>0.32851412334949059</c:v>
                </c:pt>
                <c:pt idx="13445">
                  <c:v>0.32851412334949059</c:v>
                </c:pt>
                <c:pt idx="13446">
                  <c:v>0.32843055323416365</c:v>
                </c:pt>
                <c:pt idx="13447">
                  <c:v>0.32843055323416365</c:v>
                </c:pt>
                <c:pt idx="13448">
                  <c:v>0.32843055323416365</c:v>
                </c:pt>
                <c:pt idx="13449">
                  <c:v>0.32843055323416365</c:v>
                </c:pt>
                <c:pt idx="13450">
                  <c:v>0.32834698311883698</c:v>
                </c:pt>
                <c:pt idx="13451">
                  <c:v>0.32826341300350992</c:v>
                </c:pt>
                <c:pt idx="13452">
                  <c:v>0.32826341300350992</c:v>
                </c:pt>
                <c:pt idx="13453">
                  <c:v>0.32817984288818325</c:v>
                </c:pt>
                <c:pt idx="13454">
                  <c:v>0.32809627277285669</c:v>
                </c:pt>
                <c:pt idx="13455">
                  <c:v>0.32801270265752985</c:v>
                </c:pt>
                <c:pt idx="13456">
                  <c:v>0.32801270265752985</c:v>
                </c:pt>
                <c:pt idx="13457">
                  <c:v>0.32792913254220302</c:v>
                </c:pt>
                <c:pt idx="13458">
                  <c:v>0.32784556242687624</c:v>
                </c:pt>
                <c:pt idx="13459">
                  <c:v>0.32776199231154945</c:v>
                </c:pt>
                <c:pt idx="13460">
                  <c:v>0.32767842219622284</c:v>
                </c:pt>
                <c:pt idx="13461">
                  <c:v>0.327594852080896</c:v>
                </c:pt>
                <c:pt idx="13462">
                  <c:v>0.32751128196556933</c:v>
                </c:pt>
                <c:pt idx="13463">
                  <c:v>0.32751128196556933</c:v>
                </c:pt>
                <c:pt idx="13464">
                  <c:v>0.32751128196556933</c:v>
                </c:pt>
                <c:pt idx="13465">
                  <c:v>0.32751128196556933</c:v>
                </c:pt>
                <c:pt idx="13466">
                  <c:v>0.32751128196556933</c:v>
                </c:pt>
                <c:pt idx="13467">
                  <c:v>0.32742771185024266</c:v>
                </c:pt>
                <c:pt idx="13468">
                  <c:v>0.32742771185024266</c:v>
                </c:pt>
                <c:pt idx="13469">
                  <c:v>0.32742771185024266</c:v>
                </c:pt>
                <c:pt idx="13470">
                  <c:v>0.32734414173491577</c:v>
                </c:pt>
                <c:pt idx="13471">
                  <c:v>0.32726057161958905</c:v>
                </c:pt>
                <c:pt idx="13472">
                  <c:v>0.32717700150426232</c:v>
                </c:pt>
                <c:pt idx="13473">
                  <c:v>0.32709343138893532</c:v>
                </c:pt>
                <c:pt idx="13474">
                  <c:v>0.32709343138893532</c:v>
                </c:pt>
                <c:pt idx="13475">
                  <c:v>0.32709343138893532</c:v>
                </c:pt>
                <c:pt idx="13476">
                  <c:v>0.32709343138893532</c:v>
                </c:pt>
                <c:pt idx="13477">
                  <c:v>0.32700986127360887</c:v>
                </c:pt>
                <c:pt idx="13478">
                  <c:v>0.32692629115828203</c:v>
                </c:pt>
                <c:pt idx="13479">
                  <c:v>0.32692629115828203</c:v>
                </c:pt>
                <c:pt idx="13480">
                  <c:v>0.32692629115828203</c:v>
                </c:pt>
                <c:pt idx="13481">
                  <c:v>0.32692629115828203</c:v>
                </c:pt>
                <c:pt idx="13482">
                  <c:v>0.32684272104295542</c:v>
                </c:pt>
                <c:pt idx="13483">
                  <c:v>0.32684272104295542</c:v>
                </c:pt>
                <c:pt idx="13484">
                  <c:v>0.32684272104295542</c:v>
                </c:pt>
                <c:pt idx="13485">
                  <c:v>0.32675915092762831</c:v>
                </c:pt>
                <c:pt idx="13486">
                  <c:v>0.32675915092762831</c:v>
                </c:pt>
                <c:pt idx="13487">
                  <c:v>0.32675915092762831</c:v>
                </c:pt>
                <c:pt idx="13488">
                  <c:v>0.32675915092762831</c:v>
                </c:pt>
                <c:pt idx="13489">
                  <c:v>0.32675915092762831</c:v>
                </c:pt>
                <c:pt idx="13490">
                  <c:v>0.32675915092762831</c:v>
                </c:pt>
                <c:pt idx="13491">
                  <c:v>0.32675915092762831</c:v>
                </c:pt>
                <c:pt idx="13492">
                  <c:v>0.32675915092762831</c:v>
                </c:pt>
                <c:pt idx="13493">
                  <c:v>0.32675915092762831</c:v>
                </c:pt>
                <c:pt idx="13494">
                  <c:v>0.32675915092762831</c:v>
                </c:pt>
                <c:pt idx="13495">
                  <c:v>0.32675915092762831</c:v>
                </c:pt>
                <c:pt idx="13496">
                  <c:v>0.32667558081230164</c:v>
                </c:pt>
                <c:pt idx="13497">
                  <c:v>0.3265920106969748</c:v>
                </c:pt>
                <c:pt idx="13498">
                  <c:v>0.3265920106969748</c:v>
                </c:pt>
                <c:pt idx="13499">
                  <c:v>0.3265920106969748</c:v>
                </c:pt>
                <c:pt idx="13500">
                  <c:v>0.32650844058164807</c:v>
                </c:pt>
                <c:pt idx="13501">
                  <c:v>0.32642487046632146</c:v>
                </c:pt>
                <c:pt idx="13502">
                  <c:v>0.32634130035099462</c:v>
                </c:pt>
                <c:pt idx="13503">
                  <c:v>0.3262577302356679</c:v>
                </c:pt>
                <c:pt idx="13504">
                  <c:v>0.32617416012034117</c:v>
                </c:pt>
                <c:pt idx="13505">
                  <c:v>0.32609059000501428</c:v>
                </c:pt>
                <c:pt idx="13506">
                  <c:v>0.32600701988968772</c:v>
                </c:pt>
                <c:pt idx="13507">
                  <c:v>0.32600701988968772</c:v>
                </c:pt>
                <c:pt idx="13508">
                  <c:v>0.32600701988968772</c:v>
                </c:pt>
                <c:pt idx="13509">
                  <c:v>0.32600701988968772</c:v>
                </c:pt>
                <c:pt idx="13510">
                  <c:v>0.32600701988968772</c:v>
                </c:pt>
                <c:pt idx="13511">
                  <c:v>0.32600701988968772</c:v>
                </c:pt>
                <c:pt idx="13512">
                  <c:v>0.32592344977436094</c:v>
                </c:pt>
                <c:pt idx="13513">
                  <c:v>0.32592344977436094</c:v>
                </c:pt>
                <c:pt idx="13514">
                  <c:v>0.32583987965903416</c:v>
                </c:pt>
                <c:pt idx="13515">
                  <c:v>0.32583987965903416</c:v>
                </c:pt>
                <c:pt idx="13516">
                  <c:v>0.32583987965903416</c:v>
                </c:pt>
                <c:pt idx="13517">
                  <c:v>0.32583987965903416</c:v>
                </c:pt>
                <c:pt idx="13518">
                  <c:v>0.32575630954370727</c:v>
                </c:pt>
                <c:pt idx="13519">
                  <c:v>0.32567273942838038</c:v>
                </c:pt>
                <c:pt idx="13520">
                  <c:v>0.32567273942838038</c:v>
                </c:pt>
                <c:pt idx="13521">
                  <c:v>0.32567273942838038</c:v>
                </c:pt>
                <c:pt idx="13522">
                  <c:v>0.32567273942838038</c:v>
                </c:pt>
                <c:pt idx="13523">
                  <c:v>0.32558916931305398</c:v>
                </c:pt>
                <c:pt idx="13524">
                  <c:v>0.32558916931305398</c:v>
                </c:pt>
                <c:pt idx="13525">
                  <c:v>0.32550559919772704</c:v>
                </c:pt>
                <c:pt idx="13526">
                  <c:v>0.32550559919772704</c:v>
                </c:pt>
                <c:pt idx="13527">
                  <c:v>0.32542202908240042</c:v>
                </c:pt>
                <c:pt idx="13528">
                  <c:v>0.32542202908240042</c:v>
                </c:pt>
                <c:pt idx="13529">
                  <c:v>0.32533845896707347</c:v>
                </c:pt>
                <c:pt idx="13530">
                  <c:v>0.32525488885174675</c:v>
                </c:pt>
                <c:pt idx="13531">
                  <c:v>0.3251713187364198</c:v>
                </c:pt>
                <c:pt idx="13532">
                  <c:v>0.3251713187364198</c:v>
                </c:pt>
                <c:pt idx="13533">
                  <c:v>0.3251713187364198</c:v>
                </c:pt>
                <c:pt idx="13534">
                  <c:v>0.3251713187364198</c:v>
                </c:pt>
                <c:pt idx="13535">
                  <c:v>0.3251713187364198</c:v>
                </c:pt>
                <c:pt idx="13536">
                  <c:v>0.32508774862109324</c:v>
                </c:pt>
                <c:pt idx="13537">
                  <c:v>0.32500417850576646</c:v>
                </c:pt>
                <c:pt idx="13538">
                  <c:v>0.32492060839043979</c:v>
                </c:pt>
                <c:pt idx="13539">
                  <c:v>0.32483703827511284</c:v>
                </c:pt>
                <c:pt idx="13540">
                  <c:v>0.32483703827511284</c:v>
                </c:pt>
                <c:pt idx="13541">
                  <c:v>0.32483703827511284</c:v>
                </c:pt>
                <c:pt idx="13542">
                  <c:v>0.32483703827511284</c:v>
                </c:pt>
                <c:pt idx="13543">
                  <c:v>0.32483703827511284</c:v>
                </c:pt>
                <c:pt idx="13544">
                  <c:v>0.32475346815978612</c:v>
                </c:pt>
                <c:pt idx="13545">
                  <c:v>0.32475346815978612</c:v>
                </c:pt>
                <c:pt idx="13546">
                  <c:v>0.32475346815978612</c:v>
                </c:pt>
                <c:pt idx="13547">
                  <c:v>0.32475346815978612</c:v>
                </c:pt>
                <c:pt idx="13548">
                  <c:v>0.32475346815978612</c:v>
                </c:pt>
                <c:pt idx="13549">
                  <c:v>0.32466989804445956</c:v>
                </c:pt>
                <c:pt idx="13550">
                  <c:v>0.32458632792913278</c:v>
                </c:pt>
                <c:pt idx="13551">
                  <c:v>0.32458632792913278</c:v>
                </c:pt>
                <c:pt idx="13552">
                  <c:v>0.324502757813806</c:v>
                </c:pt>
                <c:pt idx="13553">
                  <c:v>0.32441918769847922</c:v>
                </c:pt>
                <c:pt idx="13554">
                  <c:v>0.32441918769847922</c:v>
                </c:pt>
                <c:pt idx="13555">
                  <c:v>0.32441918769847922</c:v>
                </c:pt>
                <c:pt idx="13556">
                  <c:v>0.32441918769847922</c:v>
                </c:pt>
                <c:pt idx="13557">
                  <c:v>0.32441918769847922</c:v>
                </c:pt>
                <c:pt idx="13558">
                  <c:v>0.32433561758315232</c:v>
                </c:pt>
                <c:pt idx="13559">
                  <c:v>0.32433561758315232</c:v>
                </c:pt>
                <c:pt idx="13560">
                  <c:v>0.32433561758315232</c:v>
                </c:pt>
                <c:pt idx="13561">
                  <c:v>0.32425204746782565</c:v>
                </c:pt>
                <c:pt idx="13562">
                  <c:v>0.32425204746782565</c:v>
                </c:pt>
                <c:pt idx="13563">
                  <c:v>0.32425204746782565</c:v>
                </c:pt>
                <c:pt idx="13564">
                  <c:v>0.3241684773524991</c:v>
                </c:pt>
                <c:pt idx="13565">
                  <c:v>0.3241684773524991</c:v>
                </c:pt>
                <c:pt idx="13566">
                  <c:v>0.32408490723717226</c:v>
                </c:pt>
                <c:pt idx="13567">
                  <c:v>0.32400133712184537</c:v>
                </c:pt>
                <c:pt idx="13568">
                  <c:v>0.32391776700651853</c:v>
                </c:pt>
                <c:pt idx="13569">
                  <c:v>0.32391776700651853</c:v>
                </c:pt>
                <c:pt idx="13570">
                  <c:v>0.32383419689119181</c:v>
                </c:pt>
                <c:pt idx="13571">
                  <c:v>0.32375062677586508</c:v>
                </c:pt>
                <c:pt idx="13572">
                  <c:v>0.32366705666053819</c:v>
                </c:pt>
                <c:pt idx="13573">
                  <c:v>0.32366705666053819</c:v>
                </c:pt>
                <c:pt idx="13574">
                  <c:v>0.32366705666053819</c:v>
                </c:pt>
                <c:pt idx="13575">
                  <c:v>0.32358348654521152</c:v>
                </c:pt>
                <c:pt idx="13576">
                  <c:v>0.32358348654521152</c:v>
                </c:pt>
                <c:pt idx="13577">
                  <c:v>0.32358348654521152</c:v>
                </c:pt>
                <c:pt idx="13578">
                  <c:v>0.32349991642988485</c:v>
                </c:pt>
                <c:pt idx="13579">
                  <c:v>0.32349991642988485</c:v>
                </c:pt>
                <c:pt idx="13580">
                  <c:v>0.32349991642988485</c:v>
                </c:pt>
                <c:pt idx="13581">
                  <c:v>0.32341634631455818</c:v>
                </c:pt>
                <c:pt idx="13582">
                  <c:v>0.32333277619923145</c:v>
                </c:pt>
                <c:pt idx="13583">
                  <c:v>0.32324920608390439</c:v>
                </c:pt>
                <c:pt idx="13584">
                  <c:v>0.32324920608390439</c:v>
                </c:pt>
                <c:pt idx="13585">
                  <c:v>0.32316563596857772</c:v>
                </c:pt>
                <c:pt idx="13586">
                  <c:v>0.32308206585325117</c:v>
                </c:pt>
                <c:pt idx="13587">
                  <c:v>0.32299849573792438</c:v>
                </c:pt>
                <c:pt idx="13588">
                  <c:v>0.32291492562259755</c:v>
                </c:pt>
                <c:pt idx="13589">
                  <c:v>0.32283135550727071</c:v>
                </c:pt>
                <c:pt idx="13590">
                  <c:v>0.32283135550727071</c:v>
                </c:pt>
                <c:pt idx="13591">
                  <c:v>0.32283135550727071</c:v>
                </c:pt>
                <c:pt idx="13592">
                  <c:v>0.32283135550727071</c:v>
                </c:pt>
                <c:pt idx="13593">
                  <c:v>0.32283135550727071</c:v>
                </c:pt>
                <c:pt idx="13594">
                  <c:v>0.32283135550727071</c:v>
                </c:pt>
                <c:pt idx="13595">
                  <c:v>0.32283135550727071</c:v>
                </c:pt>
                <c:pt idx="13596">
                  <c:v>0.32274778539194393</c:v>
                </c:pt>
                <c:pt idx="13597">
                  <c:v>0.32266421527661726</c:v>
                </c:pt>
                <c:pt idx="13598">
                  <c:v>0.32258064516129048</c:v>
                </c:pt>
                <c:pt idx="13599">
                  <c:v>0.32249707504596381</c:v>
                </c:pt>
                <c:pt idx="13600">
                  <c:v>0.32249707504596381</c:v>
                </c:pt>
                <c:pt idx="13601">
                  <c:v>0.32241350493063692</c:v>
                </c:pt>
                <c:pt idx="13602">
                  <c:v>0.32232993481531025</c:v>
                </c:pt>
                <c:pt idx="13603">
                  <c:v>0.32232993481531025</c:v>
                </c:pt>
                <c:pt idx="13604">
                  <c:v>0.32232993481531025</c:v>
                </c:pt>
                <c:pt idx="13605">
                  <c:v>0.32232993481531025</c:v>
                </c:pt>
                <c:pt idx="13606">
                  <c:v>0.32232993481531025</c:v>
                </c:pt>
                <c:pt idx="13607">
                  <c:v>0.32224636469998341</c:v>
                </c:pt>
                <c:pt idx="13608">
                  <c:v>0.32216279458465685</c:v>
                </c:pt>
                <c:pt idx="13609">
                  <c:v>0.32207922446932985</c:v>
                </c:pt>
                <c:pt idx="13610">
                  <c:v>0.32207922446932985</c:v>
                </c:pt>
                <c:pt idx="13611">
                  <c:v>0.32207922446932985</c:v>
                </c:pt>
                <c:pt idx="13612">
                  <c:v>0.32207922446932985</c:v>
                </c:pt>
                <c:pt idx="13613">
                  <c:v>0.32199565435400312</c:v>
                </c:pt>
                <c:pt idx="13614">
                  <c:v>0.32199565435400312</c:v>
                </c:pt>
                <c:pt idx="13615">
                  <c:v>0.32199565435400312</c:v>
                </c:pt>
                <c:pt idx="13616">
                  <c:v>0.32191208423867651</c:v>
                </c:pt>
                <c:pt idx="13617">
                  <c:v>0.32191208423867651</c:v>
                </c:pt>
                <c:pt idx="13618">
                  <c:v>0.32191208423867651</c:v>
                </c:pt>
                <c:pt idx="13619">
                  <c:v>0.32191208423867651</c:v>
                </c:pt>
                <c:pt idx="13620">
                  <c:v>0.32182851412334967</c:v>
                </c:pt>
                <c:pt idx="13621">
                  <c:v>0.32182851412334967</c:v>
                </c:pt>
                <c:pt idx="13622">
                  <c:v>0.32174494400802278</c:v>
                </c:pt>
                <c:pt idx="13623">
                  <c:v>0.32166137389269622</c:v>
                </c:pt>
                <c:pt idx="13624">
                  <c:v>0.32157780377736944</c:v>
                </c:pt>
                <c:pt idx="13625">
                  <c:v>0.32157780377736944</c:v>
                </c:pt>
                <c:pt idx="13626">
                  <c:v>0.32157780377736944</c:v>
                </c:pt>
                <c:pt idx="13627">
                  <c:v>0.32157780377736944</c:v>
                </c:pt>
                <c:pt idx="13628">
                  <c:v>0.32157780377736944</c:v>
                </c:pt>
                <c:pt idx="13629">
                  <c:v>0.32157780377736944</c:v>
                </c:pt>
                <c:pt idx="13630">
                  <c:v>0.32157780377736944</c:v>
                </c:pt>
                <c:pt idx="13631">
                  <c:v>0.32149423366204266</c:v>
                </c:pt>
                <c:pt idx="13632">
                  <c:v>0.32141066354671588</c:v>
                </c:pt>
                <c:pt idx="13633">
                  <c:v>0.3213270934313891</c:v>
                </c:pt>
                <c:pt idx="13634">
                  <c:v>0.32124352331606232</c:v>
                </c:pt>
                <c:pt idx="13635">
                  <c:v>0.32124352331606232</c:v>
                </c:pt>
                <c:pt idx="13636">
                  <c:v>0.32124352331606232</c:v>
                </c:pt>
                <c:pt idx="13637">
                  <c:v>0.32115995320073548</c:v>
                </c:pt>
                <c:pt idx="13638">
                  <c:v>0.32115995320073548</c:v>
                </c:pt>
                <c:pt idx="13639">
                  <c:v>0.32115995320073548</c:v>
                </c:pt>
                <c:pt idx="13640">
                  <c:v>0.32115995320073548</c:v>
                </c:pt>
                <c:pt idx="13641">
                  <c:v>0.32107638308540892</c:v>
                </c:pt>
                <c:pt idx="13642">
                  <c:v>0.32107638308540892</c:v>
                </c:pt>
                <c:pt idx="13643">
                  <c:v>0.32099281297008198</c:v>
                </c:pt>
                <c:pt idx="13644">
                  <c:v>0.32099281297008198</c:v>
                </c:pt>
                <c:pt idx="13645">
                  <c:v>0.32099281297008198</c:v>
                </c:pt>
                <c:pt idx="13646">
                  <c:v>0.32099281297008198</c:v>
                </c:pt>
                <c:pt idx="13647">
                  <c:v>0.32099281297008198</c:v>
                </c:pt>
                <c:pt idx="13648">
                  <c:v>0.32099281297008198</c:v>
                </c:pt>
                <c:pt idx="13649">
                  <c:v>0.32099281297008198</c:v>
                </c:pt>
                <c:pt idx="13650">
                  <c:v>0.32090924285475536</c:v>
                </c:pt>
                <c:pt idx="13651">
                  <c:v>0.32082567273942864</c:v>
                </c:pt>
                <c:pt idx="13652">
                  <c:v>0.32082567273942864</c:v>
                </c:pt>
                <c:pt idx="13653">
                  <c:v>0.32082567273942864</c:v>
                </c:pt>
                <c:pt idx="13654">
                  <c:v>0.32082567273942864</c:v>
                </c:pt>
                <c:pt idx="13655">
                  <c:v>0.32082567273942864</c:v>
                </c:pt>
                <c:pt idx="13656">
                  <c:v>0.32074210262410174</c:v>
                </c:pt>
                <c:pt idx="13657">
                  <c:v>0.32065853250877485</c:v>
                </c:pt>
                <c:pt idx="13658">
                  <c:v>0.32057496239344846</c:v>
                </c:pt>
                <c:pt idx="13659">
                  <c:v>0.32049139227812135</c:v>
                </c:pt>
                <c:pt idx="13660">
                  <c:v>0.32049139227812135</c:v>
                </c:pt>
                <c:pt idx="13661">
                  <c:v>0.32040782216279473</c:v>
                </c:pt>
                <c:pt idx="13662">
                  <c:v>0.32040782216279473</c:v>
                </c:pt>
                <c:pt idx="13663">
                  <c:v>0.32032425204746806</c:v>
                </c:pt>
                <c:pt idx="13664">
                  <c:v>0.32024068193214128</c:v>
                </c:pt>
                <c:pt idx="13665">
                  <c:v>0.32024068193214128</c:v>
                </c:pt>
                <c:pt idx="13666">
                  <c:v>0.32024068193214128</c:v>
                </c:pt>
                <c:pt idx="13667">
                  <c:v>0.32015711181681439</c:v>
                </c:pt>
                <c:pt idx="13668">
                  <c:v>0.32015711181681439</c:v>
                </c:pt>
                <c:pt idx="13669">
                  <c:v>0.32015711181681439</c:v>
                </c:pt>
                <c:pt idx="13670">
                  <c:v>0.32015711181681439</c:v>
                </c:pt>
                <c:pt idx="13671">
                  <c:v>0.32015711181681439</c:v>
                </c:pt>
                <c:pt idx="13672">
                  <c:v>0.32015711181681439</c:v>
                </c:pt>
                <c:pt idx="13673">
                  <c:v>0.32015711181681439</c:v>
                </c:pt>
                <c:pt idx="13674">
                  <c:v>0.32015711181681439</c:v>
                </c:pt>
                <c:pt idx="13675">
                  <c:v>0.32015711181681439</c:v>
                </c:pt>
                <c:pt idx="13676">
                  <c:v>0.32015711181681439</c:v>
                </c:pt>
                <c:pt idx="13677">
                  <c:v>0.32015711181681439</c:v>
                </c:pt>
                <c:pt idx="13678">
                  <c:v>0.32007354170148761</c:v>
                </c:pt>
                <c:pt idx="13679">
                  <c:v>0.32007354170148761</c:v>
                </c:pt>
                <c:pt idx="13680">
                  <c:v>0.32007354170148761</c:v>
                </c:pt>
                <c:pt idx="13681">
                  <c:v>0.32007354170148761</c:v>
                </c:pt>
                <c:pt idx="13682">
                  <c:v>0.32007354170148761</c:v>
                </c:pt>
                <c:pt idx="13683">
                  <c:v>0.32007354170148761</c:v>
                </c:pt>
                <c:pt idx="13684">
                  <c:v>0.31998997158616105</c:v>
                </c:pt>
                <c:pt idx="13685">
                  <c:v>0.31990640147083427</c:v>
                </c:pt>
                <c:pt idx="13686">
                  <c:v>0.31990640147083427</c:v>
                </c:pt>
                <c:pt idx="13687">
                  <c:v>0.3198228313555076</c:v>
                </c:pt>
                <c:pt idx="13688">
                  <c:v>0.3198228313555076</c:v>
                </c:pt>
                <c:pt idx="13689">
                  <c:v>0.31973926124018048</c:v>
                </c:pt>
                <c:pt idx="13690">
                  <c:v>0.31973926124018048</c:v>
                </c:pt>
                <c:pt idx="13691">
                  <c:v>0.31973926124018048</c:v>
                </c:pt>
                <c:pt idx="13692">
                  <c:v>0.31973926124018048</c:v>
                </c:pt>
                <c:pt idx="13693">
                  <c:v>0.31965569112485398</c:v>
                </c:pt>
                <c:pt idx="13694">
                  <c:v>0.31965569112485398</c:v>
                </c:pt>
                <c:pt idx="13695">
                  <c:v>0.31957212100952725</c:v>
                </c:pt>
                <c:pt idx="13696">
                  <c:v>0.31948855089420053</c:v>
                </c:pt>
                <c:pt idx="13697">
                  <c:v>0.31940498077887369</c:v>
                </c:pt>
                <c:pt idx="13698">
                  <c:v>0.31940498077887369</c:v>
                </c:pt>
                <c:pt idx="13699">
                  <c:v>0.31940498077887369</c:v>
                </c:pt>
                <c:pt idx="13700">
                  <c:v>0.31940498077887369</c:v>
                </c:pt>
                <c:pt idx="13701">
                  <c:v>0.31932141066354686</c:v>
                </c:pt>
                <c:pt idx="13702">
                  <c:v>0.31932141066354686</c:v>
                </c:pt>
                <c:pt idx="13703">
                  <c:v>0.3192378405482198</c:v>
                </c:pt>
                <c:pt idx="13704">
                  <c:v>0.31915427043289341</c:v>
                </c:pt>
                <c:pt idx="13705">
                  <c:v>0.31915427043289341</c:v>
                </c:pt>
                <c:pt idx="13706">
                  <c:v>0.31907070031756668</c:v>
                </c:pt>
                <c:pt idx="13707">
                  <c:v>0.31898713020223984</c:v>
                </c:pt>
                <c:pt idx="13708">
                  <c:v>0.31898713020223984</c:v>
                </c:pt>
                <c:pt idx="13709">
                  <c:v>0.31898713020223984</c:v>
                </c:pt>
                <c:pt idx="13710">
                  <c:v>0.31898713020223984</c:v>
                </c:pt>
                <c:pt idx="13711">
                  <c:v>0.31898713020223984</c:v>
                </c:pt>
                <c:pt idx="13712">
                  <c:v>0.31890356008691301</c:v>
                </c:pt>
                <c:pt idx="13713">
                  <c:v>0.31890356008691301</c:v>
                </c:pt>
                <c:pt idx="13714">
                  <c:v>0.31890356008691301</c:v>
                </c:pt>
                <c:pt idx="13715">
                  <c:v>0.31890356008691301</c:v>
                </c:pt>
                <c:pt idx="13716">
                  <c:v>0.31881998997158639</c:v>
                </c:pt>
                <c:pt idx="13717">
                  <c:v>0.31881998997158639</c:v>
                </c:pt>
                <c:pt idx="13718">
                  <c:v>0.31881998997158639</c:v>
                </c:pt>
                <c:pt idx="13719">
                  <c:v>0.31873641985625956</c:v>
                </c:pt>
                <c:pt idx="13720">
                  <c:v>0.31873641985625956</c:v>
                </c:pt>
                <c:pt idx="13721">
                  <c:v>0.31865284974093278</c:v>
                </c:pt>
                <c:pt idx="13722">
                  <c:v>0.31856927962560605</c:v>
                </c:pt>
                <c:pt idx="13723">
                  <c:v>0.31848570951027932</c:v>
                </c:pt>
                <c:pt idx="13724">
                  <c:v>0.31848570951027932</c:v>
                </c:pt>
                <c:pt idx="13725">
                  <c:v>0.3184021393949526</c:v>
                </c:pt>
                <c:pt idx="13726">
                  <c:v>0.31831856927962604</c:v>
                </c:pt>
                <c:pt idx="13727">
                  <c:v>0.31831856927962604</c:v>
                </c:pt>
                <c:pt idx="13728">
                  <c:v>0.31823499916429904</c:v>
                </c:pt>
                <c:pt idx="13729">
                  <c:v>0.3181514290489722</c:v>
                </c:pt>
                <c:pt idx="13730">
                  <c:v>0.3181514290489722</c:v>
                </c:pt>
                <c:pt idx="13731">
                  <c:v>0.31806785893364542</c:v>
                </c:pt>
                <c:pt idx="13732">
                  <c:v>0.31806785893364542</c:v>
                </c:pt>
                <c:pt idx="13733">
                  <c:v>0.31798428881831875</c:v>
                </c:pt>
                <c:pt idx="13734">
                  <c:v>0.31798428881831875</c:v>
                </c:pt>
                <c:pt idx="13735">
                  <c:v>0.31798428881831875</c:v>
                </c:pt>
                <c:pt idx="13736">
                  <c:v>0.31798428881831875</c:v>
                </c:pt>
                <c:pt idx="13737">
                  <c:v>0.31798428881831875</c:v>
                </c:pt>
                <c:pt idx="13738">
                  <c:v>0.31798428881831875</c:v>
                </c:pt>
                <c:pt idx="13739">
                  <c:v>0.31798428881831875</c:v>
                </c:pt>
                <c:pt idx="13740">
                  <c:v>0.31798428881831875</c:v>
                </c:pt>
                <c:pt idx="13741">
                  <c:v>0.31790071870299197</c:v>
                </c:pt>
                <c:pt idx="13742">
                  <c:v>0.31781714858766524</c:v>
                </c:pt>
                <c:pt idx="13743">
                  <c:v>0.31781714858766524</c:v>
                </c:pt>
                <c:pt idx="13744">
                  <c:v>0.31781714858766524</c:v>
                </c:pt>
                <c:pt idx="13745">
                  <c:v>0.31773357847233824</c:v>
                </c:pt>
                <c:pt idx="13746">
                  <c:v>0.31765000835701163</c:v>
                </c:pt>
                <c:pt idx="13747">
                  <c:v>0.31765000835701163</c:v>
                </c:pt>
                <c:pt idx="13748">
                  <c:v>0.31765000835701163</c:v>
                </c:pt>
                <c:pt idx="13749">
                  <c:v>0.31765000835701163</c:v>
                </c:pt>
                <c:pt idx="13750">
                  <c:v>0.3175664382416849</c:v>
                </c:pt>
                <c:pt idx="13751">
                  <c:v>0.3175664382416849</c:v>
                </c:pt>
                <c:pt idx="13752">
                  <c:v>0.3175664382416849</c:v>
                </c:pt>
                <c:pt idx="13753">
                  <c:v>0.3175664382416849</c:v>
                </c:pt>
                <c:pt idx="13754">
                  <c:v>0.3175664382416849</c:v>
                </c:pt>
                <c:pt idx="13755">
                  <c:v>0.31748286812635829</c:v>
                </c:pt>
                <c:pt idx="13756">
                  <c:v>0.31739929801103128</c:v>
                </c:pt>
                <c:pt idx="13757">
                  <c:v>0.31731572789570472</c:v>
                </c:pt>
                <c:pt idx="13758">
                  <c:v>0.31723215778037772</c:v>
                </c:pt>
                <c:pt idx="13759">
                  <c:v>0.31723215778037772</c:v>
                </c:pt>
                <c:pt idx="13760">
                  <c:v>0.31714858766505116</c:v>
                </c:pt>
                <c:pt idx="13761">
                  <c:v>0.31706501754972438</c:v>
                </c:pt>
                <c:pt idx="13762">
                  <c:v>0.31706501754972438</c:v>
                </c:pt>
                <c:pt idx="13763">
                  <c:v>0.31706501754972438</c:v>
                </c:pt>
                <c:pt idx="13764">
                  <c:v>0.3169814474343976</c:v>
                </c:pt>
                <c:pt idx="13765">
                  <c:v>0.3169814474343976</c:v>
                </c:pt>
                <c:pt idx="13766">
                  <c:v>0.3169814474343976</c:v>
                </c:pt>
                <c:pt idx="13767">
                  <c:v>0.31689787731907099</c:v>
                </c:pt>
                <c:pt idx="13768">
                  <c:v>0.31681430720374426</c:v>
                </c:pt>
                <c:pt idx="13769">
                  <c:v>0.31681430720374426</c:v>
                </c:pt>
                <c:pt idx="13770">
                  <c:v>0.31681430720374426</c:v>
                </c:pt>
                <c:pt idx="13771">
                  <c:v>0.31681430720374426</c:v>
                </c:pt>
                <c:pt idx="13772">
                  <c:v>0.31681430720374426</c:v>
                </c:pt>
                <c:pt idx="13773">
                  <c:v>0.31681430720374426</c:v>
                </c:pt>
                <c:pt idx="13774">
                  <c:v>0.31673073708841726</c:v>
                </c:pt>
                <c:pt idx="13775">
                  <c:v>0.31673073708841726</c:v>
                </c:pt>
                <c:pt idx="13776">
                  <c:v>0.31664716697309048</c:v>
                </c:pt>
                <c:pt idx="13777">
                  <c:v>0.31664716697309048</c:v>
                </c:pt>
                <c:pt idx="13778">
                  <c:v>0.31656359685776386</c:v>
                </c:pt>
                <c:pt idx="13779">
                  <c:v>0.31656359685776386</c:v>
                </c:pt>
                <c:pt idx="13780">
                  <c:v>0.31656359685776386</c:v>
                </c:pt>
                <c:pt idx="13781">
                  <c:v>0.31656359685776386</c:v>
                </c:pt>
                <c:pt idx="13782">
                  <c:v>0.31648002674243703</c:v>
                </c:pt>
                <c:pt idx="13783">
                  <c:v>0.31639645662711025</c:v>
                </c:pt>
                <c:pt idx="13784">
                  <c:v>0.31631288651178346</c:v>
                </c:pt>
                <c:pt idx="13785">
                  <c:v>0.31622931639645674</c:v>
                </c:pt>
                <c:pt idx="13786">
                  <c:v>0.31622931639645674</c:v>
                </c:pt>
                <c:pt idx="13787">
                  <c:v>0.31622931639645674</c:v>
                </c:pt>
                <c:pt idx="13788">
                  <c:v>0.31622931639645674</c:v>
                </c:pt>
                <c:pt idx="13789">
                  <c:v>0.31614574628112979</c:v>
                </c:pt>
                <c:pt idx="13790">
                  <c:v>0.3160621761658034</c:v>
                </c:pt>
                <c:pt idx="13791">
                  <c:v>0.3160621761658034</c:v>
                </c:pt>
                <c:pt idx="13792">
                  <c:v>0.31597860605047656</c:v>
                </c:pt>
                <c:pt idx="13793">
                  <c:v>0.31597860605047656</c:v>
                </c:pt>
                <c:pt idx="13794">
                  <c:v>0.31597860605047656</c:v>
                </c:pt>
                <c:pt idx="13795">
                  <c:v>0.31597860605047656</c:v>
                </c:pt>
                <c:pt idx="13796">
                  <c:v>0.31597860605047656</c:v>
                </c:pt>
                <c:pt idx="13797">
                  <c:v>0.31597860605047656</c:v>
                </c:pt>
                <c:pt idx="13798">
                  <c:v>0.31597860605047656</c:v>
                </c:pt>
                <c:pt idx="13799">
                  <c:v>0.31597860605047656</c:v>
                </c:pt>
                <c:pt idx="13800">
                  <c:v>0.31589503593514967</c:v>
                </c:pt>
                <c:pt idx="13801">
                  <c:v>0.31581146581982311</c:v>
                </c:pt>
                <c:pt idx="13802">
                  <c:v>0.31572789570449633</c:v>
                </c:pt>
                <c:pt idx="13803">
                  <c:v>0.31564432558916938</c:v>
                </c:pt>
                <c:pt idx="13804">
                  <c:v>0.31564432558916938</c:v>
                </c:pt>
                <c:pt idx="13805">
                  <c:v>0.31564432558916938</c:v>
                </c:pt>
                <c:pt idx="13806">
                  <c:v>0.31564432558916938</c:v>
                </c:pt>
                <c:pt idx="13807">
                  <c:v>0.31556075547384277</c:v>
                </c:pt>
                <c:pt idx="13808">
                  <c:v>0.31547718535851593</c:v>
                </c:pt>
                <c:pt idx="13809">
                  <c:v>0.31547718535851593</c:v>
                </c:pt>
                <c:pt idx="13810">
                  <c:v>0.31547718535851593</c:v>
                </c:pt>
                <c:pt idx="13811">
                  <c:v>0.31539361524318898</c:v>
                </c:pt>
                <c:pt idx="13812">
                  <c:v>0.31539361524318898</c:v>
                </c:pt>
                <c:pt idx="13813">
                  <c:v>0.31539361524318898</c:v>
                </c:pt>
                <c:pt idx="13814">
                  <c:v>0.31539361524318898</c:v>
                </c:pt>
                <c:pt idx="13815">
                  <c:v>0.31539361524318898</c:v>
                </c:pt>
                <c:pt idx="13816">
                  <c:v>0.31539361524318898</c:v>
                </c:pt>
                <c:pt idx="13817">
                  <c:v>0.31531004512786259</c:v>
                </c:pt>
                <c:pt idx="13818">
                  <c:v>0.31522647501253576</c:v>
                </c:pt>
                <c:pt idx="13819">
                  <c:v>0.31514290489720892</c:v>
                </c:pt>
                <c:pt idx="13820">
                  <c:v>0.31505933478188197</c:v>
                </c:pt>
                <c:pt idx="13821">
                  <c:v>0.31497576466655536</c:v>
                </c:pt>
                <c:pt idx="13822">
                  <c:v>0.31497576466655536</c:v>
                </c:pt>
                <c:pt idx="13823">
                  <c:v>0.31497576466655536</c:v>
                </c:pt>
                <c:pt idx="13824">
                  <c:v>0.31489219455122852</c:v>
                </c:pt>
                <c:pt idx="13825">
                  <c:v>0.31480862443590191</c:v>
                </c:pt>
                <c:pt idx="13826">
                  <c:v>0.31480862443590191</c:v>
                </c:pt>
                <c:pt idx="13827">
                  <c:v>0.31480862443590191</c:v>
                </c:pt>
                <c:pt idx="13828">
                  <c:v>0.31472505432057496</c:v>
                </c:pt>
                <c:pt idx="13829">
                  <c:v>0.31472505432057496</c:v>
                </c:pt>
                <c:pt idx="13830">
                  <c:v>0.31472505432057496</c:v>
                </c:pt>
                <c:pt idx="13831">
                  <c:v>0.31472505432057496</c:v>
                </c:pt>
                <c:pt idx="13832">
                  <c:v>0.31464148420524835</c:v>
                </c:pt>
                <c:pt idx="13833">
                  <c:v>0.31455791408992151</c:v>
                </c:pt>
                <c:pt idx="13834">
                  <c:v>0.31455791408992151</c:v>
                </c:pt>
                <c:pt idx="13835">
                  <c:v>0.31455791408992151</c:v>
                </c:pt>
                <c:pt idx="13836">
                  <c:v>0.31455791408992151</c:v>
                </c:pt>
                <c:pt idx="13837">
                  <c:v>0.31447434397459501</c:v>
                </c:pt>
                <c:pt idx="13838">
                  <c:v>0.31447434397459501</c:v>
                </c:pt>
                <c:pt idx="13839">
                  <c:v>0.31439077385926828</c:v>
                </c:pt>
                <c:pt idx="13840">
                  <c:v>0.31430720374394139</c:v>
                </c:pt>
                <c:pt idx="13841">
                  <c:v>0.31422363362861438</c:v>
                </c:pt>
                <c:pt idx="13842">
                  <c:v>0.31422363362861438</c:v>
                </c:pt>
                <c:pt idx="13843">
                  <c:v>0.31414006351328772</c:v>
                </c:pt>
                <c:pt idx="13844">
                  <c:v>0.31414006351328772</c:v>
                </c:pt>
                <c:pt idx="13845">
                  <c:v>0.31414006351328772</c:v>
                </c:pt>
                <c:pt idx="13846">
                  <c:v>0.31414006351328772</c:v>
                </c:pt>
                <c:pt idx="13847">
                  <c:v>0.31414006351328772</c:v>
                </c:pt>
                <c:pt idx="13848">
                  <c:v>0.31405649339796127</c:v>
                </c:pt>
                <c:pt idx="13849">
                  <c:v>0.31397292328263443</c:v>
                </c:pt>
                <c:pt idx="13850">
                  <c:v>0.31388935316730754</c:v>
                </c:pt>
                <c:pt idx="13851">
                  <c:v>0.31380578305198081</c:v>
                </c:pt>
                <c:pt idx="13852">
                  <c:v>0.31380578305198081</c:v>
                </c:pt>
                <c:pt idx="13853">
                  <c:v>0.31372221293665392</c:v>
                </c:pt>
                <c:pt idx="13854">
                  <c:v>0.31363864282132714</c:v>
                </c:pt>
                <c:pt idx="13855">
                  <c:v>0.31355507270600036</c:v>
                </c:pt>
                <c:pt idx="13856">
                  <c:v>0.31355507270600036</c:v>
                </c:pt>
                <c:pt idx="13857">
                  <c:v>0.31355507270600036</c:v>
                </c:pt>
                <c:pt idx="13858">
                  <c:v>0.31355507270600036</c:v>
                </c:pt>
                <c:pt idx="13859">
                  <c:v>0.31355507270600036</c:v>
                </c:pt>
                <c:pt idx="13860">
                  <c:v>0.31347150259067375</c:v>
                </c:pt>
                <c:pt idx="13861">
                  <c:v>0.31347150259067375</c:v>
                </c:pt>
                <c:pt idx="13862">
                  <c:v>0.31338793247534691</c:v>
                </c:pt>
                <c:pt idx="13863">
                  <c:v>0.31338793247534691</c:v>
                </c:pt>
                <c:pt idx="13864">
                  <c:v>0.31338793247534691</c:v>
                </c:pt>
                <c:pt idx="13865">
                  <c:v>0.31338793247534691</c:v>
                </c:pt>
                <c:pt idx="13866">
                  <c:v>0.31338793247534691</c:v>
                </c:pt>
                <c:pt idx="13867">
                  <c:v>0.31330436236002029</c:v>
                </c:pt>
                <c:pt idx="13868">
                  <c:v>0.31330436236002029</c:v>
                </c:pt>
                <c:pt idx="13869">
                  <c:v>0.31322079224469357</c:v>
                </c:pt>
                <c:pt idx="13870">
                  <c:v>0.31322079224469357</c:v>
                </c:pt>
                <c:pt idx="13871">
                  <c:v>0.31313722212936657</c:v>
                </c:pt>
                <c:pt idx="13872">
                  <c:v>0.31313722212936657</c:v>
                </c:pt>
                <c:pt idx="13873">
                  <c:v>0.31313722212936657</c:v>
                </c:pt>
                <c:pt idx="13874">
                  <c:v>0.31313722212936657</c:v>
                </c:pt>
                <c:pt idx="13875">
                  <c:v>0.31305365201403978</c:v>
                </c:pt>
                <c:pt idx="13876">
                  <c:v>0.31305365201403978</c:v>
                </c:pt>
                <c:pt idx="13877">
                  <c:v>0.31305365201403978</c:v>
                </c:pt>
                <c:pt idx="13878">
                  <c:v>0.31297008189871323</c:v>
                </c:pt>
                <c:pt idx="13879">
                  <c:v>0.31288651178338645</c:v>
                </c:pt>
                <c:pt idx="13880">
                  <c:v>0.31280294166805978</c:v>
                </c:pt>
                <c:pt idx="13881">
                  <c:v>0.31271937155273288</c:v>
                </c:pt>
                <c:pt idx="13882">
                  <c:v>0.3126358014374061</c:v>
                </c:pt>
                <c:pt idx="13883">
                  <c:v>0.3126358014374061</c:v>
                </c:pt>
                <c:pt idx="13884">
                  <c:v>0.31255223132207938</c:v>
                </c:pt>
                <c:pt idx="13885">
                  <c:v>0.31255223132207938</c:v>
                </c:pt>
                <c:pt idx="13886">
                  <c:v>0.31255223132207938</c:v>
                </c:pt>
                <c:pt idx="13887">
                  <c:v>0.31246866120675276</c:v>
                </c:pt>
                <c:pt idx="13888">
                  <c:v>0.31238509109142593</c:v>
                </c:pt>
                <c:pt idx="13889">
                  <c:v>0.31238509109142593</c:v>
                </c:pt>
                <c:pt idx="13890">
                  <c:v>0.31230152097609898</c:v>
                </c:pt>
                <c:pt idx="13891">
                  <c:v>0.31230152097609898</c:v>
                </c:pt>
                <c:pt idx="13892">
                  <c:v>0.31230152097609898</c:v>
                </c:pt>
                <c:pt idx="13893">
                  <c:v>0.31230152097609898</c:v>
                </c:pt>
                <c:pt idx="13894">
                  <c:v>0.31221795086077231</c:v>
                </c:pt>
                <c:pt idx="13895">
                  <c:v>0.31221795086077231</c:v>
                </c:pt>
                <c:pt idx="13896">
                  <c:v>0.31221795086077231</c:v>
                </c:pt>
                <c:pt idx="13897">
                  <c:v>0.31221795086077231</c:v>
                </c:pt>
                <c:pt idx="13898">
                  <c:v>0.31213438074544553</c:v>
                </c:pt>
                <c:pt idx="13899">
                  <c:v>0.31205081063011875</c:v>
                </c:pt>
                <c:pt idx="13900">
                  <c:v>0.31196724051479197</c:v>
                </c:pt>
                <c:pt idx="13901">
                  <c:v>0.31196724051479197</c:v>
                </c:pt>
                <c:pt idx="13902">
                  <c:v>0.31196724051479197</c:v>
                </c:pt>
                <c:pt idx="13903">
                  <c:v>0.31196724051479197</c:v>
                </c:pt>
                <c:pt idx="13904">
                  <c:v>0.31188367039946552</c:v>
                </c:pt>
                <c:pt idx="13905">
                  <c:v>0.31188367039946552</c:v>
                </c:pt>
                <c:pt idx="13906">
                  <c:v>0.31188367039946552</c:v>
                </c:pt>
                <c:pt idx="13907">
                  <c:v>0.31180010028413851</c:v>
                </c:pt>
                <c:pt idx="13908">
                  <c:v>0.31171653016881173</c:v>
                </c:pt>
                <c:pt idx="13909">
                  <c:v>0.31163296005348495</c:v>
                </c:pt>
                <c:pt idx="13910">
                  <c:v>0.31154938993815817</c:v>
                </c:pt>
                <c:pt idx="13911">
                  <c:v>0.31146581982283161</c:v>
                </c:pt>
                <c:pt idx="13912">
                  <c:v>0.31138224970750483</c:v>
                </c:pt>
                <c:pt idx="13913">
                  <c:v>0.31129867959217788</c:v>
                </c:pt>
                <c:pt idx="13914">
                  <c:v>0.31121510947685116</c:v>
                </c:pt>
                <c:pt idx="13915">
                  <c:v>0.31121510947685116</c:v>
                </c:pt>
                <c:pt idx="13916">
                  <c:v>0.31121510947685116</c:v>
                </c:pt>
                <c:pt idx="13917">
                  <c:v>0.31121510947685116</c:v>
                </c:pt>
                <c:pt idx="13918">
                  <c:v>0.31113153936152427</c:v>
                </c:pt>
                <c:pt idx="13919">
                  <c:v>0.31113153936152427</c:v>
                </c:pt>
                <c:pt idx="13920">
                  <c:v>0.31113153936152427</c:v>
                </c:pt>
                <c:pt idx="13921">
                  <c:v>0.31104796924619771</c:v>
                </c:pt>
                <c:pt idx="13922">
                  <c:v>0.31096439913087109</c:v>
                </c:pt>
                <c:pt idx="13923">
                  <c:v>0.31088082901554437</c:v>
                </c:pt>
                <c:pt idx="13924">
                  <c:v>0.31079725890021725</c:v>
                </c:pt>
                <c:pt idx="13925">
                  <c:v>0.31071368878489064</c:v>
                </c:pt>
                <c:pt idx="13926">
                  <c:v>0.3106301186695638</c:v>
                </c:pt>
                <c:pt idx="13927">
                  <c:v>0.31054654855423702</c:v>
                </c:pt>
                <c:pt idx="13928">
                  <c:v>0.31054654855423702</c:v>
                </c:pt>
                <c:pt idx="13929">
                  <c:v>0.31054654855423702</c:v>
                </c:pt>
                <c:pt idx="13930">
                  <c:v>0.31054654855423702</c:v>
                </c:pt>
                <c:pt idx="13931">
                  <c:v>0.31046297843891041</c:v>
                </c:pt>
                <c:pt idx="13932">
                  <c:v>0.31046297843891041</c:v>
                </c:pt>
                <c:pt idx="13933">
                  <c:v>0.31046297843891041</c:v>
                </c:pt>
                <c:pt idx="13934">
                  <c:v>0.31037940832358357</c:v>
                </c:pt>
                <c:pt idx="13935">
                  <c:v>0.31037940832358357</c:v>
                </c:pt>
                <c:pt idx="13936">
                  <c:v>0.31029583820825668</c:v>
                </c:pt>
                <c:pt idx="13937">
                  <c:v>0.31021226809293012</c:v>
                </c:pt>
                <c:pt idx="13938">
                  <c:v>0.31021226809293012</c:v>
                </c:pt>
                <c:pt idx="13939">
                  <c:v>0.31021226809293012</c:v>
                </c:pt>
                <c:pt idx="13940">
                  <c:v>0.31021226809293012</c:v>
                </c:pt>
                <c:pt idx="13941">
                  <c:v>0.31012869797760362</c:v>
                </c:pt>
                <c:pt idx="13942">
                  <c:v>0.31012869797760362</c:v>
                </c:pt>
                <c:pt idx="13943">
                  <c:v>0.31004512786227656</c:v>
                </c:pt>
                <c:pt idx="13944">
                  <c:v>0.31004512786227656</c:v>
                </c:pt>
                <c:pt idx="13945">
                  <c:v>0.30996155774694978</c:v>
                </c:pt>
                <c:pt idx="13946">
                  <c:v>0.30987798763162311</c:v>
                </c:pt>
                <c:pt idx="13947">
                  <c:v>0.30979441751629622</c:v>
                </c:pt>
                <c:pt idx="13948">
                  <c:v>0.30971084740096955</c:v>
                </c:pt>
                <c:pt idx="13949">
                  <c:v>0.30971084740096955</c:v>
                </c:pt>
                <c:pt idx="13950">
                  <c:v>0.30971084740096955</c:v>
                </c:pt>
                <c:pt idx="13951">
                  <c:v>0.30971084740096955</c:v>
                </c:pt>
                <c:pt idx="13952">
                  <c:v>0.30962727728564293</c:v>
                </c:pt>
                <c:pt idx="13953">
                  <c:v>0.30962727728564293</c:v>
                </c:pt>
                <c:pt idx="13954">
                  <c:v>0.30962727728564293</c:v>
                </c:pt>
                <c:pt idx="13955">
                  <c:v>0.30962727728564293</c:v>
                </c:pt>
                <c:pt idx="13956">
                  <c:v>0.30954370717031587</c:v>
                </c:pt>
                <c:pt idx="13957">
                  <c:v>0.30954370717031587</c:v>
                </c:pt>
                <c:pt idx="13958">
                  <c:v>0.30954370717031587</c:v>
                </c:pt>
                <c:pt idx="13959">
                  <c:v>0.30946013705498931</c:v>
                </c:pt>
                <c:pt idx="13960">
                  <c:v>0.30946013705498931</c:v>
                </c:pt>
                <c:pt idx="13961">
                  <c:v>0.30937656693966281</c:v>
                </c:pt>
                <c:pt idx="13962">
                  <c:v>0.30937656693966281</c:v>
                </c:pt>
                <c:pt idx="13963">
                  <c:v>0.30937656693966281</c:v>
                </c:pt>
                <c:pt idx="13964">
                  <c:v>0.30937656693966281</c:v>
                </c:pt>
                <c:pt idx="13965">
                  <c:v>0.30937656693966281</c:v>
                </c:pt>
                <c:pt idx="13966">
                  <c:v>0.30937656693966281</c:v>
                </c:pt>
                <c:pt idx="13967">
                  <c:v>0.30937656693966281</c:v>
                </c:pt>
                <c:pt idx="13968">
                  <c:v>0.30937656693966281</c:v>
                </c:pt>
                <c:pt idx="13969">
                  <c:v>0.30937656693966281</c:v>
                </c:pt>
                <c:pt idx="13970">
                  <c:v>0.30937656693966281</c:v>
                </c:pt>
                <c:pt idx="13971">
                  <c:v>0.30929299682433575</c:v>
                </c:pt>
                <c:pt idx="13972">
                  <c:v>0.30929299682433575</c:v>
                </c:pt>
                <c:pt idx="13973">
                  <c:v>0.30929299682433575</c:v>
                </c:pt>
                <c:pt idx="13974">
                  <c:v>0.30929299682433575</c:v>
                </c:pt>
                <c:pt idx="13975">
                  <c:v>0.30920942670900886</c:v>
                </c:pt>
                <c:pt idx="13976">
                  <c:v>0.30920942670900886</c:v>
                </c:pt>
                <c:pt idx="13977">
                  <c:v>0.30912585659368208</c:v>
                </c:pt>
                <c:pt idx="13978">
                  <c:v>0.30912585659368208</c:v>
                </c:pt>
                <c:pt idx="13979">
                  <c:v>0.30912585659368208</c:v>
                </c:pt>
                <c:pt idx="13980">
                  <c:v>0.30912585659368208</c:v>
                </c:pt>
                <c:pt idx="13981">
                  <c:v>0.30912585659368208</c:v>
                </c:pt>
                <c:pt idx="13982">
                  <c:v>0.3090422864783553</c:v>
                </c:pt>
                <c:pt idx="13983">
                  <c:v>0.3090422864783553</c:v>
                </c:pt>
                <c:pt idx="13984">
                  <c:v>0.30895871636302885</c:v>
                </c:pt>
                <c:pt idx="13985">
                  <c:v>0.30887514624770196</c:v>
                </c:pt>
                <c:pt idx="13986">
                  <c:v>0.30879157613237507</c:v>
                </c:pt>
                <c:pt idx="13987">
                  <c:v>0.30879157613237507</c:v>
                </c:pt>
                <c:pt idx="13988">
                  <c:v>0.30879157613237507</c:v>
                </c:pt>
                <c:pt idx="13989">
                  <c:v>0.30879157613237507</c:v>
                </c:pt>
                <c:pt idx="13990">
                  <c:v>0.30870800601704845</c:v>
                </c:pt>
                <c:pt idx="13991">
                  <c:v>0.30862443590172162</c:v>
                </c:pt>
                <c:pt idx="13992">
                  <c:v>0.30854086578639495</c:v>
                </c:pt>
                <c:pt idx="13993">
                  <c:v>0.30854086578639495</c:v>
                </c:pt>
                <c:pt idx="13994">
                  <c:v>0.30854086578639495</c:v>
                </c:pt>
                <c:pt idx="13995">
                  <c:v>0.30845729567106817</c:v>
                </c:pt>
                <c:pt idx="13996">
                  <c:v>0.30837372555574144</c:v>
                </c:pt>
                <c:pt idx="13997">
                  <c:v>0.30829015544041449</c:v>
                </c:pt>
                <c:pt idx="13998">
                  <c:v>0.30829015544041449</c:v>
                </c:pt>
                <c:pt idx="13999">
                  <c:v>0.30820658532508788</c:v>
                </c:pt>
                <c:pt idx="14000">
                  <c:v>0.30812301520976126</c:v>
                </c:pt>
                <c:pt idx="14001">
                  <c:v>0.30812301520976126</c:v>
                </c:pt>
                <c:pt idx="14002">
                  <c:v>0.30812301520976126</c:v>
                </c:pt>
                <c:pt idx="14003">
                  <c:v>0.30803944509443432</c:v>
                </c:pt>
                <c:pt idx="14004">
                  <c:v>0.30803944509443432</c:v>
                </c:pt>
                <c:pt idx="14005">
                  <c:v>0.30795587497910765</c:v>
                </c:pt>
                <c:pt idx="14006">
                  <c:v>0.30795587497910765</c:v>
                </c:pt>
                <c:pt idx="14007">
                  <c:v>0.30787230486378087</c:v>
                </c:pt>
                <c:pt idx="14008">
                  <c:v>0.30787230486378087</c:v>
                </c:pt>
                <c:pt idx="14009">
                  <c:v>0.30787230486378087</c:v>
                </c:pt>
                <c:pt idx="14010">
                  <c:v>0.30787230486378087</c:v>
                </c:pt>
                <c:pt idx="14011">
                  <c:v>0.30787230486378087</c:v>
                </c:pt>
                <c:pt idx="14012">
                  <c:v>0.30778873474845403</c:v>
                </c:pt>
                <c:pt idx="14013">
                  <c:v>0.30770516463312725</c:v>
                </c:pt>
                <c:pt idx="14014">
                  <c:v>0.30770516463312725</c:v>
                </c:pt>
                <c:pt idx="14015">
                  <c:v>0.30770516463312725</c:v>
                </c:pt>
                <c:pt idx="14016">
                  <c:v>0.30770516463312725</c:v>
                </c:pt>
                <c:pt idx="14017">
                  <c:v>0.30770516463312725</c:v>
                </c:pt>
                <c:pt idx="14018">
                  <c:v>0.30770516463312725</c:v>
                </c:pt>
                <c:pt idx="14019">
                  <c:v>0.30770516463312725</c:v>
                </c:pt>
                <c:pt idx="14020">
                  <c:v>0.30762159451780058</c:v>
                </c:pt>
                <c:pt idx="14021">
                  <c:v>0.3075380244024738</c:v>
                </c:pt>
                <c:pt idx="14022">
                  <c:v>0.30745445428714702</c:v>
                </c:pt>
                <c:pt idx="14023">
                  <c:v>0.30745445428714702</c:v>
                </c:pt>
                <c:pt idx="14024">
                  <c:v>0.30745445428714702</c:v>
                </c:pt>
                <c:pt idx="14025">
                  <c:v>0.3073708841718204</c:v>
                </c:pt>
                <c:pt idx="14026">
                  <c:v>0.3073708841718204</c:v>
                </c:pt>
                <c:pt idx="14027">
                  <c:v>0.30728731405649334</c:v>
                </c:pt>
                <c:pt idx="14028">
                  <c:v>0.30728731405649334</c:v>
                </c:pt>
                <c:pt idx="14029">
                  <c:v>0.30728731405649334</c:v>
                </c:pt>
                <c:pt idx="14030">
                  <c:v>0.30720374394116667</c:v>
                </c:pt>
                <c:pt idx="14031">
                  <c:v>0.30720374394116667</c:v>
                </c:pt>
                <c:pt idx="14032">
                  <c:v>0.30720374394116667</c:v>
                </c:pt>
                <c:pt idx="14033">
                  <c:v>0.30712017382584017</c:v>
                </c:pt>
                <c:pt idx="14034">
                  <c:v>0.30703660371051322</c:v>
                </c:pt>
                <c:pt idx="14035">
                  <c:v>0.30703660371051322</c:v>
                </c:pt>
                <c:pt idx="14036">
                  <c:v>0.30703660371051322</c:v>
                </c:pt>
                <c:pt idx="14037">
                  <c:v>0.30695303359518633</c:v>
                </c:pt>
                <c:pt idx="14038">
                  <c:v>0.30686946347985988</c:v>
                </c:pt>
                <c:pt idx="14039">
                  <c:v>0.30686946347985988</c:v>
                </c:pt>
                <c:pt idx="14040">
                  <c:v>0.30678589336453305</c:v>
                </c:pt>
                <c:pt idx="14041">
                  <c:v>0.30678589336453305</c:v>
                </c:pt>
                <c:pt idx="14042">
                  <c:v>0.30678589336453305</c:v>
                </c:pt>
                <c:pt idx="14043">
                  <c:v>0.30678589336453305</c:v>
                </c:pt>
                <c:pt idx="14044">
                  <c:v>0.30678589336453305</c:v>
                </c:pt>
                <c:pt idx="14045">
                  <c:v>0.30670232324920632</c:v>
                </c:pt>
                <c:pt idx="14046">
                  <c:v>0.30670232324920632</c:v>
                </c:pt>
                <c:pt idx="14047">
                  <c:v>0.30661875313387943</c:v>
                </c:pt>
                <c:pt idx="14048">
                  <c:v>0.30661875313387943</c:v>
                </c:pt>
                <c:pt idx="14049">
                  <c:v>0.30661875313387943</c:v>
                </c:pt>
                <c:pt idx="14050">
                  <c:v>0.30653518301855265</c:v>
                </c:pt>
                <c:pt idx="14051">
                  <c:v>0.30645161290322581</c:v>
                </c:pt>
                <c:pt idx="14052">
                  <c:v>0.30636804278789931</c:v>
                </c:pt>
                <c:pt idx="14053">
                  <c:v>0.30628447267257242</c:v>
                </c:pt>
                <c:pt idx="14054">
                  <c:v>0.30628447267257242</c:v>
                </c:pt>
                <c:pt idx="14055">
                  <c:v>0.30628447267257242</c:v>
                </c:pt>
                <c:pt idx="14056">
                  <c:v>0.30628447267257242</c:v>
                </c:pt>
                <c:pt idx="14057">
                  <c:v>0.30628447267257242</c:v>
                </c:pt>
                <c:pt idx="14058">
                  <c:v>0.30628447267257242</c:v>
                </c:pt>
                <c:pt idx="14059">
                  <c:v>0.30620090255724564</c:v>
                </c:pt>
                <c:pt idx="14060">
                  <c:v>0.30620090255724564</c:v>
                </c:pt>
                <c:pt idx="14061">
                  <c:v>0.30620090255724564</c:v>
                </c:pt>
                <c:pt idx="14062">
                  <c:v>0.30620090255724564</c:v>
                </c:pt>
                <c:pt idx="14063">
                  <c:v>0.30611733244191874</c:v>
                </c:pt>
                <c:pt idx="14064">
                  <c:v>0.30611733244191874</c:v>
                </c:pt>
                <c:pt idx="14065">
                  <c:v>0.30611733244191874</c:v>
                </c:pt>
                <c:pt idx="14066">
                  <c:v>0.30611733244191874</c:v>
                </c:pt>
                <c:pt idx="14067">
                  <c:v>0.30603376232659196</c:v>
                </c:pt>
                <c:pt idx="14068">
                  <c:v>0.30595019221126546</c:v>
                </c:pt>
                <c:pt idx="14069">
                  <c:v>0.30586662209593862</c:v>
                </c:pt>
                <c:pt idx="14070">
                  <c:v>0.30586662209593862</c:v>
                </c:pt>
                <c:pt idx="14071">
                  <c:v>0.3057830519806119</c:v>
                </c:pt>
                <c:pt idx="14072">
                  <c:v>0.30569948186528506</c:v>
                </c:pt>
                <c:pt idx="14073">
                  <c:v>0.30569948186528506</c:v>
                </c:pt>
                <c:pt idx="14074">
                  <c:v>0.30569948186528506</c:v>
                </c:pt>
                <c:pt idx="14075">
                  <c:v>0.30569948186528506</c:v>
                </c:pt>
                <c:pt idx="14076">
                  <c:v>0.30561591174995839</c:v>
                </c:pt>
                <c:pt idx="14077">
                  <c:v>0.30553234163463161</c:v>
                </c:pt>
                <c:pt idx="14078">
                  <c:v>0.30553234163463161</c:v>
                </c:pt>
                <c:pt idx="14079">
                  <c:v>0.30553234163463161</c:v>
                </c:pt>
                <c:pt idx="14080">
                  <c:v>0.30553234163463161</c:v>
                </c:pt>
                <c:pt idx="14081">
                  <c:v>0.30544877151930494</c:v>
                </c:pt>
                <c:pt idx="14082">
                  <c:v>0.30544877151930494</c:v>
                </c:pt>
                <c:pt idx="14083">
                  <c:v>0.30536520140397805</c:v>
                </c:pt>
                <c:pt idx="14084">
                  <c:v>0.30536520140397805</c:v>
                </c:pt>
                <c:pt idx="14085">
                  <c:v>0.30536520140397805</c:v>
                </c:pt>
                <c:pt idx="14086">
                  <c:v>0.30528163128865138</c:v>
                </c:pt>
                <c:pt idx="14087">
                  <c:v>0.30528163128865138</c:v>
                </c:pt>
                <c:pt idx="14088">
                  <c:v>0.30528163128865138</c:v>
                </c:pt>
                <c:pt idx="14089">
                  <c:v>0.30528163128865138</c:v>
                </c:pt>
                <c:pt idx="14090">
                  <c:v>0.30528163128865138</c:v>
                </c:pt>
                <c:pt idx="14091">
                  <c:v>0.30519806117332438</c:v>
                </c:pt>
                <c:pt idx="14092">
                  <c:v>0.30519806117332438</c:v>
                </c:pt>
                <c:pt idx="14093">
                  <c:v>0.30519806117332438</c:v>
                </c:pt>
                <c:pt idx="14094">
                  <c:v>0.30519806117332438</c:v>
                </c:pt>
                <c:pt idx="14095">
                  <c:v>0.30511449105799787</c:v>
                </c:pt>
                <c:pt idx="14096">
                  <c:v>0.30503092094267104</c:v>
                </c:pt>
                <c:pt idx="14097">
                  <c:v>0.30494735082734425</c:v>
                </c:pt>
                <c:pt idx="14098">
                  <c:v>0.30494735082734425</c:v>
                </c:pt>
                <c:pt idx="14099">
                  <c:v>0.30494735082734425</c:v>
                </c:pt>
                <c:pt idx="14100">
                  <c:v>0.30494735082734425</c:v>
                </c:pt>
                <c:pt idx="14101">
                  <c:v>0.30486378071201747</c:v>
                </c:pt>
                <c:pt idx="14102">
                  <c:v>0.30478021059669058</c:v>
                </c:pt>
                <c:pt idx="14103">
                  <c:v>0.30478021059669058</c:v>
                </c:pt>
                <c:pt idx="14104">
                  <c:v>0.3046966404813638</c:v>
                </c:pt>
                <c:pt idx="14105">
                  <c:v>0.30461307036603724</c:v>
                </c:pt>
                <c:pt idx="14106">
                  <c:v>0.30452950025071046</c:v>
                </c:pt>
                <c:pt idx="14107">
                  <c:v>0.30452950025071046</c:v>
                </c:pt>
                <c:pt idx="14108">
                  <c:v>0.30444593013538357</c:v>
                </c:pt>
                <c:pt idx="14109">
                  <c:v>0.30444593013538357</c:v>
                </c:pt>
                <c:pt idx="14110">
                  <c:v>0.30444593013538357</c:v>
                </c:pt>
                <c:pt idx="14111">
                  <c:v>0.30444593013538357</c:v>
                </c:pt>
                <c:pt idx="14112">
                  <c:v>0.30436236002005707</c:v>
                </c:pt>
                <c:pt idx="14113">
                  <c:v>0.30436236002005707</c:v>
                </c:pt>
                <c:pt idx="14114">
                  <c:v>0.3042787899047304</c:v>
                </c:pt>
                <c:pt idx="14115">
                  <c:v>0.3042787899047304</c:v>
                </c:pt>
                <c:pt idx="14116">
                  <c:v>0.3042787899047304</c:v>
                </c:pt>
                <c:pt idx="14117">
                  <c:v>0.3042787899047304</c:v>
                </c:pt>
                <c:pt idx="14118">
                  <c:v>0.3042787899047304</c:v>
                </c:pt>
                <c:pt idx="14119">
                  <c:v>0.3042787899047304</c:v>
                </c:pt>
                <c:pt idx="14120">
                  <c:v>0.3042787899047304</c:v>
                </c:pt>
                <c:pt idx="14121">
                  <c:v>0.3042787899047304</c:v>
                </c:pt>
                <c:pt idx="14122">
                  <c:v>0.3042787899047304</c:v>
                </c:pt>
                <c:pt idx="14123">
                  <c:v>0.3042787899047304</c:v>
                </c:pt>
                <c:pt idx="14124">
                  <c:v>0.3042787899047304</c:v>
                </c:pt>
                <c:pt idx="14125">
                  <c:v>0.30419521978940345</c:v>
                </c:pt>
                <c:pt idx="14126">
                  <c:v>0.30419521978940345</c:v>
                </c:pt>
                <c:pt idx="14127">
                  <c:v>0.30411164967407667</c:v>
                </c:pt>
                <c:pt idx="14128">
                  <c:v>0.30411164967407667</c:v>
                </c:pt>
                <c:pt idx="14129">
                  <c:v>0.30411164967407667</c:v>
                </c:pt>
                <c:pt idx="14130">
                  <c:v>0.30411164967407667</c:v>
                </c:pt>
                <c:pt idx="14131">
                  <c:v>0.30402807955875</c:v>
                </c:pt>
                <c:pt idx="14132">
                  <c:v>0.30394450944342311</c:v>
                </c:pt>
                <c:pt idx="14133">
                  <c:v>0.30386093932809644</c:v>
                </c:pt>
                <c:pt idx="14134">
                  <c:v>0.30386093932809644</c:v>
                </c:pt>
                <c:pt idx="14135">
                  <c:v>0.30386093932809644</c:v>
                </c:pt>
                <c:pt idx="14136">
                  <c:v>0.30377736921276977</c:v>
                </c:pt>
                <c:pt idx="14137">
                  <c:v>0.30377736921276977</c:v>
                </c:pt>
                <c:pt idx="14138">
                  <c:v>0.30369379909744293</c:v>
                </c:pt>
                <c:pt idx="14139">
                  <c:v>0.30369379909744293</c:v>
                </c:pt>
                <c:pt idx="14140">
                  <c:v>0.30369379909744293</c:v>
                </c:pt>
                <c:pt idx="14141">
                  <c:v>0.30369379909744293</c:v>
                </c:pt>
                <c:pt idx="14142">
                  <c:v>0.30361022898211598</c:v>
                </c:pt>
                <c:pt idx="14143">
                  <c:v>0.30352665886678931</c:v>
                </c:pt>
                <c:pt idx="14144">
                  <c:v>0.30344308875146264</c:v>
                </c:pt>
                <c:pt idx="14145">
                  <c:v>0.30344308875146264</c:v>
                </c:pt>
                <c:pt idx="14146">
                  <c:v>0.30344308875146264</c:v>
                </c:pt>
                <c:pt idx="14147">
                  <c:v>0.30335951863613575</c:v>
                </c:pt>
                <c:pt idx="14148">
                  <c:v>0.30335951863613575</c:v>
                </c:pt>
                <c:pt idx="14149">
                  <c:v>0.30327594852080897</c:v>
                </c:pt>
                <c:pt idx="14150">
                  <c:v>0.30327594852080897</c:v>
                </c:pt>
                <c:pt idx="14151">
                  <c:v>0.30327594852080897</c:v>
                </c:pt>
                <c:pt idx="14152">
                  <c:v>0.30327594852080897</c:v>
                </c:pt>
                <c:pt idx="14153">
                  <c:v>0.30327594852080897</c:v>
                </c:pt>
                <c:pt idx="14154">
                  <c:v>0.3031923784054823</c:v>
                </c:pt>
                <c:pt idx="14155">
                  <c:v>0.30310880829015552</c:v>
                </c:pt>
                <c:pt idx="14156">
                  <c:v>0.30310880829015552</c:v>
                </c:pt>
                <c:pt idx="14157">
                  <c:v>0.30302523817482885</c:v>
                </c:pt>
                <c:pt idx="14158">
                  <c:v>0.30302523817482885</c:v>
                </c:pt>
                <c:pt idx="14159">
                  <c:v>0.30302523817482885</c:v>
                </c:pt>
                <c:pt idx="14160">
                  <c:v>0.30294166805950207</c:v>
                </c:pt>
                <c:pt idx="14161">
                  <c:v>0.30285809794417545</c:v>
                </c:pt>
                <c:pt idx="14162">
                  <c:v>0.30285809794417545</c:v>
                </c:pt>
                <c:pt idx="14163">
                  <c:v>0.30285809794417545</c:v>
                </c:pt>
                <c:pt idx="14164">
                  <c:v>0.30277452782884862</c:v>
                </c:pt>
                <c:pt idx="14165">
                  <c:v>0.30277452782884862</c:v>
                </c:pt>
                <c:pt idx="14166">
                  <c:v>0.30269095771352161</c:v>
                </c:pt>
                <c:pt idx="14167">
                  <c:v>0.30269095771352161</c:v>
                </c:pt>
                <c:pt idx="14168">
                  <c:v>0.30260738759819483</c:v>
                </c:pt>
                <c:pt idx="14169">
                  <c:v>0.30260738759819483</c:v>
                </c:pt>
                <c:pt idx="14170">
                  <c:v>0.30260738759819483</c:v>
                </c:pt>
                <c:pt idx="14171">
                  <c:v>0.30260738759819483</c:v>
                </c:pt>
                <c:pt idx="14172">
                  <c:v>0.30260738759819483</c:v>
                </c:pt>
                <c:pt idx="14173">
                  <c:v>0.30252381748286838</c:v>
                </c:pt>
                <c:pt idx="14174">
                  <c:v>0.30244024736754155</c:v>
                </c:pt>
                <c:pt idx="14175">
                  <c:v>0.30235667725221493</c:v>
                </c:pt>
                <c:pt idx="14176">
                  <c:v>0.30235667725221493</c:v>
                </c:pt>
                <c:pt idx="14177">
                  <c:v>0.30227310713688782</c:v>
                </c:pt>
                <c:pt idx="14178">
                  <c:v>0.30218953702156115</c:v>
                </c:pt>
                <c:pt idx="14179">
                  <c:v>0.30210596690623437</c:v>
                </c:pt>
                <c:pt idx="14180">
                  <c:v>0.30202239679090781</c:v>
                </c:pt>
                <c:pt idx="14181">
                  <c:v>0.30193882667558081</c:v>
                </c:pt>
                <c:pt idx="14182">
                  <c:v>0.30185525656025408</c:v>
                </c:pt>
                <c:pt idx="14183">
                  <c:v>0.3017716864449273</c:v>
                </c:pt>
                <c:pt idx="14184">
                  <c:v>0.30168811632960085</c:v>
                </c:pt>
                <c:pt idx="14185">
                  <c:v>0.30168811632960085</c:v>
                </c:pt>
                <c:pt idx="14186">
                  <c:v>0.30168811632960085</c:v>
                </c:pt>
                <c:pt idx="14187">
                  <c:v>0.30168811632960085</c:v>
                </c:pt>
                <c:pt idx="14188">
                  <c:v>0.30160454621427396</c:v>
                </c:pt>
                <c:pt idx="14189">
                  <c:v>0.30152097609894724</c:v>
                </c:pt>
                <c:pt idx="14190">
                  <c:v>0.30152097609894724</c:v>
                </c:pt>
                <c:pt idx="14191">
                  <c:v>0.3014374059836204</c:v>
                </c:pt>
                <c:pt idx="14192">
                  <c:v>0.30135383586829356</c:v>
                </c:pt>
                <c:pt idx="14193">
                  <c:v>0.30135383586829356</c:v>
                </c:pt>
                <c:pt idx="14194">
                  <c:v>0.301270265752967</c:v>
                </c:pt>
                <c:pt idx="14195">
                  <c:v>0.30118669563764033</c:v>
                </c:pt>
                <c:pt idx="14196">
                  <c:v>0.30118669563764033</c:v>
                </c:pt>
                <c:pt idx="14197">
                  <c:v>0.30110312552231322</c:v>
                </c:pt>
                <c:pt idx="14198">
                  <c:v>0.30110312552231322</c:v>
                </c:pt>
                <c:pt idx="14199">
                  <c:v>0.30110312552231322</c:v>
                </c:pt>
                <c:pt idx="14200">
                  <c:v>0.30110312552231322</c:v>
                </c:pt>
                <c:pt idx="14201">
                  <c:v>0.30101955540698644</c:v>
                </c:pt>
                <c:pt idx="14202">
                  <c:v>0.30101955540698644</c:v>
                </c:pt>
                <c:pt idx="14203">
                  <c:v>0.30101955540698644</c:v>
                </c:pt>
                <c:pt idx="14204">
                  <c:v>0.30101955540698644</c:v>
                </c:pt>
                <c:pt idx="14205">
                  <c:v>0.30093598529165988</c:v>
                </c:pt>
                <c:pt idx="14206">
                  <c:v>0.30093598529165988</c:v>
                </c:pt>
                <c:pt idx="14207">
                  <c:v>0.3008524151763331</c:v>
                </c:pt>
                <c:pt idx="14208">
                  <c:v>0.30076884506100632</c:v>
                </c:pt>
                <c:pt idx="14209">
                  <c:v>0.30068527494567965</c:v>
                </c:pt>
                <c:pt idx="14210">
                  <c:v>0.30068527494567965</c:v>
                </c:pt>
                <c:pt idx="14211">
                  <c:v>0.30060170483035276</c:v>
                </c:pt>
                <c:pt idx="14212">
                  <c:v>0.30051813471502586</c:v>
                </c:pt>
                <c:pt idx="14213">
                  <c:v>0.30043456459969936</c:v>
                </c:pt>
                <c:pt idx="14214">
                  <c:v>0.30043456459969936</c:v>
                </c:pt>
                <c:pt idx="14215">
                  <c:v>0.30043456459969936</c:v>
                </c:pt>
                <c:pt idx="14216">
                  <c:v>0.30043456459969936</c:v>
                </c:pt>
                <c:pt idx="14217">
                  <c:v>0.30035099448437252</c:v>
                </c:pt>
                <c:pt idx="14218">
                  <c:v>0.30026742436904585</c:v>
                </c:pt>
                <c:pt idx="14219">
                  <c:v>0.30026742436904585</c:v>
                </c:pt>
                <c:pt idx="14220">
                  <c:v>0.30026742436904585</c:v>
                </c:pt>
                <c:pt idx="14221">
                  <c:v>0.30026742436904585</c:v>
                </c:pt>
                <c:pt idx="14222">
                  <c:v>0.30026742436904585</c:v>
                </c:pt>
                <c:pt idx="14223">
                  <c:v>0.30026742436904585</c:v>
                </c:pt>
                <c:pt idx="14224">
                  <c:v>0.30018385425371885</c:v>
                </c:pt>
                <c:pt idx="14225">
                  <c:v>0.30018385425371885</c:v>
                </c:pt>
                <c:pt idx="14226">
                  <c:v>0.30010028413839207</c:v>
                </c:pt>
                <c:pt idx="14227">
                  <c:v>0.30010028413839207</c:v>
                </c:pt>
                <c:pt idx="14228">
                  <c:v>0.30010028413839207</c:v>
                </c:pt>
                <c:pt idx="14229">
                  <c:v>0.30001671402306551</c:v>
                </c:pt>
                <c:pt idx="14230">
                  <c:v>0.30001671402306551</c:v>
                </c:pt>
                <c:pt idx="14231">
                  <c:v>0.29993314390773862</c:v>
                </c:pt>
                <c:pt idx="14232">
                  <c:v>0.29984957379241206</c:v>
                </c:pt>
                <c:pt idx="14233">
                  <c:v>0.29976600367708517</c:v>
                </c:pt>
                <c:pt idx="14234">
                  <c:v>0.29976600367708517</c:v>
                </c:pt>
                <c:pt idx="14235">
                  <c:v>0.29976600367708517</c:v>
                </c:pt>
                <c:pt idx="14236">
                  <c:v>0.29976600367708517</c:v>
                </c:pt>
                <c:pt idx="14237">
                  <c:v>0.29968243356175839</c:v>
                </c:pt>
                <c:pt idx="14238">
                  <c:v>0.29968243356175839</c:v>
                </c:pt>
                <c:pt idx="14239">
                  <c:v>0.29959886344643172</c:v>
                </c:pt>
                <c:pt idx="14240">
                  <c:v>0.29959886344643172</c:v>
                </c:pt>
                <c:pt idx="14241">
                  <c:v>0.29951529333110488</c:v>
                </c:pt>
                <c:pt idx="14242">
                  <c:v>0.29943172321577816</c:v>
                </c:pt>
                <c:pt idx="14243">
                  <c:v>0.29934815310045143</c:v>
                </c:pt>
                <c:pt idx="14244">
                  <c:v>0.29926458298512448</c:v>
                </c:pt>
                <c:pt idx="14245">
                  <c:v>0.29918101286979781</c:v>
                </c:pt>
                <c:pt idx="14246">
                  <c:v>0.29918101286979781</c:v>
                </c:pt>
                <c:pt idx="14247">
                  <c:v>0.29909744275447114</c:v>
                </c:pt>
                <c:pt idx="14248">
                  <c:v>0.29901387263914442</c:v>
                </c:pt>
                <c:pt idx="14249">
                  <c:v>0.29901387263914442</c:v>
                </c:pt>
                <c:pt idx="14250">
                  <c:v>0.29901387263914442</c:v>
                </c:pt>
                <c:pt idx="14251">
                  <c:v>0.29901387263914442</c:v>
                </c:pt>
                <c:pt idx="14252">
                  <c:v>0.29893030252381747</c:v>
                </c:pt>
                <c:pt idx="14253">
                  <c:v>0.29893030252381747</c:v>
                </c:pt>
                <c:pt idx="14254">
                  <c:v>0.2988467324084908</c:v>
                </c:pt>
                <c:pt idx="14255">
                  <c:v>0.29876316229316402</c:v>
                </c:pt>
                <c:pt idx="14256">
                  <c:v>0.29876316229316402</c:v>
                </c:pt>
                <c:pt idx="14257">
                  <c:v>0.29876316229316402</c:v>
                </c:pt>
                <c:pt idx="14258">
                  <c:v>0.29876316229316402</c:v>
                </c:pt>
                <c:pt idx="14259">
                  <c:v>0.29876316229316402</c:v>
                </c:pt>
                <c:pt idx="14260">
                  <c:v>0.29876316229316402</c:v>
                </c:pt>
                <c:pt idx="14261">
                  <c:v>0.29876316229316402</c:v>
                </c:pt>
                <c:pt idx="14262">
                  <c:v>0.29867959217783741</c:v>
                </c:pt>
                <c:pt idx="14263">
                  <c:v>0.29867959217783741</c:v>
                </c:pt>
                <c:pt idx="14264">
                  <c:v>0.29867959217783741</c:v>
                </c:pt>
                <c:pt idx="14265">
                  <c:v>0.29867959217783741</c:v>
                </c:pt>
                <c:pt idx="14266">
                  <c:v>0.29867959217783741</c:v>
                </c:pt>
                <c:pt idx="14267">
                  <c:v>0.29859602206251046</c:v>
                </c:pt>
                <c:pt idx="14268">
                  <c:v>0.29851245194718384</c:v>
                </c:pt>
                <c:pt idx="14269">
                  <c:v>0.29842888183185723</c:v>
                </c:pt>
                <c:pt idx="14270">
                  <c:v>0.29842888183185723</c:v>
                </c:pt>
                <c:pt idx="14271">
                  <c:v>0.29842888183185723</c:v>
                </c:pt>
                <c:pt idx="14272">
                  <c:v>0.29842888183185723</c:v>
                </c:pt>
                <c:pt idx="14273">
                  <c:v>0.29842888183185723</c:v>
                </c:pt>
                <c:pt idx="14274">
                  <c:v>0.29842888183185723</c:v>
                </c:pt>
                <c:pt idx="14275">
                  <c:v>0.29834531171653011</c:v>
                </c:pt>
                <c:pt idx="14276">
                  <c:v>0.29826174160120345</c:v>
                </c:pt>
                <c:pt idx="14277">
                  <c:v>0.29826174160120345</c:v>
                </c:pt>
                <c:pt idx="14278">
                  <c:v>0.29826174160120345</c:v>
                </c:pt>
                <c:pt idx="14279">
                  <c:v>0.29826174160120345</c:v>
                </c:pt>
                <c:pt idx="14280">
                  <c:v>0.29826174160120345</c:v>
                </c:pt>
                <c:pt idx="14281">
                  <c:v>0.29817817148587689</c:v>
                </c:pt>
                <c:pt idx="14282">
                  <c:v>0.29817817148587689</c:v>
                </c:pt>
                <c:pt idx="14283">
                  <c:v>0.29817817148587689</c:v>
                </c:pt>
                <c:pt idx="14284">
                  <c:v>0.29809460137055005</c:v>
                </c:pt>
                <c:pt idx="14285">
                  <c:v>0.29809460137055005</c:v>
                </c:pt>
                <c:pt idx="14286">
                  <c:v>0.29809460137055005</c:v>
                </c:pt>
                <c:pt idx="14287">
                  <c:v>0.29801103125522321</c:v>
                </c:pt>
                <c:pt idx="14288">
                  <c:v>0.29801103125522321</c:v>
                </c:pt>
                <c:pt idx="14289">
                  <c:v>0.2979274611398966</c:v>
                </c:pt>
                <c:pt idx="14290">
                  <c:v>0.29784389102456987</c:v>
                </c:pt>
                <c:pt idx="14291">
                  <c:v>0.29784389102456987</c:v>
                </c:pt>
                <c:pt idx="14292">
                  <c:v>0.29784389102456987</c:v>
                </c:pt>
                <c:pt idx="14293">
                  <c:v>0.29776032090924304</c:v>
                </c:pt>
                <c:pt idx="14294">
                  <c:v>0.29776032090924304</c:v>
                </c:pt>
                <c:pt idx="14295">
                  <c:v>0.29776032090924304</c:v>
                </c:pt>
                <c:pt idx="14296">
                  <c:v>0.29776032090924304</c:v>
                </c:pt>
                <c:pt idx="14297">
                  <c:v>0.29776032090924304</c:v>
                </c:pt>
                <c:pt idx="14298">
                  <c:v>0.2976767507939162</c:v>
                </c:pt>
                <c:pt idx="14299">
                  <c:v>0.2976767507939162</c:v>
                </c:pt>
                <c:pt idx="14300">
                  <c:v>0.2976767507939162</c:v>
                </c:pt>
                <c:pt idx="14301">
                  <c:v>0.2976767507939162</c:v>
                </c:pt>
                <c:pt idx="14302">
                  <c:v>0.29759318067858925</c:v>
                </c:pt>
                <c:pt idx="14303">
                  <c:v>0.29759318067858925</c:v>
                </c:pt>
                <c:pt idx="14304">
                  <c:v>0.29759318067858925</c:v>
                </c:pt>
                <c:pt idx="14305">
                  <c:v>0.29759318067858925</c:v>
                </c:pt>
                <c:pt idx="14306">
                  <c:v>0.29759318067858925</c:v>
                </c:pt>
                <c:pt idx="14307">
                  <c:v>0.29759318067858925</c:v>
                </c:pt>
                <c:pt idx="14308">
                  <c:v>0.29759318067858925</c:v>
                </c:pt>
                <c:pt idx="14309">
                  <c:v>0.29759318067858925</c:v>
                </c:pt>
                <c:pt idx="14310">
                  <c:v>0.29759318067858925</c:v>
                </c:pt>
                <c:pt idx="14311">
                  <c:v>0.29759318067858925</c:v>
                </c:pt>
                <c:pt idx="14312">
                  <c:v>0.29759318067858925</c:v>
                </c:pt>
                <c:pt idx="14313">
                  <c:v>0.29750961056326258</c:v>
                </c:pt>
                <c:pt idx="14314">
                  <c:v>0.29750961056326258</c:v>
                </c:pt>
                <c:pt idx="14315">
                  <c:v>0.29750961056326258</c:v>
                </c:pt>
                <c:pt idx="14316">
                  <c:v>0.29742604044793586</c:v>
                </c:pt>
                <c:pt idx="14317">
                  <c:v>0.29742604044793586</c:v>
                </c:pt>
                <c:pt idx="14318">
                  <c:v>0.29734247033260935</c:v>
                </c:pt>
                <c:pt idx="14319">
                  <c:v>0.29725890021728241</c:v>
                </c:pt>
                <c:pt idx="14320">
                  <c:v>0.29725890021728241</c:v>
                </c:pt>
                <c:pt idx="14321">
                  <c:v>0.29725890021728241</c:v>
                </c:pt>
                <c:pt idx="14322">
                  <c:v>0.29717533010195551</c:v>
                </c:pt>
                <c:pt idx="14323">
                  <c:v>0.29709175998662884</c:v>
                </c:pt>
                <c:pt idx="14324">
                  <c:v>0.29700818987130218</c:v>
                </c:pt>
                <c:pt idx="14325">
                  <c:v>0.29692461975597551</c:v>
                </c:pt>
                <c:pt idx="14326">
                  <c:v>0.29692461975597551</c:v>
                </c:pt>
                <c:pt idx="14327">
                  <c:v>0.29692461975597551</c:v>
                </c:pt>
                <c:pt idx="14328">
                  <c:v>0.29684104964064861</c:v>
                </c:pt>
                <c:pt idx="14329">
                  <c:v>0.29675747952532172</c:v>
                </c:pt>
                <c:pt idx="14330">
                  <c:v>0.29667390940999505</c:v>
                </c:pt>
                <c:pt idx="14331">
                  <c:v>0.29667390940999505</c:v>
                </c:pt>
                <c:pt idx="14332">
                  <c:v>0.29667390940999505</c:v>
                </c:pt>
                <c:pt idx="14333">
                  <c:v>0.29659033929466844</c:v>
                </c:pt>
                <c:pt idx="14334">
                  <c:v>0.29650676917934182</c:v>
                </c:pt>
                <c:pt idx="14335">
                  <c:v>0.29650676917934182</c:v>
                </c:pt>
                <c:pt idx="14336">
                  <c:v>0.29650676917934182</c:v>
                </c:pt>
                <c:pt idx="14337">
                  <c:v>0.29642319906401488</c:v>
                </c:pt>
                <c:pt idx="14338">
                  <c:v>0.29642319906401488</c:v>
                </c:pt>
                <c:pt idx="14339">
                  <c:v>0.29633962894868798</c:v>
                </c:pt>
                <c:pt idx="14340">
                  <c:v>0.29625605883336115</c:v>
                </c:pt>
                <c:pt idx="14341">
                  <c:v>0.29625605883336115</c:v>
                </c:pt>
                <c:pt idx="14342">
                  <c:v>0.29617248871803448</c:v>
                </c:pt>
                <c:pt idx="14343">
                  <c:v>0.29608891860270786</c:v>
                </c:pt>
                <c:pt idx="14344">
                  <c:v>0.29608891860270786</c:v>
                </c:pt>
                <c:pt idx="14345">
                  <c:v>0.2960053484873808</c:v>
                </c:pt>
                <c:pt idx="14346">
                  <c:v>0.2960053484873808</c:v>
                </c:pt>
                <c:pt idx="14347">
                  <c:v>0.2960053484873808</c:v>
                </c:pt>
                <c:pt idx="14348">
                  <c:v>0.2960053484873808</c:v>
                </c:pt>
                <c:pt idx="14349">
                  <c:v>0.2960053484873808</c:v>
                </c:pt>
                <c:pt idx="14350">
                  <c:v>0.29592177837205441</c:v>
                </c:pt>
                <c:pt idx="14351">
                  <c:v>0.29592177837205441</c:v>
                </c:pt>
                <c:pt idx="14352">
                  <c:v>0.29583820825672735</c:v>
                </c:pt>
                <c:pt idx="14353">
                  <c:v>0.29575463814140068</c:v>
                </c:pt>
                <c:pt idx="14354">
                  <c:v>0.2956710680260739</c:v>
                </c:pt>
                <c:pt idx="14355">
                  <c:v>0.2956710680260739</c:v>
                </c:pt>
                <c:pt idx="14356">
                  <c:v>0.2955874979107474</c:v>
                </c:pt>
                <c:pt idx="14357">
                  <c:v>0.29550392779542045</c:v>
                </c:pt>
                <c:pt idx="14358">
                  <c:v>0.29550392779542045</c:v>
                </c:pt>
                <c:pt idx="14359">
                  <c:v>0.29542035768009367</c:v>
                </c:pt>
                <c:pt idx="14360">
                  <c:v>0.29542035768009367</c:v>
                </c:pt>
                <c:pt idx="14361">
                  <c:v>0.29533678756476711</c:v>
                </c:pt>
                <c:pt idx="14362">
                  <c:v>0.29533678756476711</c:v>
                </c:pt>
                <c:pt idx="14363">
                  <c:v>0.29525321744944022</c:v>
                </c:pt>
                <c:pt idx="14364">
                  <c:v>0.29525321744944022</c:v>
                </c:pt>
                <c:pt idx="14365">
                  <c:v>0.29525321744944022</c:v>
                </c:pt>
                <c:pt idx="14366">
                  <c:v>0.29516964733411338</c:v>
                </c:pt>
                <c:pt idx="14367">
                  <c:v>0.29516964733411338</c:v>
                </c:pt>
                <c:pt idx="14368">
                  <c:v>0.29516964733411338</c:v>
                </c:pt>
                <c:pt idx="14369">
                  <c:v>0.29508607721878677</c:v>
                </c:pt>
                <c:pt idx="14370">
                  <c:v>0.29508607721878677</c:v>
                </c:pt>
                <c:pt idx="14371">
                  <c:v>0.29500250710345993</c:v>
                </c:pt>
                <c:pt idx="14372">
                  <c:v>0.29500250710345993</c:v>
                </c:pt>
                <c:pt idx="14373">
                  <c:v>0.29500250710345993</c:v>
                </c:pt>
                <c:pt idx="14374">
                  <c:v>0.29491893698813321</c:v>
                </c:pt>
                <c:pt idx="14375">
                  <c:v>0.29491893698813321</c:v>
                </c:pt>
                <c:pt idx="14376">
                  <c:v>0.29483536687280643</c:v>
                </c:pt>
                <c:pt idx="14377">
                  <c:v>0.29475179675747964</c:v>
                </c:pt>
                <c:pt idx="14378">
                  <c:v>0.29466822664215281</c:v>
                </c:pt>
                <c:pt idx="14379">
                  <c:v>0.29458465652682597</c:v>
                </c:pt>
                <c:pt idx="14380">
                  <c:v>0.29458465652682597</c:v>
                </c:pt>
                <c:pt idx="14381">
                  <c:v>0.29458465652682597</c:v>
                </c:pt>
                <c:pt idx="14382">
                  <c:v>0.29458465652682597</c:v>
                </c:pt>
                <c:pt idx="14383">
                  <c:v>0.29458465652682597</c:v>
                </c:pt>
                <c:pt idx="14384">
                  <c:v>0.29458465652682597</c:v>
                </c:pt>
                <c:pt idx="14385">
                  <c:v>0.29450108641149925</c:v>
                </c:pt>
                <c:pt idx="14386">
                  <c:v>0.29450108641149925</c:v>
                </c:pt>
                <c:pt idx="14387">
                  <c:v>0.29441751629617252</c:v>
                </c:pt>
                <c:pt idx="14388">
                  <c:v>0.29441751629617252</c:v>
                </c:pt>
                <c:pt idx="14389">
                  <c:v>0.29433394618084591</c:v>
                </c:pt>
                <c:pt idx="14390">
                  <c:v>0.29425037606551896</c:v>
                </c:pt>
                <c:pt idx="14391">
                  <c:v>0.29425037606551896</c:v>
                </c:pt>
                <c:pt idx="14392">
                  <c:v>0.29425037606551896</c:v>
                </c:pt>
                <c:pt idx="14393">
                  <c:v>0.29425037606551896</c:v>
                </c:pt>
                <c:pt idx="14394">
                  <c:v>0.29425037606551896</c:v>
                </c:pt>
                <c:pt idx="14395">
                  <c:v>0.29425037606551896</c:v>
                </c:pt>
                <c:pt idx="14396">
                  <c:v>0.29425037606551896</c:v>
                </c:pt>
                <c:pt idx="14397">
                  <c:v>0.29416680595019234</c:v>
                </c:pt>
                <c:pt idx="14398">
                  <c:v>0.29408323583486562</c:v>
                </c:pt>
                <c:pt idx="14399">
                  <c:v>0.29399966571953889</c:v>
                </c:pt>
                <c:pt idx="14400">
                  <c:v>0.29399966571953889</c:v>
                </c:pt>
                <c:pt idx="14401">
                  <c:v>0.29391609560421217</c:v>
                </c:pt>
                <c:pt idx="14402">
                  <c:v>0.29391609560421217</c:v>
                </c:pt>
                <c:pt idx="14403">
                  <c:v>0.29391609560421217</c:v>
                </c:pt>
                <c:pt idx="14404">
                  <c:v>0.29391609560421217</c:v>
                </c:pt>
                <c:pt idx="14405">
                  <c:v>0.29391609560421217</c:v>
                </c:pt>
                <c:pt idx="14406">
                  <c:v>0.29383252548888528</c:v>
                </c:pt>
                <c:pt idx="14407">
                  <c:v>0.29374895537355838</c:v>
                </c:pt>
                <c:pt idx="14408">
                  <c:v>0.29374895537355838</c:v>
                </c:pt>
                <c:pt idx="14409">
                  <c:v>0.29366538525823171</c:v>
                </c:pt>
                <c:pt idx="14410">
                  <c:v>0.29366538525823171</c:v>
                </c:pt>
                <c:pt idx="14411">
                  <c:v>0.29366538525823171</c:v>
                </c:pt>
                <c:pt idx="14412">
                  <c:v>0.29358181514290516</c:v>
                </c:pt>
                <c:pt idx="14413">
                  <c:v>0.29349824502757826</c:v>
                </c:pt>
                <c:pt idx="14414">
                  <c:v>0.29349824502757826</c:v>
                </c:pt>
                <c:pt idx="14415">
                  <c:v>0.29341467491225159</c:v>
                </c:pt>
                <c:pt idx="14416">
                  <c:v>0.29333110479692459</c:v>
                </c:pt>
                <c:pt idx="14417">
                  <c:v>0.29333110479692459</c:v>
                </c:pt>
                <c:pt idx="14418">
                  <c:v>0.29333110479692459</c:v>
                </c:pt>
                <c:pt idx="14419">
                  <c:v>0.29324753468159764</c:v>
                </c:pt>
                <c:pt idx="14420">
                  <c:v>0.29324753468159764</c:v>
                </c:pt>
                <c:pt idx="14421">
                  <c:v>0.29324753468159764</c:v>
                </c:pt>
                <c:pt idx="14422">
                  <c:v>0.29324753468159764</c:v>
                </c:pt>
                <c:pt idx="14423">
                  <c:v>0.29316396456627125</c:v>
                </c:pt>
                <c:pt idx="14424">
                  <c:v>0.29316396456627125</c:v>
                </c:pt>
                <c:pt idx="14425">
                  <c:v>0.29308039445094447</c:v>
                </c:pt>
                <c:pt idx="14426">
                  <c:v>0.29299682433561774</c:v>
                </c:pt>
                <c:pt idx="14427">
                  <c:v>0.2929132542202908</c:v>
                </c:pt>
                <c:pt idx="14428">
                  <c:v>0.29282968410496429</c:v>
                </c:pt>
                <c:pt idx="14429">
                  <c:v>0.29282968410496429</c:v>
                </c:pt>
                <c:pt idx="14430">
                  <c:v>0.29282968410496429</c:v>
                </c:pt>
                <c:pt idx="14431">
                  <c:v>0.29282968410496429</c:v>
                </c:pt>
                <c:pt idx="14432">
                  <c:v>0.29274611398963746</c:v>
                </c:pt>
                <c:pt idx="14433">
                  <c:v>0.29266254387431068</c:v>
                </c:pt>
                <c:pt idx="14434">
                  <c:v>0.29266254387431068</c:v>
                </c:pt>
                <c:pt idx="14435">
                  <c:v>0.29266254387431068</c:v>
                </c:pt>
                <c:pt idx="14436">
                  <c:v>0.29266254387431068</c:v>
                </c:pt>
                <c:pt idx="14437">
                  <c:v>0.29266254387431068</c:v>
                </c:pt>
                <c:pt idx="14438">
                  <c:v>0.29266254387431068</c:v>
                </c:pt>
                <c:pt idx="14439">
                  <c:v>0.29266254387431068</c:v>
                </c:pt>
                <c:pt idx="14440">
                  <c:v>0.29266254387431068</c:v>
                </c:pt>
                <c:pt idx="14441">
                  <c:v>0.29257897375898401</c:v>
                </c:pt>
                <c:pt idx="14442">
                  <c:v>0.29249540364365711</c:v>
                </c:pt>
                <c:pt idx="14443">
                  <c:v>0.29249540364365711</c:v>
                </c:pt>
                <c:pt idx="14444">
                  <c:v>0.29241183352833022</c:v>
                </c:pt>
                <c:pt idx="14445">
                  <c:v>0.29241183352833022</c:v>
                </c:pt>
                <c:pt idx="14446">
                  <c:v>0.29241183352833022</c:v>
                </c:pt>
                <c:pt idx="14447">
                  <c:v>0.29232826341300377</c:v>
                </c:pt>
                <c:pt idx="14448">
                  <c:v>0.29232826341300377</c:v>
                </c:pt>
                <c:pt idx="14449">
                  <c:v>0.29232826341300377</c:v>
                </c:pt>
                <c:pt idx="14450">
                  <c:v>0.29232826341300377</c:v>
                </c:pt>
                <c:pt idx="14451">
                  <c:v>0.29232826341300377</c:v>
                </c:pt>
                <c:pt idx="14452">
                  <c:v>0.29232826341300377</c:v>
                </c:pt>
                <c:pt idx="14453">
                  <c:v>0.29224469329767694</c:v>
                </c:pt>
                <c:pt idx="14454">
                  <c:v>0.29224469329767694</c:v>
                </c:pt>
                <c:pt idx="14455">
                  <c:v>0.29224469329767694</c:v>
                </c:pt>
                <c:pt idx="14456">
                  <c:v>0.2921611231823501</c:v>
                </c:pt>
                <c:pt idx="14457">
                  <c:v>0.2921611231823501</c:v>
                </c:pt>
                <c:pt idx="14458">
                  <c:v>0.2921611231823501</c:v>
                </c:pt>
                <c:pt idx="14459">
                  <c:v>0.29207755306702332</c:v>
                </c:pt>
                <c:pt idx="14460">
                  <c:v>0.29207755306702332</c:v>
                </c:pt>
                <c:pt idx="14461">
                  <c:v>0.29207755306702332</c:v>
                </c:pt>
                <c:pt idx="14462">
                  <c:v>0.29207755306702332</c:v>
                </c:pt>
                <c:pt idx="14463">
                  <c:v>0.29199398295169648</c:v>
                </c:pt>
                <c:pt idx="14464">
                  <c:v>0.29191041283636981</c:v>
                </c:pt>
                <c:pt idx="14465">
                  <c:v>0.29182684272104314</c:v>
                </c:pt>
                <c:pt idx="14466">
                  <c:v>0.2917432726057162</c:v>
                </c:pt>
                <c:pt idx="14467">
                  <c:v>0.29165970249038931</c:v>
                </c:pt>
                <c:pt idx="14468">
                  <c:v>0.29165970249038931</c:v>
                </c:pt>
                <c:pt idx="14469">
                  <c:v>0.29165970249038931</c:v>
                </c:pt>
                <c:pt idx="14470">
                  <c:v>0.29157613237506286</c:v>
                </c:pt>
                <c:pt idx="14471">
                  <c:v>0.29149256225973608</c:v>
                </c:pt>
                <c:pt idx="14472">
                  <c:v>0.29140899214440941</c:v>
                </c:pt>
                <c:pt idx="14473">
                  <c:v>0.29140899214440941</c:v>
                </c:pt>
                <c:pt idx="14474">
                  <c:v>0.29132542202908251</c:v>
                </c:pt>
                <c:pt idx="14475">
                  <c:v>0.29132542202908251</c:v>
                </c:pt>
                <c:pt idx="14476">
                  <c:v>0.29124185191375562</c:v>
                </c:pt>
                <c:pt idx="14477">
                  <c:v>0.29124185191375562</c:v>
                </c:pt>
                <c:pt idx="14478">
                  <c:v>0.29115828179842895</c:v>
                </c:pt>
                <c:pt idx="14479">
                  <c:v>0.29107471168310234</c:v>
                </c:pt>
                <c:pt idx="14480">
                  <c:v>0.29107471168310234</c:v>
                </c:pt>
                <c:pt idx="14481">
                  <c:v>0.29107471168310234</c:v>
                </c:pt>
                <c:pt idx="14482">
                  <c:v>0.29107471168310234</c:v>
                </c:pt>
                <c:pt idx="14483">
                  <c:v>0.29107471168310234</c:v>
                </c:pt>
                <c:pt idx="14484">
                  <c:v>0.29107471168310234</c:v>
                </c:pt>
                <c:pt idx="14485">
                  <c:v>0.29099114156777539</c:v>
                </c:pt>
                <c:pt idx="14486">
                  <c:v>0.29090757145244883</c:v>
                </c:pt>
                <c:pt idx="14487">
                  <c:v>0.29090757145244883</c:v>
                </c:pt>
                <c:pt idx="14488">
                  <c:v>0.29090757145244883</c:v>
                </c:pt>
                <c:pt idx="14489">
                  <c:v>0.29082400133712205</c:v>
                </c:pt>
                <c:pt idx="14490">
                  <c:v>0.29082400133712205</c:v>
                </c:pt>
                <c:pt idx="14491">
                  <c:v>0.29082400133712205</c:v>
                </c:pt>
                <c:pt idx="14492">
                  <c:v>0.29074043122179505</c:v>
                </c:pt>
                <c:pt idx="14493">
                  <c:v>0.29074043122179505</c:v>
                </c:pt>
                <c:pt idx="14494">
                  <c:v>0.29074043122179505</c:v>
                </c:pt>
                <c:pt idx="14495">
                  <c:v>0.29074043122179505</c:v>
                </c:pt>
                <c:pt idx="14496">
                  <c:v>0.29065686110646854</c:v>
                </c:pt>
                <c:pt idx="14497">
                  <c:v>0.29065686110646854</c:v>
                </c:pt>
                <c:pt idx="14498">
                  <c:v>0.29057329099114171</c:v>
                </c:pt>
                <c:pt idx="14499">
                  <c:v>0.29057329099114171</c:v>
                </c:pt>
                <c:pt idx="14500">
                  <c:v>0.29048972087581493</c:v>
                </c:pt>
                <c:pt idx="14501">
                  <c:v>0.29040615076048815</c:v>
                </c:pt>
                <c:pt idx="14502">
                  <c:v>0.29040615076048815</c:v>
                </c:pt>
                <c:pt idx="14503">
                  <c:v>0.29040615076048815</c:v>
                </c:pt>
                <c:pt idx="14504">
                  <c:v>0.29032258064516142</c:v>
                </c:pt>
                <c:pt idx="14505">
                  <c:v>0.29032258064516142</c:v>
                </c:pt>
                <c:pt idx="14506">
                  <c:v>0.29023901052983453</c:v>
                </c:pt>
                <c:pt idx="14507">
                  <c:v>0.29023901052983453</c:v>
                </c:pt>
                <c:pt idx="14508">
                  <c:v>0.29015544041450775</c:v>
                </c:pt>
                <c:pt idx="14509">
                  <c:v>0.29015544041450775</c:v>
                </c:pt>
                <c:pt idx="14510">
                  <c:v>0.29007187029918113</c:v>
                </c:pt>
                <c:pt idx="14511">
                  <c:v>0.29007187029918113</c:v>
                </c:pt>
                <c:pt idx="14512">
                  <c:v>0.28998830018385452</c:v>
                </c:pt>
                <c:pt idx="14513">
                  <c:v>0.28998830018385452</c:v>
                </c:pt>
                <c:pt idx="14514">
                  <c:v>0.28990473006852746</c:v>
                </c:pt>
                <c:pt idx="14515">
                  <c:v>0.28990473006852746</c:v>
                </c:pt>
                <c:pt idx="14516">
                  <c:v>0.28982115995320085</c:v>
                </c:pt>
                <c:pt idx="14517">
                  <c:v>0.28982115995320085</c:v>
                </c:pt>
                <c:pt idx="14518">
                  <c:v>0.28982115995320085</c:v>
                </c:pt>
                <c:pt idx="14519">
                  <c:v>0.28982115995320085</c:v>
                </c:pt>
                <c:pt idx="14520">
                  <c:v>0.28973758983787412</c:v>
                </c:pt>
                <c:pt idx="14521">
                  <c:v>0.28973758983787412</c:v>
                </c:pt>
                <c:pt idx="14522">
                  <c:v>0.28973758983787412</c:v>
                </c:pt>
                <c:pt idx="14523">
                  <c:v>0.2896540197225474</c:v>
                </c:pt>
                <c:pt idx="14524">
                  <c:v>0.2896540197225474</c:v>
                </c:pt>
                <c:pt idx="14525">
                  <c:v>0.2896540197225474</c:v>
                </c:pt>
                <c:pt idx="14526">
                  <c:v>0.28957044960722056</c:v>
                </c:pt>
                <c:pt idx="14527">
                  <c:v>0.28948687949189389</c:v>
                </c:pt>
                <c:pt idx="14528">
                  <c:v>0.289403309376567</c:v>
                </c:pt>
                <c:pt idx="14529">
                  <c:v>0.28931973926124044</c:v>
                </c:pt>
                <c:pt idx="14530">
                  <c:v>0.28923616914591355</c:v>
                </c:pt>
                <c:pt idx="14531">
                  <c:v>0.28923616914591355</c:v>
                </c:pt>
                <c:pt idx="14532">
                  <c:v>0.28923616914591355</c:v>
                </c:pt>
                <c:pt idx="14533">
                  <c:v>0.28915259903058677</c:v>
                </c:pt>
                <c:pt idx="14534">
                  <c:v>0.28906902891525987</c:v>
                </c:pt>
                <c:pt idx="14535">
                  <c:v>0.28906902891525987</c:v>
                </c:pt>
                <c:pt idx="14536">
                  <c:v>0.2889854587999332</c:v>
                </c:pt>
                <c:pt idx="14537">
                  <c:v>0.2889854587999332</c:v>
                </c:pt>
                <c:pt idx="14538">
                  <c:v>0.2889854587999332</c:v>
                </c:pt>
                <c:pt idx="14539">
                  <c:v>0.2889854587999332</c:v>
                </c:pt>
                <c:pt idx="14540">
                  <c:v>0.28890188868460653</c:v>
                </c:pt>
                <c:pt idx="14541">
                  <c:v>0.28890188868460653</c:v>
                </c:pt>
                <c:pt idx="14542">
                  <c:v>0.28881831856927986</c:v>
                </c:pt>
                <c:pt idx="14543">
                  <c:v>0.28881831856927986</c:v>
                </c:pt>
                <c:pt idx="14544">
                  <c:v>0.28881831856927986</c:v>
                </c:pt>
                <c:pt idx="14545">
                  <c:v>0.28881831856927986</c:v>
                </c:pt>
                <c:pt idx="14546">
                  <c:v>0.28881831856927986</c:v>
                </c:pt>
                <c:pt idx="14547">
                  <c:v>0.28881831856927986</c:v>
                </c:pt>
                <c:pt idx="14548">
                  <c:v>0.28873474845395275</c:v>
                </c:pt>
                <c:pt idx="14549">
                  <c:v>0.28873474845395275</c:v>
                </c:pt>
                <c:pt idx="14550">
                  <c:v>0.28873474845395275</c:v>
                </c:pt>
                <c:pt idx="14551">
                  <c:v>0.28865117833862608</c:v>
                </c:pt>
                <c:pt idx="14552">
                  <c:v>0.2885676082232993</c:v>
                </c:pt>
                <c:pt idx="14553">
                  <c:v>0.2885676082232993</c:v>
                </c:pt>
                <c:pt idx="14554">
                  <c:v>0.28848403810797285</c:v>
                </c:pt>
                <c:pt idx="14555">
                  <c:v>0.28848403810797285</c:v>
                </c:pt>
                <c:pt idx="14556">
                  <c:v>0.28840046799264618</c:v>
                </c:pt>
                <c:pt idx="14557">
                  <c:v>0.28831689787731929</c:v>
                </c:pt>
                <c:pt idx="14558">
                  <c:v>0.28831689787731929</c:v>
                </c:pt>
                <c:pt idx="14559">
                  <c:v>0.28831689787731929</c:v>
                </c:pt>
                <c:pt idx="14560">
                  <c:v>0.28823332776199229</c:v>
                </c:pt>
                <c:pt idx="14561">
                  <c:v>0.28823332776199229</c:v>
                </c:pt>
                <c:pt idx="14562">
                  <c:v>0.28814975764666551</c:v>
                </c:pt>
                <c:pt idx="14563">
                  <c:v>0.28806618753133884</c:v>
                </c:pt>
                <c:pt idx="14564">
                  <c:v>0.28798261741601217</c:v>
                </c:pt>
                <c:pt idx="14565">
                  <c:v>0.28798261741601217</c:v>
                </c:pt>
                <c:pt idx="14566">
                  <c:v>0.28798261741601217</c:v>
                </c:pt>
                <c:pt idx="14567">
                  <c:v>0.28789904730068538</c:v>
                </c:pt>
                <c:pt idx="14568">
                  <c:v>0.28789904730068538</c:v>
                </c:pt>
                <c:pt idx="14569">
                  <c:v>0.28789904730068538</c:v>
                </c:pt>
                <c:pt idx="14570">
                  <c:v>0.28789904730068538</c:v>
                </c:pt>
                <c:pt idx="14571">
                  <c:v>0.28781547718535871</c:v>
                </c:pt>
                <c:pt idx="14572">
                  <c:v>0.28781547718535871</c:v>
                </c:pt>
                <c:pt idx="14573">
                  <c:v>0.28781547718535871</c:v>
                </c:pt>
                <c:pt idx="14574">
                  <c:v>0.28781547718535871</c:v>
                </c:pt>
                <c:pt idx="14575">
                  <c:v>0.28773190707003171</c:v>
                </c:pt>
                <c:pt idx="14576">
                  <c:v>0.28773190707003171</c:v>
                </c:pt>
                <c:pt idx="14577">
                  <c:v>0.28773190707003171</c:v>
                </c:pt>
                <c:pt idx="14578">
                  <c:v>0.28773190707003171</c:v>
                </c:pt>
                <c:pt idx="14579">
                  <c:v>0.28773190707003171</c:v>
                </c:pt>
                <c:pt idx="14580">
                  <c:v>0.28773190707003171</c:v>
                </c:pt>
                <c:pt idx="14581">
                  <c:v>0.28773190707003171</c:v>
                </c:pt>
                <c:pt idx="14582">
                  <c:v>0.28764833695470515</c:v>
                </c:pt>
                <c:pt idx="14583">
                  <c:v>0.28756476683937843</c:v>
                </c:pt>
                <c:pt idx="14584">
                  <c:v>0.28756476683937843</c:v>
                </c:pt>
                <c:pt idx="14585">
                  <c:v>0.28756476683937843</c:v>
                </c:pt>
                <c:pt idx="14586">
                  <c:v>0.28748119672405165</c:v>
                </c:pt>
                <c:pt idx="14587">
                  <c:v>0.28748119672405165</c:v>
                </c:pt>
                <c:pt idx="14588">
                  <c:v>0.28748119672405165</c:v>
                </c:pt>
                <c:pt idx="14589">
                  <c:v>0.28748119672405165</c:v>
                </c:pt>
                <c:pt idx="14590">
                  <c:v>0.28748119672405165</c:v>
                </c:pt>
                <c:pt idx="14591">
                  <c:v>0.2873976266087247</c:v>
                </c:pt>
                <c:pt idx="14592">
                  <c:v>0.2873976266087247</c:v>
                </c:pt>
                <c:pt idx="14593">
                  <c:v>0.2873976266087247</c:v>
                </c:pt>
                <c:pt idx="14594">
                  <c:v>0.28731405649339781</c:v>
                </c:pt>
                <c:pt idx="14595">
                  <c:v>0.2872304863780713</c:v>
                </c:pt>
                <c:pt idx="14596">
                  <c:v>0.28714691626274458</c:v>
                </c:pt>
                <c:pt idx="14597">
                  <c:v>0.2870633461474178</c:v>
                </c:pt>
                <c:pt idx="14598">
                  <c:v>0.2870633461474178</c:v>
                </c:pt>
                <c:pt idx="14599">
                  <c:v>0.28697977603209102</c:v>
                </c:pt>
                <c:pt idx="14600">
                  <c:v>0.28689620591676424</c:v>
                </c:pt>
                <c:pt idx="14601">
                  <c:v>0.28689620591676424</c:v>
                </c:pt>
                <c:pt idx="14602">
                  <c:v>0.28681263580143757</c:v>
                </c:pt>
                <c:pt idx="14603">
                  <c:v>0.28672906568611067</c:v>
                </c:pt>
                <c:pt idx="14604">
                  <c:v>0.28672906568611067</c:v>
                </c:pt>
                <c:pt idx="14605">
                  <c:v>0.28664549557078389</c:v>
                </c:pt>
                <c:pt idx="14606">
                  <c:v>0.28656192545545722</c:v>
                </c:pt>
                <c:pt idx="14607">
                  <c:v>0.28647835534013044</c:v>
                </c:pt>
                <c:pt idx="14608">
                  <c:v>0.28647835534013044</c:v>
                </c:pt>
                <c:pt idx="14609">
                  <c:v>0.28647835534013044</c:v>
                </c:pt>
                <c:pt idx="14610">
                  <c:v>0.28647835534013044</c:v>
                </c:pt>
                <c:pt idx="14611">
                  <c:v>0.28647835534013044</c:v>
                </c:pt>
                <c:pt idx="14612">
                  <c:v>0.28647835534013044</c:v>
                </c:pt>
                <c:pt idx="14613">
                  <c:v>0.28639478522480399</c:v>
                </c:pt>
                <c:pt idx="14614">
                  <c:v>0.28639478522480399</c:v>
                </c:pt>
                <c:pt idx="14615">
                  <c:v>0.28631121510947705</c:v>
                </c:pt>
                <c:pt idx="14616">
                  <c:v>0.28622764499415021</c:v>
                </c:pt>
                <c:pt idx="14617">
                  <c:v>0.28622764499415021</c:v>
                </c:pt>
                <c:pt idx="14618">
                  <c:v>0.28614407487882332</c:v>
                </c:pt>
                <c:pt idx="14619">
                  <c:v>0.28614407487882332</c:v>
                </c:pt>
                <c:pt idx="14620">
                  <c:v>0.28614407487882332</c:v>
                </c:pt>
                <c:pt idx="14621">
                  <c:v>0.28614407487882332</c:v>
                </c:pt>
                <c:pt idx="14622">
                  <c:v>0.28606050476349665</c:v>
                </c:pt>
                <c:pt idx="14623">
                  <c:v>0.28597693464816987</c:v>
                </c:pt>
                <c:pt idx="14624">
                  <c:v>0.28597693464816987</c:v>
                </c:pt>
                <c:pt idx="14625">
                  <c:v>0.28589336453284331</c:v>
                </c:pt>
                <c:pt idx="14626">
                  <c:v>0.28580979441751631</c:v>
                </c:pt>
                <c:pt idx="14627">
                  <c:v>0.28572622430218952</c:v>
                </c:pt>
                <c:pt idx="14628">
                  <c:v>0.2856426541868628</c:v>
                </c:pt>
                <c:pt idx="14629">
                  <c:v>0.2856426541868628</c:v>
                </c:pt>
                <c:pt idx="14630">
                  <c:v>0.2856426541868628</c:v>
                </c:pt>
                <c:pt idx="14631">
                  <c:v>0.28555908407153596</c:v>
                </c:pt>
                <c:pt idx="14632">
                  <c:v>0.28555908407153596</c:v>
                </c:pt>
                <c:pt idx="14633">
                  <c:v>0.28547551395620946</c:v>
                </c:pt>
                <c:pt idx="14634">
                  <c:v>0.28547551395620946</c:v>
                </c:pt>
                <c:pt idx="14635">
                  <c:v>0.28547551395620946</c:v>
                </c:pt>
                <c:pt idx="14636">
                  <c:v>0.28539194384088262</c:v>
                </c:pt>
                <c:pt idx="14637">
                  <c:v>0.28530837372555601</c:v>
                </c:pt>
                <c:pt idx="14638">
                  <c:v>0.28522480361022906</c:v>
                </c:pt>
                <c:pt idx="14639">
                  <c:v>0.28522480361022906</c:v>
                </c:pt>
                <c:pt idx="14640">
                  <c:v>0.28522480361022906</c:v>
                </c:pt>
                <c:pt idx="14641">
                  <c:v>0.28522480361022906</c:v>
                </c:pt>
                <c:pt idx="14642">
                  <c:v>0.28522480361022906</c:v>
                </c:pt>
                <c:pt idx="14643">
                  <c:v>0.28514123349490217</c:v>
                </c:pt>
                <c:pt idx="14644">
                  <c:v>0.28505766337957572</c:v>
                </c:pt>
                <c:pt idx="14645">
                  <c:v>0.28505766337957572</c:v>
                </c:pt>
                <c:pt idx="14646">
                  <c:v>0.28505766337957572</c:v>
                </c:pt>
                <c:pt idx="14647">
                  <c:v>0.28505766337957572</c:v>
                </c:pt>
                <c:pt idx="14648">
                  <c:v>0.28505766337957572</c:v>
                </c:pt>
                <c:pt idx="14649">
                  <c:v>0.284974093264249</c:v>
                </c:pt>
                <c:pt idx="14650">
                  <c:v>0.28489052314892205</c:v>
                </c:pt>
                <c:pt idx="14651">
                  <c:v>0.28489052314892205</c:v>
                </c:pt>
                <c:pt idx="14652">
                  <c:v>0.28480695303359527</c:v>
                </c:pt>
                <c:pt idx="14653">
                  <c:v>0.28472338291826838</c:v>
                </c:pt>
                <c:pt idx="14654">
                  <c:v>0.28472338291826838</c:v>
                </c:pt>
                <c:pt idx="14655">
                  <c:v>0.28472338291826838</c:v>
                </c:pt>
                <c:pt idx="14656">
                  <c:v>0.28472338291826838</c:v>
                </c:pt>
                <c:pt idx="14657">
                  <c:v>0.28472338291826838</c:v>
                </c:pt>
                <c:pt idx="14658">
                  <c:v>0.28472338291826838</c:v>
                </c:pt>
                <c:pt idx="14659">
                  <c:v>0.28463981280294182</c:v>
                </c:pt>
                <c:pt idx="14660">
                  <c:v>0.28455624268761492</c:v>
                </c:pt>
                <c:pt idx="14661">
                  <c:v>0.28455624268761492</c:v>
                </c:pt>
                <c:pt idx="14662">
                  <c:v>0.28455624268761492</c:v>
                </c:pt>
                <c:pt idx="14663">
                  <c:v>0.28455624268761492</c:v>
                </c:pt>
                <c:pt idx="14664">
                  <c:v>0.28455624268761492</c:v>
                </c:pt>
                <c:pt idx="14665">
                  <c:v>0.28447267257228837</c:v>
                </c:pt>
                <c:pt idx="14666">
                  <c:v>0.28447267257228837</c:v>
                </c:pt>
                <c:pt idx="14667">
                  <c:v>0.28447267257228837</c:v>
                </c:pt>
                <c:pt idx="14668">
                  <c:v>0.28438910245696136</c:v>
                </c:pt>
                <c:pt idx="14669">
                  <c:v>0.28438910245696136</c:v>
                </c:pt>
                <c:pt idx="14670">
                  <c:v>0.28438910245696136</c:v>
                </c:pt>
                <c:pt idx="14671">
                  <c:v>0.28430553234163458</c:v>
                </c:pt>
                <c:pt idx="14672">
                  <c:v>0.28422196222630791</c:v>
                </c:pt>
                <c:pt idx="14673">
                  <c:v>0.28413839211098124</c:v>
                </c:pt>
                <c:pt idx="14674">
                  <c:v>0.28405482199565457</c:v>
                </c:pt>
                <c:pt idx="14675">
                  <c:v>0.28405482199565457</c:v>
                </c:pt>
                <c:pt idx="14676">
                  <c:v>0.28397125188032757</c:v>
                </c:pt>
                <c:pt idx="14677">
                  <c:v>0.28388768176500107</c:v>
                </c:pt>
                <c:pt idx="14678">
                  <c:v>0.28388768176500107</c:v>
                </c:pt>
                <c:pt idx="14679">
                  <c:v>0.2838041116496744</c:v>
                </c:pt>
                <c:pt idx="14680">
                  <c:v>0.28372054153434745</c:v>
                </c:pt>
                <c:pt idx="14681">
                  <c:v>0.28363697141902067</c:v>
                </c:pt>
                <c:pt idx="14682">
                  <c:v>0.28355340130369389</c:v>
                </c:pt>
                <c:pt idx="14683">
                  <c:v>0.28355340130369389</c:v>
                </c:pt>
                <c:pt idx="14684">
                  <c:v>0.28346983118836711</c:v>
                </c:pt>
                <c:pt idx="14685">
                  <c:v>0.28346983118836711</c:v>
                </c:pt>
                <c:pt idx="14686">
                  <c:v>0.28346983118836711</c:v>
                </c:pt>
                <c:pt idx="14687">
                  <c:v>0.28346983118836711</c:v>
                </c:pt>
                <c:pt idx="14688">
                  <c:v>0.2833862610730406</c:v>
                </c:pt>
                <c:pt idx="14689">
                  <c:v>0.28330269095771377</c:v>
                </c:pt>
                <c:pt idx="14690">
                  <c:v>0.28321912084238676</c:v>
                </c:pt>
                <c:pt idx="14691">
                  <c:v>0.28313555072705993</c:v>
                </c:pt>
                <c:pt idx="14692">
                  <c:v>0.2830519806117332</c:v>
                </c:pt>
                <c:pt idx="14693">
                  <c:v>0.28296841049640664</c:v>
                </c:pt>
                <c:pt idx="14694">
                  <c:v>0.28296841049640664</c:v>
                </c:pt>
                <c:pt idx="14695">
                  <c:v>0.28296841049640664</c:v>
                </c:pt>
                <c:pt idx="14696">
                  <c:v>0.28296841049640664</c:v>
                </c:pt>
                <c:pt idx="14697">
                  <c:v>0.28288484038107992</c:v>
                </c:pt>
                <c:pt idx="14698">
                  <c:v>0.28288484038107992</c:v>
                </c:pt>
                <c:pt idx="14699">
                  <c:v>0.28280127026575308</c:v>
                </c:pt>
                <c:pt idx="14700">
                  <c:v>0.28280127026575308</c:v>
                </c:pt>
                <c:pt idx="14701">
                  <c:v>0.28280127026575308</c:v>
                </c:pt>
                <c:pt idx="14702">
                  <c:v>0.28280127026575308</c:v>
                </c:pt>
                <c:pt idx="14703">
                  <c:v>0.2827177001504263</c:v>
                </c:pt>
                <c:pt idx="14704">
                  <c:v>0.2827177001504263</c:v>
                </c:pt>
                <c:pt idx="14705">
                  <c:v>0.2827177001504263</c:v>
                </c:pt>
                <c:pt idx="14706">
                  <c:v>0.2827177001504263</c:v>
                </c:pt>
                <c:pt idx="14707">
                  <c:v>0.2827177001504263</c:v>
                </c:pt>
                <c:pt idx="14708">
                  <c:v>0.2826341300350993</c:v>
                </c:pt>
                <c:pt idx="14709">
                  <c:v>0.2826341300350993</c:v>
                </c:pt>
                <c:pt idx="14710">
                  <c:v>0.2825505599197729</c:v>
                </c:pt>
                <c:pt idx="14711">
                  <c:v>0.2825505599197729</c:v>
                </c:pt>
                <c:pt idx="14712">
                  <c:v>0.28246698980444629</c:v>
                </c:pt>
                <c:pt idx="14713">
                  <c:v>0.28238341968911934</c:v>
                </c:pt>
                <c:pt idx="14714">
                  <c:v>0.28238341968911934</c:v>
                </c:pt>
                <c:pt idx="14715">
                  <c:v>0.28229984957379228</c:v>
                </c:pt>
                <c:pt idx="14716">
                  <c:v>0.28229984957379228</c:v>
                </c:pt>
                <c:pt idx="14717">
                  <c:v>0.28229984957379228</c:v>
                </c:pt>
                <c:pt idx="14718">
                  <c:v>0.28229984957379228</c:v>
                </c:pt>
                <c:pt idx="14719">
                  <c:v>0.28221627945846572</c:v>
                </c:pt>
                <c:pt idx="14720">
                  <c:v>0.28221627945846572</c:v>
                </c:pt>
                <c:pt idx="14721">
                  <c:v>0.28221627945846572</c:v>
                </c:pt>
                <c:pt idx="14722">
                  <c:v>0.28221627945846572</c:v>
                </c:pt>
                <c:pt idx="14723">
                  <c:v>0.28213270934313894</c:v>
                </c:pt>
                <c:pt idx="14724">
                  <c:v>0.28213270934313894</c:v>
                </c:pt>
                <c:pt idx="14725">
                  <c:v>0.28213270934313894</c:v>
                </c:pt>
                <c:pt idx="14726">
                  <c:v>0.28213270934313894</c:v>
                </c:pt>
                <c:pt idx="14727">
                  <c:v>0.28204913922781227</c:v>
                </c:pt>
                <c:pt idx="14728">
                  <c:v>0.28204913922781227</c:v>
                </c:pt>
                <c:pt idx="14729">
                  <c:v>0.28196556911248555</c:v>
                </c:pt>
                <c:pt idx="14730">
                  <c:v>0.28196556911248555</c:v>
                </c:pt>
                <c:pt idx="14731">
                  <c:v>0.28196556911248555</c:v>
                </c:pt>
                <c:pt idx="14732">
                  <c:v>0.28196556911248555</c:v>
                </c:pt>
                <c:pt idx="14733">
                  <c:v>0.28188199899715882</c:v>
                </c:pt>
                <c:pt idx="14734">
                  <c:v>0.28179842888183176</c:v>
                </c:pt>
                <c:pt idx="14735">
                  <c:v>0.28171485876650515</c:v>
                </c:pt>
                <c:pt idx="14736">
                  <c:v>0.28171485876650515</c:v>
                </c:pt>
                <c:pt idx="14737">
                  <c:v>0.2816312886511782</c:v>
                </c:pt>
                <c:pt idx="14738">
                  <c:v>0.2816312886511782</c:v>
                </c:pt>
                <c:pt idx="14739">
                  <c:v>0.2815477185358517</c:v>
                </c:pt>
                <c:pt idx="14740">
                  <c:v>0.2815477185358517</c:v>
                </c:pt>
                <c:pt idx="14741">
                  <c:v>0.28146414842052475</c:v>
                </c:pt>
                <c:pt idx="14742">
                  <c:v>0.28146414842052475</c:v>
                </c:pt>
                <c:pt idx="14743">
                  <c:v>0.28138057830519825</c:v>
                </c:pt>
                <c:pt idx="14744">
                  <c:v>0.28138057830519825</c:v>
                </c:pt>
                <c:pt idx="14745">
                  <c:v>0.28129700818987136</c:v>
                </c:pt>
                <c:pt idx="14746">
                  <c:v>0.28121343807454457</c:v>
                </c:pt>
                <c:pt idx="14747">
                  <c:v>0.28121343807454457</c:v>
                </c:pt>
                <c:pt idx="14748">
                  <c:v>0.28112986795921807</c:v>
                </c:pt>
                <c:pt idx="14749">
                  <c:v>0.28112986795921807</c:v>
                </c:pt>
                <c:pt idx="14750">
                  <c:v>0.28104629784389112</c:v>
                </c:pt>
                <c:pt idx="14751">
                  <c:v>0.2809627277285644</c:v>
                </c:pt>
                <c:pt idx="14752">
                  <c:v>0.28087915761323745</c:v>
                </c:pt>
                <c:pt idx="14753">
                  <c:v>0.28079558749791078</c:v>
                </c:pt>
                <c:pt idx="14754">
                  <c:v>0.28079558749791078</c:v>
                </c:pt>
                <c:pt idx="14755">
                  <c:v>0.28079558749791078</c:v>
                </c:pt>
                <c:pt idx="14756">
                  <c:v>0.28071201738258411</c:v>
                </c:pt>
                <c:pt idx="14757">
                  <c:v>0.28062844726725744</c:v>
                </c:pt>
                <c:pt idx="14758">
                  <c:v>0.28062844726725744</c:v>
                </c:pt>
                <c:pt idx="14759">
                  <c:v>0.28054487715193055</c:v>
                </c:pt>
                <c:pt idx="14760">
                  <c:v>0.28046130703660377</c:v>
                </c:pt>
                <c:pt idx="14761">
                  <c:v>0.28046130703660377</c:v>
                </c:pt>
                <c:pt idx="14762">
                  <c:v>0.2803777369212771</c:v>
                </c:pt>
                <c:pt idx="14763">
                  <c:v>0.2803777369212771</c:v>
                </c:pt>
                <c:pt idx="14764">
                  <c:v>0.2803777369212771</c:v>
                </c:pt>
                <c:pt idx="14765">
                  <c:v>0.28029416680595032</c:v>
                </c:pt>
                <c:pt idx="14766">
                  <c:v>0.28021059669062348</c:v>
                </c:pt>
                <c:pt idx="14767">
                  <c:v>0.28021059669062348</c:v>
                </c:pt>
                <c:pt idx="14768">
                  <c:v>0.28021059669062348</c:v>
                </c:pt>
                <c:pt idx="14769">
                  <c:v>0.28021059669062348</c:v>
                </c:pt>
                <c:pt idx="14770">
                  <c:v>0.28021059669062348</c:v>
                </c:pt>
                <c:pt idx="14771">
                  <c:v>0.28012702657529664</c:v>
                </c:pt>
                <c:pt idx="14772">
                  <c:v>0.28012702657529664</c:v>
                </c:pt>
                <c:pt idx="14773">
                  <c:v>0.28004345645996975</c:v>
                </c:pt>
                <c:pt idx="14774">
                  <c:v>0.27995988634464347</c:v>
                </c:pt>
                <c:pt idx="14775">
                  <c:v>0.27995988634464347</c:v>
                </c:pt>
                <c:pt idx="14776">
                  <c:v>0.27987631622931652</c:v>
                </c:pt>
                <c:pt idx="14777">
                  <c:v>0.27979274611398963</c:v>
                </c:pt>
                <c:pt idx="14778">
                  <c:v>0.27979274611398963</c:v>
                </c:pt>
                <c:pt idx="14779">
                  <c:v>0.27979274611398963</c:v>
                </c:pt>
                <c:pt idx="14780">
                  <c:v>0.27979274611398963</c:v>
                </c:pt>
                <c:pt idx="14781">
                  <c:v>0.27970917599866296</c:v>
                </c:pt>
                <c:pt idx="14782">
                  <c:v>0.27962560588333607</c:v>
                </c:pt>
                <c:pt idx="14783">
                  <c:v>0.27962560588333607</c:v>
                </c:pt>
                <c:pt idx="14784">
                  <c:v>0.27962560588333607</c:v>
                </c:pt>
                <c:pt idx="14785">
                  <c:v>0.27962560588333607</c:v>
                </c:pt>
                <c:pt idx="14786">
                  <c:v>0.2795420357680094</c:v>
                </c:pt>
                <c:pt idx="14787">
                  <c:v>0.2794584656526829</c:v>
                </c:pt>
                <c:pt idx="14788">
                  <c:v>0.2794584656526829</c:v>
                </c:pt>
                <c:pt idx="14789">
                  <c:v>0.27937489553735606</c:v>
                </c:pt>
                <c:pt idx="14790">
                  <c:v>0.27929132542202895</c:v>
                </c:pt>
                <c:pt idx="14791">
                  <c:v>0.27929132542202895</c:v>
                </c:pt>
                <c:pt idx="14792">
                  <c:v>0.27929132542202895</c:v>
                </c:pt>
                <c:pt idx="14793">
                  <c:v>0.27929132542202895</c:v>
                </c:pt>
                <c:pt idx="14794">
                  <c:v>0.27929132542202895</c:v>
                </c:pt>
                <c:pt idx="14795">
                  <c:v>0.27929132542202895</c:v>
                </c:pt>
                <c:pt idx="14796">
                  <c:v>0.27929132542202895</c:v>
                </c:pt>
                <c:pt idx="14797">
                  <c:v>0.27929132542202895</c:v>
                </c:pt>
                <c:pt idx="14798">
                  <c:v>0.27920775530670228</c:v>
                </c:pt>
                <c:pt idx="14799">
                  <c:v>0.27912418519137572</c:v>
                </c:pt>
                <c:pt idx="14800">
                  <c:v>0.27912418519137572</c:v>
                </c:pt>
                <c:pt idx="14801">
                  <c:v>0.27912418519137572</c:v>
                </c:pt>
                <c:pt idx="14802">
                  <c:v>0.27912418519137572</c:v>
                </c:pt>
                <c:pt idx="14803">
                  <c:v>0.27912418519137572</c:v>
                </c:pt>
                <c:pt idx="14804">
                  <c:v>0.27904061507604888</c:v>
                </c:pt>
                <c:pt idx="14805">
                  <c:v>0.27895704496072204</c:v>
                </c:pt>
                <c:pt idx="14806">
                  <c:v>0.27895704496072204</c:v>
                </c:pt>
                <c:pt idx="14807">
                  <c:v>0.27887347484539532</c:v>
                </c:pt>
                <c:pt idx="14808">
                  <c:v>0.27878990473006848</c:v>
                </c:pt>
                <c:pt idx="14809">
                  <c:v>0.27870633461474181</c:v>
                </c:pt>
                <c:pt idx="14810">
                  <c:v>0.27870633461474181</c:v>
                </c:pt>
                <c:pt idx="14811">
                  <c:v>0.27862276449941525</c:v>
                </c:pt>
                <c:pt idx="14812">
                  <c:v>0.27862276449941525</c:v>
                </c:pt>
                <c:pt idx="14813">
                  <c:v>0.27862276449941525</c:v>
                </c:pt>
                <c:pt idx="14814">
                  <c:v>0.27862276449941525</c:v>
                </c:pt>
                <c:pt idx="14815">
                  <c:v>0.27853919438408831</c:v>
                </c:pt>
                <c:pt idx="14816">
                  <c:v>0.27845562426876147</c:v>
                </c:pt>
                <c:pt idx="14817">
                  <c:v>0.2783720541534348</c:v>
                </c:pt>
                <c:pt idx="14818">
                  <c:v>0.2783720541534348</c:v>
                </c:pt>
                <c:pt idx="14819">
                  <c:v>0.2783720541534348</c:v>
                </c:pt>
                <c:pt idx="14820">
                  <c:v>0.2783720541534348</c:v>
                </c:pt>
                <c:pt idx="14821">
                  <c:v>0.2783720541534348</c:v>
                </c:pt>
                <c:pt idx="14822">
                  <c:v>0.27828848403810802</c:v>
                </c:pt>
                <c:pt idx="14823">
                  <c:v>0.27828848403810802</c:v>
                </c:pt>
                <c:pt idx="14824">
                  <c:v>0.2782049139227814</c:v>
                </c:pt>
                <c:pt idx="14825">
                  <c:v>0.2782049139227814</c:v>
                </c:pt>
                <c:pt idx="14826">
                  <c:v>0.2782049139227814</c:v>
                </c:pt>
                <c:pt idx="14827">
                  <c:v>0.2782049139227814</c:v>
                </c:pt>
                <c:pt idx="14828">
                  <c:v>0.2782049139227814</c:v>
                </c:pt>
                <c:pt idx="14829">
                  <c:v>0.2782049139227814</c:v>
                </c:pt>
                <c:pt idx="14830">
                  <c:v>0.2782049139227814</c:v>
                </c:pt>
                <c:pt idx="14831">
                  <c:v>0.27812134380745457</c:v>
                </c:pt>
                <c:pt idx="14832">
                  <c:v>0.27812134380745457</c:v>
                </c:pt>
                <c:pt idx="14833">
                  <c:v>0.27803777369212768</c:v>
                </c:pt>
                <c:pt idx="14834">
                  <c:v>0.27803777369212768</c:v>
                </c:pt>
                <c:pt idx="14835">
                  <c:v>0.27803777369212768</c:v>
                </c:pt>
                <c:pt idx="14836">
                  <c:v>0.27803777369212768</c:v>
                </c:pt>
                <c:pt idx="14837">
                  <c:v>0.27803777369212768</c:v>
                </c:pt>
                <c:pt idx="14838">
                  <c:v>0.27803777369212768</c:v>
                </c:pt>
                <c:pt idx="14839">
                  <c:v>0.27803777369212768</c:v>
                </c:pt>
                <c:pt idx="14840">
                  <c:v>0.27803777369212768</c:v>
                </c:pt>
                <c:pt idx="14841">
                  <c:v>0.27795420357680101</c:v>
                </c:pt>
                <c:pt idx="14842">
                  <c:v>0.27795420357680101</c:v>
                </c:pt>
                <c:pt idx="14843">
                  <c:v>0.27787063346147439</c:v>
                </c:pt>
                <c:pt idx="14844">
                  <c:v>0.27778706334614756</c:v>
                </c:pt>
                <c:pt idx="14845">
                  <c:v>0.27778706334614756</c:v>
                </c:pt>
                <c:pt idx="14846">
                  <c:v>0.27778706334614756</c:v>
                </c:pt>
                <c:pt idx="14847">
                  <c:v>0.27770349323082077</c:v>
                </c:pt>
                <c:pt idx="14848">
                  <c:v>0.27761992311549388</c:v>
                </c:pt>
                <c:pt idx="14849">
                  <c:v>0.27761992311549388</c:v>
                </c:pt>
                <c:pt idx="14850">
                  <c:v>0.27761992311549388</c:v>
                </c:pt>
                <c:pt idx="14851">
                  <c:v>0.2775363530001671</c:v>
                </c:pt>
                <c:pt idx="14852">
                  <c:v>0.2775363530001671</c:v>
                </c:pt>
                <c:pt idx="14853">
                  <c:v>0.2775363530001671</c:v>
                </c:pt>
                <c:pt idx="14854">
                  <c:v>0.2775363530001671</c:v>
                </c:pt>
                <c:pt idx="14855">
                  <c:v>0.2775363530001671</c:v>
                </c:pt>
                <c:pt idx="14856">
                  <c:v>0.27745278288484077</c:v>
                </c:pt>
                <c:pt idx="14857">
                  <c:v>0.27736921276951376</c:v>
                </c:pt>
                <c:pt idx="14858">
                  <c:v>0.27736921276951376</c:v>
                </c:pt>
                <c:pt idx="14859">
                  <c:v>0.27728564265418676</c:v>
                </c:pt>
                <c:pt idx="14860">
                  <c:v>0.2772020725388602</c:v>
                </c:pt>
                <c:pt idx="14861">
                  <c:v>0.2772020725388602</c:v>
                </c:pt>
                <c:pt idx="14862">
                  <c:v>0.27711850242353325</c:v>
                </c:pt>
                <c:pt idx="14863">
                  <c:v>0.27711850242353325</c:v>
                </c:pt>
                <c:pt idx="14864">
                  <c:v>0.27711850242353325</c:v>
                </c:pt>
                <c:pt idx="14865">
                  <c:v>0.27711850242353325</c:v>
                </c:pt>
                <c:pt idx="14866">
                  <c:v>0.27711850242353325</c:v>
                </c:pt>
                <c:pt idx="14867">
                  <c:v>0.27711850242353325</c:v>
                </c:pt>
                <c:pt idx="14868">
                  <c:v>0.27703493230820675</c:v>
                </c:pt>
                <c:pt idx="14869">
                  <c:v>0.27703493230820675</c:v>
                </c:pt>
                <c:pt idx="14870">
                  <c:v>0.27695136219287997</c:v>
                </c:pt>
                <c:pt idx="14871">
                  <c:v>0.27695136219287997</c:v>
                </c:pt>
                <c:pt idx="14872">
                  <c:v>0.27686779207755324</c:v>
                </c:pt>
                <c:pt idx="14873">
                  <c:v>0.27686779207755324</c:v>
                </c:pt>
                <c:pt idx="14874">
                  <c:v>0.27686779207755324</c:v>
                </c:pt>
                <c:pt idx="14875">
                  <c:v>0.27686779207755324</c:v>
                </c:pt>
                <c:pt idx="14876">
                  <c:v>0.27686779207755324</c:v>
                </c:pt>
                <c:pt idx="14877">
                  <c:v>0.27678422196222641</c:v>
                </c:pt>
                <c:pt idx="14878">
                  <c:v>0.27678422196222641</c:v>
                </c:pt>
                <c:pt idx="14879">
                  <c:v>0.27678422196222641</c:v>
                </c:pt>
                <c:pt idx="14880">
                  <c:v>0.27670065184689951</c:v>
                </c:pt>
                <c:pt idx="14881">
                  <c:v>0.27670065184689951</c:v>
                </c:pt>
                <c:pt idx="14882">
                  <c:v>0.27661708173157284</c:v>
                </c:pt>
                <c:pt idx="14883">
                  <c:v>0.27653351161624606</c:v>
                </c:pt>
                <c:pt idx="14884">
                  <c:v>0.27653351161624606</c:v>
                </c:pt>
                <c:pt idx="14885">
                  <c:v>0.27653351161624606</c:v>
                </c:pt>
                <c:pt idx="14886">
                  <c:v>0.27653351161624606</c:v>
                </c:pt>
                <c:pt idx="14887">
                  <c:v>0.27644994150091928</c:v>
                </c:pt>
                <c:pt idx="14888">
                  <c:v>0.27636637138559272</c:v>
                </c:pt>
                <c:pt idx="14889">
                  <c:v>0.27636637138559272</c:v>
                </c:pt>
                <c:pt idx="14890">
                  <c:v>0.27636637138559272</c:v>
                </c:pt>
                <c:pt idx="14891">
                  <c:v>0.27628280127026594</c:v>
                </c:pt>
                <c:pt idx="14892">
                  <c:v>0.27619923115493894</c:v>
                </c:pt>
                <c:pt idx="14893">
                  <c:v>0.27619923115493894</c:v>
                </c:pt>
                <c:pt idx="14894">
                  <c:v>0.27619923115493894</c:v>
                </c:pt>
                <c:pt idx="14895">
                  <c:v>0.27619923115493894</c:v>
                </c:pt>
                <c:pt idx="14896">
                  <c:v>0.27611566103961244</c:v>
                </c:pt>
                <c:pt idx="14897">
                  <c:v>0.27611566103961244</c:v>
                </c:pt>
                <c:pt idx="14898">
                  <c:v>0.2760320909242856</c:v>
                </c:pt>
                <c:pt idx="14899">
                  <c:v>0.27594852080895882</c:v>
                </c:pt>
                <c:pt idx="14900">
                  <c:v>0.27594852080895882</c:v>
                </c:pt>
                <c:pt idx="14901">
                  <c:v>0.27586495069363198</c:v>
                </c:pt>
                <c:pt idx="14902">
                  <c:v>0.27578138057830515</c:v>
                </c:pt>
                <c:pt idx="14903">
                  <c:v>0.27569781046297837</c:v>
                </c:pt>
                <c:pt idx="14904">
                  <c:v>0.27569781046297837</c:v>
                </c:pt>
                <c:pt idx="14905">
                  <c:v>0.27569781046297837</c:v>
                </c:pt>
                <c:pt idx="14906">
                  <c:v>0.27561424034765186</c:v>
                </c:pt>
                <c:pt idx="14907">
                  <c:v>0.27553067023232491</c:v>
                </c:pt>
                <c:pt idx="14908">
                  <c:v>0.27553067023232491</c:v>
                </c:pt>
                <c:pt idx="14909">
                  <c:v>0.27553067023232491</c:v>
                </c:pt>
                <c:pt idx="14910">
                  <c:v>0.27553067023232491</c:v>
                </c:pt>
                <c:pt idx="14911">
                  <c:v>0.27553067023232491</c:v>
                </c:pt>
                <c:pt idx="14912">
                  <c:v>0.27553067023232491</c:v>
                </c:pt>
                <c:pt idx="14913">
                  <c:v>0.27553067023232491</c:v>
                </c:pt>
                <c:pt idx="14914">
                  <c:v>0.27544710011699813</c:v>
                </c:pt>
                <c:pt idx="14915">
                  <c:v>0.27544710011699813</c:v>
                </c:pt>
                <c:pt idx="14916">
                  <c:v>0.27536353000167135</c:v>
                </c:pt>
                <c:pt idx="14917">
                  <c:v>0.27536353000167135</c:v>
                </c:pt>
                <c:pt idx="14918">
                  <c:v>0.27527995988634468</c:v>
                </c:pt>
                <c:pt idx="14919">
                  <c:v>0.27527995988634468</c:v>
                </c:pt>
                <c:pt idx="14920">
                  <c:v>0.2751963897710179</c:v>
                </c:pt>
                <c:pt idx="14921">
                  <c:v>0.2751963897710179</c:v>
                </c:pt>
                <c:pt idx="14922">
                  <c:v>0.27511281965569123</c:v>
                </c:pt>
                <c:pt idx="14923">
                  <c:v>0.27511281965569123</c:v>
                </c:pt>
                <c:pt idx="14924">
                  <c:v>0.27511281965569123</c:v>
                </c:pt>
                <c:pt idx="14925">
                  <c:v>0.27511281965569123</c:v>
                </c:pt>
                <c:pt idx="14926">
                  <c:v>0.27511281965569123</c:v>
                </c:pt>
                <c:pt idx="14927">
                  <c:v>0.27511281965569123</c:v>
                </c:pt>
                <c:pt idx="14928">
                  <c:v>0.27511281965569123</c:v>
                </c:pt>
                <c:pt idx="14929">
                  <c:v>0.27502924954036434</c:v>
                </c:pt>
                <c:pt idx="14930">
                  <c:v>0.27494567942503756</c:v>
                </c:pt>
                <c:pt idx="14931">
                  <c:v>0.27494567942503756</c:v>
                </c:pt>
                <c:pt idx="14932">
                  <c:v>0.27494567942503756</c:v>
                </c:pt>
                <c:pt idx="14933">
                  <c:v>0.27486210930971111</c:v>
                </c:pt>
                <c:pt idx="14934">
                  <c:v>0.27477853919438422</c:v>
                </c:pt>
                <c:pt idx="14935">
                  <c:v>0.27477853919438422</c:v>
                </c:pt>
                <c:pt idx="14936">
                  <c:v>0.27477853919438422</c:v>
                </c:pt>
                <c:pt idx="14937">
                  <c:v>0.27469496907905755</c:v>
                </c:pt>
                <c:pt idx="14938">
                  <c:v>0.27469496907905755</c:v>
                </c:pt>
                <c:pt idx="14939">
                  <c:v>0.27469496907905755</c:v>
                </c:pt>
                <c:pt idx="14940">
                  <c:v>0.27461139896373055</c:v>
                </c:pt>
                <c:pt idx="14941">
                  <c:v>0.27461139896373055</c:v>
                </c:pt>
                <c:pt idx="14942">
                  <c:v>0.27452782884840382</c:v>
                </c:pt>
                <c:pt idx="14943">
                  <c:v>0.27452782884840382</c:v>
                </c:pt>
                <c:pt idx="14944">
                  <c:v>0.27452782884840382</c:v>
                </c:pt>
                <c:pt idx="14945">
                  <c:v>0.27452782884840382</c:v>
                </c:pt>
                <c:pt idx="14946">
                  <c:v>0.27452782884840382</c:v>
                </c:pt>
                <c:pt idx="14947">
                  <c:v>0.27452782884840382</c:v>
                </c:pt>
                <c:pt idx="14948">
                  <c:v>0.27452782884840382</c:v>
                </c:pt>
                <c:pt idx="14949">
                  <c:v>0.27452782884840382</c:v>
                </c:pt>
                <c:pt idx="14950">
                  <c:v>0.27452782884840382</c:v>
                </c:pt>
                <c:pt idx="14951">
                  <c:v>0.2744442587330771</c:v>
                </c:pt>
                <c:pt idx="14952">
                  <c:v>0.27436068861775043</c:v>
                </c:pt>
                <c:pt idx="14953">
                  <c:v>0.27436068861775043</c:v>
                </c:pt>
                <c:pt idx="14954">
                  <c:v>0.27427711850242353</c:v>
                </c:pt>
                <c:pt idx="14955">
                  <c:v>0.27427711850242353</c:v>
                </c:pt>
                <c:pt idx="14956">
                  <c:v>0.27419354838709675</c:v>
                </c:pt>
                <c:pt idx="14957">
                  <c:v>0.27410997827176997</c:v>
                </c:pt>
                <c:pt idx="14958">
                  <c:v>0.27402640815644341</c:v>
                </c:pt>
                <c:pt idx="14959">
                  <c:v>0.27402640815644341</c:v>
                </c:pt>
                <c:pt idx="14960">
                  <c:v>0.27394283804111641</c:v>
                </c:pt>
                <c:pt idx="14961">
                  <c:v>0.27394283804111641</c:v>
                </c:pt>
                <c:pt idx="14962">
                  <c:v>0.27394283804111641</c:v>
                </c:pt>
                <c:pt idx="14963">
                  <c:v>0.27394283804111641</c:v>
                </c:pt>
                <c:pt idx="14964">
                  <c:v>0.27394283804111641</c:v>
                </c:pt>
                <c:pt idx="14965">
                  <c:v>0.27394283804111641</c:v>
                </c:pt>
                <c:pt idx="14966">
                  <c:v>0.27394283804111641</c:v>
                </c:pt>
                <c:pt idx="14967">
                  <c:v>0.27394283804111641</c:v>
                </c:pt>
                <c:pt idx="14968">
                  <c:v>0.27394283804111641</c:v>
                </c:pt>
                <c:pt idx="14969">
                  <c:v>0.27394283804111641</c:v>
                </c:pt>
                <c:pt idx="14970">
                  <c:v>0.27385926792578991</c:v>
                </c:pt>
                <c:pt idx="14971">
                  <c:v>0.27385926792578991</c:v>
                </c:pt>
                <c:pt idx="14972">
                  <c:v>0.27385926792578991</c:v>
                </c:pt>
                <c:pt idx="14973">
                  <c:v>0.27385926792578991</c:v>
                </c:pt>
                <c:pt idx="14974">
                  <c:v>0.27377569781046307</c:v>
                </c:pt>
                <c:pt idx="14975">
                  <c:v>0.27369212769513607</c:v>
                </c:pt>
                <c:pt idx="14976">
                  <c:v>0.27369212769513607</c:v>
                </c:pt>
                <c:pt idx="14977">
                  <c:v>0.27360855757980962</c:v>
                </c:pt>
                <c:pt idx="14978">
                  <c:v>0.27360855757980962</c:v>
                </c:pt>
                <c:pt idx="14979">
                  <c:v>0.27360855757980962</c:v>
                </c:pt>
                <c:pt idx="14980">
                  <c:v>0.27360855757980962</c:v>
                </c:pt>
                <c:pt idx="14981">
                  <c:v>0.273524987464483</c:v>
                </c:pt>
                <c:pt idx="14982">
                  <c:v>0.273524987464483</c:v>
                </c:pt>
                <c:pt idx="14983">
                  <c:v>0.273524987464483</c:v>
                </c:pt>
                <c:pt idx="14984">
                  <c:v>0.273524987464483</c:v>
                </c:pt>
                <c:pt idx="14985">
                  <c:v>0.273524987464483</c:v>
                </c:pt>
                <c:pt idx="14986">
                  <c:v>0.27344141734915606</c:v>
                </c:pt>
                <c:pt idx="14987">
                  <c:v>0.27344141734915606</c:v>
                </c:pt>
                <c:pt idx="14988">
                  <c:v>0.27344141734915606</c:v>
                </c:pt>
                <c:pt idx="14989">
                  <c:v>0.27335784723382928</c:v>
                </c:pt>
                <c:pt idx="14990">
                  <c:v>0.27335784723382928</c:v>
                </c:pt>
                <c:pt idx="14991">
                  <c:v>0.27327427711850238</c:v>
                </c:pt>
                <c:pt idx="14992">
                  <c:v>0.27327427711850238</c:v>
                </c:pt>
                <c:pt idx="14993">
                  <c:v>0.27319070700317571</c:v>
                </c:pt>
                <c:pt idx="14994">
                  <c:v>0.27319070700317571</c:v>
                </c:pt>
                <c:pt idx="14995">
                  <c:v>0.27319070700317571</c:v>
                </c:pt>
                <c:pt idx="14996">
                  <c:v>0.27319070700317571</c:v>
                </c:pt>
                <c:pt idx="14997">
                  <c:v>0.27310713688784904</c:v>
                </c:pt>
                <c:pt idx="14998">
                  <c:v>0.27310713688784904</c:v>
                </c:pt>
                <c:pt idx="14999">
                  <c:v>0.27310713688784904</c:v>
                </c:pt>
                <c:pt idx="15000">
                  <c:v>0.27310713688784904</c:v>
                </c:pt>
                <c:pt idx="15001">
                  <c:v>0.27302356677252226</c:v>
                </c:pt>
                <c:pt idx="15002">
                  <c:v>0.27302356677252226</c:v>
                </c:pt>
                <c:pt idx="15003">
                  <c:v>0.27293999665719526</c:v>
                </c:pt>
                <c:pt idx="15004">
                  <c:v>0.2728564265418687</c:v>
                </c:pt>
                <c:pt idx="15005">
                  <c:v>0.2728564265418687</c:v>
                </c:pt>
                <c:pt idx="15006">
                  <c:v>0.27277285642654181</c:v>
                </c:pt>
                <c:pt idx="15007">
                  <c:v>0.27268928631121525</c:v>
                </c:pt>
                <c:pt idx="15008">
                  <c:v>0.27260571619588836</c:v>
                </c:pt>
                <c:pt idx="15009">
                  <c:v>0.27260571619588836</c:v>
                </c:pt>
                <c:pt idx="15010">
                  <c:v>0.27260571619588836</c:v>
                </c:pt>
                <c:pt idx="15011">
                  <c:v>0.27252214608056158</c:v>
                </c:pt>
                <c:pt idx="15012">
                  <c:v>0.27243857596523491</c:v>
                </c:pt>
                <c:pt idx="15013">
                  <c:v>0.27243857596523491</c:v>
                </c:pt>
                <c:pt idx="15014">
                  <c:v>0.27243857596523491</c:v>
                </c:pt>
                <c:pt idx="15015">
                  <c:v>0.27235500584990835</c:v>
                </c:pt>
                <c:pt idx="15016">
                  <c:v>0.27227143573458135</c:v>
                </c:pt>
                <c:pt idx="15017">
                  <c:v>0.27218786561925479</c:v>
                </c:pt>
                <c:pt idx="15018">
                  <c:v>0.27218786561925479</c:v>
                </c:pt>
                <c:pt idx="15019">
                  <c:v>0.27218786561925479</c:v>
                </c:pt>
                <c:pt idx="15020">
                  <c:v>0.27210429550392778</c:v>
                </c:pt>
                <c:pt idx="15021">
                  <c:v>0.27210429550392778</c:v>
                </c:pt>
                <c:pt idx="15022">
                  <c:v>0.27210429550392778</c:v>
                </c:pt>
                <c:pt idx="15023">
                  <c:v>0.27202072538860123</c:v>
                </c:pt>
                <c:pt idx="15024">
                  <c:v>0.27202072538860123</c:v>
                </c:pt>
                <c:pt idx="15025">
                  <c:v>0.27202072538860123</c:v>
                </c:pt>
                <c:pt idx="15026">
                  <c:v>0.27202072538860123</c:v>
                </c:pt>
                <c:pt idx="15027">
                  <c:v>0.27202072538860123</c:v>
                </c:pt>
                <c:pt idx="15028">
                  <c:v>0.27193715527327422</c:v>
                </c:pt>
                <c:pt idx="15029">
                  <c:v>0.27193715527327422</c:v>
                </c:pt>
                <c:pt idx="15030">
                  <c:v>0.27185358515794777</c:v>
                </c:pt>
                <c:pt idx="15031">
                  <c:v>0.27177001504262088</c:v>
                </c:pt>
                <c:pt idx="15032">
                  <c:v>0.2716864449272941</c:v>
                </c:pt>
                <c:pt idx="15033">
                  <c:v>0.2716864449272941</c:v>
                </c:pt>
                <c:pt idx="15034">
                  <c:v>0.27160287481196732</c:v>
                </c:pt>
                <c:pt idx="15035">
                  <c:v>0.27151930469664048</c:v>
                </c:pt>
                <c:pt idx="15036">
                  <c:v>0.27143573458131365</c:v>
                </c:pt>
                <c:pt idx="15037">
                  <c:v>0.27135216446598698</c:v>
                </c:pt>
                <c:pt idx="15038">
                  <c:v>0.27126859435066036</c:v>
                </c:pt>
                <c:pt idx="15039">
                  <c:v>0.27126859435066036</c:v>
                </c:pt>
                <c:pt idx="15040">
                  <c:v>0.27118502423533331</c:v>
                </c:pt>
                <c:pt idx="15041">
                  <c:v>0.27110145412000664</c:v>
                </c:pt>
                <c:pt idx="15042">
                  <c:v>0.27110145412000664</c:v>
                </c:pt>
                <c:pt idx="15043">
                  <c:v>0.27110145412000664</c:v>
                </c:pt>
                <c:pt idx="15044">
                  <c:v>0.27101788400468008</c:v>
                </c:pt>
                <c:pt idx="15045">
                  <c:v>0.27101788400468008</c:v>
                </c:pt>
                <c:pt idx="15046">
                  <c:v>0.27101788400468008</c:v>
                </c:pt>
                <c:pt idx="15047">
                  <c:v>0.27101788400468008</c:v>
                </c:pt>
                <c:pt idx="15048">
                  <c:v>0.27101788400468008</c:v>
                </c:pt>
                <c:pt idx="15049">
                  <c:v>0.27093431388935335</c:v>
                </c:pt>
                <c:pt idx="15050">
                  <c:v>0.27085074377402651</c:v>
                </c:pt>
                <c:pt idx="15051">
                  <c:v>0.27085074377402651</c:v>
                </c:pt>
                <c:pt idx="15052">
                  <c:v>0.27076717365869962</c:v>
                </c:pt>
                <c:pt idx="15053">
                  <c:v>0.27076717365869962</c:v>
                </c:pt>
                <c:pt idx="15054">
                  <c:v>0.27076717365869962</c:v>
                </c:pt>
                <c:pt idx="15055">
                  <c:v>0.27068360354337284</c:v>
                </c:pt>
                <c:pt idx="15056">
                  <c:v>0.27068360354337284</c:v>
                </c:pt>
                <c:pt idx="15057">
                  <c:v>0.27068360354337284</c:v>
                </c:pt>
                <c:pt idx="15058">
                  <c:v>0.27068360354337284</c:v>
                </c:pt>
                <c:pt idx="15059">
                  <c:v>0.27068360354337284</c:v>
                </c:pt>
                <c:pt idx="15060">
                  <c:v>0.27068360354337284</c:v>
                </c:pt>
                <c:pt idx="15061">
                  <c:v>0.27060003342804617</c:v>
                </c:pt>
                <c:pt idx="15062">
                  <c:v>0.27051646331271961</c:v>
                </c:pt>
                <c:pt idx="15063">
                  <c:v>0.27051646331271961</c:v>
                </c:pt>
                <c:pt idx="15064">
                  <c:v>0.27051646331271961</c:v>
                </c:pt>
                <c:pt idx="15065">
                  <c:v>0.27051646331271961</c:v>
                </c:pt>
                <c:pt idx="15066">
                  <c:v>0.27051646331271961</c:v>
                </c:pt>
                <c:pt idx="15067">
                  <c:v>0.27051646331271961</c:v>
                </c:pt>
                <c:pt idx="15068">
                  <c:v>0.27051646331271961</c:v>
                </c:pt>
                <c:pt idx="15069">
                  <c:v>0.27051646331271961</c:v>
                </c:pt>
                <c:pt idx="15070">
                  <c:v>0.27051646331271961</c:v>
                </c:pt>
                <c:pt idx="15071">
                  <c:v>0.27051646331271961</c:v>
                </c:pt>
                <c:pt idx="15072">
                  <c:v>0.27043289319739272</c:v>
                </c:pt>
                <c:pt idx="15073">
                  <c:v>0.27034932308206588</c:v>
                </c:pt>
                <c:pt idx="15074">
                  <c:v>0.27026575296673894</c:v>
                </c:pt>
                <c:pt idx="15075">
                  <c:v>0.27026575296673894</c:v>
                </c:pt>
                <c:pt idx="15076">
                  <c:v>0.27026575296673894</c:v>
                </c:pt>
                <c:pt idx="15077">
                  <c:v>0.27018218285141238</c:v>
                </c:pt>
                <c:pt idx="15078">
                  <c:v>0.27018218285141238</c:v>
                </c:pt>
                <c:pt idx="15079">
                  <c:v>0.2700986127360856</c:v>
                </c:pt>
                <c:pt idx="15080">
                  <c:v>0.2700986127360856</c:v>
                </c:pt>
                <c:pt idx="15081">
                  <c:v>0.27001504262075876</c:v>
                </c:pt>
                <c:pt idx="15082">
                  <c:v>0.27001504262075876</c:v>
                </c:pt>
                <c:pt idx="15083">
                  <c:v>0.27001504262075876</c:v>
                </c:pt>
                <c:pt idx="15084">
                  <c:v>0.27001504262075876</c:v>
                </c:pt>
                <c:pt idx="15085">
                  <c:v>0.26993147250543204</c:v>
                </c:pt>
                <c:pt idx="15086">
                  <c:v>0.26984790239010531</c:v>
                </c:pt>
                <c:pt idx="15087">
                  <c:v>0.26984790239010531</c:v>
                </c:pt>
                <c:pt idx="15088">
                  <c:v>0.26984790239010531</c:v>
                </c:pt>
                <c:pt idx="15089">
                  <c:v>0.26984790239010531</c:v>
                </c:pt>
                <c:pt idx="15090">
                  <c:v>0.26984790239010531</c:v>
                </c:pt>
                <c:pt idx="15091">
                  <c:v>0.26984790239010531</c:v>
                </c:pt>
                <c:pt idx="15092">
                  <c:v>0.26976433227477858</c:v>
                </c:pt>
                <c:pt idx="15093">
                  <c:v>0.26976433227477858</c:v>
                </c:pt>
                <c:pt idx="15094">
                  <c:v>0.26976433227477858</c:v>
                </c:pt>
                <c:pt idx="15095">
                  <c:v>0.26976433227477858</c:v>
                </c:pt>
                <c:pt idx="15096">
                  <c:v>0.26976433227477858</c:v>
                </c:pt>
                <c:pt idx="15097">
                  <c:v>0.26976433227477858</c:v>
                </c:pt>
                <c:pt idx="15098">
                  <c:v>0.26968076215945203</c:v>
                </c:pt>
                <c:pt idx="15099">
                  <c:v>0.26968076215945203</c:v>
                </c:pt>
                <c:pt idx="15100">
                  <c:v>0.26968076215945203</c:v>
                </c:pt>
                <c:pt idx="15101">
                  <c:v>0.26968076215945203</c:v>
                </c:pt>
                <c:pt idx="15102">
                  <c:v>0.26968076215945203</c:v>
                </c:pt>
                <c:pt idx="15103">
                  <c:v>0.26959719204412491</c:v>
                </c:pt>
                <c:pt idx="15104">
                  <c:v>0.26959719204412491</c:v>
                </c:pt>
                <c:pt idx="15105">
                  <c:v>0.26959719204412491</c:v>
                </c:pt>
                <c:pt idx="15106">
                  <c:v>0.26959719204412491</c:v>
                </c:pt>
                <c:pt idx="15107">
                  <c:v>0.2695136219287983</c:v>
                </c:pt>
                <c:pt idx="15108">
                  <c:v>0.2695136219287983</c:v>
                </c:pt>
                <c:pt idx="15109">
                  <c:v>0.2695136219287983</c:v>
                </c:pt>
                <c:pt idx="15110">
                  <c:v>0.2695136219287983</c:v>
                </c:pt>
                <c:pt idx="15111">
                  <c:v>0.26943005181347146</c:v>
                </c:pt>
                <c:pt idx="15112">
                  <c:v>0.26943005181347146</c:v>
                </c:pt>
                <c:pt idx="15113">
                  <c:v>0.26934648169814496</c:v>
                </c:pt>
                <c:pt idx="15114">
                  <c:v>0.26934648169814496</c:v>
                </c:pt>
                <c:pt idx="15115">
                  <c:v>0.26934648169814496</c:v>
                </c:pt>
                <c:pt idx="15116">
                  <c:v>0.26934648169814496</c:v>
                </c:pt>
                <c:pt idx="15117">
                  <c:v>0.26926291158281812</c:v>
                </c:pt>
                <c:pt idx="15118">
                  <c:v>0.26926291158281812</c:v>
                </c:pt>
                <c:pt idx="15119">
                  <c:v>0.26917934146749128</c:v>
                </c:pt>
                <c:pt idx="15120">
                  <c:v>0.26917934146749128</c:v>
                </c:pt>
                <c:pt idx="15121">
                  <c:v>0.26917934146749128</c:v>
                </c:pt>
                <c:pt idx="15122">
                  <c:v>0.26917934146749128</c:v>
                </c:pt>
                <c:pt idx="15123">
                  <c:v>0.26909577135216456</c:v>
                </c:pt>
                <c:pt idx="15124">
                  <c:v>0.26909577135216456</c:v>
                </c:pt>
                <c:pt idx="15125">
                  <c:v>0.26909577135216456</c:v>
                </c:pt>
                <c:pt idx="15126">
                  <c:v>0.26909577135216456</c:v>
                </c:pt>
                <c:pt idx="15127">
                  <c:v>0.26901220123683778</c:v>
                </c:pt>
                <c:pt idx="15128">
                  <c:v>0.26901220123683778</c:v>
                </c:pt>
                <c:pt idx="15129">
                  <c:v>0.26892863112151111</c:v>
                </c:pt>
                <c:pt idx="15130">
                  <c:v>0.26884506100618422</c:v>
                </c:pt>
                <c:pt idx="15131">
                  <c:v>0.26884506100618422</c:v>
                </c:pt>
                <c:pt idx="15132">
                  <c:v>0.26884506100618422</c:v>
                </c:pt>
                <c:pt idx="15133">
                  <c:v>0.26884506100618422</c:v>
                </c:pt>
                <c:pt idx="15134">
                  <c:v>0.26884506100618422</c:v>
                </c:pt>
                <c:pt idx="15135">
                  <c:v>0.26884506100618422</c:v>
                </c:pt>
                <c:pt idx="15136">
                  <c:v>0.26884506100618422</c:v>
                </c:pt>
                <c:pt idx="15137">
                  <c:v>0.26876149089085755</c:v>
                </c:pt>
                <c:pt idx="15138">
                  <c:v>0.26867792077553065</c:v>
                </c:pt>
                <c:pt idx="15139">
                  <c:v>0.26867792077553065</c:v>
                </c:pt>
                <c:pt idx="15140">
                  <c:v>0.26867792077553065</c:v>
                </c:pt>
                <c:pt idx="15141">
                  <c:v>0.26859435066020376</c:v>
                </c:pt>
                <c:pt idx="15142">
                  <c:v>0.26859435066020376</c:v>
                </c:pt>
                <c:pt idx="15143">
                  <c:v>0.26859435066020376</c:v>
                </c:pt>
                <c:pt idx="15144">
                  <c:v>0.26859435066020376</c:v>
                </c:pt>
                <c:pt idx="15145">
                  <c:v>0.26851078054487737</c:v>
                </c:pt>
                <c:pt idx="15146">
                  <c:v>0.26851078054487737</c:v>
                </c:pt>
                <c:pt idx="15147">
                  <c:v>0.26851078054487737</c:v>
                </c:pt>
                <c:pt idx="15148">
                  <c:v>0.26842721042955042</c:v>
                </c:pt>
                <c:pt idx="15149">
                  <c:v>0.26834364031422375</c:v>
                </c:pt>
                <c:pt idx="15150">
                  <c:v>0.26834364031422375</c:v>
                </c:pt>
                <c:pt idx="15151">
                  <c:v>0.26826007019889686</c:v>
                </c:pt>
                <c:pt idx="15152">
                  <c:v>0.26826007019889686</c:v>
                </c:pt>
                <c:pt idx="15153">
                  <c:v>0.26817650008357008</c:v>
                </c:pt>
                <c:pt idx="15154">
                  <c:v>0.26817650008357008</c:v>
                </c:pt>
                <c:pt idx="15155">
                  <c:v>0.26817650008357008</c:v>
                </c:pt>
                <c:pt idx="15156">
                  <c:v>0.26817650008357008</c:v>
                </c:pt>
                <c:pt idx="15157">
                  <c:v>0.26809292996824352</c:v>
                </c:pt>
                <c:pt idx="15158">
                  <c:v>0.26800935985291668</c:v>
                </c:pt>
                <c:pt idx="15159">
                  <c:v>0.26792578973758996</c:v>
                </c:pt>
                <c:pt idx="15160">
                  <c:v>0.26784221962226318</c:v>
                </c:pt>
                <c:pt idx="15161">
                  <c:v>0.26775864950693629</c:v>
                </c:pt>
                <c:pt idx="15162">
                  <c:v>0.26767507939160962</c:v>
                </c:pt>
                <c:pt idx="15163">
                  <c:v>0.26759150927628284</c:v>
                </c:pt>
                <c:pt idx="15164">
                  <c:v>0.26750793916095617</c:v>
                </c:pt>
                <c:pt idx="15165">
                  <c:v>0.26750793916095617</c:v>
                </c:pt>
                <c:pt idx="15166">
                  <c:v>0.26750793916095617</c:v>
                </c:pt>
                <c:pt idx="15167">
                  <c:v>0.26750793916095617</c:v>
                </c:pt>
                <c:pt idx="15168">
                  <c:v>0.26750793916095617</c:v>
                </c:pt>
                <c:pt idx="15169">
                  <c:v>0.26750793916095617</c:v>
                </c:pt>
                <c:pt idx="15170">
                  <c:v>0.26750793916095617</c:v>
                </c:pt>
                <c:pt idx="15171">
                  <c:v>0.26750793916095617</c:v>
                </c:pt>
                <c:pt idx="15172">
                  <c:v>0.26750793916095617</c:v>
                </c:pt>
                <c:pt idx="15173">
                  <c:v>0.26742436904562944</c:v>
                </c:pt>
                <c:pt idx="15174">
                  <c:v>0.26742436904562944</c:v>
                </c:pt>
                <c:pt idx="15175">
                  <c:v>0.26742436904562944</c:v>
                </c:pt>
                <c:pt idx="15176">
                  <c:v>0.26742436904562944</c:v>
                </c:pt>
                <c:pt idx="15177">
                  <c:v>0.26742436904562944</c:v>
                </c:pt>
                <c:pt idx="15178">
                  <c:v>0.26742436904562944</c:v>
                </c:pt>
                <c:pt idx="15179">
                  <c:v>0.2673407989303026</c:v>
                </c:pt>
                <c:pt idx="15180">
                  <c:v>0.26725722881497571</c:v>
                </c:pt>
                <c:pt idx="15181">
                  <c:v>0.26725722881497571</c:v>
                </c:pt>
                <c:pt idx="15182">
                  <c:v>0.26725722881497571</c:v>
                </c:pt>
                <c:pt idx="15183">
                  <c:v>0.26717365869964915</c:v>
                </c:pt>
                <c:pt idx="15184">
                  <c:v>0.26709008858432226</c:v>
                </c:pt>
                <c:pt idx="15185">
                  <c:v>0.26709008858432226</c:v>
                </c:pt>
                <c:pt idx="15186">
                  <c:v>0.26700651846899537</c:v>
                </c:pt>
                <c:pt idx="15187">
                  <c:v>0.26692294835366887</c:v>
                </c:pt>
                <c:pt idx="15188">
                  <c:v>0.26683937823834192</c:v>
                </c:pt>
                <c:pt idx="15189">
                  <c:v>0.26683937823834192</c:v>
                </c:pt>
                <c:pt idx="15190">
                  <c:v>0.26683937823834192</c:v>
                </c:pt>
                <c:pt idx="15191">
                  <c:v>0.26675580812301525</c:v>
                </c:pt>
                <c:pt idx="15192">
                  <c:v>0.26675580812301525</c:v>
                </c:pt>
                <c:pt idx="15193">
                  <c:v>0.26675580812301525</c:v>
                </c:pt>
                <c:pt idx="15194">
                  <c:v>0.26667223800768847</c:v>
                </c:pt>
                <c:pt idx="15195">
                  <c:v>0.26667223800768847</c:v>
                </c:pt>
                <c:pt idx="15196">
                  <c:v>0.26667223800768847</c:v>
                </c:pt>
                <c:pt idx="15197">
                  <c:v>0.26667223800768847</c:v>
                </c:pt>
                <c:pt idx="15198">
                  <c:v>0.26667223800768847</c:v>
                </c:pt>
                <c:pt idx="15199">
                  <c:v>0.26658866789236196</c:v>
                </c:pt>
                <c:pt idx="15200">
                  <c:v>0.26658866789236196</c:v>
                </c:pt>
                <c:pt idx="15201">
                  <c:v>0.26658866789236196</c:v>
                </c:pt>
                <c:pt idx="15202">
                  <c:v>0.2665050977770349</c:v>
                </c:pt>
                <c:pt idx="15203">
                  <c:v>0.2665050977770349</c:v>
                </c:pt>
                <c:pt idx="15204">
                  <c:v>0.2665050977770349</c:v>
                </c:pt>
                <c:pt idx="15205">
                  <c:v>0.2665050977770349</c:v>
                </c:pt>
                <c:pt idx="15206">
                  <c:v>0.2665050977770349</c:v>
                </c:pt>
                <c:pt idx="15207">
                  <c:v>0.26642152766170812</c:v>
                </c:pt>
                <c:pt idx="15208">
                  <c:v>0.26633795754638134</c:v>
                </c:pt>
                <c:pt idx="15209">
                  <c:v>0.26625438743105467</c:v>
                </c:pt>
                <c:pt idx="15210">
                  <c:v>0.26625438743105467</c:v>
                </c:pt>
                <c:pt idx="15211">
                  <c:v>0.26625438743105467</c:v>
                </c:pt>
                <c:pt idx="15212">
                  <c:v>0.266170817315728</c:v>
                </c:pt>
                <c:pt idx="15213">
                  <c:v>0.26608724720040122</c:v>
                </c:pt>
                <c:pt idx="15214">
                  <c:v>0.26600367708507444</c:v>
                </c:pt>
                <c:pt idx="15215">
                  <c:v>0.26600367708507444</c:v>
                </c:pt>
                <c:pt idx="15216">
                  <c:v>0.26592010696974788</c:v>
                </c:pt>
                <c:pt idx="15217">
                  <c:v>0.26592010696974788</c:v>
                </c:pt>
                <c:pt idx="15218">
                  <c:v>0.26583653685442088</c:v>
                </c:pt>
                <c:pt idx="15219">
                  <c:v>0.26583653685442088</c:v>
                </c:pt>
                <c:pt idx="15220">
                  <c:v>0.26583653685442088</c:v>
                </c:pt>
                <c:pt idx="15221">
                  <c:v>0.26575296673909421</c:v>
                </c:pt>
                <c:pt idx="15222">
                  <c:v>0.26575296673909421</c:v>
                </c:pt>
                <c:pt idx="15223">
                  <c:v>0.26566939662376726</c:v>
                </c:pt>
                <c:pt idx="15224">
                  <c:v>0.26566939662376726</c:v>
                </c:pt>
                <c:pt idx="15225">
                  <c:v>0.26566939662376726</c:v>
                </c:pt>
                <c:pt idx="15226">
                  <c:v>0.26558582650844065</c:v>
                </c:pt>
                <c:pt idx="15227">
                  <c:v>0.26558582650844065</c:v>
                </c:pt>
                <c:pt idx="15228">
                  <c:v>0.26558582650844065</c:v>
                </c:pt>
                <c:pt idx="15229">
                  <c:v>0.26550225639311376</c:v>
                </c:pt>
                <c:pt idx="15230">
                  <c:v>0.26541868627778731</c:v>
                </c:pt>
                <c:pt idx="15231">
                  <c:v>0.2653351161624603</c:v>
                </c:pt>
                <c:pt idx="15232">
                  <c:v>0.2652515460471333</c:v>
                </c:pt>
                <c:pt idx="15233">
                  <c:v>0.26516797593180691</c:v>
                </c:pt>
                <c:pt idx="15234">
                  <c:v>0.26516797593180691</c:v>
                </c:pt>
                <c:pt idx="15235">
                  <c:v>0.26508440581648024</c:v>
                </c:pt>
                <c:pt idx="15236">
                  <c:v>0.26508440581648024</c:v>
                </c:pt>
                <c:pt idx="15237">
                  <c:v>0.26500083570115335</c:v>
                </c:pt>
                <c:pt idx="15238">
                  <c:v>0.26500083570115335</c:v>
                </c:pt>
                <c:pt idx="15239">
                  <c:v>0.26500083570115335</c:v>
                </c:pt>
                <c:pt idx="15240">
                  <c:v>0.26491726558582662</c:v>
                </c:pt>
                <c:pt idx="15241">
                  <c:v>0.26483369547049984</c:v>
                </c:pt>
                <c:pt idx="15242">
                  <c:v>0.26475012535517295</c:v>
                </c:pt>
                <c:pt idx="15243">
                  <c:v>0.26475012535517295</c:v>
                </c:pt>
                <c:pt idx="15244">
                  <c:v>0.26475012535517295</c:v>
                </c:pt>
                <c:pt idx="15245">
                  <c:v>0.26475012535517295</c:v>
                </c:pt>
                <c:pt idx="15246">
                  <c:v>0.2646665552398465</c:v>
                </c:pt>
                <c:pt idx="15247">
                  <c:v>0.2646665552398465</c:v>
                </c:pt>
                <c:pt idx="15248">
                  <c:v>0.2646665552398465</c:v>
                </c:pt>
                <c:pt idx="15249">
                  <c:v>0.2646665552398465</c:v>
                </c:pt>
                <c:pt idx="15250">
                  <c:v>0.2646665552398465</c:v>
                </c:pt>
                <c:pt idx="15251">
                  <c:v>0.2646665552398465</c:v>
                </c:pt>
                <c:pt idx="15252">
                  <c:v>0.26458298512451972</c:v>
                </c:pt>
                <c:pt idx="15253">
                  <c:v>0.26458298512451972</c:v>
                </c:pt>
                <c:pt idx="15254">
                  <c:v>0.26449941500919272</c:v>
                </c:pt>
                <c:pt idx="15255">
                  <c:v>0.26441584489386605</c:v>
                </c:pt>
                <c:pt idx="15256">
                  <c:v>0.26441584489386605</c:v>
                </c:pt>
                <c:pt idx="15257">
                  <c:v>0.26441584489386605</c:v>
                </c:pt>
                <c:pt idx="15258">
                  <c:v>0.26433227477853916</c:v>
                </c:pt>
                <c:pt idx="15259">
                  <c:v>0.26433227477853916</c:v>
                </c:pt>
                <c:pt idx="15260">
                  <c:v>0.26433227477853916</c:v>
                </c:pt>
                <c:pt idx="15261">
                  <c:v>0.26424870466321249</c:v>
                </c:pt>
                <c:pt idx="15262">
                  <c:v>0.2641651345478857</c:v>
                </c:pt>
                <c:pt idx="15263">
                  <c:v>0.26408156443255892</c:v>
                </c:pt>
                <c:pt idx="15264">
                  <c:v>0.26408156443255892</c:v>
                </c:pt>
                <c:pt idx="15265">
                  <c:v>0.26399799431723225</c:v>
                </c:pt>
                <c:pt idx="15266">
                  <c:v>0.26399799431723225</c:v>
                </c:pt>
                <c:pt idx="15267">
                  <c:v>0.26391442420190536</c:v>
                </c:pt>
                <c:pt idx="15268">
                  <c:v>0.26391442420190536</c:v>
                </c:pt>
                <c:pt idx="15269">
                  <c:v>0.26391442420190536</c:v>
                </c:pt>
                <c:pt idx="15270">
                  <c:v>0.26391442420190536</c:v>
                </c:pt>
                <c:pt idx="15271">
                  <c:v>0.26383085408657869</c:v>
                </c:pt>
                <c:pt idx="15272">
                  <c:v>0.26383085408657869</c:v>
                </c:pt>
                <c:pt idx="15273">
                  <c:v>0.26374728397125191</c:v>
                </c:pt>
                <c:pt idx="15274">
                  <c:v>0.26366371385592524</c:v>
                </c:pt>
                <c:pt idx="15275">
                  <c:v>0.26366371385592524</c:v>
                </c:pt>
                <c:pt idx="15276">
                  <c:v>0.26358014374059835</c:v>
                </c:pt>
                <c:pt idx="15277">
                  <c:v>0.26349657362527168</c:v>
                </c:pt>
                <c:pt idx="15278">
                  <c:v>0.26349657362527168</c:v>
                </c:pt>
                <c:pt idx="15279">
                  <c:v>0.26349657362527168</c:v>
                </c:pt>
                <c:pt idx="15280">
                  <c:v>0.26341300350994501</c:v>
                </c:pt>
                <c:pt idx="15281">
                  <c:v>0.26341300350994501</c:v>
                </c:pt>
                <c:pt idx="15282">
                  <c:v>0.26341300350994501</c:v>
                </c:pt>
                <c:pt idx="15283">
                  <c:v>0.26341300350994501</c:v>
                </c:pt>
                <c:pt idx="15284">
                  <c:v>0.26341300350994501</c:v>
                </c:pt>
                <c:pt idx="15285">
                  <c:v>0.26341300350994501</c:v>
                </c:pt>
                <c:pt idx="15286">
                  <c:v>0.2633294333946184</c:v>
                </c:pt>
                <c:pt idx="15287">
                  <c:v>0.2633294333946184</c:v>
                </c:pt>
                <c:pt idx="15288">
                  <c:v>0.26324586327929145</c:v>
                </c:pt>
                <c:pt idx="15289">
                  <c:v>0.26324586327929145</c:v>
                </c:pt>
                <c:pt idx="15290">
                  <c:v>0.26324586327929145</c:v>
                </c:pt>
                <c:pt idx="15291">
                  <c:v>0.26324586327929145</c:v>
                </c:pt>
                <c:pt idx="15292">
                  <c:v>0.26324586327929145</c:v>
                </c:pt>
                <c:pt idx="15293">
                  <c:v>0.26324586327929145</c:v>
                </c:pt>
                <c:pt idx="15294">
                  <c:v>0.26324586327929145</c:v>
                </c:pt>
                <c:pt idx="15295">
                  <c:v>0.26316229316396467</c:v>
                </c:pt>
                <c:pt idx="15296">
                  <c:v>0.26316229316396467</c:v>
                </c:pt>
                <c:pt idx="15297">
                  <c:v>0.26316229316396467</c:v>
                </c:pt>
                <c:pt idx="15298">
                  <c:v>0.26307872304863789</c:v>
                </c:pt>
                <c:pt idx="15299">
                  <c:v>0.26307872304863789</c:v>
                </c:pt>
                <c:pt idx="15300">
                  <c:v>0.26307872304863789</c:v>
                </c:pt>
                <c:pt idx="15301">
                  <c:v>0.26299515293331088</c:v>
                </c:pt>
                <c:pt idx="15302">
                  <c:v>0.26299515293331088</c:v>
                </c:pt>
                <c:pt idx="15303">
                  <c:v>0.26299515293331088</c:v>
                </c:pt>
                <c:pt idx="15304">
                  <c:v>0.26291158281798432</c:v>
                </c:pt>
                <c:pt idx="15305">
                  <c:v>0.26291158281798432</c:v>
                </c:pt>
                <c:pt idx="15306">
                  <c:v>0.26282801270265777</c:v>
                </c:pt>
                <c:pt idx="15307">
                  <c:v>0.26282801270265777</c:v>
                </c:pt>
                <c:pt idx="15308">
                  <c:v>0.26282801270265777</c:v>
                </c:pt>
                <c:pt idx="15309">
                  <c:v>0.26282801270265777</c:v>
                </c:pt>
                <c:pt idx="15310">
                  <c:v>0.26282801270265777</c:v>
                </c:pt>
                <c:pt idx="15311">
                  <c:v>0.26282801270265777</c:v>
                </c:pt>
                <c:pt idx="15312">
                  <c:v>0.26282801270265777</c:v>
                </c:pt>
                <c:pt idx="15313">
                  <c:v>0.26282801270265777</c:v>
                </c:pt>
                <c:pt idx="15314">
                  <c:v>0.26282801270265777</c:v>
                </c:pt>
                <c:pt idx="15315">
                  <c:v>0.26282801270265777</c:v>
                </c:pt>
                <c:pt idx="15316">
                  <c:v>0.26282801270265777</c:v>
                </c:pt>
                <c:pt idx="15317">
                  <c:v>0.26282801270265777</c:v>
                </c:pt>
                <c:pt idx="15318">
                  <c:v>0.26274444258733065</c:v>
                </c:pt>
                <c:pt idx="15319">
                  <c:v>0.26274444258733065</c:v>
                </c:pt>
                <c:pt idx="15320">
                  <c:v>0.26266087247200398</c:v>
                </c:pt>
                <c:pt idx="15321">
                  <c:v>0.26266087247200398</c:v>
                </c:pt>
                <c:pt idx="15322">
                  <c:v>0.26266087247200398</c:v>
                </c:pt>
                <c:pt idx="15323">
                  <c:v>0.26257730235667731</c:v>
                </c:pt>
                <c:pt idx="15324">
                  <c:v>0.26257730235667731</c:v>
                </c:pt>
                <c:pt idx="15325">
                  <c:v>0.26257730235667731</c:v>
                </c:pt>
                <c:pt idx="15326">
                  <c:v>0.26249373224135053</c:v>
                </c:pt>
                <c:pt idx="15327">
                  <c:v>0.26249373224135053</c:v>
                </c:pt>
                <c:pt idx="15328">
                  <c:v>0.2624101621260238</c:v>
                </c:pt>
                <c:pt idx="15329">
                  <c:v>0.26232659201069708</c:v>
                </c:pt>
                <c:pt idx="15330">
                  <c:v>0.26232659201069708</c:v>
                </c:pt>
                <c:pt idx="15331">
                  <c:v>0.26232659201069708</c:v>
                </c:pt>
                <c:pt idx="15332">
                  <c:v>0.26232659201069708</c:v>
                </c:pt>
                <c:pt idx="15333">
                  <c:v>0.26232659201069708</c:v>
                </c:pt>
                <c:pt idx="15334">
                  <c:v>0.26224302189537019</c:v>
                </c:pt>
                <c:pt idx="15335">
                  <c:v>0.26224302189537019</c:v>
                </c:pt>
                <c:pt idx="15336">
                  <c:v>0.26224302189537019</c:v>
                </c:pt>
                <c:pt idx="15337">
                  <c:v>0.26224302189537019</c:v>
                </c:pt>
                <c:pt idx="15338">
                  <c:v>0.26224302189537019</c:v>
                </c:pt>
                <c:pt idx="15339">
                  <c:v>0.26224302189537019</c:v>
                </c:pt>
                <c:pt idx="15340">
                  <c:v>0.26215945178004341</c:v>
                </c:pt>
                <c:pt idx="15341">
                  <c:v>0.2620758816647169</c:v>
                </c:pt>
                <c:pt idx="15342">
                  <c:v>0.2620758816647169</c:v>
                </c:pt>
                <c:pt idx="15343">
                  <c:v>0.2620758816647169</c:v>
                </c:pt>
                <c:pt idx="15344">
                  <c:v>0.2620758816647169</c:v>
                </c:pt>
                <c:pt idx="15345">
                  <c:v>0.2620758816647169</c:v>
                </c:pt>
                <c:pt idx="15346">
                  <c:v>0.26199231154938996</c:v>
                </c:pt>
                <c:pt idx="15347">
                  <c:v>0.26190874143406334</c:v>
                </c:pt>
                <c:pt idx="15348">
                  <c:v>0.2618251713187365</c:v>
                </c:pt>
                <c:pt idx="15349">
                  <c:v>0.26174160120340961</c:v>
                </c:pt>
                <c:pt idx="15350">
                  <c:v>0.26165803108808294</c:v>
                </c:pt>
                <c:pt idx="15351">
                  <c:v>0.26165803108808294</c:v>
                </c:pt>
                <c:pt idx="15352">
                  <c:v>0.26165803108808294</c:v>
                </c:pt>
                <c:pt idx="15353">
                  <c:v>0.26165803108808294</c:v>
                </c:pt>
                <c:pt idx="15354">
                  <c:v>0.26165803108808294</c:v>
                </c:pt>
                <c:pt idx="15355">
                  <c:v>0.26157446097275638</c:v>
                </c:pt>
                <c:pt idx="15356">
                  <c:v>0.26149089085742938</c:v>
                </c:pt>
                <c:pt idx="15357">
                  <c:v>0.26149089085742938</c:v>
                </c:pt>
                <c:pt idx="15358">
                  <c:v>0.2614073207421026</c:v>
                </c:pt>
                <c:pt idx="15359">
                  <c:v>0.2614073207421026</c:v>
                </c:pt>
                <c:pt idx="15360">
                  <c:v>0.2614073207421026</c:v>
                </c:pt>
                <c:pt idx="15361">
                  <c:v>0.26132375062677576</c:v>
                </c:pt>
                <c:pt idx="15362">
                  <c:v>0.26132375062677576</c:v>
                </c:pt>
                <c:pt idx="15363">
                  <c:v>0.26124018051144915</c:v>
                </c:pt>
                <c:pt idx="15364">
                  <c:v>0.26124018051144915</c:v>
                </c:pt>
                <c:pt idx="15365">
                  <c:v>0.26115661039612226</c:v>
                </c:pt>
                <c:pt idx="15366">
                  <c:v>0.26107304028079559</c:v>
                </c:pt>
                <c:pt idx="15367">
                  <c:v>0.26107304028079559</c:v>
                </c:pt>
                <c:pt idx="15368">
                  <c:v>0.26098947016546892</c:v>
                </c:pt>
                <c:pt idx="15369">
                  <c:v>0.26098947016546892</c:v>
                </c:pt>
                <c:pt idx="15370">
                  <c:v>0.26090590005014208</c:v>
                </c:pt>
                <c:pt idx="15371">
                  <c:v>0.26090590005014208</c:v>
                </c:pt>
                <c:pt idx="15372">
                  <c:v>0.26090590005014208</c:v>
                </c:pt>
                <c:pt idx="15373">
                  <c:v>0.26090590005014208</c:v>
                </c:pt>
                <c:pt idx="15374">
                  <c:v>0.26090590005014208</c:v>
                </c:pt>
                <c:pt idx="15375">
                  <c:v>0.26082232993481558</c:v>
                </c:pt>
                <c:pt idx="15376">
                  <c:v>0.26073875981948857</c:v>
                </c:pt>
                <c:pt idx="15377">
                  <c:v>0.26073875981948857</c:v>
                </c:pt>
                <c:pt idx="15378">
                  <c:v>0.26065518970416185</c:v>
                </c:pt>
                <c:pt idx="15379">
                  <c:v>0.26065518970416185</c:v>
                </c:pt>
                <c:pt idx="15380">
                  <c:v>0.26065518970416185</c:v>
                </c:pt>
                <c:pt idx="15381">
                  <c:v>0.26065518970416185</c:v>
                </c:pt>
                <c:pt idx="15382">
                  <c:v>0.26065518970416185</c:v>
                </c:pt>
                <c:pt idx="15383">
                  <c:v>0.26065518970416185</c:v>
                </c:pt>
                <c:pt idx="15384">
                  <c:v>0.26057161958883501</c:v>
                </c:pt>
                <c:pt idx="15385">
                  <c:v>0.26057161958883501</c:v>
                </c:pt>
                <c:pt idx="15386">
                  <c:v>0.26057161958883501</c:v>
                </c:pt>
                <c:pt idx="15387">
                  <c:v>0.26057161958883501</c:v>
                </c:pt>
                <c:pt idx="15388">
                  <c:v>0.26057161958883501</c:v>
                </c:pt>
                <c:pt idx="15389">
                  <c:v>0.26048804947350834</c:v>
                </c:pt>
                <c:pt idx="15390">
                  <c:v>0.26048804947350834</c:v>
                </c:pt>
                <c:pt idx="15391">
                  <c:v>0.26040447935818167</c:v>
                </c:pt>
                <c:pt idx="15392">
                  <c:v>0.26040447935818167</c:v>
                </c:pt>
                <c:pt idx="15393">
                  <c:v>0.26040447935818167</c:v>
                </c:pt>
                <c:pt idx="15394">
                  <c:v>0.26032090924285511</c:v>
                </c:pt>
                <c:pt idx="15395">
                  <c:v>0.26023733912752789</c:v>
                </c:pt>
                <c:pt idx="15396">
                  <c:v>0.26023733912752789</c:v>
                </c:pt>
                <c:pt idx="15397">
                  <c:v>0.26015376901220133</c:v>
                </c:pt>
                <c:pt idx="15398">
                  <c:v>0.26007019889687455</c:v>
                </c:pt>
                <c:pt idx="15399">
                  <c:v>0.26007019889687455</c:v>
                </c:pt>
                <c:pt idx="15400">
                  <c:v>0.26007019889687455</c:v>
                </c:pt>
                <c:pt idx="15401">
                  <c:v>0.26007019889687455</c:v>
                </c:pt>
                <c:pt idx="15402">
                  <c:v>0.26007019889687455</c:v>
                </c:pt>
                <c:pt idx="15403">
                  <c:v>0.25998662878154782</c:v>
                </c:pt>
                <c:pt idx="15404">
                  <c:v>0.25998662878154782</c:v>
                </c:pt>
                <c:pt idx="15405">
                  <c:v>0.25990305866622088</c:v>
                </c:pt>
                <c:pt idx="15406">
                  <c:v>0.25981948855089432</c:v>
                </c:pt>
                <c:pt idx="15407">
                  <c:v>0.25973591843556726</c:v>
                </c:pt>
                <c:pt idx="15408">
                  <c:v>0.25973591843556726</c:v>
                </c:pt>
                <c:pt idx="15409">
                  <c:v>0.25965234832024076</c:v>
                </c:pt>
                <c:pt idx="15410">
                  <c:v>0.25965234832024076</c:v>
                </c:pt>
                <c:pt idx="15411">
                  <c:v>0.25956877820491414</c:v>
                </c:pt>
                <c:pt idx="15412">
                  <c:v>0.25956877820491414</c:v>
                </c:pt>
                <c:pt idx="15413">
                  <c:v>0.2594852080895873</c:v>
                </c:pt>
                <c:pt idx="15414">
                  <c:v>0.2594852080895873</c:v>
                </c:pt>
                <c:pt idx="15415">
                  <c:v>0.2594852080895873</c:v>
                </c:pt>
                <c:pt idx="15416">
                  <c:v>0.25940163797426052</c:v>
                </c:pt>
                <c:pt idx="15417">
                  <c:v>0.25940163797426052</c:v>
                </c:pt>
                <c:pt idx="15418">
                  <c:v>0.25940163797426052</c:v>
                </c:pt>
                <c:pt idx="15419">
                  <c:v>0.25940163797426052</c:v>
                </c:pt>
                <c:pt idx="15420">
                  <c:v>0.25940163797426052</c:v>
                </c:pt>
                <c:pt idx="15421">
                  <c:v>0.25931806785893385</c:v>
                </c:pt>
                <c:pt idx="15422">
                  <c:v>0.25931806785893385</c:v>
                </c:pt>
                <c:pt idx="15423">
                  <c:v>0.25923449774360685</c:v>
                </c:pt>
                <c:pt idx="15424">
                  <c:v>0.25923449774360685</c:v>
                </c:pt>
                <c:pt idx="15425">
                  <c:v>0.25915092762828018</c:v>
                </c:pt>
                <c:pt idx="15426">
                  <c:v>0.2590673575129534</c:v>
                </c:pt>
                <c:pt idx="15427">
                  <c:v>0.2589837873976269</c:v>
                </c:pt>
                <c:pt idx="15428">
                  <c:v>0.25890021728229995</c:v>
                </c:pt>
                <c:pt idx="15429">
                  <c:v>0.25890021728229995</c:v>
                </c:pt>
                <c:pt idx="15430">
                  <c:v>0.25890021728229995</c:v>
                </c:pt>
                <c:pt idx="15431">
                  <c:v>0.25881664716697317</c:v>
                </c:pt>
                <c:pt idx="15432">
                  <c:v>0.25873307705164628</c:v>
                </c:pt>
                <c:pt idx="15433">
                  <c:v>0.2586495069363195</c:v>
                </c:pt>
                <c:pt idx="15434">
                  <c:v>0.25856593682099283</c:v>
                </c:pt>
                <c:pt idx="15435">
                  <c:v>0.25848236670566627</c:v>
                </c:pt>
                <c:pt idx="15436">
                  <c:v>0.25848236670566627</c:v>
                </c:pt>
                <c:pt idx="15437">
                  <c:v>0.25839879659033926</c:v>
                </c:pt>
                <c:pt idx="15438">
                  <c:v>0.25831522647501243</c:v>
                </c:pt>
                <c:pt idx="15439">
                  <c:v>0.25831522647501243</c:v>
                </c:pt>
                <c:pt idx="15440">
                  <c:v>0.25823165635968576</c:v>
                </c:pt>
                <c:pt idx="15441">
                  <c:v>0.25814808624435914</c:v>
                </c:pt>
                <c:pt idx="15442">
                  <c:v>0.25814808624435914</c:v>
                </c:pt>
                <c:pt idx="15443">
                  <c:v>0.25806451612903231</c:v>
                </c:pt>
                <c:pt idx="15444">
                  <c:v>0.25798094601370547</c:v>
                </c:pt>
                <c:pt idx="15445">
                  <c:v>0.25798094601370547</c:v>
                </c:pt>
                <c:pt idx="15446">
                  <c:v>0.2578973758983788</c:v>
                </c:pt>
                <c:pt idx="15447">
                  <c:v>0.25781380578305213</c:v>
                </c:pt>
                <c:pt idx="15448">
                  <c:v>0.25781380578305213</c:v>
                </c:pt>
                <c:pt idx="15449">
                  <c:v>0.25773023566772524</c:v>
                </c:pt>
                <c:pt idx="15450">
                  <c:v>0.25764666555239846</c:v>
                </c:pt>
                <c:pt idx="15451">
                  <c:v>0.25764666555239846</c:v>
                </c:pt>
                <c:pt idx="15452">
                  <c:v>0.25756309543707168</c:v>
                </c:pt>
                <c:pt idx="15453">
                  <c:v>0.25747952532174501</c:v>
                </c:pt>
                <c:pt idx="15454">
                  <c:v>0.25747952532174501</c:v>
                </c:pt>
                <c:pt idx="15455">
                  <c:v>0.25747952532174501</c:v>
                </c:pt>
                <c:pt idx="15456">
                  <c:v>0.25747952532174501</c:v>
                </c:pt>
                <c:pt idx="15457">
                  <c:v>0.25747952532174501</c:v>
                </c:pt>
                <c:pt idx="15458">
                  <c:v>0.25747952532174501</c:v>
                </c:pt>
                <c:pt idx="15459">
                  <c:v>0.25747952532174501</c:v>
                </c:pt>
                <c:pt idx="15460">
                  <c:v>0.25739595520641828</c:v>
                </c:pt>
                <c:pt idx="15461">
                  <c:v>0.25739595520641828</c:v>
                </c:pt>
                <c:pt idx="15462">
                  <c:v>0.25731238509109156</c:v>
                </c:pt>
                <c:pt idx="15463">
                  <c:v>0.25731238509109156</c:v>
                </c:pt>
                <c:pt idx="15464">
                  <c:v>0.25731238509109156</c:v>
                </c:pt>
                <c:pt idx="15465">
                  <c:v>0.25722881497576477</c:v>
                </c:pt>
                <c:pt idx="15466">
                  <c:v>0.25722881497576477</c:v>
                </c:pt>
                <c:pt idx="15467">
                  <c:v>0.25714524486043772</c:v>
                </c:pt>
                <c:pt idx="15468">
                  <c:v>0.2570616747451111</c:v>
                </c:pt>
                <c:pt idx="15469">
                  <c:v>0.25697810462978454</c:v>
                </c:pt>
                <c:pt idx="15470">
                  <c:v>0.25689453451445776</c:v>
                </c:pt>
                <c:pt idx="15471">
                  <c:v>0.25689453451445776</c:v>
                </c:pt>
                <c:pt idx="15472">
                  <c:v>0.25681096439913104</c:v>
                </c:pt>
                <c:pt idx="15473">
                  <c:v>0.25681096439913104</c:v>
                </c:pt>
                <c:pt idx="15474">
                  <c:v>0.2567273942838042</c:v>
                </c:pt>
                <c:pt idx="15475">
                  <c:v>0.2567273942838042</c:v>
                </c:pt>
                <c:pt idx="15476">
                  <c:v>0.25664382416847725</c:v>
                </c:pt>
                <c:pt idx="15477">
                  <c:v>0.25664382416847725</c:v>
                </c:pt>
                <c:pt idx="15478">
                  <c:v>0.25656025405315064</c:v>
                </c:pt>
                <c:pt idx="15479">
                  <c:v>0.25647668393782408</c:v>
                </c:pt>
                <c:pt idx="15480">
                  <c:v>0.25647668393782408</c:v>
                </c:pt>
                <c:pt idx="15481">
                  <c:v>0.25639311382249708</c:v>
                </c:pt>
                <c:pt idx="15482">
                  <c:v>0.2563095437071703</c:v>
                </c:pt>
                <c:pt idx="15483">
                  <c:v>0.2563095437071703</c:v>
                </c:pt>
                <c:pt idx="15484">
                  <c:v>0.2563095437071703</c:v>
                </c:pt>
                <c:pt idx="15485">
                  <c:v>0.25622597359184363</c:v>
                </c:pt>
                <c:pt idx="15486">
                  <c:v>0.25614240347651679</c:v>
                </c:pt>
                <c:pt idx="15487">
                  <c:v>0.25614240347651679</c:v>
                </c:pt>
                <c:pt idx="15488">
                  <c:v>0.25614240347651679</c:v>
                </c:pt>
                <c:pt idx="15489">
                  <c:v>0.25614240347651679</c:v>
                </c:pt>
                <c:pt idx="15490">
                  <c:v>0.25614240347651679</c:v>
                </c:pt>
                <c:pt idx="15491">
                  <c:v>0.25614240347651679</c:v>
                </c:pt>
                <c:pt idx="15492">
                  <c:v>0.25605883336119006</c:v>
                </c:pt>
                <c:pt idx="15493">
                  <c:v>0.2559752632458635</c:v>
                </c:pt>
                <c:pt idx="15494">
                  <c:v>0.2558916931305365</c:v>
                </c:pt>
                <c:pt idx="15495">
                  <c:v>0.2558916931305365</c:v>
                </c:pt>
                <c:pt idx="15496">
                  <c:v>0.2558916931305365</c:v>
                </c:pt>
                <c:pt idx="15497">
                  <c:v>0.25580812301520983</c:v>
                </c:pt>
                <c:pt idx="15498">
                  <c:v>0.25580812301520983</c:v>
                </c:pt>
                <c:pt idx="15499">
                  <c:v>0.25580812301520983</c:v>
                </c:pt>
                <c:pt idx="15500">
                  <c:v>0.25572455289988316</c:v>
                </c:pt>
                <c:pt idx="15501">
                  <c:v>0.25564098278455638</c:v>
                </c:pt>
                <c:pt idx="15502">
                  <c:v>0.25555741266922949</c:v>
                </c:pt>
                <c:pt idx="15503">
                  <c:v>0.25555741266922949</c:v>
                </c:pt>
                <c:pt idx="15504">
                  <c:v>0.25555741266922949</c:v>
                </c:pt>
                <c:pt idx="15505">
                  <c:v>0.25555741266922949</c:v>
                </c:pt>
                <c:pt idx="15506">
                  <c:v>0.25555741266922949</c:v>
                </c:pt>
                <c:pt idx="15507">
                  <c:v>0.25547384255390271</c:v>
                </c:pt>
                <c:pt idx="15508">
                  <c:v>0.25539027243857593</c:v>
                </c:pt>
                <c:pt idx="15509">
                  <c:v>0.25539027243857593</c:v>
                </c:pt>
                <c:pt idx="15510">
                  <c:v>0.25530670232324942</c:v>
                </c:pt>
                <c:pt idx="15511">
                  <c:v>0.25530670232324942</c:v>
                </c:pt>
                <c:pt idx="15512">
                  <c:v>0.25530670232324942</c:v>
                </c:pt>
                <c:pt idx="15513">
                  <c:v>0.25522313220792237</c:v>
                </c:pt>
                <c:pt idx="15514">
                  <c:v>0.2551395620925957</c:v>
                </c:pt>
                <c:pt idx="15515">
                  <c:v>0.25505599197726903</c:v>
                </c:pt>
                <c:pt idx="15516">
                  <c:v>0.25505599197726903</c:v>
                </c:pt>
                <c:pt idx="15517">
                  <c:v>0.25505599197726903</c:v>
                </c:pt>
                <c:pt idx="15518">
                  <c:v>0.25497242186194236</c:v>
                </c:pt>
                <c:pt idx="15519">
                  <c:v>0.25488885174661557</c:v>
                </c:pt>
                <c:pt idx="15520">
                  <c:v>0.25488885174661557</c:v>
                </c:pt>
                <c:pt idx="15521">
                  <c:v>0.25488885174661557</c:v>
                </c:pt>
                <c:pt idx="15522">
                  <c:v>0.25480528163128868</c:v>
                </c:pt>
                <c:pt idx="15523">
                  <c:v>0.2547217115159619</c:v>
                </c:pt>
                <c:pt idx="15524">
                  <c:v>0.25463814140063501</c:v>
                </c:pt>
                <c:pt idx="15525">
                  <c:v>0.25455457128530845</c:v>
                </c:pt>
                <c:pt idx="15526">
                  <c:v>0.25455457128530845</c:v>
                </c:pt>
                <c:pt idx="15527">
                  <c:v>0.25455457128530845</c:v>
                </c:pt>
                <c:pt idx="15528">
                  <c:v>0.25455457128530845</c:v>
                </c:pt>
                <c:pt idx="15529">
                  <c:v>0.25447100116998184</c:v>
                </c:pt>
                <c:pt idx="15530">
                  <c:v>0.25447100116998184</c:v>
                </c:pt>
                <c:pt idx="15531">
                  <c:v>0.25447100116998184</c:v>
                </c:pt>
                <c:pt idx="15532">
                  <c:v>0.25447100116998184</c:v>
                </c:pt>
                <c:pt idx="15533">
                  <c:v>0.25447100116998184</c:v>
                </c:pt>
                <c:pt idx="15534">
                  <c:v>0.25447100116998184</c:v>
                </c:pt>
                <c:pt idx="15535">
                  <c:v>0.25438743105465511</c:v>
                </c:pt>
                <c:pt idx="15536">
                  <c:v>0.25430386093932822</c:v>
                </c:pt>
                <c:pt idx="15537">
                  <c:v>0.25422029082400138</c:v>
                </c:pt>
                <c:pt idx="15538">
                  <c:v>0.25413672070867455</c:v>
                </c:pt>
                <c:pt idx="15539">
                  <c:v>0.25413672070867455</c:v>
                </c:pt>
                <c:pt idx="15540">
                  <c:v>0.25413672070867455</c:v>
                </c:pt>
                <c:pt idx="15541">
                  <c:v>0.25405315059334765</c:v>
                </c:pt>
                <c:pt idx="15542">
                  <c:v>0.25405315059334765</c:v>
                </c:pt>
                <c:pt idx="15543">
                  <c:v>0.25405315059334765</c:v>
                </c:pt>
                <c:pt idx="15544">
                  <c:v>0.25405315059334765</c:v>
                </c:pt>
                <c:pt idx="15545">
                  <c:v>0.25405315059334765</c:v>
                </c:pt>
                <c:pt idx="15546">
                  <c:v>0.25405315059334765</c:v>
                </c:pt>
                <c:pt idx="15547">
                  <c:v>0.2539695804780211</c:v>
                </c:pt>
                <c:pt idx="15548">
                  <c:v>0.25388601036269443</c:v>
                </c:pt>
                <c:pt idx="15549">
                  <c:v>0.25388601036269443</c:v>
                </c:pt>
                <c:pt idx="15550">
                  <c:v>0.25388601036269443</c:v>
                </c:pt>
                <c:pt idx="15551">
                  <c:v>0.25388601036269443</c:v>
                </c:pt>
                <c:pt idx="15552">
                  <c:v>0.25388601036269443</c:v>
                </c:pt>
                <c:pt idx="15553">
                  <c:v>0.25388601036269443</c:v>
                </c:pt>
                <c:pt idx="15554">
                  <c:v>0.25380244024736764</c:v>
                </c:pt>
                <c:pt idx="15555">
                  <c:v>0.25371887013204092</c:v>
                </c:pt>
                <c:pt idx="15556">
                  <c:v>0.25371887013204092</c:v>
                </c:pt>
                <c:pt idx="15557">
                  <c:v>0.25371887013204092</c:v>
                </c:pt>
                <c:pt idx="15558">
                  <c:v>0.25371887013204092</c:v>
                </c:pt>
                <c:pt idx="15559">
                  <c:v>0.25371887013204092</c:v>
                </c:pt>
                <c:pt idx="15560">
                  <c:v>0.25371887013204092</c:v>
                </c:pt>
                <c:pt idx="15561">
                  <c:v>0.25371887013204092</c:v>
                </c:pt>
                <c:pt idx="15562">
                  <c:v>0.25363530001671375</c:v>
                </c:pt>
                <c:pt idx="15563">
                  <c:v>0.25363530001671375</c:v>
                </c:pt>
                <c:pt idx="15564">
                  <c:v>0.25363530001671375</c:v>
                </c:pt>
                <c:pt idx="15565">
                  <c:v>0.25363530001671375</c:v>
                </c:pt>
                <c:pt idx="15566">
                  <c:v>0.25355172990138725</c:v>
                </c:pt>
                <c:pt idx="15567">
                  <c:v>0.25355172990138725</c:v>
                </c:pt>
                <c:pt idx="15568">
                  <c:v>0.25355172990138725</c:v>
                </c:pt>
                <c:pt idx="15569">
                  <c:v>0.25355172990138725</c:v>
                </c:pt>
                <c:pt idx="15570">
                  <c:v>0.25355172990138725</c:v>
                </c:pt>
                <c:pt idx="15571">
                  <c:v>0.25346815978606052</c:v>
                </c:pt>
                <c:pt idx="15572">
                  <c:v>0.25338458967073391</c:v>
                </c:pt>
                <c:pt idx="15573">
                  <c:v>0.25338458967073391</c:v>
                </c:pt>
                <c:pt idx="15574">
                  <c:v>0.25338458967073391</c:v>
                </c:pt>
                <c:pt idx="15575">
                  <c:v>0.25338458967073391</c:v>
                </c:pt>
                <c:pt idx="15576">
                  <c:v>0.25338458967073391</c:v>
                </c:pt>
                <c:pt idx="15577">
                  <c:v>0.25338458967073391</c:v>
                </c:pt>
                <c:pt idx="15578">
                  <c:v>0.25338458967073391</c:v>
                </c:pt>
                <c:pt idx="15579">
                  <c:v>0.25330101955540696</c:v>
                </c:pt>
                <c:pt idx="15580">
                  <c:v>0.25321744944008007</c:v>
                </c:pt>
                <c:pt idx="15581">
                  <c:v>0.25313387932475362</c:v>
                </c:pt>
                <c:pt idx="15582">
                  <c:v>0.25305030920942689</c:v>
                </c:pt>
                <c:pt idx="15583">
                  <c:v>0.25296673909410006</c:v>
                </c:pt>
                <c:pt idx="15584">
                  <c:v>0.25296673909410006</c:v>
                </c:pt>
                <c:pt idx="15585">
                  <c:v>0.25296673909410006</c:v>
                </c:pt>
                <c:pt idx="15586">
                  <c:v>0.25288316897877328</c:v>
                </c:pt>
                <c:pt idx="15587">
                  <c:v>0.25288316897877328</c:v>
                </c:pt>
                <c:pt idx="15588">
                  <c:v>0.25279959886344633</c:v>
                </c:pt>
                <c:pt idx="15589">
                  <c:v>0.25279959886344633</c:v>
                </c:pt>
                <c:pt idx="15590">
                  <c:v>0.2527160287481196</c:v>
                </c:pt>
                <c:pt idx="15591">
                  <c:v>0.2527160287481196</c:v>
                </c:pt>
                <c:pt idx="15592">
                  <c:v>0.2527160287481196</c:v>
                </c:pt>
                <c:pt idx="15593">
                  <c:v>0.2527160287481196</c:v>
                </c:pt>
                <c:pt idx="15594">
                  <c:v>0.2527160287481196</c:v>
                </c:pt>
                <c:pt idx="15595">
                  <c:v>0.25263245863279277</c:v>
                </c:pt>
                <c:pt idx="15596">
                  <c:v>0.25263245863279277</c:v>
                </c:pt>
                <c:pt idx="15597">
                  <c:v>0.25263245863279277</c:v>
                </c:pt>
                <c:pt idx="15598">
                  <c:v>0.25263245863279277</c:v>
                </c:pt>
                <c:pt idx="15599">
                  <c:v>0.25263245863279277</c:v>
                </c:pt>
                <c:pt idx="15600">
                  <c:v>0.25263245863279277</c:v>
                </c:pt>
                <c:pt idx="15601">
                  <c:v>0.25263245863279277</c:v>
                </c:pt>
                <c:pt idx="15602">
                  <c:v>0.25263245863279277</c:v>
                </c:pt>
                <c:pt idx="15603">
                  <c:v>0.25263245863279277</c:v>
                </c:pt>
                <c:pt idx="15604">
                  <c:v>0.25263245863279277</c:v>
                </c:pt>
                <c:pt idx="15605">
                  <c:v>0.25254888851746626</c:v>
                </c:pt>
                <c:pt idx="15606">
                  <c:v>0.25254888851746626</c:v>
                </c:pt>
                <c:pt idx="15607">
                  <c:v>0.25254888851746626</c:v>
                </c:pt>
                <c:pt idx="15608">
                  <c:v>0.25254888851746626</c:v>
                </c:pt>
                <c:pt idx="15609">
                  <c:v>0.25254888851746626</c:v>
                </c:pt>
                <c:pt idx="15610">
                  <c:v>0.25254888851746626</c:v>
                </c:pt>
                <c:pt idx="15611">
                  <c:v>0.2524653184021392</c:v>
                </c:pt>
                <c:pt idx="15612">
                  <c:v>0.2523817482868127</c:v>
                </c:pt>
                <c:pt idx="15613">
                  <c:v>0.2523817482868127</c:v>
                </c:pt>
                <c:pt idx="15614">
                  <c:v>0.25229817817148581</c:v>
                </c:pt>
                <c:pt idx="15615">
                  <c:v>0.25229817817148581</c:v>
                </c:pt>
                <c:pt idx="15616">
                  <c:v>0.25229817817148581</c:v>
                </c:pt>
                <c:pt idx="15617">
                  <c:v>0.25229817817148581</c:v>
                </c:pt>
                <c:pt idx="15618">
                  <c:v>0.25229817817148581</c:v>
                </c:pt>
                <c:pt idx="15619">
                  <c:v>0.25229817817148581</c:v>
                </c:pt>
                <c:pt idx="15620">
                  <c:v>0.25221460805615914</c:v>
                </c:pt>
                <c:pt idx="15621">
                  <c:v>0.25213103794083225</c:v>
                </c:pt>
                <c:pt idx="15622">
                  <c:v>0.25213103794083225</c:v>
                </c:pt>
                <c:pt idx="15623">
                  <c:v>0.25204746782550558</c:v>
                </c:pt>
                <c:pt idx="15624">
                  <c:v>0.25204746782550558</c:v>
                </c:pt>
                <c:pt idx="15625">
                  <c:v>0.25204746782550558</c:v>
                </c:pt>
                <c:pt idx="15626">
                  <c:v>0.2519638977101788</c:v>
                </c:pt>
                <c:pt idx="15627">
                  <c:v>0.2519638977101788</c:v>
                </c:pt>
                <c:pt idx="15628">
                  <c:v>0.25188032759485246</c:v>
                </c:pt>
                <c:pt idx="15629">
                  <c:v>0.25179675747952529</c:v>
                </c:pt>
                <c:pt idx="15630">
                  <c:v>0.25171318736419857</c:v>
                </c:pt>
                <c:pt idx="15631">
                  <c:v>0.25171318736419857</c:v>
                </c:pt>
                <c:pt idx="15632">
                  <c:v>0.25171318736419857</c:v>
                </c:pt>
                <c:pt idx="15633">
                  <c:v>0.25171318736419857</c:v>
                </c:pt>
                <c:pt idx="15634">
                  <c:v>0.25171318736419857</c:v>
                </c:pt>
                <c:pt idx="15635">
                  <c:v>0.2516296172488719</c:v>
                </c:pt>
                <c:pt idx="15636">
                  <c:v>0.2516296172488719</c:v>
                </c:pt>
                <c:pt idx="15637">
                  <c:v>0.2516296172488719</c:v>
                </c:pt>
                <c:pt idx="15638">
                  <c:v>0.2516296172488719</c:v>
                </c:pt>
                <c:pt idx="15639">
                  <c:v>0.251546047133545</c:v>
                </c:pt>
                <c:pt idx="15640">
                  <c:v>0.251546047133545</c:v>
                </c:pt>
                <c:pt idx="15641">
                  <c:v>0.251546047133545</c:v>
                </c:pt>
                <c:pt idx="15642">
                  <c:v>0.251546047133545</c:v>
                </c:pt>
                <c:pt idx="15643">
                  <c:v>0.251546047133545</c:v>
                </c:pt>
                <c:pt idx="15644">
                  <c:v>0.251546047133545</c:v>
                </c:pt>
                <c:pt idx="15645">
                  <c:v>0.251546047133545</c:v>
                </c:pt>
                <c:pt idx="15646">
                  <c:v>0.251546047133545</c:v>
                </c:pt>
                <c:pt idx="15647">
                  <c:v>0.251546047133545</c:v>
                </c:pt>
                <c:pt idx="15648">
                  <c:v>0.251546047133545</c:v>
                </c:pt>
                <c:pt idx="15649">
                  <c:v>0.25146247701821844</c:v>
                </c:pt>
                <c:pt idx="15650">
                  <c:v>0.25146247701821844</c:v>
                </c:pt>
                <c:pt idx="15651">
                  <c:v>0.25146247701821844</c:v>
                </c:pt>
                <c:pt idx="15652">
                  <c:v>0.25146247701821844</c:v>
                </c:pt>
                <c:pt idx="15653">
                  <c:v>0.25137890690289177</c:v>
                </c:pt>
                <c:pt idx="15654">
                  <c:v>0.25137890690289177</c:v>
                </c:pt>
                <c:pt idx="15655">
                  <c:v>0.25129533678756466</c:v>
                </c:pt>
                <c:pt idx="15656">
                  <c:v>0.25129533678756466</c:v>
                </c:pt>
                <c:pt idx="15657">
                  <c:v>0.25129533678756466</c:v>
                </c:pt>
                <c:pt idx="15658">
                  <c:v>0.25121176667223799</c:v>
                </c:pt>
                <c:pt idx="15659">
                  <c:v>0.25112819655691121</c:v>
                </c:pt>
                <c:pt idx="15660">
                  <c:v>0.25112819655691121</c:v>
                </c:pt>
                <c:pt idx="15661">
                  <c:v>0.25104462644158437</c:v>
                </c:pt>
                <c:pt idx="15662">
                  <c:v>0.25096105632625776</c:v>
                </c:pt>
                <c:pt idx="15663">
                  <c:v>0.25096105632625776</c:v>
                </c:pt>
                <c:pt idx="15664">
                  <c:v>0.25096105632625776</c:v>
                </c:pt>
                <c:pt idx="15665">
                  <c:v>0.25087748621093098</c:v>
                </c:pt>
                <c:pt idx="15666">
                  <c:v>0.25087748621093098</c:v>
                </c:pt>
                <c:pt idx="15667">
                  <c:v>0.2507939160956042</c:v>
                </c:pt>
                <c:pt idx="15668">
                  <c:v>0.2507939160956042</c:v>
                </c:pt>
                <c:pt idx="15669">
                  <c:v>0.2507939160956042</c:v>
                </c:pt>
                <c:pt idx="15670">
                  <c:v>0.2507939160956042</c:v>
                </c:pt>
                <c:pt idx="15671">
                  <c:v>0.2507939160956042</c:v>
                </c:pt>
                <c:pt idx="15672">
                  <c:v>0.2507939160956042</c:v>
                </c:pt>
                <c:pt idx="15673">
                  <c:v>0.2507939160956042</c:v>
                </c:pt>
                <c:pt idx="15674">
                  <c:v>0.25071034598027742</c:v>
                </c:pt>
                <c:pt idx="15675">
                  <c:v>0.25062677586495102</c:v>
                </c:pt>
                <c:pt idx="15676">
                  <c:v>0.25054320574962397</c:v>
                </c:pt>
                <c:pt idx="15677">
                  <c:v>0.25054320574962397</c:v>
                </c:pt>
                <c:pt idx="15678">
                  <c:v>0.25045963563429718</c:v>
                </c:pt>
                <c:pt idx="15679">
                  <c:v>0.25037606551897051</c:v>
                </c:pt>
                <c:pt idx="15680">
                  <c:v>0.25037606551897051</c:v>
                </c:pt>
                <c:pt idx="15681">
                  <c:v>0.25037606551897051</c:v>
                </c:pt>
                <c:pt idx="15682">
                  <c:v>0.25037606551897051</c:v>
                </c:pt>
                <c:pt idx="15683">
                  <c:v>0.25037606551897051</c:v>
                </c:pt>
                <c:pt idx="15684">
                  <c:v>0.25037606551897051</c:v>
                </c:pt>
                <c:pt idx="15685">
                  <c:v>0.25029249540364362</c:v>
                </c:pt>
                <c:pt idx="15686">
                  <c:v>0.25029249540364362</c:v>
                </c:pt>
                <c:pt idx="15687">
                  <c:v>0.25029249540364362</c:v>
                </c:pt>
                <c:pt idx="15688">
                  <c:v>0.25029249540364362</c:v>
                </c:pt>
                <c:pt idx="15689">
                  <c:v>0.25029249540364362</c:v>
                </c:pt>
                <c:pt idx="15690">
                  <c:v>0.25029249540364362</c:v>
                </c:pt>
                <c:pt idx="15691">
                  <c:v>0.25020892528831695</c:v>
                </c:pt>
                <c:pt idx="15692">
                  <c:v>0.25020892528831695</c:v>
                </c:pt>
                <c:pt idx="15693">
                  <c:v>0.25020892528831695</c:v>
                </c:pt>
                <c:pt idx="15694">
                  <c:v>0.25020892528831695</c:v>
                </c:pt>
                <c:pt idx="15695">
                  <c:v>0.25020892528831695</c:v>
                </c:pt>
                <c:pt idx="15696">
                  <c:v>0.25020892528831695</c:v>
                </c:pt>
                <c:pt idx="15697">
                  <c:v>0.25012535517299017</c:v>
                </c:pt>
                <c:pt idx="15698">
                  <c:v>0.25012535517299017</c:v>
                </c:pt>
                <c:pt idx="15699">
                  <c:v>0.25012535517299017</c:v>
                </c:pt>
                <c:pt idx="15700">
                  <c:v>0.2500417850576635</c:v>
                </c:pt>
                <c:pt idx="15701">
                  <c:v>0.2500417850576635</c:v>
                </c:pt>
                <c:pt idx="15702">
                  <c:v>0.2500417850576635</c:v>
                </c:pt>
                <c:pt idx="15703">
                  <c:v>0.2500417850576635</c:v>
                </c:pt>
                <c:pt idx="15704">
                  <c:v>0.24995821494233675</c:v>
                </c:pt>
                <c:pt idx="15705">
                  <c:v>0.24995821494233675</c:v>
                </c:pt>
                <c:pt idx="15706">
                  <c:v>0.24995821494233675</c:v>
                </c:pt>
                <c:pt idx="15707">
                  <c:v>0.24987464482700988</c:v>
                </c:pt>
                <c:pt idx="15708">
                  <c:v>0.24987464482700988</c:v>
                </c:pt>
                <c:pt idx="15709">
                  <c:v>0.24987464482700988</c:v>
                </c:pt>
                <c:pt idx="15710">
                  <c:v>0.24987464482700988</c:v>
                </c:pt>
                <c:pt idx="15711">
                  <c:v>0.2497910747116831</c:v>
                </c:pt>
                <c:pt idx="15712">
                  <c:v>0.2497910747116831</c:v>
                </c:pt>
                <c:pt idx="15713">
                  <c:v>0.2497910747116831</c:v>
                </c:pt>
                <c:pt idx="15714">
                  <c:v>0.2497910747116831</c:v>
                </c:pt>
                <c:pt idx="15715">
                  <c:v>0.24970750459635646</c:v>
                </c:pt>
                <c:pt idx="15716">
                  <c:v>0.24962393448102971</c:v>
                </c:pt>
                <c:pt idx="15717">
                  <c:v>0.24962393448102971</c:v>
                </c:pt>
                <c:pt idx="15718">
                  <c:v>0.24954036436570293</c:v>
                </c:pt>
                <c:pt idx="15719">
                  <c:v>0.24954036436570293</c:v>
                </c:pt>
                <c:pt idx="15720">
                  <c:v>0.24945679425037609</c:v>
                </c:pt>
                <c:pt idx="15721">
                  <c:v>0.24945679425037609</c:v>
                </c:pt>
                <c:pt idx="15722">
                  <c:v>0.24945679425037609</c:v>
                </c:pt>
                <c:pt idx="15723">
                  <c:v>0.24945679425037609</c:v>
                </c:pt>
                <c:pt idx="15724">
                  <c:v>0.24937322413504925</c:v>
                </c:pt>
                <c:pt idx="15725">
                  <c:v>0.24928965401972264</c:v>
                </c:pt>
                <c:pt idx="15726">
                  <c:v>0.24928965401972264</c:v>
                </c:pt>
                <c:pt idx="15727">
                  <c:v>0.24928965401972264</c:v>
                </c:pt>
                <c:pt idx="15728">
                  <c:v>0.24928965401972264</c:v>
                </c:pt>
                <c:pt idx="15729">
                  <c:v>0.24928965401972264</c:v>
                </c:pt>
                <c:pt idx="15730">
                  <c:v>0.24928965401972264</c:v>
                </c:pt>
                <c:pt idx="15731">
                  <c:v>0.24928965401972264</c:v>
                </c:pt>
                <c:pt idx="15732">
                  <c:v>0.24928965401972264</c:v>
                </c:pt>
                <c:pt idx="15733">
                  <c:v>0.24920608390439591</c:v>
                </c:pt>
                <c:pt idx="15734">
                  <c:v>0.24920608390439591</c:v>
                </c:pt>
                <c:pt idx="15735">
                  <c:v>0.24920608390439591</c:v>
                </c:pt>
                <c:pt idx="15736">
                  <c:v>0.24912251378906902</c:v>
                </c:pt>
                <c:pt idx="15737">
                  <c:v>0.24912251378906902</c:v>
                </c:pt>
                <c:pt idx="15738">
                  <c:v>0.24903894367374224</c:v>
                </c:pt>
                <c:pt idx="15739">
                  <c:v>0.24903894367374224</c:v>
                </c:pt>
                <c:pt idx="15740">
                  <c:v>0.24903894367374224</c:v>
                </c:pt>
                <c:pt idx="15741">
                  <c:v>0.24895537355841552</c:v>
                </c:pt>
                <c:pt idx="15742">
                  <c:v>0.24895537355841552</c:v>
                </c:pt>
                <c:pt idx="15743">
                  <c:v>0.24895537355841552</c:v>
                </c:pt>
                <c:pt idx="15744">
                  <c:v>0.24895537355841552</c:v>
                </c:pt>
                <c:pt idx="15745">
                  <c:v>0.24887180344308873</c:v>
                </c:pt>
                <c:pt idx="15746">
                  <c:v>0.24887180344308873</c:v>
                </c:pt>
                <c:pt idx="15747">
                  <c:v>0.24887180344308873</c:v>
                </c:pt>
                <c:pt idx="15748">
                  <c:v>0.24887180344308873</c:v>
                </c:pt>
                <c:pt idx="15749">
                  <c:v>0.24887180344308873</c:v>
                </c:pt>
                <c:pt idx="15750">
                  <c:v>0.24878823332776215</c:v>
                </c:pt>
                <c:pt idx="15751">
                  <c:v>0.24878823332776215</c:v>
                </c:pt>
                <c:pt idx="15752">
                  <c:v>0.24878823332776215</c:v>
                </c:pt>
                <c:pt idx="15753">
                  <c:v>0.24870466321243528</c:v>
                </c:pt>
                <c:pt idx="15754">
                  <c:v>0.24870466321243528</c:v>
                </c:pt>
                <c:pt idx="15755">
                  <c:v>0.2486210930971085</c:v>
                </c:pt>
                <c:pt idx="15756">
                  <c:v>0.24853752298178169</c:v>
                </c:pt>
                <c:pt idx="15757">
                  <c:v>0.24845395286645511</c:v>
                </c:pt>
                <c:pt idx="15758">
                  <c:v>0.24845395286645511</c:v>
                </c:pt>
                <c:pt idx="15759">
                  <c:v>0.24845395286645511</c:v>
                </c:pt>
                <c:pt idx="15760">
                  <c:v>0.24845395286645511</c:v>
                </c:pt>
                <c:pt idx="15761">
                  <c:v>0.24845395286645511</c:v>
                </c:pt>
                <c:pt idx="15762">
                  <c:v>0.24845395286645511</c:v>
                </c:pt>
                <c:pt idx="15763">
                  <c:v>0.24837038275112833</c:v>
                </c:pt>
                <c:pt idx="15764">
                  <c:v>0.24837038275112833</c:v>
                </c:pt>
                <c:pt idx="15765">
                  <c:v>0.24828681263580143</c:v>
                </c:pt>
                <c:pt idx="15766">
                  <c:v>0.24828681263580143</c:v>
                </c:pt>
                <c:pt idx="15767">
                  <c:v>0.24828681263580143</c:v>
                </c:pt>
                <c:pt idx="15768">
                  <c:v>0.24828681263580143</c:v>
                </c:pt>
                <c:pt idx="15769">
                  <c:v>0.24828681263580143</c:v>
                </c:pt>
                <c:pt idx="15770">
                  <c:v>0.24828681263580143</c:v>
                </c:pt>
                <c:pt idx="15771">
                  <c:v>0.24820324252047479</c:v>
                </c:pt>
                <c:pt idx="15772">
                  <c:v>0.24820324252047479</c:v>
                </c:pt>
                <c:pt idx="15773">
                  <c:v>0.2481196724051479</c:v>
                </c:pt>
                <c:pt idx="15774">
                  <c:v>0.2481196724051479</c:v>
                </c:pt>
                <c:pt idx="15775">
                  <c:v>0.2481196724051479</c:v>
                </c:pt>
                <c:pt idx="15776">
                  <c:v>0.24803610228982126</c:v>
                </c:pt>
                <c:pt idx="15777">
                  <c:v>0.24803610228982126</c:v>
                </c:pt>
                <c:pt idx="15778">
                  <c:v>0.24795253217449453</c:v>
                </c:pt>
                <c:pt idx="15779">
                  <c:v>0.24795253217449453</c:v>
                </c:pt>
                <c:pt idx="15780">
                  <c:v>0.24795253217449453</c:v>
                </c:pt>
                <c:pt idx="15781">
                  <c:v>0.24795253217449453</c:v>
                </c:pt>
                <c:pt idx="15782">
                  <c:v>0.24795253217449453</c:v>
                </c:pt>
                <c:pt idx="15783">
                  <c:v>0.24786896205916772</c:v>
                </c:pt>
                <c:pt idx="15784">
                  <c:v>0.24778539194384092</c:v>
                </c:pt>
                <c:pt idx="15785">
                  <c:v>0.24778539194384092</c:v>
                </c:pt>
                <c:pt idx="15786">
                  <c:v>0.24778539194384092</c:v>
                </c:pt>
                <c:pt idx="15787">
                  <c:v>0.24778539194384092</c:v>
                </c:pt>
                <c:pt idx="15788">
                  <c:v>0.24770182182851408</c:v>
                </c:pt>
                <c:pt idx="15789">
                  <c:v>0.24770182182851408</c:v>
                </c:pt>
                <c:pt idx="15790">
                  <c:v>0.24761825171318741</c:v>
                </c:pt>
                <c:pt idx="15791">
                  <c:v>0.24761825171318741</c:v>
                </c:pt>
                <c:pt idx="15792">
                  <c:v>0.24753468159786077</c:v>
                </c:pt>
                <c:pt idx="15793">
                  <c:v>0.24753468159786077</c:v>
                </c:pt>
                <c:pt idx="15794">
                  <c:v>0.24753468159786077</c:v>
                </c:pt>
                <c:pt idx="15795">
                  <c:v>0.24753468159786077</c:v>
                </c:pt>
                <c:pt idx="15796">
                  <c:v>0.24753468159786077</c:v>
                </c:pt>
                <c:pt idx="15797">
                  <c:v>0.24753468159786077</c:v>
                </c:pt>
                <c:pt idx="15798">
                  <c:v>0.24753468159786077</c:v>
                </c:pt>
                <c:pt idx="15799">
                  <c:v>0.24753468159786077</c:v>
                </c:pt>
                <c:pt idx="15800">
                  <c:v>0.24745111148253393</c:v>
                </c:pt>
                <c:pt idx="15801">
                  <c:v>0.24745111148253393</c:v>
                </c:pt>
                <c:pt idx="15802">
                  <c:v>0.24745111148253393</c:v>
                </c:pt>
                <c:pt idx="15803">
                  <c:v>0.24745111148253393</c:v>
                </c:pt>
                <c:pt idx="15804">
                  <c:v>0.24736754136720718</c:v>
                </c:pt>
                <c:pt idx="15805">
                  <c:v>0.24736754136720718</c:v>
                </c:pt>
                <c:pt idx="15806">
                  <c:v>0.24728397125188029</c:v>
                </c:pt>
                <c:pt idx="15807">
                  <c:v>0.24728397125188029</c:v>
                </c:pt>
                <c:pt idx="15808">
                  <c:v>0.24728397125188029</c:v>
                </c:pt>
                <c:pt idx="15809">
                  <c:v>0.24728397125188029</c:v>
                </c:pt>
                <c:pt idx="15810">
                  <c:v>0.24728397125188029</c:v>
                </c:pt>
                <c:pt idx="15811">
                  <c:v>0.24728397125188029</c:v>
                </c:pt>
                <c:pt idx="15812">
                  <c:v>0.24728397125188029</c:v>
                </c:pt>
                <c:pt idx="15813">
                  <c:v>0.24728397125188029</c:v>
                </c:pt>
                <c:pt idx="15814">
                  <c:v>0.24728397125188029</c:v>
                </c:pt>
                <c:pt idx="15815">
                  <c:v>0.24720040113655373</c:v>
                </c:pt>
                <c:pt idx="15816">
                  <c:v>0.24720040113655373</c:v>
                </c:pt>
                <c:pt idx="15817">
                  <c:v>0.24720040113655373</c:v>
                </c:pt>
                <c:pt idx="15818">
                  <c:v>0.24711683102122695</c:v>
                </c:pt>
                <c:pt idx="15819">
                  <c:v>0.24711683102122695</c:v>
                </c:pt>
                <c:pt idx="15820">
                  <c:v>0.24703326090590011</c:v>
                </c:pt>
                <c:pt idx="15821">
                  <c:v>0.24703326090590011</c:v>
                </c:pt>
                <c:pt idx="15822">
                  <c:v>0.24694969079057338</c:v>
                </c:pt>
                <c:pt idx="15823">
                  <c:v>0.24694969079057338</c:v>
                </c:pt>
                <c:pt idx="15824">
                  <c:v>0.24694969079057338</c:v>
                </c:pt>
                <c:pt idx="15825">
                  <c:v>0.24686612067524649</c:v>
                </c:pt>
                <c:pt idx="15826">
                  <c:v>0.24678255055991988</c:v>
                </c:pt>
                <c:pt idx="15827">
                  <c:v>0.24678255055991988</c:v>
                </c:pt>
                <c:pt idx="15828">
                  <c:v>0.24678255055991988</c:v>
                </c:pt>
                <c:pt idx="15829">
                  <c:v>0.24669898044459312</c:v>
                </c:pt>
                <c:pt idx="15830">
                  <c:v>0.24661541032926632</c:v>
                </c:pt>
                <c:pt idx="15831">
                  <c:v>0.24661541032926632</c:v>
                </c:pt>
                <c:pt idx="15832">
                  <c:v>0.24661541032926632</c:v>
                </c:pt>
                <c:pt idx="15833">
                  <c:v>0.24661541032926632</c:v>
                </c:pt>
                <c:pt idx="15834">
                  <c:v>0.24661541032926632</c:v>
                </c:pt>
                <c:pt idx="15835">
                  <c:v>0.24661541032926632</c:v>
                </c:pt>
                <c:pt idx="15836">
                  <c:v>0.24661541032926632</c:v>
                </c:pt>
                <c:pt idx="15837">
                  <c:v>0.24653184021393948</c:v>
                </c:pt>
                <c:pt idx="15838">
                  <c:v>0.24653184021393948</c:v>
                </c:pt>
                <c:pt idx="15839">
                  <c:v>0.24644827009861275</c:v>
                </c:pt>
                <c:pt idx="15840">
                  <c:v>0.24636469998328603</c:v>
                </c:pt>
                <c:pt idx="15841">
                  <c:v>0.2462811298679593</c:v>
                </c:pt>
                <c:pt idx="15842">
                  <c:v>0.2462811298679593</c:v>
                </c:pt>
                <c:pt idx="15843">
                  <c:v>0.2462811298679593</c:v>
                </c:pt>
                <c:pt idx="15844">
                  <c:v>0.24619755975263249</c:v>
                </c:pt>
                <c:pt idx="15845">
                  <c:v>0.24619755975263249</c:v>
                </c:pt>
                <c:pt idx="15846">
                  <c:v>0.24611398963730577</c:v>
                </c:pt>
                <c:pt idx="15847">
                  <c:v>0.24611398963730577</c:v>
                </c:pt>
                <c:pt idx="15848">
                  <c:v>0.24611398963730577</c:v>
                </c:pt>
                <c:pt idx="15849">
                  <c:v>0.24611398963730577</c:v>
                </c:pt>
                <c:pt idx="15850">
                  <c:v>0.24603041952197896</c:v>
                </c:pt>
                <c:pt idx="15851">
                  <c:v>0.24594684940665229</c:v>
                </c:pt>
                <c:pt idx="15852">
                  <c:v>0.24586327929132551</c:v>
                </c:pt>
                <c:pt idx="15853">
                  <c:v>0.24586327929132551</c:v>
                </c:pt>
                <c:pt idx="15854">
                  <c:v>0.24577970917599876</c:v>
                </c:pt>
                <c:pt idx="15855">
                  <c:v>0.24577970917599876</c:v>
                </c:pt>
                <c:pt idx="15856">
                  <c:v>0.24577970917599876</c:v>
                </c:pt>
                <c:pt idx="15857">
                  <c:v>0.24577970917599876</c:v>
                </c:pt>
                <c:pt idx="15858">
                  <c:v>0.24569613906067195</c:v>
                </c:pt>
                <c:pt idx="15859">
                  <c:v>0.24561256894534511</c:v>
                </c:pt>
                <c:pt idx="15860">
                  <c:v>0.24561256894534511</c:v>
                </c:pt>
                <c:pt idx="15861">
                  <c:v>0.24561256894534511</c:v>
                </c:pt>
                <c:pt idx="15862">
                  <c:v>0.24552899883001839</c:v>
                </c:pt>
                <c:pt idx="15863">
                  <c:v>0.24544542871469177</c:v>
                </c:pt>
                <c:pt idx="15864">
                  <c:v>0.24536185859936496</c:v>
                </c:pt>
                <c:pt idx="15865">
                  <c:v>0.24527828848403821</c:v>
                </c:pt>
                <c:pt idx="15866">
                  <c:v>0.24519471836871132</c:v>
                </c:pt>
                <c:pt idx="15867">
                  <c:v>0.24511114825338454</c:v>
                </c:pt>
                <c:pt idx="15868">
                  <c:v>0.24511114825338454</c:v>
                </c:pt>
                <c:pt idx="15869">
                  <c:v>0.24502757813805787</c:v>
                </c:pt>
                <c:pt idx="15870">
                  <c:v>0.2449440080227312</c:v>
                </c:pt>
                <c:pt idx="15871">
                  <c:v>0.2449440080227312</c:v>
                </c:pt>
                <c:pt idx="15872">
                  <c:v>0.2449440080227312</c:v>
                </c:pt>
                <c:pt idx="15873">
                  <c:v>0.2449440080227312</c:v>
                </c:pt>
                <c:pt idx="15874">
                  <c:v>0.24486043790740442</c:v>
                </c:pt>
                <c:pt idx="15875">
                  <c:v>0.24486043790740442</c:v>
                </c:pt>
                <c:pt idx="15876">
                  <c:v>0.24477686779207758</c:v>
                </c:pt>
                <c:pt idx="15877">
                  <c:v>0.24469329767675074</c:v>
                </c:pt>
                <c:pt idx="15878">
                  <c:v>0.24469329767675074</c:v>
                </c:pt>
                <c:pt idx="15879">
                  <c:v>0.24460972756142418</c:v>
                </c:pt>
                <c:pt idx="15880">
                  <c:v>0.24460972756142418</c:v>
                </c:pt>
                <c:pt idx="15881">
                  <c:v>0.24460972756142418</c:v>
                </c:pt>
                <c:pt idx="15882">
                  <c:v>0.24460972756142418</c:v>
                </c:pt>
                <c:pt idx="15883">
                  <c:v>0.24452615744609738</c:v>
                </c:pt>
                <c:pt idx="15884">
                  <c:v>0.24452615744609738</c:v>
                </c:pt>
                <c:pt idx="15885">
                  <c:v>0.24452615744609738</c:v>
                </c:pt>
                <c:pt idx="15886">
                  <c:v>0.24452615744609738</c:v>
                </c:pt>
                <c:pt idx="15887">
                  <c:v>0.24444258733077057</c:v>
                </c:pt>
                <c:pt idx="15888">
                  <c:v>0.24444258733077057</c:v>
                </c:pt>
                <c:pt idx="15889">
                  <c:v>0.24435901721544373</c:v>
                </c:pt>
                <c:pt idx="15890">
                  <c:v>0.244275447100117</c:v>
                </c:pt>
                <c:pt idx="15891">
                  <c:v>0.244275447100117</c:v>
                </c:pt>
                <c:pt idx="15892">
                  <c:v>0.24419187698479028</c:v>
                </c:pt>
                <c:pt idx="15893">
                  <c:v>0.24419187698479028</c:v>
                </c:pt>
                <c:pt idx="15894">
                  <c:v>0.24419187698479028</c:v>
                </c:pt>
                <c:pt idx="15895">
                  <c:v>0.24419187698479028</c:v>
                </c:pt>
                <c:pt idx="15896">
                  <c:v>0.24419187698479028</c:v>
                </c:pt>
                <c:pt idx="15897">
                  <c:v>0.24410830686946361</c:v>
                </c:pt>
                <c:pt idx="15898">
                  <c:v>0.24410830686946361</c:v>
                </c:pt>
                <c:pt idx="15899">
                  <c:v>0.24410830686946361</c:v>
                </c:pt>
                <c:pt idx="15900">
                  <c:v>0.24410830686946361</c:v>
                </c:pt>
                <c:pt idx="15901">
                  <c:v>0.24410830686946361</c:v>
                </c:pt>
                <c:pt idx="15902">
                  <c:v>0.24410830686946361</c:v>
                </c:pt>
                <c:pt idx="15903">
                  <c:v>0.24402473675413677</c:v>
                </c:pt>
                <c:pt idx="15904">
                  <c:v>0.24402473675413677</c:v>
                </c:pt>
                <c:pt idx="15905">
                  <c:v>0.24402473675413677</c:v>
                </c:pt>
                <c:pt idx="15906">
                  <c:v>0.24402473675413677</c:v>
                </c:pt>
                <c:pt idx="15907">
                  <c:v>0.24394116663880994</c:v>
                </c:pt>
                <c:pt idx="15908">
                  <c:v>0.24385759652348321</c:v>
                </c:pt>
                <c:pt idx="15909">
                  <c:v>0.24377402640815643</c:v>
                </c:pt>
                <c:pt idx="15910">
                  <c:v>0.24369045629282976</c:v>
                </c:pt>
                <c:pt idx="15911">
                  <c:v>0.24369045629282976</c:v>
                </c:pt>
                <c:pt idx="15912">
                  <c:v>0.24369045629282976</c:v>
                </c:pt>
                <c:pt idx="15913">
                  <c:v>0.24369045629282976</c:v>
                </c:pt>
                <c:pt idx="15914">
                  <c:v>0.24369045629282976</c:v>
                </c:pt>
                <c:pt idx="15915">
                  <c:v>0.24360688617750298</c:v>
                </c:pt>
                <c:pt idx="15916">
                  <c:v>0.24352331606217623</c:v>
                </c:pt>
                <c:pt idx="15917">
                  <c:v>0.24352331606217623</c:v>
                </c:pt>
                <c:pt idx="15918">
                  <c:v>0.24352331606217623</c:v>
                </c:pt>
                <c:pt idx="15919">
                  <c:v>0.24352331606217623</c:v>
                </c:pt>
                <c:pt idx="15920">
                  <c:v>0.24352331606217623</c:v>
                </c:pt>
                <c:pt idx="15921">
                  <c:v>0.24352331606217623</c:v>
                </c:pt>
                <c:pt idx="15922">
                  <c:v>0.24352331606217623</c:v>
                </c:pt>
                <c:pt idx="15923">
                  <c:v>0.24343974594684942</c:v>
                </c:pt>
                <c:pt idx="15924">
                  <c:v>0.24335617583152275</c:v>
                </c:pt>
                <c:pt idx="15925">
                  <c:v>0.24335617583152275</c:v>
                </c:pt>
                <c:pt idx="15926">
                  <c:v>0.24335617583152275</c:v>
                </c:pt>
                <c:pt idx="15927">
                  <c:v>0.24335617583152275</c:v>
                </c:pt>
                <c:pt idx="15928">
                  <c:v>0.24327260571619591</c:v>
                </c:pt>
                <c:pt idx="15929">
                  <c:v>0.24327260571619591</c:v>
                </c:pt>
                <c:pt idx="15930">
                  <c:v>0.24327260571619591</c:v>
                </c:pt>
                <c:pt idx="15931">
                  <c:v>0.24327260571619591</c:v>
                </c:pt>
                <c:pt idx="15932">
                  <c:v>0.24327260571619591</c:v>
                </c:pt>
                <c:pt idx="15933">
                  <c:v>0.24318903560086919</c:v>
                </c:pt>
                <c:pt idx="15934">
                  <c:v>0.24318903560086919</c:v>
                </c:pt>
                <c:pt idx="15935">
                  <c:v>0.24318903560086919</c:v>
                </c:pt>
                <c:pt idx="15936">
                  <c:v>0.24318903560086919</c:v>
                </c:pt>
                <c:pt idx="15937">
                  <c:v>0.2431054654855424</c:v>
                </c:pt>
                <c:pt idx="15938">
                  <c:v>0.24302189537021562</c:v>
                </c:pt>
                <c:pt idx="15939">
                  <c:v>0.2429383252548889</c:v>
                </c:pt>
                <c:pt idx="15940">
                  <c:v>0.24285475513956217</c:v>
                </c:pt>
                <c:pt idx="15941">
                  <c:v>0.24285475513956217</c:v>
                </c:pt>
                <c:pt idx="15942">
                  <c:v>0.24285475513956217</c:v>
                </c:pt>
                <c:pt idx="15943">
                  <c:v>0.24285475513956217</c:v>
                </c:pt>
                <c:pt idx="15944">
                  <c:v>0.24285475513956217</c:v>
                </c:pt>
                <c:pt idx="15945">
                  <c:v>0.24285475513956217</c:v>
                </c:pt>
                <c:pt idx="15946">
                  <c:v>0.24277118502423539</c:v>
                </c:pt>
                <c:pt idx="15947">
                  <c:v>0.24277118502423539</c:v>
                </c:pt>
                <c:pt idx="15948">
                  <c:v>0.24277118502423539</c:v>
                </c:pt>
                <c:pt idx="15949">
                  <c:v>0.24277118502423539</c:v>
                </c:pt>
                <c:pt idx="15950">
                  <c:v>0.24277118502423539</c:v>
                </c:pt>
                <c:pt idx="15951">
                  <c:v>0.2426876149089085</c:v>
                </c:pt>
                <c:pt idx="15952">
                  <c:v>0.2426876149089085</c:v>
                </c:pt>
                <c:pt idx="15953">
                  <c:v>0.2426876149089085</c:v>
                </c:pt>
                <c:pt idx="15954">
                  <c:v>0.2426876149089085</c:v>
                </c:pt>
                <c:pt idx="15955">
                  <c:v>0.2426876149089085</c:v>
                </c:pt>
                <c:pt idx="15956">
                  <c:v>0.2426876149089085</c:v>
                </c:pt>
                <c:pt idx="15957">
                  <c:v>0.24260404479358177</c:v>
                </c:pt>
                <c:pt idx="15958">
                  <c:v>0.24260404479358177</c:v>
                </c:pt>
                <c:pt idx="15959">
                  <c:v>0.2425204746782551</c:v>
                </c:pt>
                <c:pt idx="15960">
                  <c:v>0.24243690456292846</c:v>
                </c:pt>
                <c:pt idx="15961">
                  <c:v>0.24235333444760163</c:v>
                </c:pt>
                <c:pt idx="15962">
                  <c:v>0.24235333444760163</c:v>
                </c:pt>
                <c:pt idx="15963">
                  <c:v>0.24226976433227482</c:v>
                </c:pt>
                <c:pt idx="15964">
                  <c:v>0.24218619421694798</c:v>
                </c:pt>
                <c:pt idx="15965">
                  <c:v>0.24210262410162131</c:v>
                </c:pt>
                <c:pt idx="15966">
                  <c:v>0.24210262410162131</c:v>
                </c:pt>
                <c:pt idx="15967">
                  <c:v>0.24210262410162131</c:v>
                </c:pt>
                <c:pt idx="15968">
                  <c:v>0.24201905398629464</c:v>
                </c:pt>
                <c:pt idx="15969">
                  <c:v>0.24201905398629464</c:v>
                </c:pt>
                <c:pt idx="15970">
                  <c:v>0.24201905398629464</c:v>
                </c:pt>
                <c:pt idx="15971">
                  <c:v>0.24193548387096792</c:v>
                </c:pt>
                <c:pt idx="15972">
                  <c:v>0.24193548387096792</c:v>
                </c:pt>
                <c:pt idx="15973">
                  <c:v>0.24193548387096792</c:v>
                </c:pt>
                <c:pt idx="15974">
                  <c:v>0.24193548387096792</c:v>
                </c:pt>
                <c:pt idx="15975">
                  <c:v>0.24185191375564097</c:v>
                </c:pt>
                <c:pt idx="15976">
                  <c:v>0.24176834364031427</c:v>
                </c:pt>
                <c:pt idx="15977">
                  <c:v>0.24176834364031427</c:v>
                </c:pt>
                <c:pt idx="15978">
                  <c:v>0.24176834364031427</c:v>
                </c:pt>
                <c:pt idx="15979">
                  <c:v>0.24176834364031427</c:v>
                </c:pt>
                <c:pt idx="15980">
                  <c:v>0.24168477352498752</c:v>
                </c:pt>
                <c:pt idx="15981">
                  <c:v>0.24160120340966074</c:v>
                </c:pt>
                <c:pt idx="15982">
                  <c:v>0.24160120340966074</c:v>
                </c:pt>
                <c:pt idx="15983">
                  <c:v>0.24151763329433401</c:v>
                </c:pt>
                <c:pt idx="15984">
                  <c:v>0.24143406317900726</c:v>
                </c:pt>
                <c:pt idx="15985">
                  <c:v>0.24143406317900726</c:v>
                </c:pt>
                <c:pt idx="15986">
                  <c:v>0.24135049306368039</c:v>
                </c:pt>
                <c:pt idx="15987">
                  <c:v>0.24126692294835372</c:v>
                </c:pt>
                <c:pt idx="15988">
                  <c:v>0.24126692294835372</c:v>
                </c:pt>
                <c:pt idx="15989">
                  <c:v>0.24126692294835372</c:v>
                </c:pt>
                <c:pt idx="15990">
                  <c:v>0.24118335283302694</c:v>
                </c:pt>
                <c:pt idx="15991">
                  <c:v>0.24109978271770027</c:v>
                </c:pt>
                <c:pt idx="15992">
                  <c:v>0.24101621260237346</c:v>
                </c:pt>
                <c:pt idx="15993">
                  <c:v>0.24101621260237346</c:v>
                </c:pt>
                <c:pt idx="15994">
                  <c:v>0.24093264248704671</c:v>
                </c:pt>
                <c:pt idx="15995">
                  <c:v>0.24084907237171987</c:v>
                </c:pt>
                <c:pt idx="15996">
                  <c:v>0.24076550225639323</c:v>
                </c:pt>
                <c:pt idx="15997">
                  <c:v>0.24076550225639323</c:v>
                </c:pt>
                <c:pt idx="15998">
                  <c:v>0.24068193214106645</c:v>
                </c:pt>
                <c:pt idx="15999">
                  <c:v>0.24059836202573964</c:v>
                </c:pt>
                <c:pt idx="16000">
                  <c:v>0.24059836202573964</c:v>
                </c:pt>
                <c:pt idx="16001">
                  <c:v>0.24051479191041286</c:v>
                </c:pt>
                <c:pt idx="16002">
                  <c:v>0.24051479191041286</c:v>
                </c:pt>
                <c:pt idx="16003">
                  <c:v>0.24051479191041286</c:v>
                </c:pt>
                <c:pt idx="16004">
                  <c:v>0.24043122179508608</c:v>
                </c:pt>
                <c:pt idx="16005">
                  <c:v>0.24043122179508608</c:v>
                </c:pt>
                <c:pt idx="16006">
                  <c:v>0.24034765167975936</c:v>
                </c:pt>
                <c:pt idx="16007">
                  <c:v>0.24026408156443274</c:v>
                </c:pt>
                <c:pt idx="16008">
                  <c:v>0.24026408156443274</c:v>
                </c:pt>
                <c:pt idx="16009">
                  <c:v>0.24026408156443274</c:v>
                </c:pt>
                <c:pt idx="16010">
                  <c:v>0.24018051144910577</c:v>
                </c:pt>
                <c:pt idx="16011">
                  <c:v>0.24018051144910577</c:v>
                </c:pt>
                <c:pt idx="16012">
                  <c:v>0.24018051144910577</c:v>
                </c:pt>
                <c:pt idx="16013">
                  <c:v>0.24009694133377901</c:v>
                </c:pt>
                <c:pt idx="16014">
                  <c:v>0.24001337121845223</c:v>
                </c:pt>
                <c:pt idx="16015">
                  <c:v>0.23992980110312562</c:v>
                </c:pt>
                <c:pt idx="16016">
                  <c:v>0.23992980110312562</c:v>
                </c:pt>
                <c:pt idx="16017">
                  <c:v>0.23984623098779889</c:v>
                </c:pt>
                <c:pt idx="16018">
                  <c:v>0.23984623098779889</c:v>
                </c:pt>
                <c:pt idx="16019">
                  <c:v>0.23976266087247211</c:v>
                </c:pt>
                <c:pt idx="16020">
                  <c:v>0.23976266087247211</c:v>
                </c:pt>
                <c:pt idx="16021">
                  <c:v>0.23967909075714527</c:v>
                </c:pt>
                <c:pt idx="16022">
                  <c:v>0.23959552064181838</c:v>
                </c:pt>
                <c:pt idx="16023">
                  <c:v>0.23959552064181838</c:v>
                </c:pt>
                <c:pt idx="16024">
                  <c:v>0.23959552064181838</c:v>
                </c:pt>
                <c:pt idx="16025">
                  <c:v>0.23959552064181838</c:v>
                </c:pt>
                <c:pt idx="16026">
                  <c:v>0.23951195052649193</c:v>
                </c:pt>
                <c:pt idx="16027">
                  <c:v>0.23951195052649193</c:v>
                </c:pt>
                <c:pt idx="16028">
                  <c:v>0.2394283804111651</c:v>
                </c:pt>
                <c:pt idx="16029">
                  <c:v>0.23934481029583821</c:v>
                </c:pt>
                <c:pt idx="16030">
                  <c:v>0.23934481029583821</c:v>
                </c:pt>
                <c:pt idx="16031">
                  <c:v>0.23926124018051148</c:v>
                </c:pt>
                <c:pt idx="16032">
                  <c:v>0.23926124018051148</c:v>
                </c:pt>
                <c:pt idx="16033">
                  <c:v>0.23917767006518462</c:v>
                </c:pt>
                <c:pt idx="16034">
                  <c:v>0.23917767006518462</c:v>
                </c:pt>
                <c:pt idx="16035">
                  <c:v>0.23917767006518462</c:v>
                </c:pt>
                <c:pt idx="16036">
                  <c:v>0.23909409994985797</c:v>
                </c:pt>
                <c:pt idx="16037">
                  <c:v>0.23901052983453119</c:v>
                </c:pt>
                <c:pt idx="16038">
                  <c:v>0.23892695971920441</c:v>
                </c:pt>
                <c:pt idx="16039">
                  <c:v>0.23892695971920441</c:v>
                </c:pt>
                <c:pt idx="16040">
                  <c:v>0.23884338960387769</c:v>
                </c:pt>
                <c:pt idx="16041">
                  <c:v>0.23884338960387769</c:v>
                </c:pt>
                <c:pt idx="16042">
                  <c:v>0.23884338960387769</c:v>
                </c:pt>
                <c:pt idx="16043">
                  <c:v>0.23884338960387769</c:v>
                </c:pt>
                <c:pt idx="16044">
                  <c:v>0.23884338960387769</c:v>
                </c:pt>
                <c:pt idx="16045">
                  <c:v>0.23884338960387769</c:v>
                </c:pt>
                <c:pt idx="16046">
                  <c:v>0.23884338960387769</c:v>
                </c:pt>
                <c:pt idx="16047">
                  <c:v>0.23884338960387769</c:v>
                </c:pt>
                <c:pt idx="16048">
                  <c:v>0.23884338960387769</c:v>
                </c:pt>
                <c:pt idx="16049">
                  <c:v>0.23884338960387769</c:v>
                </c:pt>
                <c:pt idx="16050">
                  <c:v>0.23884338960387769</c:v>
                </c:pt>
                <c:pt idx="16051">
                  <c:v>0.23884338960387769</c:v>
                </c:pt>
                <c:pt idx="16052">
                  <c:v>0.23875981948855085</c:v>
                </c:pt>
                <c:pt idx="16053">
                  <c:v>0.23875981948855085</c:v>
                </c:pt>
                <c:pt idx="16054">
                  <c:v>0.23875981948855085</c:v>
                </c:pt>
                <c:pt idx="16055">
                  <c:v>0.23867624937322421</c:v>
                </c:pt>
                <c:pt idx="16056">
                  <c:v>0.23867624937322421</c:v>
                </c:pt>
                <c:pt idx="16057">
                  <c:v>0.23867624937322421</c:v>
                </c:pt>
                <c:pt idx="16058">
                  <c:v>0.23867624937322421</c:v>
                </c:pt>
                <c:pt idx="16059">
                  <c:v>0.2385926792578974</c:v>
                </c:pt>
                <c:pt idx="16060">
                  <c:v>0.2385926792578974</c:v>
                </c:pt>
                <c:pt idx="16061">
                  <c:v>0.2385926792578974</c:v>
                </c:pt>
                <c:pt idx="16062">
                  <c:v>0.2385926792578974</c:v>
                </c:pt>
                <c:pt idx="16063">
                  <c:v>0.2385926792578974</c:v>
                </c:pt>
                <c:pt idx="16064">
                  <c:v>0.23850910914257073</c:v>
                </c:pt>
                <c:pt idx="16065">
                  <c:v>0.23850910914257073</c:v>
                </c:pt>
                <c:pt idx="16066">
                  <c:v>0.23842553902724392</c:v>
                </c:pt>
                <c:pt idx="16067">
                  <c:v>0.23834196891191706</c:v>
                </c:pt>
                <c:pt idx="16068">
                  <c:v>0.23834196891191706</c:v>
                </c:pt>
                <c:pt idx="16069">
                  <c:v>0.23834196891191706</c:v>
                </c:pt>
                <c:pt idx="16070">
                  <c:v>0.23834196891191706</c:v>
                </c:pt>
                <c:pt idx="16071">
                  <c:v>0.23825839879659047</c:v>
                </c:pt>
                <c:pt idx="16072">
                  <c:v>0.23825839879659047</c:v>
                </c:pt>
                <c:pt idx="16073">
                  <c:v>0.23825839879659047</c:v>
                </c:pt>
                <c:pt idx="16074">
                  <c:v>0.23817482868126361</c:v>
                </c:pt>
                <c:pt idx="16075">
                  <c:v>0.23809125856593694</c:v>
                </c:pt>
                <c:pt idx="16076">
                  <c:v>0.23809125856593694</c:v>
                </c:pt>
                <c:pt idx="16077">
                  <c:v>0.23809125856593694</c:v>
                </c:pt>
                <c:pt idx="16078">
                  <c:v>0.23809125856593694</c:v>
                </c:pt>
                <c:pt idx="16079">
                  <c:v>0.23809125856593694</c:v>
                </c:pt>
                <c:pt idx="16080">
                  <c:v>0.23809125856593694</c:v>
                </c:pt>
                <c:pt idx="16081">
                  <c:v>0.23800768845061004</c:v>
                </c:pt>
                <c:pt idx="16082">
                  <c:v>0.23792411833528326</c:v>
                </c:pt>
                <c:pt idx="16083">
                  <c:v>0.23792411833528326</c:v>
                </c:pt>
                <c:pt idx="16084">
                  <c:v>0.23784054821995657</c:v>
                </c:pt>
                <c:pt idx="16085">
                  <c:v>0.23775697810462981</c:v>
                </c:pt>
                <c:pt idx="16086">
                  <c:v>0.23775697810462981</c:v>
                </c:pt>
                <c:pt idx="16087">
                  <c:v>0.23775697810462981</c:v>
                </c:pt>
                <c:pt idx="16088">
                  <c:v>0.23775697810462981</c:v>
                </c:pt>
                <c:pt idx="16089">
                  <c:v>0.23775697810462981</c:v>
                </c:pt>
                <c:pt idx="16090">
                  <c:v>0.23775697810462981</c:v>
                </c:pt>
                <c:pt idx="16091">
                  <c:v>0.23775697810462981</c:v>
                </c:pt>
                <c:pt idx="16092">
                  <c:v>0.23775697810462981</c:v>
                </c:pt>
                <c:pt idx="16093">
                  <c:v>0.23767340798930303</c:v>
                </c:pt>
                <c:pt idx="16094">
                  <c:v>0.23767340798930303</c:v>
                </c:pt>
                <c:pt idx="16095">
                  <c:v>0.23767340798930303</c:v>
                </c:pt>
                <c:pt idx="16096">
                  <c:v>0.23767340798930303</c:v>
                </c:pt>
                <c:pt idx="16097">
                  <c:v>0.23767340798930303</c:v>
                </c:pt>
                <c:pt idx="16098">
                  <c:v>0.23758983787397631</c:v>
                </c:pt>
                <c:pt idx="16099">
                  <c:v>0.23750626775864947</c:v>
                </c:pt>
                <c:pt idx="16100">
                  <c:v>0.23750626775864947</c:v>
                </c:pt>
                <c:pt idx="16101">
                  <c:v>0.23750626775864947</c:v>
                </c:pt>
                <c:pt idx="16102">
                  <c:v>0.23750626775864947</c:v>
                </c:pt>
                <c:pt idx="16103">
                  <c:v>0.23742269764332286</c:v>
                </c:pt>
                <c:pt idx="16104">
                  <c:v>0.23733912752799613</c:v>
                </c:pt>
                <c:pt idx="16105">
                  <c:v>0.23733912752799613</c:v>
                </c:pt>
                <c:pt idx="16106">
                  <c:v>0.23733912752799613</c:v>
                </c:pt>
                <c:pt idx="16107">
                  <c:v>0.23733912752799613</c:v>
                </c:pt>
                <c:pt idx="16108">
                  <c:v>0.23733912752799613</c:v>
                </c:pt>
                <c:pt idx="16109">
                  <c:v>0.23733912752799613</c:v>
                </c:pt>
                <c:pt idx="16110">
                  <c:v>0.23733912752799613</c:v>
                </c:pt>
                <c:pt idx="16111">
                  <c:v>0.23733912752799613</c:v>
                </c:pt>
                <c:pt idx="16112">
                  <c:v>0.23733912752799613</c:v>
                </c:pt>
                <c:pt idx="16113">
                  <c:v>0.23733912752799613</c:v>
                </c:pt>
                <c:pt idx="16114">
                  <c:v>0.23733912752799613</c:v>
                </c:pt>
                <c:pt idx="16115">
                  <c:v>0.23725555741266924</c:v>
                </c:pt>
                <c:pt idx="16116">
                  <c:v>0.23725555741266924</c:v>
                </c:pt>
                <c:pt idx="16117">
                  <c:v>0.23725555741266924</c:v>
                </c:pt>
                <c:pt idx="16118">
                  <c:v>0.23717198729734246</c:v>
                </c:pt>
                <c:pt idx="16119">
                  <c:v>0.23708841718201576</c:v>
                </c:pt>
                <c:pt idx="16120">
                  <c:v>0.23700484706668901</c:v>
                </c:pt>
                <c:pt idx="16121">
                  <c:v>0.23700484706668901</c:v>
                </c:pt>
                <c:pt idx="16122">
                  <c:v>0.23700484706668901</c:v>
                </c:pt>
                <c:pt idx="16123">
                  <c:v>0.23692127695136228</c:v>
                </c:pt>
                <c:pt idx="16124">
                  <c:v>0.23692127695136228</c:v>
                </c:pt>
                <c:pt idx="16125">
                  <c:v>0.23683770683603544</c:v>
                </c:pt>
                <c:pt idx="16126">
                  <c:v>0.23683770683603544</c:v>
                </c:pt>
                <c:pt idx="16127">
                  <c:v>0.23683770683603544</c:v>
                </c:pt>
                <c:pt idx="16128">
                  <c:v>0.23675413672070872</c:v>
                </c:pt>
                <c:pt idx="16129">
                  <c:v>0.23675413672070872</c:v>
                </c:pt>
                <c:pt idx="16130">
                  <c:v>0.23667056660538183</c:v>
                </c:pt>
                <c:pt idx="16131">
                  <c:v>0.23658699649005516</c:v>
                </c:pt>
                <c:pt idx="16132">
                  <c:v>0.23658699649005516</c:v>
                </c:pt>
                <c:pt idx="16133">
                  <c:v>0.23658699649005516</c:v>
                </c:pt>
                <c:pt idx="16134">
                  <c:v>0.23658699649005516</c:v>
                </c:pt>
                <c:pt idx="16135">
                  <c:v>0.23658699649005516</c:v>
                </c:pt>
                <c:pt idx="16136">
                  <c:v>0.23658699649005516</c:v>
                </c:pt>
                <c:pt idx="16137">
                  <c:v>0.23658699649005516</c:v>
                </c:pt>
                <c:pt idx="16138">
                  <c:v>0.23658699649005516</c:v>
                </c:pt>
                <c:pt idx="16139">
                  <c:v>0.23650342637472843</c:v>
                </c:pt>
                <c:pt idx="16140">
                  <c:v>0.23641985625940173</c:v>
                </c:pt>
                <c:pt idx="16141">
                  <c:v>0.23641985625940173</c:v>
                </c:pt>
                <c:pt idx="16142">
                  <c:v>0.23641985625940173</c:v>
                </c:pt>
                <c:pt idx="16143">
                  <c:v>0.23641985625940173</c:v>
                </c:pt>
                <c:pt idx="16144">
                  <c:v>0.23633628614407495</c:v>
                </c:pt>
                <c:pt idx="16145">
                  <c:v>0.23633628614407495</c:v>
                </c:pt>
                <c:pt idx="16146">
                  <c:v>0.23633628614407495</c:v>
                </c:pt>
                <c:pt idx="16147">
                  <c:v>0.23633628614407495</c:v>
                </c:pt>
                <c:pt idx="16148">
                  <c:v>0.23625271602874803</c:v>
                </c:pt>
                <c:pt idx="16149">
                  <c:v>0.23625271602874803</c:v>
                </c:pt>
                <c:pt idx="16150">
                  <c:v>0.23616914591342136</c:v>
                </c:pt>
                <c:pt idx="16151">
                  <c:v>0.23616914591342136</c:v>
                </c:pt>
                <c:pt idx="16152">
                  <c:v>0.23616914591342136</c:v>
                </c:pt>
                <c:pt idx="16153">
                  <c:v>0.23616914591342136</c:v>
                </c:pt>
                <c:pt idx="16154">
                  <c:v>0.23608557579809464</c:v>
                </c:pt>
                <c:pt idx="16155">
                  <c:v>0.23608557579809464</c:v>
                </c:pt>
                <c:pt idx="16156">
                  <c:v>0.23608557579809464</c:v>
                </c:pt>
                <c:pt idx="16157">
                  <c:v>0.23600200568276791</c:v>
                </c:pt>
                <c:pt idx="16158">
                  <c:v>0.2359184355674413</c:v>
                </c:pt>
                <c:pt idx="16159">
                  <c:v>0.2359184355674413</c:v>
                </c:pt>
                <c:pt idx="16160">
                  <c:v>0.2359184355674413</c:v>
                </c:pt>
                <c:pt idx="16161">
                  <c:v>0.2359184355674413</c:v>
                </c:pt>
                <c:pt idx="16162">
                  <c:v>0.2359184355674413</c:v>
                </c:pt>
                <c:pt idx="16163">
                  <c:v>0.2359184355674413</c:v>
                </c:pt>
                <c:pt idx="16164">
                  <c:v>0.2359184355674413</c:v>
                </c:pt>
                <c:pt idx="16165">
                  <c:v>0.2359184355674413</c:v>
                </c:pt>
                <c:pt idx="16166">
                  <c:v>0.2359184355674413</c:v>
                </c:pt>
                <c:pt idx="16167">
                  <c:v>0.23583486545211435</c:v>
                </c:pt>
                <c:pt idx="16168">
                  <c:v>0.23583486545211435</c:v>
                </c:pt>
                <c:pt idx="16169">
                  <c:v>0.23575129533678751</c:v>
                </c:pt>
                <c:pt idx="16170">
                  <c:v>0.23566772522146084</c:v>
                </c:pt>
                <c:pt idx="16171">
                  <c:v>0.23566772522146084</c:v>
                </c:pt>
                <c:pt idx="16172">
                  <c:v>0.23558415510613412</c:v>
                </c:pt>
                <c:pt idx="16173">
                  <c:v>0.23550058499080728</c:v>
                </c:pt>
                <c:pt idx="16174">
                  <c:v>0.23550058499080728</c:v>
                </c:pt>
                <c:pt idx="16175">
                  <c:v>0.23550058499080728</c:v>
                </c:pt>
                <c:pt idx="16176">
                  <c:v>0.23550058499080728</c:v>
                </c:pt>
                <c:pt idx="16177">
                  <c:v>0.23541701487548061</c:v>
                </c:pt>
                <c:pt idx="16178">
                  <c:v>0.23533344476015378</c:v>
                </c:pt>
                <c:pt idx="16179">
                  <c:v>0.23524987464482711</c:v>
                </c:pt>
                <c:pt idx="16180">
                  <c:v>0.23524987464482711</c:v>
                </c:pt>
                <c:pt idx="16181">
                  <c:v>0.23516630452950033</c:v>
                </c:pt>
                <c:pt idx="16182">
                  <c:v>0.23516630452950033</c:v>
                </c:pt>
                <c:pt idx="16183">
                  <c:v>0.23516630452950033</c:v>
                </c:pt>
                <c:pt idx="16184">
                  <c:v>0.23516630452950033</c:v>
                </c:pt>
                <c:pt idx="16185">
                  <c:v>0.23516630452950033</c:v>
                </c:pt>
                <c:pt idx="16186">
                  <c:v>0.23516630452950033</c:v>
                </c:pt>
                <c:pt idx="16187">
                  <c:v>0.23516630452950033</c:v>
                </c:pt>
                <c:pt idx="16188">
                  <c:v>0.23516630452950033</c:v>
                </c:pt>
                <c:pt idx="16189">
                  <c:v>0.23508273441417349</c:v>
                </c:pt>
                <c:pt idx="16190">
                  <c:v>0.23508273441417349</c:v>
                </c:pt>
                <c:pt idx="16191">
                  <c:v>0.23508273441417349</c:v>
                </c:pt>
                <c:pt idx="16192">
                  <c:v>0.23508273441417349</c:v>
                </c:pt>
                <c:pt idx="16193">
                  <c:v>0.23508273441417349</c:v>
                </c:pt>
                <c:pt idx="16194">
                  <c:v>0.23499916429884671</c:v>
                </c:pt>
                <c:pt idx="16195">
                  <c:v>0.23491559418351993</c:v>
                </c:pt>
                <c:pt idx="16196">
                  <c:v>0.23491559418351993</c:v>
                </c:pt>
                <c:pt idx="16197">
                  <c:v>0.23491559418351993</c:v>
                </c:pt>
                <c:pt idx="16198">
                  <c:v>0.23483202406819326</c:v>
                </c:pt>
                <c:pt idx="16199">
                  <c:v>0.23474845395286659</c:v>
                </c:pt>
                <c:pt idx="16200">
                  <c:v>0.23466488383753975</c:v>
                </c:pt>
                <c:pt idx="16201">
                  <c:v>0.23466488383753975</c:v>
                </c:pt>
                <c:pt idx="16202">
                  <c:v>0.23466488383753975</c:v>
                </c:pt>
                <c:pt idx="16203">
                  <c:v>0.23466488383753975</c:v>
                </c:pt>
                <c:pt idx="16204">
                  <c:v>0.23458131372221291</c:v>
                </c:pt>
                <c:pt idx="16205">
                  <c:v>0.23449774360688619</c:v>
                </c:pt>
                <c:pt idx="16206">
                  <c:v>0.23441417349155946</c:v>
                </c:pt>
                <c:pt idx="16207">
                  <c:v>0.23433060337623271</c:v>
                </c:pt>
                <c:pt idx="16208">
                  <c:v>0.23424703326090596</c:v>
                </c:pt>
                <c:pt idx="16209">
                  <c:v>0.23416346314557918</c:v>
                </c:pt>
                <c:pt idx="16210">
                  <c:v>0.23416346314557918</c:v>
                </c:pt>
                <c:pt idx="16211">
                  <c:v>0.23407989303025234</c:v>
                </c:pt>
                <c:pt idx="16212">
                  <c:v>0.23407989303025234</c:v>
                </c:pt>
                <c:pt idx="16213">
                  <c:v>0.23399632291492575</c:v>
                </c:pt>
                <c:pt idx="16214">
                  <c:v>0.23391275279959894</c:v>
                </c:pt>
                <c:pt idx="16215">
                  <c:v>0.23391275279959894</c:v>
                </c:pt>
                <c:pt idx="16216">
                  <c:v>0.23391275279959894</c:v>
                </c:pt>
                <c:pt idx="16217">
                  <c:v>0.23382918268427216</c:v>
                </c:pt>
                <c:pt idx="16218">
                  <c:v>0.23382918268427216</c:v>
                </c:pt>
                <c:pt idx="16219">
                  <c:v>0.23374561256894538</c:v>
                </c:pt>
                <c:pt idx="16220">
                  <c:v>0.23374561256894538</c:v>
                </c:pt>
                <c:pt idx="16221">
                  <c:v>0.23366204245361855</c:v>
                </c:pt>
                <c:pt idx="16222">
                  <c:v>0.2335784723382919</c:v>
                </c:pt>
                <c:pt idx="16223">
                  <c:v>0.2335784723382919</c:v>
                </c:pt>
                <c:pt idx="16224">
                  <c:v>0.2335784723382919</c:v>
                </c:pt>
                <c:pt idx="16225">
                  <c:v>0.2335784723382919</c:v>
                </c:pt>
                <c:pt idx="16226">
                  <c:v>0.23349490222296521</c:v>
                </c:pt>
                <c:pt idx="16227">
                  <c:v>0.23349490222296521</c:v>
                </c:pt>
                <c:pt idx="16228">
                  <c:v>0.23349490222296521</c:v>
                </c:pt>
                <c:pt idx="16229">
                  <c:v>0.23349490222296521</c:v>
                </c:pt>
                <c:pt idx="16230">
                  <c:v>0.23341133210763845</c:v>
                </c:pt>
                <c:pt idx="16231">
                  <c:v>0.23341133210763845</c:v>
                </c:pt>
                <c:pt idx="16232">
                  <c:v>0.23341133210763845</c:v>
                </c:pt>
                <c:pt idx="16233">
                  <c:v>0.23332776199231153</c:v>
                </c:pt>
                <c:pt idx="16234">
                  <c:v>0.23332776199231153</c:v>
                </c:pt>
                <c:pt idx="16235">
                  <c:v>0.23332776199231153</c:v>
                </c:pt>
                <c:pt idx="16236">
                  <c:v>0.23324419187698486</c:v>
                </c:pt>
                <c:pt idx="16237">
                  <c:v>0.23324419187698486</c:v>
                </c:pt>
                <c:pt idx="16238">
                  <c:v>0.23324419187698486</c:v>
                </c:pt>
                <c:pt idx="16239">
                  <c:v>0.23324419187698486</c:v>
                </c:pt>
                <c:pt idx="16240">
                  <c:v>0.23324419187698486</c:v>
                </c:pt>
                <c:pt idx="16241">
                  <c:v>0.23324419187698486</c:v>
                </c:pt>
                <c:pt idx="16242">
                  <c:v>0.23324419187698486</c:v>
                </c:pt>
                <c:pt idx="16243">
                  <c:v>0.23324419187698486</c:v>
                </c:pt>
                <c:pt idx="16244">
                  <c:v>0.23324419187698486</c:v>
                </c:pt>
                <c:pt idx="16245">
                  <c:v>0.23324419187698486</c:v>
                </c:pt>
                <c:pt idx="16246">
                  <c:v>0.23324419187698486</c:v>
                </c:pt>
                <c:pt idx="16247">
                  <c:v>0.23316062176165803</c:v>
                </c:pt>
                <c:pt idx="16248">
                  <c:v>0.23316062176165803</c:v>
                </c:pt>
                <c:pt idx="16249">
                  <c:v>0.23316062176165803</c:v>
                </c:pt>
                <c:pt idx="16250">
                  <c:v>0.23316062176165803</c:v>
                </c:pt>
                <c:pt idx="16251">
                  <c:v>0.23316062176165803</c:v>
                </c:pt>
                <c:pt idx="16252">
                  <c:v>0.23316062176165803</c:v>
                </c:pt>
                <c:pt idx="16253">
                  <c:v>0.23316062176165803</c:v>
                </c:pt>
                <c:pt idx="16254">
                  <c:v>0.23316062176165803</c:v>
                </c:pt>
                <c:pt idx="16255">
                  <c:v>0.23307705164633136</c:v>
                </c:pt>
                <c:pt idx="16256">
                  <c:v>0.23299348153100469</c:v>
                </c:pt>
                <c:pt idx="16257">
                  <c:v>0.23290991141567774</c:v>
                </c:pt>
                <c:pt idx="16258">
                  <c:v>0.23290991141567774</c:v>
                </c:pt>
                <c:pt idx="16259">
                  <c:v>0.23282634130035096</c:v>
                </c:pt>
                <c:pt idx="16260">
                  <c:v>0.23282634130035096</c:v>
                </c:pt>
                <c:pt idx="16261">
                  <c:v>0.23282634130035096</c:v>
                </c:pt>
                <c:pt idx="16262">
                  <c:v>0.23274277118502437</c:v>
                </c:pt>
                <c:pt idx="16263">
                  <c:v>0.23274277118502437</c:v>
                </c:pt>
                <c:pt idx="16264">
                  <c:v>0.23274277118502437</c:v>
                </c:pt>
                <c:pt idx="16265">
                  <c:v>0.23265920106969751</c:v>
                </c:pt>
                <c:pt idx="16266">
                  <c:v>0.23257563095437073</c:v>
                </c:pt>
                <c:pt idx="16267">
                  <c:v>0.23257563095437073</c:v>
                </c:pt>
                <c:pt idx="16268">
                  <c:v>0.23257563095437073</c:v>
                </c:pt>
                <c:pt idx="16269">
                  <c:v>0.23257563095437073</c:v>
                </c:pt>
                <c:pt idx="16270">
                  <c:v>0.23257563095437073</c:v>
                </c:pt>
                <c:pt idx="16271">
                  <c:v>0.23257563095437073</c:v>
                </c:pt>
                <c:pt idx="16272">
                  <c:v>0.23257563095437073</c:v>
                </c:pt>
                <c:pt idx="16273">
                  <c:v>0.23257563095437073</c:v>
                </c:pt>
                <c:pt idx="16274">
                  <c:v>0.23257563095437073</c:v>
                </c:pt>
                <c:pt idx="16275">
                  <c:v>0.232492060839044</c:v>
                </c:pt>
                <c:pt idx="16276">
                  <c:v>0.23240849072371722</c:v>
                </c:pt>
                <c:pt idx="16277">
                  <c:v>0.23240849072371722</c:v>
                </c:pt>
                <c:pt idx="16278">
                  <c:v>0.23240849072371722</c:v>
                </c:pt>
                <c:pt idx="16279">
                  <c:v>0.23240849072371722</c:v>
                </c:pt>
                <c:pt idx="16280">
                  <c:v>0.23240849072371722</c:v>
                </c:pt>
                <c:pt idx="16281">
                  <c:v>0.23232492060839047</c:v>
                </c:pt>
                <c:pt idx="16282">
                  <c:v>0.23224135049306377</c:v>
                </c:pt>
                <c:pt idx="16283">
                  <c:v>0.23224135049306377</c:v>
                </c:pt>
                <c:pt idx="16284">
                  <c:v>0.23224135049306377</c:v>
                </c:pt>
                <c:pt idx="16285">
                  <c:v>0.23224135049306377</c:v>
                </c:pt>
                <c:pt idx="16286">
                  <c:v>0.23224135049306377</c:v>
                </c:pt>
                <c:pt idx="16287">
                  <c:v>0.23224135049306377</c:v>
                </c:pt>
                <c:pt idx="16288">
                  <c:v>0.23215778037773693</c:v>
                </c:pt>
                <c:pt idx="16289">
                  <c:v>0.23215778037773693</c:v>
                </c:pt>
                <c:pt idx="16290">
                  <c:v>0.23215778037773693</c:v>
                </c:pt>
                <c:pt idx="16291">
                  <c:v>0.23215778037773693</c:v>
                </c:pt>
                <c:pt idx="16292">
                  <c:v>0.23215778037773693</c:v>
                </c:pt>
                <c:pt idx="16293">
                  <c:v>0.23215778037773693</c:v>
                </c:pt>
                <c:pt idx="16294">
                  <c:v>0.23215778037773693</c:v>
                </c:pt>
                <c:pt idx="16295">
                  <c:v>0.23207421026241021</c:v>
                </c:pt>
                <c:pt idx="16296">
                  <c:v>0.23207421026241021</c:v>
                </c:pt>
                <c:pt idx="16297">
                  <c:v>0.23207421026241021</c:v>
                </c:pt>
                <c:pt idx="16298">
                  <c:v>0.23199064014708345</c:v>
                </c:pt>
                <c:pt idx="16299">
                  <c:v>0.23199064014708345</c:v>
                </c:pt>
                <c:pt idx="16300">
                  <c:v>0.23199064014708345</c:v>
                </c:pt>
                <c:pt idx="16301">
                  <c:v>0.23199064014708345</c:v>
                </c:pt>
                <c:pt idx="16302">
                  <c:v>0.23199064014708345</c:v>
                </c:pt>
                <c:pt idx="16303">
                  <c:v>0.23199064014708345</c:v>
                </c:pt>
                <c:pt idx="16304">
                  <c:v>0.23199064014708345</c:v>
                </c:pt>
                <c:pt idx="16305">
                  <c:v>0.23199064014708345</c:v>
                </c:pt>
                <c:pt idx="16306">
                  <c:v>0.23190707003175659</c:v>
                </c:pt>
                <c:pt idx="16307">
                  <c:v>0.23190707003175659</c:v>
                </c:pt>
                <c:pt idx="16308">
                  <c:v>0.23190707003175659</c:v>
                </c:pt>
                <c:pt idx="16309">
                  <c:v>0.23190707003175659</c:v>
                </c:pt>
                <c:pt idx="16310">
                  <c:v>0.23190707003175659</c:v>
                </c:pt>
                <c:pt idx="16311">
                  <c:v>0.23190707003175659</c:v>
                </c:pt>
                <c:pt idx="16312">
                  <c:v>0.23182349991642998</c:v>
                </c:pt>
                <c:pt idx="16313">
                  <c:v>0.23182349991642998</c:v>
                </c:pt>
                <c:pt idx="16314">
                  <c:v>0.23182349991642998</c:v>
                </c:pt>
                <c:pt idx="16315">
                  <c:v>0.23173992980110322</c:v>
                </c:pt>
                <c:pt idx="16316">
                  <c:v>0.23165635968577636</c:v>
                </c:pt>
                <c:pt idx="16317">
                  <c:v>0.23157278957044963</c:v>
                </c:pt>
                <c:pt idx="16318">
                  <c:v>0.23157278957044963</c:v>
                </c:pt>
                <c:pt idx="16319">
                  <c:v>0.23148921945512291</c:v>
                </c:pt>
                <c:pt idx="16320">
                  <c:v>0.23148921945512291</c:v>
                </c:pt>
                <c:pt idx="16321">
                  <c:v>0.23148921945512291</c:v>
                </c:pt>
                <c:pt idx="16322">
                  <c:v>0.23140564933979618</c:v>
                </c:pt>
                <c:pt idx="16323">
                  <c:v>0.23140564933979618</c:v>
                </c:pt>
                <c:pt idx="16324">
                  <c:v>0.23140564933979618</c:v>
                </c:pt>
                <c:pt idx="16325">
                  <c:v>0.23132207922446935</c:v>
                </c:pt>
                <c:pt idx="16326">
                  <c:v>0.23123850910914256</c:v>
                </c:pt>
                <c:pt idx="16327">
                  <c:v>0.23115493899381573</c:v>
                </c:pt>
                <c:pt idx="16328">
                  <c:v>0.23115493899381573</c:v>
                </c:pt>
                <c:pt idx="16329">
                  <c:v>0.23115493899381573</c:v>
                </c:pt>
                <c:pt idx="16330">
                  <c:v>0.23115493899381573</c:v>
                </c:pt>
                <c:pt idx="16331">
                  <c:v>0.231071368878489</c:v>
                </c:pt>
                <c:pt idx="16332">
                  <c:v>0.23098779876316239</c:v>
                </c:pt>
                <c:pt idx="16333">
                  <c:v>0.23090422864783561</c:v>
                </c:pt>
                <c:pt idx="16334">
                  <c:v>0.23082065853250877</c:v>
                </c:pt>
                <c:pt idx="16335">
                  <c:v>0.23073708841718207</c:v>
                </c:pt>
                <c:pt idx="16336">
                  <c:v>0.23065351830185513</c:v>
                </c:pt>
                <c:pt idx="16337">
                  <c:v>0.23065351830185513</c:v>
                </c:pt>
                <c:pt idx="16338">
                  <c:v>0.23056994818652862</c:v>
                </c:pt>
                <c:pt idx="16339">
                  <c:v>0.23048637807120181</c:v>
                </c:pt>
                <c:pt idx="16340">
                  <c:v>0.23048637807120181</c:v>
                </c:pt>
                <c:pt idx="16341">
                  <c:v>0.23040280795587498</c:v>
                </c:pt>
                <c:pt idx="16342">
                  <c:v>0.23040280795587498</c:v>
                </c:pt>
                <c:pt idx="16343">
                  <c:v>0.23040280795587498</c:v>
                </c:pt>
                <c:pt idx="16344">
                  <c:v>0.23040280795587498</c:v>
                </c:pt>
                <c:pt idx="16345">
                  <c:v>0.23040280795587498</c:v>
                </c:pt>
                <c:pt idx="16346">
                  <c:v>0.23040280795587498</c:v>
                </c:pt>
                <c:pt idx="16347">
                  <c:v>0.23040280795587498</c:v>
                </c:pt>
                <c:pt idx="16348">
                  <c:v>0.23031923784054825</c:v>
                </c:pt>
                <c:pt idx="16349">
                  <c:v>0.23031923784054825</c:v>
                </c:pt>
                <c:pt idx="16350">
                  <c:v>0.23031923784054825</c:v>
                </c:pt>
                <c:pt idx="16351">
                  <c:v>0.23031923784054825</c:v>
                </c:pt>
                <c:pt idx="16352">
                  <c:v>0.23031923784054825</c:v>
                </c:pt>
                <c:pt idx="16353">
                  <c:v>0.23031923784054825</c:v>
                </c:pt>
                <c:pt idx="16354">
                  <c:v>0.23031923784054825</c:v>
                </c:pt>
                <c:pt idx="16355">
                  <c:v>0.23031923784054825</c:v>
                </c:pt>
                <c:pt idx="16356">
                  <c:v>0.23023566772522144</c:v>
                </c:pt>
                <c:pt idx="16357">
                  <c:v>0.23015209760989475</c:v>
                </c:pt>
                <c:pt idx="16358">
                  <c:v>0.23015209760989475</c:v>
                </c:pt>
                <c:pt idx="16359">
                  <c:v>0.23015209760989475</c:v>
                </c:pt>
                <c:pt idx="16360">
                  <c:v>0.23015209760989475</c:v>
                </c:pt>
                <c:pt idx="16361">
                  <c:v>0.23015209760989475</c:v>
                </c:pt>
                <c:pt idx="16362">
                  <c:v>0.23015209760989475</c:v>
                </c:pt>
                <c:pt idx="16363">
                  <c:v>0.23015209760989475</c:v>
                </c:pt>
                <c:pt idx="16364">
                  <c:v>0.23006852749456791</c:v>
                </c:pt>
                <c:pt idx="16365">
                  <c:v>0.23006852749456791</c:v>
                </c:pt>
                <c:pt idx="16366">
                  <c:v>0.22998495737924127</c:v>
                </c:pt>
                <c:pt idx="16367">
                  <c:v>0.22998495737924127</c:v>
                </c:pt>
                <c:pt idx="16368">
                  <c:v>0.22998495737924127</c:v>
                </c:pt>
                <c:pt idx="16369">
                  <c:v>0.22990138726391446</c:v>
                </c:pt>
                <c:pt idx="16370">
                  <c:v>0.22981781714858768</c:v>
                </c:pt>
                <c:pt idx="16371">
                  <c:v>0.22981781714858768</c:v>
                </c:pt>
                <c:pt idx="16372">
                  <c:v>0.22981781714858768</c:v>
                </c:pt>
                <c:pt idx="16373">
                  <c:v>0.22981781714858768</c:v>
                </c:pt>
                <c:pt idx="16374">
                  <c:v>0.22973424703326106</c:v>
                </c:pt>
                <c:pt idx="16375">
                  <c:v>0.22973424703326106</c:v>
                </c:pt>
                <c:pt idx="16376">
                  <c:v>0.22973424703326106</c:v>
                </c:pt>
                <c:pt idx="16377">
                  <c:v>0.22973424703326106</c:v>
                </c:pt>
                <c:pt idx="16378">
                  <c:v>0.22973424703326106</c:v>
                </c:pt>
                <c:pt idx="16379">
                  <c:v>0.22973424703326106</c:v>
                </c:pt>
                <c:pt idx="16380">
                  <c:v>0.2296506769179342</c:v>
                </c:pt>
                <c:pt idx="16381">
                  <c:v>0.2296506769179342</c:v>
                </c:pt>
                <c:pt idx="16382">
                  <c:v>0.2295671068026075</c:v>
                </c:pt>
                <c:pt idx="16383">
                  <c:v>0.2295671068026075</c:v>
                </c:pt>
                <c:pt idx="16384">
                  <c:v>0.22948353668728072</c:v>
                </c:pt>
                <c:pt idx="16385">
                  <c:v>0.22939996657195394</c:v>
                </c:pt>
                <c:pt idx="16386">
                  <c:v>0.22939996657195394</c:v>
                </c:pt>
                <c:pt idx="16387">
                  <c:v>0.22939996657195394</c:v>
                </c:pt>
                <c:pt idx="16388">
                  <c:v>0.2293163964566273</c:v>
                </c:pt>
                <c:pt idx="16389">
                  <c:v>0.2293163964566273</c:v>
                </c:pt>
                <c:pt idx="16390">
                  <c:v>0.2293163964566273</c:v>
                </c:pt>
                <c:pt idx="16391">
                  <c:v>0.22923282634130046</c:v>
                </c:pt>
                <c:pt idx="16392">
                  <c:v>0.22923282634130046</c:v>
                </c:pt>
                <c:pt idx="16393">
                  <c:v>0.22914925622597371</c:v>
                </c:pt>
                <c:pt idx="16394">
                  <c:v>0.22914925622597371</c:v>
                </c:pt>
                <c:pt idx="16395">
                  <c:v>0.22914925622597371</c:v>
                </c:pt>
                <c:pt idx="16396">
                  <c:v>0.22914925622597371</c:v>
                </c:pt>
                <c:pt idx="16397">
                  <c:v>0.22914925622597371</c:v>
                </c:pt>
                <c:pt idx="16398">
                  <c:v>0.22914925622597371</c:v>
                </c:pt>
                <c:pt idx="16399">
                  <c:v>0.22906568611064693</c:v>
                </c:pt>
                <c:pt idx="16400">
                  <c:v>0.22906568611064693</c:v>
                </c:pt>
                <c:pt idx="16401">
                  <c:v>0.22898211599532015</c:v>
                </c:pt>
                <c:pt idx="16402">
                  <c:v>0.22898211599532015</c:v>
                </c:pt>
                <c:pt idx="16403">
                  <c:v>0.22898211599532015</c:v>
                </c:pt>
                <c:pt idx="16404">
                  <c:v>0.22898211599532015</c:v>
                </c:pt>
                <c:pt idx="16405">
                  <c:v>0.22898211599532015</c:v>
                </c:pt>
                <c:pt idx="16406">
                  <c:v>0.22898211599532015</c:v>
                </c:pt>
                <c:pt idx="16407">
                  <c:v>0.22898211599532015</c:v>
                </c:pt>
                <c:pt idx="16408">
                  <c:v>0.22889854587999348</c:v>
                </c:pt>
                <c:pt idx="16409">
                  <c:v>0.22889854587999348</c:v>
                </c:pt>
                <c:pt idx="16410">
                  <c:v>0.22881497576466664</c:v>
                </c:pt>
                <c:pt idx="16411">
                  <c:v>0.22881497576466664</c:v>
                </c:pt>
                <c:pt idx="16412">
                  <c:v>0.22881497576466664</c:v>
                </c:pt>
                <c:pt idx="16413">
                  <c:v>0.22873140564933991</c:v>
                </c:pt>
                <c:pt idx="16414">
                  <c:v>0.22873140564933991</c:v>
                </c:pt>
                <c:pt idx="16415">
                  <c:v>0.22864783553401313</c:v>
                </c:pt>
                <c:pt idx="16416">
                  <c:v>0.22864783553401313</c:v>
                </c:pt>
                <c:pt idx="16417">
                  <c:v>0.22864783553401313</c:v>
                </c:pt>
                <c:pt idx="16418">
                  <c:v>0.22856426541868624</c:v>
                </c:pt>
                <c:pt idx="16419">
                  <c:v>0.22848069530335963</c:v>
                </c:pt>
                <c:pt idx="16420">
                  <c:v>0.22839712518803287</c:v>
                </c:pt>
                <c:pt idx="16421">
                  <c:v>0.22839712518803287</c:v>
                </c:pt>
                <c:pt idx="16422">
                  <c:v>0.22839712518803287</c:v>
                </c:pt>
                <c:pt idx="16423">
                  <c:v>0.22831355507270606</c:v>
                </c:pt>
                <c:pt idx="16424">
                  <c:v>0.22822998495737934</c:v>
                </c:pt>
                <c:pt idx="16425">
                  <c:v>0.22814641484205256</c:v>
                </c:pt>
                <c:pt idx="16426">
                  <c:v>0.22814641484205256</c:v>
                </c:pt>
                <c:pt idx="16427">
                  <c:v>0.22814641484205256</c:v>
                </c:pt>
                <c:pt idx="16428">
                  <c:v>0.22814641484205256</c:v>
                </c:pt>
                <c:pt idx="16429">
                  <c:v>0.22814641484205256</c:v>
                </c:pt>
                <c:pt idx="16430">
                  <c:v>0.22806284472672589</c:v>
                </c:pt>
                <c:pt idx="16431">
                  <c:v>0.22806284472672589</c:v>
                </c:pt>
                <c:pt idx="16432">
                  <c:v>0.22806284472672589</c:v>
                </c:pt>
                <c:pt idx="16433">
                  <c:v>0.22806284472672589</c:v>
                </c:pt>
                <c:pt idx="16434">
                  <c:v>0.22797927461139911</c:v>
                </c:pt>
                <c:pt idx="16435">
                  <c:v>0.22797927461139911</c:v>
                </c:pt>
                <c:pt idx="16436">
                  <c:v>0.22789570449607233</c:v>
                </c:pt>
                <c:pt idx="16437">
                  <c:v>0.22789570449607233</c:v>
                </c:pt>
                <c:pt idx="16438">
                  <c:v>0.22781213438074549</c:v>
                </c:pt>
                <c:pt idx="16439">
                  <c:v>0.22781213438074549</c:v>
                </c:pt>
                <c:pt idx="16440">
                  <c:v>0.22781213438074549</c:v>
                </c:pt>
                <c:pt idx="16441">
                  <c:v>0.22781213438074549</c:v>
                </c:pt>
                <c:pt idx="16442">
                  <c:v>0.22781213438074549</c:v>
                </c:pt>
                <c:pt idx="16443">
                  <c:v>0.22781213438074549</c:v>
                </c:pt>
                <c:pt idx="16444">
                  <c:v>0.22781213438074549</c:v>
                </c:pt>
                <c:pt idx="16445">
                  <c:v>0.22781213438074549</c:v>
                </c:pt>
                <c:pt idx="16446">
                  <c:v>0.22772856426541871</c:v>
                </c:pt>
                <c:pt idx="16447">
                  <c:v>0.22772856426541871</c:v>
                </c:pt>
                <c:pt idx="16448">
                  <c:v>0.22772856426541871</c:v>
                </c:pt>
                <c:pt idx="16449">
                  <c:v>0.22772856426541871</c:v>
                </c:pt>
                <c:pt idx="16450">
                  <c:v>0.22764499415009201</c:v>
                </c:pt>
                <c:pt idx="16451">
                  <c:v>0.22764499415009201</c:v>
                </c:pt>
                <c:pt idx="16452">
                  <c:v>0.22764499415009201</c:v>
                </c:pt>
                <c:pt idx="16453">
                  <c:v>0.22756142403476526</c:v>
                </c:pt>
                <c:pt idx="16454">
                  <c:v>0.22756142403476526</c:v>
                </c:pt>
                <c:pt idx="16455">
                  <c:v>0.22756142403476526</c:v>
                </c:pt>
                <c:pt idx="16456">
                  <c:v>0.22756142403476526</c:v>
                </c:pt>
                <c:pt idx="16457">
                  <c:v>0.22747785391943848</c:v>
                </c:pt>
                <c:pt idx="16458">
                  <c:v>0.22739428380411175</c:v>
                </c:pt>
                <c:pt idx="16459">
                  <c:v>0.22739428380411175</c:v>
                </c:pt>
                <c:pt idx="16460">
                  <c:v>0.22739428380411175</c:v>
                </c:pt>
                <c:pt idx="16461">
                  <c:v>0.22731071368878486</c:v>
                </c:pt>
                <c:pt idx="16462">
                  <c:v>0.22731071368878486</c:v>
                </c:pt>
                <c:pt idx="16463">
                  <c:v>0.22731071368878486</c:v>
                </c:pt>
                <c:pt idx="16464">
                  <c:v>0.22731071368878486</c:v>
                </c:pt>
                <c:pt idx="16465">
                  <c:v>0.22731071368878486</c:v>
                </c:pt>
                <c:pt idx="16466">
                  <c:v>0.22731071368878486</c:v>
                </c:pt>
                <c:pt idx="16467">
                  <c:v>0.22731071368878486</c:v>
                </c:pt>
                <c:pt idx="16468">
                  <c:v>0.22722714357345819</c:v>
                </c:pt>
                <c:pt idx="16469">
                  <c:v>0.22714357345813141</c:v>
                </c:pt>
                <c:pt idx="16470">
                  <c:v>0.22714357345813141</c:v>
                </c:pt>
                <c:pt idx="16471">
                  <c:v>0.22714357345813141</c:v>
                </c:pt>
                <c:pt idx="16472">
                  <c:v>0.22706000334280474</c:v>
                </c:pt>
                <c:pt idx="16473">
                  <c:v>0.22706000334280474</c:v>
                </c:pt>
                <c:pt idx="16474">
                  <c:v>0.22706000334280474</c:v>
                </c:pt>
                <c:pt idx="16475">
                  <c:v>0.22706000334280474</c:v>
                </c:pt>
                <c:pt idx="16476">
                  <c:v>0.22706000334280474</c:v>
                </c:pt>
                <c:pt idx="16477">
                  <c:v>0.22697643322747799</c:v>
                </c:pt>
                <c:pt idx="16478">
                  <c:v>0.22697643322747799</c:v>
                </c:pt>
                <c:pt idx="16479">
                  <c:v>0.22697643322747799</c:v>
                </c:pt>
                <c:pt idx="16480">
                  <c:v>0.22697643322747799</c:v>
                </c:pt>
                <c:pt idx="16481">
                  <c:v>0.22689286311215118</c:v>
                </c:pt>
                <c:pt idx="16482">
                  <c:v>0.2268092929968244</c:v>
                </c:pt>
                <c:pt idx="16483">
                  <c:v>0.2268092929968244</c:v>
                </c:pt>
                <c:pt idx="16484">
                  <c:v>0.2268092929968244</c:v>
                </c:pt>
                <c:pt idx="16485">
                  <c:v>0.2268092929968244</c:v>
                </c:pt>
                <c:pt idx="16486">
                  <c:v>0.2268092929968244</c:v>
                </c:pt>
                <c:pt idx="16487">
                  <c:v>0.22672572288149775</c:v>
                </c:pt>
                <c:pt idx="16488">
                  <c:v>0.22664215276617095</c:v>
                </c:pt>
                <c:pt idx="16489">
                  <c:v>0.22664215276617095</c:v>
                </c:pt>
                <c:pt idx="16490">
                  <c:v>0.22664215276617095</c:v>
                </c:pt>
                <c:pt idx="16491">
                  <c:v>0.22664215276617095</c:v>
                </c:pt>
                <c:pt idx="16492">
                  <c:v>0.22664215276617095</c:v>
                </c:pt>
                <c:pt idx="16493">
                  <c:v>0.22664215276617095</c:v>
                </c:pt>
                <c:pt idx="16494">
                  <c:v>0.22655858265084411</c:v>
                </c:pt>
                <c:pt idx="16495">
                  <c:v>0.22647501253551733</c:v>
                </c:pt>
                <c:pt idx="16496">
                  <c:v>0.22647501253551733</c:v>
                </c:pt>
                <c:pt idx="16497">
                  <c:v>0.22647501253551733</c:v>
                </c:pt>
                <c:pt idx="16498">
                  <c:v>0.22647501253551733</c:v>
                </c:pt>
                <c:pt idx="16499">
                  <c:v>0.22647501253551733</c:v>
                </c:pt>
                <c:pt idx="16500">
                  <c:v>0.22647501253551733</c:v>
                </c:pt>
                <c:pt idx="16501">
                  <c:v>0.22647501253551733</c:v>
                </c:pt>
                <c:pt idx="16502">
                  <c:v>0.22647501253551733</c:v>
                </c:pt>
                <c:pt idx="16503">
                  <c:v>0.22647501253551733</c:v>
                </c:pt>
                <c:pt idx="16504">
                  <c:v>0.22639144242019063</c:v>
                </c:pt>
                <c:pt idx="16505">
                  <c:v>0.22630787230486388</c:v>
                </c:pt>
                <c:pt idx="16506">
                  <c:v>0.22622430218953712</c:v>
                </c:pt>
                <c:pt idx="16507">
                  <c:v>0.22614073207421032</c:v>
                </c:pt>
                <c:pt idx="16508">
                  <c:v>0.22605716195888348</c:v>
                </c:pt>
                <c:pt idx="16509">
                  <c:v>0.22605716195888348</c:v>
                </c:pt>
                <c:pt idx="16510">
                  <c:v>0.2259735918435567</c:v>
                </c:pt>
                <c:pt idx="16511">
                  <c:v>0.2259735918435567</c:v>
                </c:pt>
                <c:pt idx="16512">
                  <c:v>0.22589002172823008</c:v>
                </c:pt>
                <c:pt idx="16513">
                  <c:v>0.22589002172823008</c:v>
                </c:pt>
                <c:pt idx="16514">
                  <c:v>0.22589002172823008</c:v>
                </c:pt>
                <c:pt idx="16515">
                  <c:v>0.22580645161290336</c:v>
                </c:pt>
                <c:pt idx="16516">
                  <c:v>0.22580645161290336</c:v>
                </c:pt>
                <c:pt idx="16517">
                  <c:v>0.22580645161290336</c:v>
                </c:pt>
                <c:pt idx="16518">
                  <c:v>0.22572288149757658</c:v>
                </c:pt>
                <c:pt idx="16519">
                  <c:v>0.22563931138224977</c:v>
                </c:pt>
                <c:pt idx="16520">
                  <c:v>0.22555574126692296</c:v>
                </c:pt>
                <c:pt idx="16521">
                  <c:v>0.22555574126692296</c:v>
                </c:pt>
                <c:pt idx="16522">
                  <c:v>0.22555574126692296</c:v>
                </c:pt>
                <c:pt idx="16523">
                  <c:v>0.22555574126692296</c:v>
                </c:pt>
                <c:pt idx="16524">
                  <c:v>0.22547217115159629</c:v>
                </c:pt>
                <c:pt idx="16525">
                  <c:v>0.22547217115159629</c:v>
                </c:pt>
                <c:pt idx="16526">
                  <c:v>0.22538860103626951</c:v>
                </c:pt>
                <c:pt idx="16527">
                  <c:v>0.22538860103626951</c:v>
                </c:pt>
                <c:pt idx="16528">
                  <c:v>0.22538860103626951</c:v>
                </c:pt>
                <c:pt idx="16529">
                  <c:v>0.22530503092094276</c:v>
                </c:pt>
                <c:pt idx="16530">
                  <c:v>0.22530503092094276</c:v>
                </c:pt>
                <c:pt idx="16531">
                  <c:v>0.22530503092094276</c:v>
                </c:pt>
                <c:pt idx="16532">
                  <c:v>0.22530503092094276</c:v>
                </c:pt>
                <c:pt idx="16533">
                  <c:v>0.22530503092094276</c:v>
                </c:pt>
                <c:pt idx="16534">
                  <c:v>0.22522146080561595</c:v>
                </c:pt>
                <c:pt idx="16535">
                  <c:v>0.22522146080561595</c:v>
                </c:pt>
                <c:pt idx="16536">
                  <c:v>0.22522146080561595</c:v>
                </c:pt>
                <c:pt idx="16537">
                  <c:v>0.22513789069028917</c:v>
                </c:pt>
                <c:pt idx="16538">
                  <c:v>0.22513789069028917</c:v>
                </c:pt>
                <c:pt idx="16539">
                  <c:v>0.22513789069028917</c:v>
                </c:pt>
                <c:pt idx="16540">
                  <c:v>0.22513789069028917</c:v>
                </c:pt>
                <c:pt idx="16541">
                  <c:v>0.22505432057496252</c:v>
                </c:pt>
                <c:pt idx="16542">
                  <c:v>0.22505432057496252</c:v>
                </c:pt>
                <c:pt idx="16543">
                  <c:v>0.22505432057496252</c:v>
                </c:pt>
                <c:pt idx="16544">
                  <c:v>0.22505432057496252</c:v>
                </c:pt>
                <c:pt idx="16545">
                  <c:v>0.22505432057496252</c:v>
                </c:pt>
                <c:pt idx="16546">
                  <c:v>0.22497075045963572</c:v>
                </c:pt>
                <c:pt idx="16547">
                  <c:v>0.22488718034430896</c:v>
                </c:pt>
                <c:pt idx="16548">
                  <c:v>0.2248036102289821</c:v>
                </c:pt>
                <c:pt idx="16549">
                  <c:v>0.2248036102289821</c:v>
                </c:pt>
                <c:pt idx="16550">
                  <c:v>0.22472004011365534</c:v>
                </c:pt>
                <c:pt idx="16551">
                  <c:v>0.22472004011365534</c:v>
                </c:pt>
                <c:pt idx="16552">
                  <c:v>0.22472004011365534</c:v>
                </c:pt>
                <c:pt idx="16553">
                  <c:v>0.22463646999832873</c:v>
                </c:pt>
                <c:pt idx="16554">
                  <c:v>0.22463646999832873</c:v>
                </c:pt>
                <c:pt idx="16555">
                  <c:v>0.22463646999832873</c:v>
                </c:pt>
                <c:pt idx="16556">
                  <c:v>0.22455289988300195</c:v>
                </c:pt>
                <c:pt idx="16557">
                  <c:v>0.22455289988300195</c:v>
                </c:pt>
                <c:pt idx="16558">
                  <c:v>0.22455289988300195</c:v>
                </c:pt>
                <c:pt idx="16559">
                  <c:v>0.22455289988300195</c:v>
                </c:pt>
                <c:pt idx="16560">
                  <c:v>0.22455289988300195</c:v>
                </c:pt>
                <c:pt idx="16561">
                  <c:v>0.2244693297676752</c:v>
                </c:pt>
                <c:pt idx="16562">
                  <c:v>0.2244693297676752</c:v>
                </c:pt>
                <c:pt idx="16563">
                  <c:v>0.2244693297676752</c:v>
                </c:pt>
                <c:pt idx="16564">
                  <c:v>0.2244693297676752</c:v>
                </c:pt>
                <c:pt idx="16565">
                  <c:v>0.2244693297676752</c:v>
                </c:pt>
                <c:pt idx="16566">
                  <c:v>0.2244693297676752</c:v>
                </c:pt>
                <c:pt idx="16567">
                  <c:v>0.22438575965234836</c:v>
                </c:pt>
                <c:pt idx="16568">
                  <c:v>0.22438575965234836</c:v>
                </c:pt>
                <c:pt idx="16569">
                  <c:v>0.22430218953702169</c:v>
                </c:pt>
                <c:pt idx="16570">
                  <c:v>0.22430218953702169</c:v>
                </c:pt>
                <c:pt idx="16571">
                  <c:v>0.22430218953702169</c:v>
                </c:pt>
                <c:pt idx="16572">
                  <c:v>0.22430218953702169</c:v>
                </c:pt>
                <c:pt idx="16573">
                  <c:v>0.22421861942169494</c:v>
                </c:pt>
                <c:pt idx="16574">
                  <c:v>0.22413504930636818</c:v>
                </c:pt>
                <c:pt idx="16575">
                  <c:v>0.22413504930636818</c:v>
                </c:pt>
                <c:pt idx="16576">
                  <c:v>0.22413504930636818</c:v>
                </c:pt>
                <c:pt idx="16577">
                  <c:v>0.22413504930636818</c:v>
                </c:pt>
                <c:pt idx="16578">
                  <c:v>0.22413504930636818</c:v>
                </c:pt>
                <c:pt idx="16579">
                  <c:v>0.22405147919104137</c:v>
                </c:pt>
                <c:pt idx="16580">
                  <c:v>0.22405147919104137</c:v>
                </c:pt>
                <c:pt idx="16581">
                  <c:v>0.22405147919104137</c:v>
                </c:pt>
                <c:pt idx="16582">
                  <c:v>0.22405147919104137</c:v>
                </c:pt>
                <c:pt idx="16583">
                  <c:v>0.22405147919104137</c:v>
                </c:pt>
                <c:pt idx="16584">
                  <c:v>0.22396790907571457</c:v>
                </c:pt>
                <c:pt idx="16585">
                  <c:v>0.22396790907571457</c:v>
                </c:pt>
                <c:pt idx="16586">
                  <c:v>0.22388433896038779</c:v>
                </c:pt>
                <c:pt idx="16587">
                  <c:v>0.22388433896038779</c:v>
                </c:pt>
                <c:pt idx="16588">
                  <c:v>0.22380076884506112</c:v>
                </c:pt>
                <c:pt idx="16589">
                  <c:v>0.22371719872973439</c:v>
                </c:pt>
                <c:pt idx="16590">
                  <c:v>0.22371719872973439</c:v>
                </c:pt>
                <c:pt idx="16591">
                  <c:v>0.22371719872973439</c:v>
                </c:pt>
                <c:pt idx="16592">
                  <c:v>0.22371719872973439</c:v>
                </c:pt>
                <c:pt idx="16593">
                  <c:v>0.22371719872973439</c:v>
                </c:pt>
                <c:pt idx="16594">
                  <c:v>0.22371719872973439</c:v>
                </c:pt>
                <c:pt idx="16595">
                  <c:v>0.22371719872973439</c:v>
                </c:pt>
                <c:pt idx="16596">
                  <c:v>0.22371719872973439</c:v>
                </c:pt>
                <c:pt idx="16597">
                  <c:v>0.22371719872973439</c:v>
                </c:pt>
                <c:pt idx="16598">
                  <c:v>0.22371719872973439</c:v>
                </c:pt>
                <c:pt idx="16599">
                  <c:v>0.22371719872973439</c:v>
                </c:pt>
                <c:pt idx="16600">
                  <c:v>0.2236336286144075</c:v>
                </c:pt>
                <c:pt idx="16601">
                  <c:v>0.22355005849908074</c:v>
                </c:pt>
                <c:pt idx="16602">
                  <c:v>0.22346648838375399</c:v>
                </c:pt>
                <c:pt idx="16603">
                  <c:v>0.22346648838375399</c:v>
                </c:pt>
                <c:pt idx="16604">
                  <c:v>0.22338291826842721</c:v>
                </c:pt>
                <c:pt idx="16605">
                  <c:v>0.22338291826842721</c:v>
                </c:pt>
                <c:pt idx="16606">
                  <c:v>0.2232993481531006</c:v>
                </c:pt>
                <c:pt idx="16607">
                  <c:v>0.2232993481531006</c:v>
                </c:pt>
                <c:pt idx="16608">
                  <c:v>0.2232993481531006</c:v>
                </c:pt>
                <c:pt idx="16609">
                  <c:v>0.22321577803777376</c:v>
                </c:pt>
                <c:pt idx="16610">
                  <c:v>0.22321577803777376</c:v>
                </c:pt>
                <c:pt idx="16611">
                  <c:v>0.22321577803777376</c:v>
                </c:pt>
                <c:pt idx="16612">
                  <c:v>0.22321577803777376</c:v>
                </c:pt>
                <c:pt idx="16613">
                  <c:v>0.22313220792244698</c:v>
                </c:pt>
                <c:pt idx="16614">
                  <c:v>0.22313220792244698</c:v>
                </c:pt>
                <c:pt idx="16615">
                  <c:v>0.22313220792244698</c:v>
                </c:pt>
                <c:pt idx="16616">
                  <c:v>0.22304863780712031</c:v>
                </c:pt>
                <c:pt idx="16617">
                  <c:v>0.22304863780712031</c:v>
                </c:pt>
                <c:pt idx="16618">
                  <c:v>0.22296506769179347</c:v>
                </c:pt>
                <c:pt idx="16619">
                  <c:v>0.22288149757646686</c:v>
                </c:pt>
                <c:pt idx="16620">
                  <c:v>0.22288149757646686</c:v>
                </c:pt>
                <c:pt idx="16621">
                  <c:v>0.22288149757646686</c:v>
                </c:pt>
                <c:pt idx="16622">
                  <c:v>0.22279792746113997</c:v>
                </c:pt>
                <c:pt idx="16623">
                  <c:v>0.22271435734581324</c:v>
                </c:pt>
                <c:pt idx="16624">
                  <c:v>0.22271435734581324</c:v>
                </c:pt>
                <c:pt idx="16625">
                  <c:v>0.22271435734581324</c:v>
                </c:pt>
                <c:pt idx="16626">
                  <c:v>0.22271435734581324</c:v>
                </c:pt>
                <c:pt idx="16627">
                  <c:v>0.22271435734581324</c:v>
                </c:pt>
                <c:pt idx="16628">
                  <c:v>0.2226307872304864</c:v>
                </c:pt>
                <c:pt idx="16629">
                  <c:v>0.22254721711515968</c:v>
                </c:pt>
                <c:pt idx="16630">
                  <c:v>0.22254721711515968</c:v>
                </c:pt>
                <c:pt idx="16631">
                  <c:v>0.22254721711515968</c:v>
                </c:pt>
                <c:pt idx="16632">
                  <c:v>0.22254721711515968</c:v>
                </c:pt>
                <c:pt idx="16633">
                  <c:v>0.22254721711515968</c:v>
                </c:pt>
                <c:pt idx="16634">
                  <c:v>0.22246364699983295</c:v>
                </c:pt>
                <c:pt idx="16635">
                  <c:v>0.22246364699983295</c:v>
                </c:pt>
                <c:pt idx="16636">
                  <c:v>0.22246364699983295</c:v>
                </c:pt>
                <c:pt idx="16637">
                  <c:v>0.22238007688450614</c:v>
                </c:pt>
                <c:pt idx="16638">
                  <c:v>0.22238007688450614</c:v>
                </c:pt>
                <c:pt idx="16639">
                  <c:v>0.22229650676917939</c:v>
                </c:pt>
                <c:pt idx="16640">
                  <c:v>0.22229650676917939</c:v>
                </c:pt>
                <c:pt idx="16641">
                  <c:v>0.22229650676917939</c:v>
                </c:pt>
                <c:pt idx="16642">
                  <c:v>0.22229650676917939</c:v>
                </c:pt>
                <c:pt idx="16643">
                  <c:v>0.22229650676917939</c:v>
                </c:pt>
                <c:pt idx="16644">
                  <c:v>0.22229650676917939</c:v>
                </c:pt>
                <c:pt idx="16645">
                  <c:v>0.22221293665385261</c:v>
                </c:pt>
                <c:pt idx="16646">
                  <c:v>0.22221293665385261</c:v>
                </c:pt>
                <c:pt idx="16647">
                  <c:v>0.22221293665385261</c:v>
                </c:pt>
                <c:pt idx="16648">
                  <c:v>0.22221293665385261</c:v>
                </c:pt>
                <c:pt idx="16649">
                  <c:v>0.22212936653852583</c:v>
                </c:pt>
                <c:pt idx="16650">
                  <c:v>0.22212936653852583</c:v>
                </c:pt>
                <c:pt idx="16651">
                  <c:v>0.22212936653852583</c:v>
                </c:pt>
                <c:pt idx="16652">
                  <c:v>0.22212936653852583</c:v>
                </c:pt>
                <c:pt idx="16653">
                  <c:v>0.22204579642319922</c:v>
                </c:pt>
                <c:pt idx="16654">
                  <c:v>0.22196222630787243</c:v>
                </c:pt>
                <c:pt idx="16655">
                  <c:v>0.22196222630787243</c:v>
                </c:pt>
                <c:pt idx="16656">
                  <c:v>0.22187865619254554</c:v>
                </c:pt>
                <c:pt idx="16657">
                  <c:v>0.2217950860772189</c:v>
                </c:pt>
                <c:pt idx="16658">
                  <c:v>0.22171151596189204</c:v>
                </c:pt>
                <c:pt idx="16659">
                  <c:v>0.22171151596189204</c:v>
                </c:pt>
                <c:pt idx="16660">
                  <c:v>0.22162794584656537</c:v>
                </c:pt>
                <c:pt idx="16661">
                  <c:v>0.22162794584656537</c:v>
                </c:pt>
                <c:pt idx="16662">
                  <c:v>0.22162794584656537</c:v>
                </c:pt>
                <c:pt idx="16663">
                  <c:v>0.22162794584656537</c:v>
                </c:pt>
                <c:pt idx="16664">
                  <c:v>0.22154437573123864</c:v>
                </c:pt>
                <c:pt idx="16665">
                  <c:v>0.22154437573123864</c:v>
                </c:pt>
                <c:pt idx="16666">
                  <c:v>0.22154437573123864</c:v>
                </c:pt>
                <c:pt idx="16667">
                  <c:v>0.22154437573123864</c:v>
                </c:pt>
                <c:pt idx="16668">
                  <c:v>0.2214608056159118</c:v>
                </c:pt>
                <c:pt idx="16669">
                  <c:v>0.2214608056159118</c:v>
                </c:pt>
                <c:pt idx="16670">
                  <c:v>0.22137723550058502</c:v>
                </c:pt>
                <c:pt idx="16671">
                  <c:v>0.22129366538525821</c:v>
                </c:pt>
                <c:pt idx="16672">
                  <c:v>0.22121009526993163</c:v>
                </c:pt>
                <c:pt idx="16673">
                  <c:v>0.22121009526993163</c:v>
                </c:pt>
                <c:pt idx="16674">
                  <c:v>0.22112652515460468</c:v>
                </c:pt>
                <c:pt idx="16675">
                  <c:v>0.22112652515460468</c:v>
                </c:pt>
                <c:pt idx="16676">
                  <c:v>0.22112652515460468</c:v>
                </c:pt>
                <c:pt idx="16677">
                  <c:v>0.22104295503927801</c:v>
                </c:pt>
                <c:pt idx="16678">
                  <c:v>0.22104295503927801</c:v>
                </c:pt>
                <c:pt idx="16679">
                  <c:v>0.22104295503927801</c:v>
                </c:pt>
                <c:pt idx="16680">
                  <c:v>0.22104295503927801</c:v>
                </c:pt>
                <c:pt idx="16681">
                  <c:v>0.22104295503927801</c:v>
                </c:pt>
                <c:pt idx="16682">
                  <c:v>0.22104295503927801</c:v>
                </c:pt>
                <c:pt idx="16683">
                  <c:v>0.22104295503927801</c:v>
                </c:pt>
                <c:pt idx="16684">
                  <c:v>0.22095938492395126</c:v>
                </c:pt>
                <c:pt idx="16685">
                  <c:v>0.22095938492395126</c:v>
                </c:pt>
                <c:pt idx="16686">
                  <c:v>0.22087581480862439</c:v>
                </c:pt>
                <c:pt idx="16687">
                  <c:v>0.22087581480862439</c:v>
                </c:pt>
                <c:pt idx="16688">
                  <c:v>0.22087581480862439</c:v>
                </c:pt>
                <c:pt idx="16689">
                  <c:v>0.22087581480862439</c:v>
                </c:pt>
                <c:pt idx="16690">
                  <c:v>0.22079224469329783</c:v>
                </c:pt>
                <c:pt idx="16691">
                  <c:v>0.22079224469329783</c:v>
                </c:pt>
                <c:pt idx="16692">
                  <c:v>0.22079224469329783</c:v>
                </c:pt>
                <c:pt idx="16693">
                  <c:v>0.22070867457797103</c:v>
                </c:pt>
                <c:pt idx="16694">
                  <c:v>0.22062510446264422</c:v>
                </c:pt>
                <c:pt idx="16695">
                  <c:v>0.22062510446264422</c:v>
                </c:pt>
                <c:pt idx="16696">
                  <c:v>0.22054153434731746</c:v>
                </c:pt>
                <c:pt idx="16697">
                  <c:v>0.22054153434731746</c:v>
                </c:pt>
                <c:pt idx="16698">
                  <c:v>0.22045796423199071</c:v>
                </c:pt>
                <c:pt idx="16699">
                  <c:v>0.22045796423199071</c:v>
                </c:pt>
                <c:pt idx="16700">
                  <c:v>0.22045796423199071</c:v>
                </c:pt>
                <c:pt idx="16701">
                  <c:v>0.22045796423199071</c:v>
                </c:pt>
                <c:pt idx="16702">
                  <c:v>0.22037439411666399</c:v>
                </c:pt>
                <c:pt idx="16703">
                  <c:v>0.22037439411666399</c:v>
                </c:pt>
                <c:pt idx="16704">
                  <c:v>0.22037439411666399</c:v>
                </c:pt>
                <c:pt idx="16705">
                  <c:v>0.22029082400133723</c:v>
                </c:pt>
                <c:pt idx="16706">
                  <c:v>0.22029082400133723</c:v>
                </c:pt>
                <c:pt idx="16707">
                  <c:v>0.22029082400133723</c:v>
                </c:pt>
                <c:pt idx="16708">
                  <c:v>0.22020725388601051</c:v>
                </c:pt>
                <c:pt idx="16709">
                  <c:v>0.22012368377068359</c:v>
                </c:pt>
                <c:pt idx="16710">
                  <c:v>0.22004011365535686</c:v>
                </c:pt>
                <c:pt idx="16711">
                  <c:v>0.21995654354003025</c:v>
                </c:pt>
                <c:pt idx="16712">
                  <c:v>0.21995654354003025</c:v>
                </c:pt>
                <c:pt idx="16713">
                  <c:v>0.21995654354003025</c:v>
                </c:pt>
                <c:pt idx="16714">
                  <c:v>0.21987297342470336</c:v>
                </c:pt>
                <c:pt idx="16715">
                  <c:v>0.21987297342470336</c:v>
                </c:pt>
                <c:pt idx="16716">
                  <c:v>0.21987297342470336</c:v>
                </c:pt>
                <c:pt idx="16717">
                  <c:v>0.21987297342470336</c:v>
                </c:pt>
                <c:pt idx="16718">
                  <c:v>0.21987297342470336</c:v>
                </c:pt>
                <c:pt idx="16719">
                  <c:v>0.21978940330937669</c:v>
                </c:pt>
                <c:pt idx="16720">
                  <c:v>0.21978940330937669</c:v>
                </c:pt>
                <c:pt idx="16721">
                  <c:v>0.21978940330937669</c:v>
                </c:pt>
                <c:pt idx="16722">
                  <c:v>0.21978940330937669</c:v>
                </c:pt>
                <c:pt idx="16723">
                  <c:v>0.21970583319404988</c:v>
                </c:pt>
                <c:pt idx="16724">
                  <c:v>0.21970583319404988</c:v>
                </c:pt>
                <c:pt idx="16725">
                  <c:v>0.21970583319404988</c:v>
                </c:pt>
                <c:pt idx="16726">
                  <c:v>0.21970583319404988</c:v>
                </c:pt>
                <c:pt idx="16727">
                  <c:v>0.21970583319404988</c:v>
                </c:pt>
                <c:pt idx="16728">
                  <c:v>0.21970583319404988</c:v>
                </c:pt>
                <c:pt idx="16729">
                  <c:v>0.21970583319404988</c:v>
                </c:pt>
                <c:pt idx="16730">
                  <c:v>0.21962226307872301</c:v>
                </c:pt>
                <c:pt idx="16731">
                  <c:v>0.21953869296339643</c:v>
                </c:pt>
                <c:pt idx="16732">
                  <c:v>0.21953869296339643</c:v>
                </c:pt>
                <c:pt idx="16733">
                  <c:v>0.21953869296339643</c:v>
                </c:pt>
                <c:pt idx="16734">
                  <c:v>0.21945512284806962</c:v>
                </c:pt>
                <c:pt idx="16735">
                  <c:v>0.21945512284806962</c:v>
                </c:pt>
                <c:pt idx="16736">
                  <c:v>0.21945512284806962</c:v>
                </c:pt>
                <c:pt idx="16737">
                  <c:v>0.21937155273274278</c:v>
                </c:pt>
                <c:pt idx="16738">
                  <c:v>0.21937155273274278</c:v>
                </c:pt>
                <c:pt idx="16739">
                  <c:v>0.21928798261741611</c:v>
                </c:pt>
                <c:pt idx="16740">
                  <c:v>0.21928798261741611</c:v>
                </c:pt>
                <c:pt idx="16741">
                  <c:v>0.21928798261741611</c:v>
                </c:pt>
                <c:pt idx="16742">
                  <c:v>0.21920441250208933</c:v>
                </c:pt>
                <c:pt idx="16743">
                  <c:v>0.2191208423867626</c:v>
                </c:pt>
                <c:pt idx="16744">
                  <c:v>0.21903727227143588</c:v>
                </c:pt>
                <c:pt idx="16745">
                  <c:v>0.21895370215610904</c:v>
                </c:pt>
                <c:pt idx="16746">
                  <c:v>0.21895370215610904</c:v>
                </c:pt>
                <c:pt idx="16747">
                  <c:v>0.21887013204078221</c:v>
                </c:pt>
                <c:pt idx="16748">
                  <c:v>0.21887013204078221</c:v>
                </c:pt>
                <c:pt idx="16749">
                  <c:v>0.21887013204078221</c:v>
                </c:pt>
                <c:pt idx="16750">
                  <c:v>0.21887013204078221</c:v>
                </c:pt>
                <c:pt idx="16751">
                  <c:v>0.21887013204078221</c:v>
                </c:pt>
                <c:pt idx="16752">
                  <c:v>0.21887013204078221</c:v>
                </c:pt>
                <c:pt idx="16753">
                  <c:v>0.21878656192545543</c:v>
                </c:pt>
                <c:pt idx="16754">
                  <c:v>0.21870299181012876</c:v>
                </c:pt>
                <c:pt idx="16755">
                  <c:v>0.21870299181012876</c:v>
                </c:pt>
                <c:pt idx="16756">
                  <c:v>0.21870299181012876</c:v>
                </c:pt>
                <c:pt idx="16757">
                  <c:v>0.21870299181012876</c:v>
                </c:pt>
                <c:pt idx="16758">
                  <c:v>0.21870299181012876</c:v>
                </c:pt>
                <c:pt idx="16759">
                  <c:v>0.21870299181012876</c:v>
                </c:pt>
                <c:pt idx="16760">
                  <c:v>0.21870299181012876</c:v>
                </c:pt>
                <c:pt idx="16761">
                  <c:v>0.21870299181012876</c:v>
                </c:pt>
                <c:pt idx="16762">
                  <c:v>0.21870299181012876</c:v>
                </c:pt>
                <c:pt idx="16763">
                  <c:v>0.21870299181012876</c:v>
                </c:pt>
                <c:pt idx="16764">
                  <c:v>0.21870299181012876</c:v>
                </c:pt>
                <c:pt idx="16765">
                  <c:v>0.21861942169480203</c:v>
                </c:pt>
                <c:pt idx="16766">
                  <c:v>0.21861942169480203</c:v>
                </c:pt>
                <c:pt idx="16767">
                  <c:v>0.2185358515794753</c:v>
                </c:pt>
                <c:pt idx="16768">
                  <c:v>0.2185358515794753</c:v>
                </c:pt>
                <c:pt idx="16769">
                  <c:v>0.2185358515794753</c:v>
                </c:pt>
                <c:pt idx="16770">
                  <c:v>0.2185358515794753</c:v>
                </c:pt>
                <c:pt idx="16771">
                  <c:v>0.2185358515794753</c:v>
                </c:pt>
                <c:pt idx="16772">
                  <c:v>0.2185358515794753</c:v>
                </c:pt>
                <c:pt idx="16773">
                  <c:v>0.21845228146414847</c:v>
                </c:pt>
                <c:pt idx="16774">
                  <c:v>0.21845228146414847</c:v>
                </c:pt>
                <c:pt idx="16775">
                  <c:v>0.21845228146414847</c:v>
                </c:pt>
                <c:pt idx="16776">
                  <c:v>0.21845228146414847</c:v>
                </c:pt>
                <c:pt idx="16777">
                  <c:v>0.21836871134882169</c:v>
                </c:pt>
                <c:pt idx="16778">
                  <c:v>0.21828514123349493</c:v>
                </c:pt>
                <c:pt idx="16779">
                  <c:v>0.21828514123349493</c:v>
                </c:pt>
                <c:pt idx="16780">
                  <c:v>0.21820157111816821</c:v>
                </c:pt>
                <c:pt idx="16781">
                  <c:v>0.21811800100284146</c:v>
                </c:pt>
                <c:pt idx="16782">
                  <c:v>0.21811800100284146</c:v>
                </c:pt>
                <c:pt idx="16783">
                  <c:v>0.21811800100284146</c:v>
                </c:pt>
                <c:pt idx="16784">
                  <c:v>0.21811800100284146</c:v>
                </c:pt>
                <c:pt idx="16785">
                  <c:v>0.21811800100284146</c:v>
                </c:pt>
                <c:pt idx="16786">
                  <c:v>0.21811800100284146</c:v>
                </c:pt>
                <c:pt idx="16787">
                  <c:v>0.21811800100284146</c:v>
                </c:pt>
                <c:pt idx="16788">
                  <c:v>0.21811800100284146</c:v>
                </c:pt>
                <c:pt idx="16789">
                  <c:v>0.21811800100284146</c:v>
                </c:pt>
                <c:pt idx="16790">
                  <c:v>0.21811800100284146</c:v>
                </c:pt>
                <c:pt idx="16791">
                  <c:v>0.21803443088751476</c:v>
                </c:pt>
                <c:pt idx="16792">
                  <c:v>0.21803443088751476</c:v>
                </c:pt>
                <c:pt idx="16793">
                  <c:v>0.21803443088751476</c:v>
                </c:pt>
                <c:pt idx="16794">
                  <c:v>0.21795086077218792</c:v>
                </c:pt>
                <c:pt idx="16795">
                  <c:v>0.21795086077218792</c:v>
                </c:pt>
                <c:pt idx="16796">
                  <c:v>0.21795086077218792</c:v>
                </c:pt>
                <c:pt idx="16797">
                  <c:v>0.21786729065686117</c:v>
                </c:pt>
                <c:pt idx="16798">
                  <c:v>0.21786729065686117</c:v>
                </c:pt>
                <c:pt idx="16799">
                  <c:v>0.21778372054153441</c:v>
                </c:pt>
                <c:pt idx="16800">
                  <c:v>0.21778372054153441</c:v>
                </c:pt>
                <c:pt idx="16801">
                  <c:v>0.21778372054153441</c:v>
                </c:pt>
                <c:pt idx="16802">
                  <c:v>0.21778372054153441</c:v>
                </c:pt>
                <c:pt idx="16803">
                  <c:v>0.21778372054153441</c:v>
                </c:pt>
                <c:pt idx="16804">
                  <c:v>0.21778372054153441</c:v>
                </c:pt>
                <c:pt idx="16805">
                  <c:v>0.21778372054153441</c:v>
                </c:pt>
                <c:pt idx="16806">
                  <c:v>0.21770015042620772</c:v>
                </c:pt>
                <c:pt idx="16807">
                  <c:v>0.21761658031088088</c:v>
                </c:pt>
                <c:pt idx="16808">
                  <c:v>0.21761658031088088</c:v>
                </c:pt>
                <c:pt idx="16809">
                  <c:v>0.21753301019555404</c:v>
                </c:pt>
                <c:pt idx="16810">
                  <c:v>0.21744944008022746</c:v>
                </c:pt>
                <c:pt idx="16811">
                  <c:v>0.21744944008022746</c:v>
                </c:pt>
                <c:pt idx="16812">
                  <c:v>0.21736586996490059</c:v>
                </c:pt>
                <c:pt idx="16813">
                  <c:v>0.21736586996490059</c:v>
                </c:pt>
                <c:pt idx="16814">
                  <c:v>0.21736586996490059</c:v>
                </c:pt>
                <c:pt idx="16815">
                  <c:v>0.21736586996490059</c:v>
                </c:pt>
                <c:pt idx="16816">
                  <c:v>0.21736586996490059</c:v>
                </c:pt>
                <c:pt idx="16817">
                  <c:v>0.21736586996490059</c:v>
                </c:pt>
                <c:pt idx="16818">
                  <c:v>0.21728229984957387</c:v>
                </c:pt>
                <c:pt idx="16819">
                  <c:v>0.21719872973424703</c:v>
                </c:pt>
                <c:pt idx="16820">
                  <c:v>0.21719872973424703</c:v>
                </c:pt>
                <c:pt idx="16821">
                  <c:v>0.21711515961892031</c:v>
                </c:pt>
                <c:pt idx="16822">
                  <c:v>0.21711515961892031</c:v>
                </c:pt>
                <c:pt idx="16823">
                  <c:v>0.21711515961892031</c:v>
                </c:pt>
                <c:pt idx="16824">
                  <c:v>0.21711515961892031</c:v>
                </c:pt>
                <c:pt idx="16825">
                  <c:v>0.21703158950359352</c:v>
                </c:pt>
                <c:pt idx="16826">
                  <c:v>0.21703158950359352</c:v>
                </c:pt>
                <c:pt idx="16827">
                  <c:v>0.21703158950359352</c:v>
                </c:pt>
                <c:pt idx="16828">
                  <c:v>0.21694801938826691</c:v>
                </c:pt>
                <c:pt idx="16829">
                  <c:v>0.21694801938826691</c:v>
                </c:pt>
                <c:pt idx="16830">
                  <c:v>0.21686444927294013</c:v>
                </c:pt>
                <c:pt idx="16831">
                  <c:v>0.21678087915761324</c:v>
                </c:pt>
                <c:pt idx="16832">
                  <c:v>0.21669730904228651</c:v>
                </c:pt>
                <c:pt idx="16833">
                  <c:v>0.21669730904228651</c:v>
                </c:pt>
                <c:pt idx="16834">
                  <c:v>0.21669730904228651</c:v>
                </c:pt>
                <c:pt idx="16835">
                  <c:v>0.21669730904228651</c:v>
                </c:pt>
                <c:pt idx="16836">
                  <c:v>0.21669730904228651</c:v>
                </c:pt>
                <c:pt idx="16837">
                  <c:v>0.2166137389269597</c:v>
                </c:pt>
                <c:pt idx="16838">
                  <c:v>0.21653016881163306</c:v>
                </c:pt>
                <c:pt idx="16839">
                  <c:v>0.21653016881163306</c:v>
                </c:pt>
                <c:pt idx="16840">
                  <c:v>0.21653016881163306</c:v>
                </c:pt>
                <c:pt idx="16841">
                  <c:v>0.21653016881163306</c:v>
                </c:pt>
                <c:pt idx="16842">
                  <c:v>0.21644659869630634</c:v>
                </c:pt>
                <c:pt idx="16843">
                  <c:v>0.21644659869630634</c:v>
                </c:pt>
                <c:pt idx="16844">
                  <c:v>0.21644659869630634</c:v>
                </c:pt>
                <c:pt idx="16845">
                  <c:v>0.21636302858097944</c:v>
                </c:pt>
                <c:pt idx="16846">
                  <c:v>0.21627945846565272</c:v>
                </c:pt>
                <c:pt idx="16847">
                  <c:v>0.21627945846565272</c:v>
                </c:pt>
                <c:pt idx="16848">
                  <c:v>0.21627945846565272</c:v>
                </c:pt>
                <c:pt idx="16849">
                  <c:v>0.21627945846565272</c:v>
                </c:pt>
                <c:pt idx="16850">
                  <c:v>0.21627945846565272</c:v>
                </c:pt>
                <c:pt idx="16851">
                  <c:v>0.21619588835032597</c:v>
                </c:pt>
                <c:pt idx="16852">
                  <c:v>0.21611231823499921</c:v>
                </c:pt>
                <c:pt idx="16853">
                  <c:v>0.21611231823499921</c:v>
                </c:pt>
                <c:pt idx="16854">
                  <c:v>0.21611231823499921</c:v>
                </c:pt>
                <c:pt idx="16855">
                  <c:v>0.21611231823499921</c:v>
                </c:pt>
                <c:pt idx="16856">
                  <c:v>0.21602874811967243</c:v>
                </c:pt>
                <c:pt idx="16857">
                  <c:v>0.21602874811967243</c:v>
                </c:pt>
                <c:pt idx="16858">
                  <c:v>0.21594517800434573</c:v>
                </c:pt>
                <c:pt idx="16859">
                  <c:v>0.21594517800434573</c:v>
                </c:pt>
                <c:pt idx="16860">
                  <c:v>0.21594517800434573</c:v>
                </c:pt>
                <c:pt idx="16861">
                  <c:v>0.21594517800434573</c:v>
                </c:pt>
                <c:pt idx="16862">
                  <c:v>0.21594517800434573</c:v>
                </c:pt>
                <c:pt idx="16863">
                  <c:v>0.21594517800434573</c:v>
                </c:pt>
                <c:pt idx="16864">
                  <c:v>0.21594517800434573</c:v>
                </c:pt>
                <c:pt idx="16865">
                  <c:v>0.21594517800434573</c:v>
                </c:pt>
                <c:pt idx="16866">
                  <c:v>0.2158616078890189</c:v>
                </c:pt>
                <c:pt idx="16867">
                  <c:v>0.2158616078890189</c:v>
                </c:pt>
                <c:pt idx="16868">
                  <c:v>0.21577803777369217</c:v>
                </c:pt>
                <c:pt idx="16869">
                  <c:v>0.21577803777369217</c:v>
                </c:pt>
                <c:pt idx="16870">
                  <c:v>0.21569446765836547</c:v>
                </c:pt>
                <c:pt idx="16871">
                  <c:v>0.21569446765836547</c:v>
                </c:pt>
                <c:pt idx="16872">
                  <c:v>0.21561089754303872</c:v>
                </c:pt>
                <c:pt idx="16873">
                  <c:v>0.21561089754303872</c:v>
                </c:pt>
                <c:pt idx="16874">
                  <c:v>0.21561089754303872</c:v>
                </c:pt>
                <c:pt idx="16875">
                  <c:v>0.21552732742771191</c:v>
                </c:pt>
                <c:pt idx="16876">
                  <c:v>0.21552732742771191</c:v>
                </c:pt>
                <c:pt idx="16877">
                  <c:v>0.21544375731238519</c:v>
                </c:pt>
                <c:pt idx="16878">
                  <c:v>0.21544375731238519</c:v>
                </c:pt>
                <c:pt idx="16879">
                  <c:v>0.21544375731238519</c:v>
                </c:pt>
                <c:pt idx="16880">
                  <c:v>0.21544375731238519</c:v>
                </c:pt>
                <c:pt idx="16881">
                  <c:v>0.21544375731238519</c:v>
                </c:pt>
                <c:pt idx="16882">
                  <c:v>0.21544375731238519</c:v>
                </c:pt>
                <c:pt idx="16883">
                  <c:v>0.21536018719705838</c:v>
                </c:pt>
                <c:pt idx="16884">
                  <c:v>0.21527661708173168</c:v>
                </c:pt>
                <c:pt idx="16885">
                  <c:v>0.21519304696640493</c:v>
                </c:pt>
                <c:pt idx="16886">
                  <c:v>0.21519304696640493</c:v>
                </c:pt>
                <c:pt idx="16887">
                  <c:v>0.21519304696640493</c:v>
                </c:pt>
                <c:pt idx="16888">
                  <c:v>0.21510947685107812</c:v>
                </c:pt>
                <c:pt idx="16889">
                  <c:v>0.21510947685107812</c:v>
                </c:pt>
                <c:pt idx="16890">
                  <c:v>0.21510947685107812</c:v>
                </c:pt>
                <c:pt idx="16891">
                  <c:v>0.21510947685107812</c:v>
                </c:pt>
                <c:pt idx="16892">
                  <c:v>0.21510947685107812</c:v>
                </c:pt>
                <c:pt idx="16893">
                  <c:v>0.21510947685107812</c:v>
                </c:pt>
                <c:pt idx="16894">
                  <c:v>0.21510947685107812</c:v>
                </c:pt>
                <c:pt idx="16895">
                  <c:v>0.21510947685107812</c:v>
                </c:pt>
                <c:pt idx="16896">
                  <c:v>0.21510947685107812</c:v>
                </c:pt>
                <c:pt idx="16897">
                  <c:v>0.21510947685107812</c:v>
                </c:pt>
                <c:pt idx="16898">
                  <c:v>0.21510947685107812</c:v>
                </c:pt>
                <c:pt idx="16899">
                  <c:v>0.21510947685107812</c:v>
                </c:pt>
                <c:pt idx="16900">
                  <c:v>0.21510947685107812</c:v>
                </c:pt>
                <c:pt idx="16901">
                  <c:v>0.21502590673575128</c:v>
                </c:pt>
                <c:pt idx="16902">
                  <c:v>0.21494233662042467</c:v>
                </c:pt>
                <c:pt idx="16903">
                  <c:v>0.21494233662042467</c:v>
                </c:pt>
                <c:pt idx="16904">
                  <c:v>0.21485876650509789</c:v>
                </c:pt>
                <c:pt idx="16905">
                  <c:v>0.21485876650509789</c:v>
                </c:pt>
                <c:pt idx="16906">
                  <c:v>0.21477519638977111</c:v>
                </c:pt>
                <c:pt idx="16907">
                  <c:v>0.21477519638977111</c:v>
                </c:pt>
                <c:pt idx="16908">
                  <c:v>0.21477519638977111</c:v>
                </c:pt>
                <c:pt idx="16909">
                  <c:v>0.21469162627444427</c:v>
                </c:pt>
                <c:pt idx="16910">
                  <c:v>0.21469162627444427</c:v>
                </c:pt>
                <c:pt idx="16911">
                  <c:v>0.21469162627444427</c:v>
                </c:pt>
                <c:pt idx="16912">
                  <c:v>0.21469162627444427</c:v>
                </c:pt>
                <c:pt idx="16913">
                  <c:v>0.21469162627444427</c:v>
                </c:pt>
                <c:pt idx="16914">
                  <c:v>0.21469162627444427</c:v>
                </c:pt>
                <c:pt idx="16915">
                  <c:v>0.21460805615911749</c:v>
                </c:pt>
                <c:pt idx="16916">
                  <c:v>0.21452448604379076</c:v>
                </c:pt>
                <c:pt idx="16917">
                  <c:v>0.21452448604379076</c:v>
                </c:pt>
                <c:pt idx="16918">
                  <c:v>0.21452448604379076</c:v>
                </c:pt>
                <c:pt idx="16919">
                  <c:v>0.21452448604379076</c:v>
                </c:pt>
                <c:pt idx="16920">
                  <c:v>0.21444091592846398</c:v>
                </c:pt>
                <c:pt idx="16921">
                  <c:v>0.21435734581313731</c:v>
                </c:pt>
                <c:pt idx="16922">
                  <c:v>0.21435734581313731</c:v>
                </c:pt>
                <c:pt idx="16923">
                  <c:v>0.21435734581313731</c:v>
                </c:pt>
                <c:pt idx="16924">
                  <c:v>0.21435734581313731</c:v>
                </c:pt>
                <c:pt idx="16925">
                  <c:v>0.21435734581313731</c:v>
                </c:pt>
                <c:pt idx="16926">
                  <c:v>0.21427377569781048</c:v>
                </c:pt>
                <c:pt idx="16927">
                  <c:v>0.21427377569781048</c:v>
                </c:pt>
                <c:pt idx="16928">
                  <c:v>0.21419020558248381</c:v>
                </c:pt>
                <c:pt idx="16929">
                  <c:v>0.21410663546715691</c:v>
                </c:pt>
                <c:pt idx="16930">
                  <c:v>0.21410663546715691</c:v>
                </c:pt>
                <c:pt idx="16931">
                  <c:v>0.21402306535183019</c:v>
                </c:pt>
                <c:pt idx="16932">
                  <c:v>0.21402306535183019</c:v>
                </c:pt>
                <c:pt idx="16933">
                  <c:v>0.21402306535183019</c:v>
                </c:pt>
                <c:pt idx="16934">
                  <c:v>0.21402306535183019</c:v>
                </c:pt>
                <c:pt idx="16935">
                  <c:v>0.21402306535183019</c:v>
                </c:pt>
                <c:pt idx="16936">
                  <c:v>0.21402306535183019</c:v>
                </c:pt>
                <c:pt idx="16937">
                  <c:v>0.21402306535183019</c:v>
                </c:pt>
                <c:pt idx="16938">
                  <c:v>0.21393949523650352</c:v>
                </c:pt>
                <c:pt idx="16939">
                  <c:v>0.21385592512117671</c:v>
                </c:pt>
                <c:pt idx="16940">
                  <c:v>0.21385592512117671</c:v>
                </c:pt>
                <c:pt idx="16941">
                  <c:v>0.21385592512117671</c:v>
                </c:pt>
                <c:pt idx="16942">
                  <c:v>0.21385592512117671</c:v>
                </c:pt>
                <c:pt idx="16943">
                  <c:v>0.2137723550058499</c:v>
                </c:pt>
                <c:pt idx="16944">
                  <c:v>0.2137723550058499</c:v>
                </c:pt>
                <c:pt idx="16945">
                  <c:v>0.2137723550058499</c:v>
                </c:pt>
                <c:pt idx="16946">
                  <c:v>0.2137723550058499</c:v>
                </c:pt>
                <c:pt idx="16947">
                  <c:v>0.21368878489052323</c:v>
                </c:pt>
                <c:pt idx="16948">
                  <c:v>0.21368878489052323</c:v>
                </c:pt>
                <c:pt idx="16949">
                  <c:v>0.21368878489052323</c:v>
                </c:pt>
                <c:pt idx="16950">
                  <c:v>0.21368878489052323</c:v>
                </c:pt>
                <c:pt idx="16951">
                  <c:v>0.21360521477519642</c:v>
                </c:pt>
                <c:pt idx="16952">
                  <c:v>0.21360521477519642</c:v>
                </c:pt>
                <c:pt idx="16953">
                  <c:v>0.21360521477519642</c:v>
                </c:pt>
                <c:pt idx="16954">
                  <c:v>0.21360521477519642</c:v>
                </c:pt>
                <c:pt idx="16955">
                  <c:v>0.21360521477519642</c:v>
                </c:pt>
                <c:pt idx="16956">
                  <c:v>0.21360521477519642</c:v>
                </c:pt>
                <c:pt idx="16957">
                  <c:v>0.21360521477519642</c:v>
                </c:pt>
                <c:pt idx="16958">
                  <c:v>0.21360521477519642</c:v>
                </c:pt>
                <c:pt idx="16959">
                  <c:v>0.21360521477519642</c:v>
                </c:pt>
                <c:pt idx="16960">
                  <c:v>0.2135216446598697</c:v>
                </c:pt>
                <c:pt idx="16961">
                  <c:v>0.2135216446598697</c:v>
                </c:pt>
                <c:pt idx="16962">
                  <c:v>0.21343807454454294</c:v>
                </c:pt>
                <c:pt idx="16963">
                  <c:v>0.21343807454454294</c:v>
                </c:pt>
                <c:pt idx="16964">
                  <c:v>0.21335450442921611</c:v>
                </c:pt>
                <c:pt idx="16965">
                  <c:v>0.21335450442921611</c:v>
                </c:pt>
                <c:pt idx="16966">
                  <c:v>0.21335450442921611</c:v>
                </c:pt>
                <c:pt idx="16967">
                  <c:v>0.21327093431388933</c:v>
                </c:pt>
                <c:pt idx="16968">
                  <c:v>0.2131873641985626</c:v>
                </c:pt>
                <c:pt idx="16969">
                  <c:v>0.2131873641985626</c:v>
                </c:pt>
                <c:pt idx="16970">
                  <c:v>0.2131873641985626</c:v>
                </c:pt>
                <c:pt idx="16971">
                  <c:v>0.2131873641985626</c:v>
                </c:pt>
                <c:pt idx="16972">
                  <c:v>0.2131873641985626</c:v>
                </c:pt>
                <c:pt idx="16973">
                  <c:v>0.2131873641985626</c:v>
                </c:pt>
                <c:pt idx="16974">
                  <c:v>0.2131873641985626</c:v>
                </c:pt>
                <c:pt idx="16975">
                  <c:v>0.2131037940832359</c:v>
                </c:pt>
                <c:pt idx="16976">
                  <c:v>0.2131037940832359</c:v>
                </c:pt>
                <c:pt idx="16977">
                  <c:v>0.2131037940832359</c:v>
                </c:pt>
                <c:pt idx="16978">
                  <c:v>0.2131037940832359</c:v>
                </c:pt>
                <c:pt idx="16979">
                  <c:v>0.21302022396790909</c:v>
                </c:pt>
                <c:pt idx="16980">
                  <c:v>0.21302022396790909</c:v>
                </c:pt>
                <c:pt idx="16981">
                  <c:v>0.21302022396790909</c:v>
                </c:pt>
                <c:pt idx="16982">
                  <c:v>0.21302022396790909</c:v>
                </c:pt>
                <c:pt idx="16983">
                  <c:v>0.21302022396790909</c:v>
                </c:pt>
                <c:pt idx="16984">
                  <c:v>0.21302022396790909</c:v>
                </c:pt>
                <c:pt idx="16985">
                  <c:v>0.21293665385258237</c:v>
                </c:pt>
                <c:pt idx="16986">
                  <c:v>0.21293665385258237</c:v>
                </c:pt>
                <c:pt idx="16987">
                  <c:v>0.21293665385258237</c:v>
                </c:pt>
                <c:pt idx="16988">
                  <c:v>0.21293665385258237</c:v>
                </c:pt>
                <c:pt idx="16989">
                  <c:v>0.21285308373725559</c:v>
                </c:pt>
                <c:pt idx="16990">
                  <c:v>0.21276951362192881</c:v>
                </c:pt>
                <c:pt idx="16991">
                  <c:v>0.21276951362192881</c:v>
                </c:pt>
                <c:pt idx="16992">
                  <c:v>0.21276951362192881</c:v>
                </c:pt>
                <c:pt idx="16993">
                  <c:v>0.21276951362192881</c:v>
                </c:pt>
                <c:pt idx="16994">
                  <c:v>0.21276951362192881</c:v>
                </c:pt>
                <c:pt idx="16995">
                  <c:v>0.21276951362192881</c:v>
                </c:pt>
                <c:pt idx="16996">
                  <c:v>0.21276951362192881</c:v>
                </c:pt>
                <c:pt idx="16997">
                  <c:v>0.21276951362192881</c:v>
                </c:pt>
                <c:pt idx="16998">
                  <c:v>0.21268594350660214</c:v>
                </c:pt>
                <c:pt idx="16999">
                  <c:v>0.21268594350660214</c:v>
                </c:pt>
                <c:pt idx="17000">
                  <c:v>0.21268594350660214</c:v>
                </c:pt>
                <c:pt idx="17001">
                  <c:v>0.21268594350660214</c:v>
                </c:pt>
                <c:pt idx="17002">
                  <c:v>0.21260237339127536</c:v>
                </c:pt>
                <c:pt idx="17003">
                  <c:v>0.21251880327594858</c:v>
                </c:pt>
                <c:pt idx="17004">
                  <c:v>0.21251880327594858</c:v>
                </c:pt>
                <c:pt idx="17005">
                  <c:v>0.21251880327594858</c:v>
                </c:pt>
                <c:pt idx="17006">
                  <c:v>0.21251880327594858</c:v>
                </c:pt>
                <c:pt idx="17007">
                  <c:v>0.21243523316062185</c:v>
                </c:pt>
                <c:pt idx="17008">
                  <c:v>0.21235166304529496</c:v>
                </c:pt>
                <c:pt idx="17009">
                  <c:v>0.21226809292996837</c:v>
                </c:pt>
                <c:pt idx="17010">
                  <c:v>0.21226809292996837</c:v>
                </c:pt>
                <c:pt idx="17011">
                  <c:v>0.21226809292996837</c:v>
                </c:pt>
                <c:pt idx="17012">
                  <c:v>0.21226809292996837</c:v>
                </c:pt>
                <c:pt idx="17013">
                  <c:v>0.21218452281464145</c:v>
                </c:pt>
                <c:pt idx="17014">
                  <c:v>0.21218452281464145</c:v>
                </c:pt>
                <c:pt idx="17015">
                  <c:v>0.21218452281464145</c:v>
                </c:pt>
                <c:pt idx="17016">
                  <c:v>0.21218452281464145</c:v>
                </c:pt>
                <c:pt idx="17017">
                  <c:v>0.21210095269931473</c:v>
                </c:pt>
                <c:pt idx="17018">
                  <c:v>0.21201738258398806</c:v>
                </c:pt>
                <c:pt idx="17019">
                  <c:v>0.21193381246866122</c:v>
                </c:pt>
                <c:pt idx="17020">
                  <c:v>0.21193381246866122</c:v>
                </c:pt>
                <c:pt idx="17021">
                  <c:v>0.21193381246866122</c:v>
                </c:pt>
                <c:pt idx="17022">
                  <c:v>0.21193381246866122</c:v>
                </c:pt>
                <c:pt idx="17023">
                  <c:v>0.21193381246866122</c:v>
                </c:pt>
                <c:pt idx="17024">
                  <c:v>0.21185024235333449</c:v>
                </c:pt>
                <c:pt idx="17025">
                  <c:v>0.21185024235333449</c:v>
                </c:pt>
                <c:pt idx="17026">
                  <c:v>0.21176667223800769</c:v>
                </c:pt>
                <c:pt idx="17027">
                  <c:v>0.21176667223800769</c:v>
                </c:pt>
                <c:pt idx="17028">
                  <c:v>0.21176667223800769</c:v>
                </c:pt>
                <c:pt idx="17029">
                  <c:v>0.21176667223800769</c:v>
                </c:pt>
                <c:pt idx="17030">
                  <c:v>0.21176667223800769</c:v>
                </c:pt>
                <c:pt idx="17031">
                  <c:v>0.21176667223800769</c:v>
                </c:pt>
                <c:pt idx="17032">
                  <c:v>0.21176667223800769</c:v>
                </c:pt>
                <c:pt idx="17033">
                  <c:v>0.21168310212268093</c:v>
                </c:pt>
                <c:pt idx="17034">
                  <c:v>0.21168310212268093</c:v>
                </c:pt>
                <c:pt idx="17035">
                  <c:v>0.21159953200735424</c:v>
                </c:pt>
                <c:pt idx="17036">
                  <c:v>0.21159953200735424</c:v>
                </c:pt>
                <c:pt idx="17037">
                  <c:v>0.21159953200735424</c:v>
                </c:pt>
                <c:pt idx="17038">
                  <c:v>0.21151596189202751</c:v>
                </c:pt>
                <c:pt idx="17039">
                  <c:v>0.21143239177670081</c:v>
                </c:pt>
                <c:pt idx="17040">
                  <c:v>0.21143239177670081</c:v>
                </c:pt>
                <c:pt idx="17041">
                  <c:v>0.21143239177670081</c:v>
                </c:pt>
                <c:pt idx="17042">
                  <c:v>0.21143239177670081</c:v>
                </c:pt>
                <c:pt idx="17043">
                  <c:v>0.21143239177670081</c:v>
                </c:pt>
                <c:pt idx="17044">
                  <c:v>0.21143239177670081</c:v>
                </c:pt>
                <c:pt idx="17045">
                  <c:v>0.21134882166137398</c:v>
                </c:pt>
                <c:pt idx="17046">
                  <c:v>0.21134882166137398</c:v>
                </c:pt>
                <c:pt idx="17047">
                  <c:v>0.21134882166137398</c:v>
                </c:pt>
                <c:pt idx="17048">
                  <c:v>0.21126525154604725</c:v>
                </c:pt>
                <c:pt idx="17049">
                  <c:v>0.21126525154604725</c:v>
                </c:pt>
                <c:pt idx="17050">
                  <c:v>0.21126525154604725</c:v>
                </c:pt>
                <c:pt idx="17051">
                  <c:v>0.21126525154604725</c:v>
                </c:pt>
                <c:pt idx="17052">
                  <c:v>0.21126525154604725</c:v>
                </c:pt>
                <c:pt idx="17053">
                  <c:v>0.21126525154604725</c:v>
                </c:pt>
                <c:pt idx="17054">
                  <c:v>0.21118168143072041</c:v>
                </c:pt>
                <c:pt idx="17055">
                  <c:v>0.21109811131539369</c:v>
                </c:pt>
                <c:pt idx="17056">
                  <c:v>0.21109811131539369</c:v>
                </c:pt>
                <c:pt idx="17057">
                  <c:v>0.21109811131539369</c:v>
                </c:pt>
                <c:pt idx="17058">
                  <c:v>0.21101454120006691</c:v>
                </c:pt>
                <c:pt idx="17059">
                  <c:v>0.21101454120006691</c:v>
                </c:pt>
                <c:pt idx="17060">
                  <c:v>0.21093097108474018</c:v>
                </c:pt>
                <c:pt idx="17061">
                  <c:v>0.21093097108474018</c:v>
                </c:pt>
                <c:pt idx="17062">
                  <c:v>0.21084740096941343</c:v>
                </c:pt>
                <c:pt idx="17063">
                  <c:v>0.21084740096941343</c:v>
                </c:pt>
                <c:pt idx="17064">
                  <c:v>0.21084740096941343</c:v>
                </c:pt>
                <c:pt idx="17065">
                  <c:v>0.21076383085408662</c:v>
                </c:pt>
                <c:pt idx="17066">
                  <c:v>0.21068026073875973</c:v>
                </c:pt>
                <c:pt idx="17067">
                  <c:v>0.21068026073875973</c:v>
                </c:pt>
                <c:pt idx="17068">
                  <c:v>0.21068026073875973</c:v>
                </c:pt>
                <c:pt idx="17069">
                  <c:v>0.21059669062343317</c:v>
                </c:pt>
                <c:pt idx="17070">
                  <c:v>0.21059669062343317</c:v>
                </c:pt>
                <c:pt idx="17071">
                  <c:v>0.21059669062343317</c:v>
                </c:pt>
                <c:pt idx="17072">
                  <c:v>0.21059669062343317</c:v>
                </c:pt>
                <c:pt idx="17073">
                  <c:v>0.21059669062343317</c:v>
                </c:pt>
                <c:pt idx="17074">
                  <c:v>0.21059669062343317</c:v>
                </c:pt>
                <c:pt idx="17075">
                  <c:v>0.21059669062343317</c:v>
                </c:pt>
                <c:pt idx="17076">
                  <c:v>0.21051312050810639</c:v>
                </c:pt>
                <c:pt idx="17077">
                  <c:v>0.21042955039277961</c:v>
                </c:pt>
                <c:pt idx="17078">
                  <c:v>0.21034598027745288</c:v>
                </c:pt>
                <c:pt idx="17079">
                  <c:v>0.21034598027745288</c:v>
                </c:pt>
                <c:pt idx="17080">
                  <c:v>0.21034598027745288</c:v>
                </c:pt>
                <c:pt idx="17081">
                  <c:v>0.21034598027745288</c:v>
                </c:pt>
                <c:pt idx="17082">
                  <c:v>0.21026241016212613</c:v>
                </c:pt>
                <c:pt idx="17083">
                  <c:v>0.21026241016212613</c:v>
                </c:pt>
                <c:pt idx="17084">
                  <c:v>0.21017884004679938</c:v>
                </c:pt>
                <c:pt idx="17085">
                  <c:v>0.21017884004679938</c:v>
                </c:pt>
                <c:pt idx="17086">
                  <c:v>0.21009526993147262</c:v>
                </c:pt>
                <c:pt idx="17087">
                  <c:v>0.21009526993147262</c:v>
                </c:pt>
                <c:pt idx="17088">
                  <c:v>0.21009526993147262</c:v>
                </c:pt>
                <c:pt idx="17089">
                  <c:v>0.21009526993147262</c:v>
                </c:pt>
                <c:pt idx="17090">
                  <c:v>0.21009526993147262</c:v>
                </c:pt>
                <c:pt idx="17091">
                  <c:v>0.21001169981614581</c:v>
                </c:pt>
                <c:pt idx="17092">
                  <c:v>0.20992812970081898</c:v>
                </c:pt>
                <c:pt idx="17093">
                  <c:v>0.20984455958549231</c:v>
                </c:pt>
                <c:pt idx="17094">
                  <c:v>0.20984455958549231</c:v>
                </c:pt>
                <c:pt idx="17095">
                  <c:v>0.20976098947016553</c:v>
                </c:pt>
                <c:pt idx="17096">
                  <c:v>0.20967741935483875</c:v>
                </c:pt>
                <c:pt idx="17097">
                  <c:v>0.20967741935483875</c:v>
                </c:pt>
                <c:pt idx="17098">
                  <c:v>0.20959384923951191</c:v>
                </c:pt>
                <c:pt idx="17099">
                  <c:v>0.20959384923951191</c:v>
                </c:pt>
                <c:pt idx="17100">
                  <c:v>0.20959384923951191</c:v>
                </c:pt>
                <c:pt idx="17101">
                  <c:v>0.20951027912418521</c:v>
                </c:pt>
                <c:pt idx="17102">
                  <c:v>0.20951027912418521</c:v>
                </c:pt>
                <c:pt idx="17103">
                  <c:v>0.20951027912418521</c:v>
                </c:pt>
                <c:pt idx="17104">
                  <c:v>0.20942670900885837</c:v>
                </c:pt>
                <c:pt idx="17105">
                  <c:v>0.20942670900885837</c:v>
                </c:pt>
                <c:pt idx="17106">
                  <c:v>0.20942670900885837</c:v>
                </c:pt>
                <c:pt idx="17107">
                  <c:v>0.20934313889353173</c:v>
                </c:pt>
                <c:pt idx="17108">
                  <c:v>0.20934313889353173</c:v>
                </c:pt>
                <c:pt idx="17109">
                  <c:v>0.20934313889353173</c:v>
                </c:pt>
                <c:pt idx="17110">
                  <c:v>0.20934313889353173</c:v>
                </c:pt>
                <c:pt idx="17111">
                  <c:v>0.20925956877820495</c:v>
                </c:pt>
                <c:pt idx="17112">
                  <c:v>0.20925956877820495</c:v>
                </c:pt>
                <c:pt idx="17113">
                  <c:v>0.2091759986628782</c:v>
                </c:pt>
                <c:pt idx="17114">
                  <c:v>0.2091759986628782</c:v>
                </c:pt>
                <c:pt idx="17115">
                  <c:v>0.2091759986628782</c:v>
                </c:pt>
                <c:pt idx="17116">
                  <c:v>0.2091759986628782</c:v>
                </c:pt>
                <c:pt idx="17117">
                  <c:v>0.20909242854755145</c:v>
                </c:pt>
                <c:pt idx="17118">
                  <c:v>0.20909242854755145</c:v>
                </c:pt>
                <c:pt idx="17119">
                  <c:v>0.20909242854755145</c:v>
                </c:pt>
                <c:pt idx="17120">
                  <c:v>0.20900885843222472</c:v>
                </c:pt>
                <c:pt idx="17121">
                  <c:v>0.20900885843222472</c:v>
                </c:pt>
                <c:pt idx="17122">
                  <c:v>0.20900885843222472</c:v>
                </c:pt>
                <c:pt idx="17123">
                  <c:v>0.20900885843222472</c:v>
                </c:pt>
                <c:pt idx="17124">
                  <c:v>0.20900885843222472</c:v>
                </c:pt>
                <c:pt idx="17125">
                  <c:v>0.20900885843222472</c:v>
                </c:pt>
                <c:pt idx="17126">
                  <c:v>0.20892528831689794</c:v>
                </c:pt>
                <c:pt idx="17127">
                  <c:v>0.20892528831689794</c:v>
                </c:pt>
                <c:pt idx="17128">
                  <c:v>0.20892528831689794</c:v>
                </c:pt>
                <c:pt idx="17129">
                  <c:v>0.20884171820157116</c:v>
                </c:pt>
                <c:pt idx="17130">
                  <c:v>0.20884171820157116</c:v>
                </c:pt>
                <c:pt idx="17131">
                  <c:v>0.20875814808624446</c:v>
                </c:pt>
                <c:pt idx="17132">
                  <c:v>0.20875814808624446</c:v>
                </c:pt>
                <c:pt idx="17133">
                  <c:v>0.20867457797091754</c:v>
                </c:pt>
                <c:pt idx="17134">
                  <c:v>0.20859100785559093</c:v>
                </c:pt>
                <c:pt idx="17135">
                  <c:v>0.20859100785559093</c:v>
                </c:pt>
                <c:pt idx="17136">
                  <c:v>0.20859100785559093</c:v>
                </c:pt>
                <c:pt idx="17137">
                  <c:v>0.20850743774026415</c:v>
                </c:pt>
                <c:pt idx="17138">
                  <c:v>0.20850743774026415</c:v>
                </c:pt>
                <c:pt idx="17139">
                  <c:v>0.20850743774026415</c:v>
                </c:pt>
                <c:pt idx="17140">
                  <c:v>0.20842386762493736</c:v>
                </c:pt>
                <c:pt idx="17141">
                  <c:v>0.20842386762493736</c:v>
                </c:pt>
                <c:pt idx="17142">
                  <c:v>0.20834029750961064</c:v>
                </c:pt>
                <c:pt idx="17143">
                  <c:v>0.20834029750961064</c:v>
                </c:pt>
                <c:pt idx="17144">
                  <c:v>0.20834029750961064</c:v>
                </c:pt>
                <c:pt idx="17145">
                  <c:v>0.20834029750961064</c:v>
                </c:pt>
                <c:pt idx="17146">
                  <c:v>0.20834029750961064</c:v>
                </c:pt>
                <c:pt idx="17147">
                  <c:v>0.20834029750961064</c:v>
                </c:pt>
                <c:pt idx="17148">
                  <c:v>0.2082567273942838</c:v>
                </c:pt>
                <c:pt idx="17149">
                  <c:v>0.2082567273942838</c:v>
                </c:pt>
                <c:pt idx="17150">
                  <c:v>0.2082567273942838</c:v>
                </c:pt>
                <c:pt idx="17151">
                  <c:v>0.2082567273942838</c:v>
                </c:pt>
                <c:pt idx="17152">
                  <c:v>0.2082567273942838</c:v>
                </c:pt>
                <c:pt idx="17153">
                  <c:v>0.2082567273942838</c:v>
                </c:pt>
                <c:pt idx="17154">
                  <c:v>0.2082567273942838</c:v>
                </c:pt>
                <c:pt idx="17155">
                  <c:v>0.20817315727895694</c:v>
                </c:pt>
                <c:pt idx="17156">
                  <c:v>0.20817315727895694</c:v>
                </c:pt>
                <c:pt idx="17157">
                  <c:v>0.20817315727895694</c:v>
                </c:pt>
                <c:pt idx="17158">
                  <c:v>0.20817315727895694</c:v>
                </c:pt>
                <c:pt idx="17159">
                  <c:v>0.20817315727895694</c:v>
                </c:pt>
                <c:pt idx="17160">
                  <c:v>0.20817315727895694</c:v>
                </c:pt>
                <c:pt idx="17161">
                  <c:v>0.20808958716363024</c:v>
                </c:pt>
                <c:pt idx="17162">
                  <c:v>0.20808958716363024</c:v>
                </c:pt>
                <c:pt idx="17163">
                  <c:v>0.20808958716363024</c:v>
                </c:pt>
                <c:pt idx="17164">
                  <c:v>0.20808958716363024</c:v>
                </c:pt>
                <c:pt idx="17165">
                  <c:v>0.20808958716363024</c:v>
                </c:pt>
                <c:pt idx="17166">
                  <c:v>0.20800601704830363</c:v>
                </c:pt>
                <c:pt idx="17167">
                  <c:v>0.20800601704830363</c:v>
                </c:pt>
                <c:pt idx="17168">
                  <c:v>0.20792244693297687</c:v>
                </c:pt>
                <c:pt idx="17169">
                  <c:v>0.20783887681765001</c:v>
                </c:pt>
                <c:pt idx="17170">
                  <c:v>0.20775530670232334</c:v>
                </c:pt>
                <c:pt idx="17171">
                  <c:v>0.20775530670232334</c:v>
                </c:pt>
                <c:pt idx="17172">
                  <c:v>0.2076717365869965</c:v>
                </c:pt>
                <c:pt idx="17173">
                  <c:v>0.20758816647166983</c:v>
                </c:pt>
                <c:pt idx="17174">
                  <c:v>0.20758816647166983</c:v>
                </c:pt>
                <c:pt idx="17175">
                  <c:v>0.20758816647166983</c:v>
                </c:pt>
                <c:pt idx="17176">
                  <c:v>0.20758816647166983</c:v>
                </c:pt>
                <c:pt idx="17177">
                  <c:v>0.20758816647166983</c:v>
                </c:pt>
                <c:pt idx="17178">
                  <c:v>0.20750459635634305</c:v>
                </c:pt>
                <c:pt idx="17179">
                  <c:v>0.20750459635634305</c:v>
                </c:pt>
                <c:pt idx="17180">
                  <c:v>0.20750459635634305</c:v>
                </c:pt>
                <c:pt idx="17181">
                  <c:v>0.20742102624101622</c:v>
                </c:pt>
                <c:pt idx="17182">
                  <c:v>0.20742102624101622</c:v>
                </c:pt>
                <c:pt idx="17183">
                  <c:v>0.20742102624101622</c:v>
                </c:pt>
                <c:pt idx="17184">
                  <c:v>0.20733745612568943</c:v>
                </c:pt>
                <c:pt idx="17185">
                  <c:v>0.20725388601036274</c:v>
                </c:pt>
                <c:pt idx="17186">
                  <c:v>0.20717031589503598</c:v>
                </c:pt>
                <c:pt idx="17187">
                  <c:v>0.20717031589503598</c:v>
                </c:pt>
                <c:pt idx="17188">
                  <c:v>0.2070867457797092</c:v>
                </c:pt>
                <c:pt idx="17189">
                  <c:v>0.20700317566438242</c:v>
                </c:pt>
                <c:pt idx="17190">
                  <c:v>0.20700317566438242</c:v>
                </c:pt>
                <c:pt idx="17191">
                  <c:v>0.20691960554905572</c:v>
                </c:pt>
                <c:pt idx="17192">
                  <c:v>0.20683603543372892</c:v>
                </c:pt>
                <c:pt idx="17193">
                  <c:v>0.20675246531840225</c:v>
                </c:pt>
                <c:pt idx="17194">
                  <c:v>0.20675246531840225</c:v>
                </c:pt>
                <c:pt idx="17195">
                  <c:v>0.20675246531840225</c:v>
                </c:pt>
                <c:pt idx="17196">
                  <c:v>0.20675246531840225</c:v>
                </c:pt>
                <c:pt idx="17197">
                  <c:v>0.20675246531840225</c:v>
                </c:pt>
                <c:pt idx="17198">
                  <c:v>0.20675246531840225</c:v>
                </c:pt>
                <c:pt idx="17199">
                  <c:v>0.20675246531840225</c:v>
                </c:pt>
                <c:pt idx="17200">
                  <c:v>0.20666889520307538</c:v>
                </c:pt>
                <c:pt idx="17201">
                  <c:v>0.20666889520307538</c:v>
                </c:pt>
                <c:pt idx="17202">
                  <c:v>0.20666889520307538</c:v>
                </c:pt>
                <c:pt idx="17203">
                  <c:v>0.20666889520307538</c:v>
                </c:pt>
                <c:pt idx="17204">
                  <c:v>0.20666889520307538</c:v>
                </c:pt>
                <c:pt idx="17205">
                  <c:v>0.20666889520307538</c:v>
                </c:pt>
                <c:pt idx="17206">
                  <c:v>0.20666889520307538</c:v>
                </c:pt>
                <c:pt idx="17207">
                  <c:v>0.20666889520307538</c:v>
                </c:pt>
                <c:pt idx="17208">
                  <c:v>0.20658532508774868</c:v>
                </c:pt>
                <c:pt idx="17209">
                  <c:v>0.20658532508774868</c:v>
                </c:pt>
                <c:pt idx="17210">
                  <c:v>0.20658532508774868</c:v>
                </c:pt>
                <c:pt idx="17211">
                  <c:v>0.20658532508774868</c:v>
                </c:pt>
                <c:pt idx="17212">
                  <c:v>0.20658532508774868</c:v>
                </c:pt>
                <c:pt idx="17213">
                  <c:v>0.20658532508774868</c:v>
                </c:pt>
                <c:pt idx="17214">
                  <c:v>0.20650175497242193</c:v>
                </c:pt>
                <c:pt idx="17215">
                  <c:v>0.20641818485709529</c:v>
                </c:pt>
                <c:pt idx="17216">
                  <c:v>0.20641818485709529</c:v>
                </c:pt>
                <c:pt idx="17217">
                  <c:v>0.2063346147417684</c:v>
                </c:pt>
                <c:pt idx="17218">
                  <c:v>0.2063346147417684</c:v>
                </c:pt>
                <c:pt idx="17219">
                  <c:v>0.2063346147417684</c:v>
                </c:pt>
                <c:pt idx="17220">
                  <c:v>0.2063346147417684</c:v>
                </c:pt>
                <c:pt idx="17221">
                  <c:v>0.2063346147417684</c:v>
                </c:pt>
                <c:pt idx="17222">
                  <c:v>0.2063346147417684</c:v>
                </c:pt>
                <c:pt idx="17223">
                  <c:v>0.2063346147417684</c:v>
                </c:pt>
                <c:pt idx="17224">
                  <c:v>0.20625104462644173</c:v>
                </c:pt>
                <c:pt idx="17225">
                  <c:v>0.20625104462644173</c:v>
                </c:pt>
                <c:pt idx="17226">
                  <c:v>0.20616747451111489</c:v>
                </c:pt>
                <c:pt idx="17227">
                  <c:v>0.20616747451111489</c:v>
                </c:pt>
                <c:pt idx="17228">
                  <c:v>0.20616747451111489</c:v>
                </c:pt>
                <c:pt idx="17229">
                  <c:v>0.20616747451111489</c:v>
                </c:pt>
                <c:pt idx="17230">
                  <c:v>0.20616747451111489</c:v>
                </c:pt>
                <c:pt idx="17231">
                  <c:v>0.20616747451111489</c:v>
                </c:pt>
                <c:pt idx="17232">
                  <c:v>0.20616747451111489</c:v>
                </c:pt>
                <c:pt idx="17233">
                  <c:v>0.20616747451111489</c:v>
                </c:pt>
                <c:pt idx="17234">
                  <c:v>0.20616747451111489</c:v>
                </c:pt>
                <c:pt idx="17235">
                  <c:v>0.20616747451111489</c:v>
                </c:pt>
                <c:pt idx="17236">
                  <c:v>0.20616747451111489</c:v>
                </c:pt>
                <c:pt idx="17237">
                  <c:v>0.20616747451111489</c:v>
                </c:pt>
                <c:pt idx="17238">
                  <c:v>0.20616747451111489</c:v>
                </c:pt>
                <c:pt idx="17239">
                  <c:v>0.20616747451111489</c:v>
                </c:pt>
                <c:pt idx="17240">
                  <c:v>0.20616747451111489</c:v>
                </c:pt>
                <c:pt idx="17241">
                  <c:v>0.20616747451111489</c:v>
                </c:pt>
                <c:pt idx="17242">
                  <c:v>0.20608390439578805</c:v>
                </c:pt>
                <c:pt idx="17243">
                  <c:v>0.20608390439578805</c:v>
                </c:pt>
                <c:pt idx="17244">
                  <c:v>0.20608390439578805</c:v>
                </c:pt>
                <c:pt idx="17245">
                  <c:v>0.20600033428046138</c:v>
                </c:pt>
                <c:pt idx="17246">
                  <c:v>0.20600033428046138</c:v>
                </c:pt>
                <c:pt idx="17247">
                  <c:v>0.20591676416513471</c:v>
                </c:pt>
                <c:pt idx="17248">
                  <c:v>0.20591676416513471</c:v>
                </c:pt>
                <c:pt idx="17249">
                  <c:v>0.20591676416513471</c:v>
                </c:pt>
                <c:pt idx="17250">
                  <c:v>0.20591676416513471</c:v>
                </c:pt>
                <c:pt idx="17251">
                  <c:v>0.20591676416513471</c:v>
                </c:pt>
                <c:pt idx="17252">
                  <c:v>0.20591676416513471</c:v>
                </c:pt>
                <c:pt idx="17253">
                  <c:v>0.20583319404980788</c:v>
                </c:pt>
                <c:pt idx="17254">
                  <c:v>0.20583319404980788</c:v>
                </c:pt>
                <c:pt idx="17255">
                  <c:v>0.20583319404980788</c:v>
                </c:pt>
                <c:pt idx="17256">
                  <c:v>0.20583319404980788</c:v>
                </c:pt>
                <c:pt idx="17257">
                  <c:v>0.20583319404980788</c:v>
                </c:pt>
                <c:pt idx="17258">
                  <c:v>0.20574962393448104</c:v>
                </c:pt>
                <c:pt idx="17259">
                  <c:v>0.20574962393448104</c:v>
                </c:pt>
                <c:pt idx="17260">
                  <c:v>0.20574962393448104</c:v>
                </c:pt>
                <c:pt idx="17261">
                  <c:v>0.20574962393448104</c:v>
                </c:pt>
                <c:pt idx="17262">
                  <c:v>0.20566605381915426</c:v>
                </c:pt>
                <c:pt idx="17263">
                  <c:v>0.20566605381915426</c:v>
                </c:pt>
                <c:pt idx="17264">
                  <c:v>0.20566605381915426</c:v>
                </c:pt>
                <c:pt idx="17265">
                  <c:v>0.20566605381915426</c:v>
                </c:pt>
                <c:pt idx="17266">
                  <c:v>0.20558248370382753</c:v>
                </c:pt>
                <c:pt idx="17267">
                  <c:v>0.20549891358850075</c:v>
                </c:pt>
                <c:pt idx="17268">
                  <c:v>0.20541534347317414</c:v>
                </c:pt>
                <c:pt idx="17269">
                  <c:v>0.20533177335784725</c:v>
                </c:pt>
                <c:pt idx="17270">
                  <c:v>0.20533177335784725</c:v>
                </c:pt>
                <c:pt idx="17271">
                  <c:v>0.20524820324252058</c:v>
                </c:pt>
                <c:pt idx="17272">
                  <c:v>0.20524820324252058</c:v>
                </c:pt>
                <c:pt idx="17273">
                  <c:v>0.20524820324252058</c:v>
                </c:pt>
                <c:pt idx="17274">
                  <c:v>0.20524820324252058</c:v>
                </c:pt>
                <c:pt idx="17275">
                  <c:v>0.20524820324252058</c:v>
                </c:pt>
                <c:pt idx="17276">
                  <c:v>0.20524820324252058</c:v>
                </c:pt>
                <c:pt idx="17277">
                  <c:v>0.20524820324252058</c:v>
                </c:pt>
                <c:pt idx="17278">
                  <c:v>0.20516463312719377</c:v>
                </c:pt>
                <c:pt idx="17279">
                  <c:v>0.20516463312719377</c:v>
                </c:pt>
                <c:pt idx="17280">
                  <c:v>0.2050810630118669</c:v>
                </c:pt>
                <c:pt idx="17281">
                  <c:v>0.2050810630118669</c:v>
                </c:pt>
                <c:pt idx="17282">
                  <c:v>0.2050810630118669</c:v>
                </c:pt>
                <c:pt idx="17283">
                  <c:v>0.2050810630118669</c:v>
                </c:pt>
                <c:pt idx="17284">
                  <c:v>0.2050810630118669</c:v>
                </c:pt>
                <c:pt idx="17285">
                  <c:v>0.2050810630118669</c:v>
                </c:pt>
                <c:pt idx="17286">
                  <c:v>0.2050810630118669</c:v>
                </c:pt>
                <c:pt idx="17287">
                  <c:v>0.2050810630118669</c:v>
                </c:pt>
                <c:pt idx="17288">
                  <c:v>0.20499749289654035</c:v>
                </c:pt>
                <c:pt idx="17289">
                  <c:v>0.20491392278121351</c:v>
                </c:pt>
                <c:pt idx="17290">
                  <c:v>0.20491392278121351</c:v>
                </c:pt>
                <c:pt idx="17291">
                  <c:v>0.2048303526658867</c:v>
                </c:pt>
                <c:pt idx="17292">
                  <c:v>0.20474678255055995</c:v>
                </c:pt>
                <c:pt idx="17293">
                  <c:v>0.20466321243523317</c:v>
                </c:pt>
                <c:pt idx="17294">
                  <c:v>0.20466321243523317</c:v>
                </c:pt>
                <c:pt idx="17295">
                  <c:v>0.20457964231990639</c:v>
                </c:pt>
                <c:pt idx="17296">
                  <c:v>0.20457964231990639</c:v>
                </c:pt>
                <c:pt idx="17297">
                  <c:v>0.20449607220457966</c:v>
                </c:pt>
                <c:pt idx="17298">
                  <c:v>0.20449607220457966</c:v>
                </c:pt>
                <c:pt idx="17299">
                  <c:v>0.20449607220457966</c:v>
                </c:pt>
                <c:pt idx="17300">
                  <c:v>0.20449607220457966</c:v>
                </c:pt>
                <c:pt idx="17301">
                  <c:v>0.20449607220457966</c:v>
                </c:pt>
                <c:pt idx="17302">
                  <c:v>0.20441250208925291</c:v>
                </c:pt>
                <c:pt idx="17303">
                  <c:v>0.20441250208925291</c:v>
                </c:pt>
                <c:pt idx="17304">
                  <c:v>0.20441250208925291</c:v>
                </c:pt>
                <c:pt idx="17305">
                  <c:v>0.20432893197392615</c:v>
                </c:pt>
                <c:pt idx="17306">
                  <c:v>0.20432893197392615</c:v>
                </c:pt>
                <c:pt idx="17307">
                  <c:v>0.20432893197392615</c:v>
                </c:pt>
                <c:pt idx="17308">
                  <c:v>0.20424536185859943</c:v>
                </c:pt>
                <c:pt idx="17309">
                  <c:v>0.2041617917432727</c:v>
                </c:pt>
                <c:pt idx="17310">
                  <c:v>0.20407822162794589</c:v>
                </c:pt>
                <c:pt idx="17311">
                  <c:v>0.20407822162794589</c:v>
                </c:pt>
                <c:pt idx="17312">
                  <c:v>0.20407822162794589</c:v>
                </c:pt>
                <c:pt idx="17313">
                  <c:v>0.20407822162794589</c:v>
                </c:pt>
                <c:pt idx="17314">
                  <c:v>0.20407822162794589</c:v>
                </c:pt>
                <c:pt idx="17315">
                  <c:v>0.20407822162794589</c:v>
                </c:pt>
                <c:pt idx="17316">
                  <c:v>0.20399465151261914</c:v>
                </c:pt>
                <c:pt idx="17317">
                  <c:v>0.20399465151261914</c:v>
                </c:pt>
                <c:pt idx="17318">
                  <c:v>0.20391108139729247</c:v>
                </c:pt>
                <c:pt idx="17319">
                  <c:v>0.20391108139729247</c:v>
                </c:pt>
                <c:pt idx="17320">
                  <c:v>0.20391108139729247</c:v>
                </c:pt>
                <c:pt idx="17321">
                  <c:v>0.20382751128196552</c:v>
                </c:pt>
                <c:pt idx="17322">
                  <c:v>0.20382751128196552</c:v>
                </c:pt>
                <c:pt idx="17323">
                  <c:v>0.20374394116663894</c:v>
                </c:pt>
                <c:pt idx="17324">
                  <c:v>0.20366037105131213</c:v>
                </c:pt>
                <c:pt idx="17325">
                  <c:v>0.20366037105131213</c:v>
                </c:pt>
                <c:pt idx="17326">
                  <c:v>0.20357680093598524</c:v>
                </c:pt>
                <c:pt idx="17327">
                  <c:v>0.20349323082065857</c:v>
                </c:pt>
                <c:pt idx="17328">
                  <c:v>0.20340966070533179</c:v>
                </c:pt>
                <c:pt idx="17329">
                  <c:v>0.20340966070533179</c:v>
                </c:pt>
                <c:pt idx="17330">
                  <c:v>0.20332609059000512</c:v>
                </c:pt>
                <c:pt idx="17331">
                  <c:v>0.20332609059000512</c:v>
                </c:pt>
                <c:pt idx="17332">
                  <c:v>0.20324252047467828</c:v>
                </c:pt>
                <c:pt idx="17333">
                  <c:v>0.20324252047467828</c:v>
                </c:pt>
                <c:pt idx="17334">
                  <c:v>0.20324252047467828</c:v>
                </c:pt>
                <c:pt idx="17335">
                  <c:v>0.20324252047467828</c:v>
                </c:pt>
                <c:pt idx="17336">
                  <c:v>0.2031589503593515</c:v>
                </c:pt>
                <c:pt idx="17337">
                  <c:v>0.2031589503593515</c:v>
                </c:pt>
                <c:pt idx="17338">
                  <c:v>0.2031589503593515</c:v>
                </c:pt>
                <c:pt idx="17339">
                  <c:v>0.20307538024402474</c:v>
                </c:pt>
                <c:pt idx="17340">
                  <c:v>0.20299181012869794</c:v>
                </c:pt>
                <c:pt idx="17341">
                  <c:v>0.20299181012869794</c:v>
                </c:pt>
                <c:pt idx="17342">
                  <c:v>0.20290824001337138</c:v>
                </c:pt>
                <c:pt idx="17343">
                  <c:v>0.20290824001337138</c:v>
                </c:pt>
                <c:pt idx="17344">
                  <c:v>0.20290824001337138</c:v>
                </c:pt>
                <c:pt idx="17345">
                  <c:v>0.20290824001337138</c:v>
                </c:pt>
                <c:pt idx="17346">
                  <c:v>0.20290824001337138</c:v>
                </c:pt>
                <c:pt idx="17347">
                  <c:v>0.20290824001337138</c:v>
                </c:pt>
                <c:pt idx="17348">
                  <c:v>0.20290824001337138</c:v>
                </c:pt>
                <c:pt idx="17349">
                  <c:v>0.20290824001337138</c:v>
                </c:pt>
                <c:pt idx="17350">
                  <c:v>0.20290824001337138</c:v>
                </c:pt>
                <c:pt idx="17351">
                  <c:v>0.20290824001337138</c:v>
                </c:pt>
                <c:pt idx="17352">
                  <c:v>0.20290824001337138</c:v>
                </c:pt>
                <c:pt idx="17353">
                  <c:v>0.20290824001337138</c:v>
                </c:pt>
                <c:pt idx="17354">
                  <c:v>0.20282466989804443</c:v>
                </c:pt>
                <c:pt idx="17355">
                  <c:v>0.20282466989804443</c:v>
                </c:pt>
                <c:pt idx="17356">
                  <c:v>0.20282466989804443</c:v>
                </c:pt>
                <c:pt idx="17357">
                  <c:v>0.20282466989804443</c:v>
                </c:pt>
                <c:pt idx="17358">
                  <c:v>0.20282466989804443</c:v>
                </c:pt>
                <c:pt idx="17359">
                  <c:v>0.20282466989804443</c:v>
                </c:pt>
                <c:pt idx="17360">
                  <c:v>0.20282466989804443</c:v>
                </c:pt>
                <c:pt idx="17361">
                  <c:v>0.20274109978271776</c:v>
                </c:pt>
                <c:pt idx="17362">
                  <c:v>0.20274109978271776</c:v>
                </c:pt>
                <c:pt idx="17363">
                  <c:v>0.20274109978271776</c:v>
                </c:pt>
                <c:pt idx="17364">
                  <c:v>0.20274109978271776</c:v>
                </c:pt>
                <c:pt idx="17365">
                  <c:v>0.20274109978271776</c:v>
                </c:pt>
                <c:pt idx="17366">
                  <c:v>0.20274109978271776</c:v>
                </c:pt>
                <c:pt idx="17367">
                  <c:v>0.20274109978271776</c:v>
                </c:pt>
                <c:pt idx="17368">
                  <c:v>0.20274109978271776</c:v>
                </c:pt>
                <c:pt idx="17369">
                  <c:v>0.20274109978271776</c:v>
                </c:pt>
                <c:pt idx="17370">
                  <c:v>0.20274109978271776</c:v>
                </c:pt>
                <c:pt idx="17371">
                  <c:v>0.20265752966739092</c:v>
                </c:pt>
                <c:pt idx="17372">
                  <c:v>0.20257395955206423</c:v>
                </c:pt>
                <c:pt idx="17373">
                  <c:v>0.20257395955206423</c:v>
                </c:pt>
                <c:pt idx="17374">
                  <c:v>0.20257395955206423</c:v>
                </c:pt>
                <c:pt idx="17375">
                  <c:v>0.20257395955206423</c:v>
                </c:pt>
                <c:pt idx="17376">
                  <c:v>0.20249038943673758</c:v>
                </c:pt>
                <c:pt idx="17377">
                  <c:v>0.20249038943673758</c:v>
                </c:pt>
                <c:pt idx="17378">
                  <c:v>0.20240681932141075</c:v>
                </c:pt>
                <c:pt idx="17379">
                  <c:v>0.20232324920608388</c:v>
                </c:pt>
                <c:pt idx="17380">
                  <c:v>0.20232324920608388</c:v>
                </c:pt>
                <c:pt idx="17381">
                  <c:v>0.20232324920608388</c:v>
                </c:pt>
                <c:pt idx="17382">
                  <c:v>0.20223967909075713</c:v>
                </c:pt>
                <c:pt idx="17383">
                  <c:v>0.20223967909075713</c:v>
                </c:pt>
                <c:pt idx="17384">
                  <c:v>0.20223967909075713</c:v>
                </c:pt>
                <c:pt idx="17385">
                  <c:v>0.20223967909075713</c:v>
                </c:pt>
                <c:pt idx="17386">
                  <c:v>0.20223967909075713</c:v>
                </c:pt>
                <c:pt idx="17387">
                  <c:v>0.20223967909075713</c:v>
                </c:pt>
                <c:pt idx="17388">
                  <c:v>0.2021561089754304</c:v>
                </c:pt>
                <c:pt idx="17389">
                  <c:v>0.20207253886010371</c:v>
                </c:pt>
                <c:pt idx="17390">
                  <c:v>0.20207253886010371</c:v>
                </c:pt>
                <c:pt idx="17391">
                  <c:v>0.2019889687447769</c:v>
                </c:pt>
                <c:pt idx="17392">
                  <c:v>0.2019889687447769</c:v>
                </c:pt>
                <c:pt idx="17393">
                  <c:v>0.2019889687447769</c:v>
                </c:pt>
                <c:pt idx="17394">
                  <c:v>0.20190539862945023</c:v>
                </c:pt>
                <c:pt idx="17395">
                  <c:v>0.20182182851412334</c:v>
                </c:pt>
                <c:pt idx="17396">
                  <c:v>0.20182182851412334</c:v>
                </c:pt>
                <c:pt idx="17397">
                  <c:v>0.20182182851412334</c:v>
                </c:pt>
                <c:pt idx="17398">
                  <c:v>0.20182182851412334</c:v>
                </c:pt>
                <c:pt idx="17399">
                  <c:v>0.20182182851412334</c:v>
                </c:pt>
                <c:pt idx="17400">
                  <c:v>0.20173825839879661</c:v>
                </c:pt>
                <c:pt idx="17401">
                  <c:v>0.20173825839879661</c:v>
                </c:pt>
                <c:pt idx="17402">
                  <c:v>0.20165468828346989</c:v>
                </c:pt>
                <c:pt idx="17403">
                  <c:v>0.2015711181681431</c:v>
                </c:pt>
                <c:pt idx="17404">
                  <c:v>0.20148754805281638</c:v>
                </c:pt>
                <c:pt idx="17405">
                  <c:v>0.20140397793748954</c:v>
                </c:pt>
                <c:pt idx="17406">
                  <c:v>0.20132040782216282</c:v>
                </c:pt>
                <c:pt idx="17407">
                  <c:v>0.20132040782216282</c:v>
                </c:pt>
                <c:pt idx="17408">
                  <c:v>0.20123683770683604</c:v>
                </c:pt>
                <c:pt idx="17409">
                  <c:v>0.20123683770683604</c:v>
                </c:pt>
                <c:pt idx="17410">
                  <c:v>0.20123683770683604</c:v>
                </c:pt>
                <c:pt idx="17411">
                  <c:v>0.20123683770683604</c:v>
                </c:pt>
                <c:pt idx="17412">
                  <c:v>0.20123683770683604</c:v>
                </c:pt>
                <c:pt idx="17413">
                  <c:v>0.20123683770683604</c:v>
                </c:pt>
                <c:pt idx="17414">
                  <c:v>0.20115326759150931</c:v>
                </c:pt>
                <c:pt idx="17415">
                  <c:v>0.20115326759150931</c:v>
                </c:pt>
                <c:pt idx="17416">
                  <c:v>0.20115326759150931</c:v>
                </c:pt>
                <c:pt idx="17417">
                  <c:v>0.20115326759150931</c:v>
                </c:pt>
                <c:pt idx="17418">
                  <c:v>0.20115326759150931</c:v>
                </c:pt>
                <c:pt idx="17419">
                  <c:v>0.20106969747618259</c:v>
                </c:pt>
                <c:pt idx="17420">
                  <c:v>0.20106969747618259</c:v>
                </c:pt>
                <c:pt idx="17421">
                  <c:v>0.20106969747618259</c:v>
                </c:pt>
                <c:pt idx="17422">
                  <c:v>0.20098612736085575</c:v>
                </c:pt>
                <c:pt idx="17423">
                  <c:v>0.20098612736085575</c:v>
                </c:pt>
                <c:pt idx="17424">
                  <c:v>0.20090255724552897</c:v>
                </c:pt>
                <c:pt idx="17425">
                  <c:v>0.20090255724552897</c:v>
                </c:pt>
                <c:pt idx="17426">
                  <c:v>0.20090255724552897</c:v>
                </c:pt>
                <c:pt idx="17427">
                  <c:v>0.20090255724552897</c:v>
                </c:pt>
                <c:pt idx="17428">
                  <c:v>0.20090255724552897</c:v>
                </c:pt>
                <c:pt idx="17429">
                  <c:v>0.20081898713020227</c:v>
                </c:pt>
                <c:pt idx="17430">
                  <c:v>0.20081898713020227</c:v>
                </c:pt>
                <c:pt idx="17431">
                  <c:v>0.20081898713020227</c:v>
                </c:pt>
                <c:pt idx="17432">
                  <c:v>0.20073541701487554</c:v>
                </c:pt>
                <c:pt idx="17433">
                  <c:v>0.20065184689954868</c:v>
                </c:pt>
                <c:pt idx="17434">
                  <c:v>0.20056827678422201</c:v>
                </c:pt>
                <c:pt idx="17435">
                  <c:v>0.20056827678422201</c:v>
                </c:pt>
                <c:pt idx="17436">
                  <c:v>0.2004847066688952</c:v>
                </c:pt>
                <c:pt idx="17437">
                  <c:v>0.2004847066688952</c:v>
                </c:pt>
                <c:pt idx="17438">
                  <c:v>0.2004847066688952</c:v>
                </c:pt>
                <c:pt idx="17439">
                  <c:v>0.20040113655356845</c:v>
                </c:pt>
                <c:pt idx="17440">
                  <c:v>0.20040113655356845</c:v>
                </c:pt>
                <c:pt idx="17441">
                  <c:v>0.20040113655356845</c:v>
                </c:pt>
                <c:pt idx="17442">
                  <c:v>0.20040113655356845</c:v>
                </c:pt>
                <c:pt idx="17443">
                  <c:v>0.20040113655356845</c:v>
                </c:pt>
                <c:pt idx="17444">
                  <c:v>0.20031756643824172</c:v>
                </c:pt>
                <c:pt idx="17445">
                  <c:v>0.20023399632291494</c:v>
                </c:pt>
                <c:pt idx="17446">
                  <c:v>0.20015042620758811</c:v>
                </c:pt>
                <c:pt idx="17447">
                  <c:v>0.20006685609226146</c:v>
                </c:pt>
                <c:pt idx="17448">
                  <c:v>0.20006685609226146</c:v>
                </c:pt>
                <c:pt idx="17449">
                  <c:v>0.20006685609226146</c:v>
                </c:pt>
                <c:pt idx="17450">
                  <c:v>0.19998328597693477</c:v>
                </c:pt>
                <c:pt idx="17451">
                  <c:v>0.19998328597693477</c:v>
                </c:pt>
                <c:pt idx="17452">
                  <c:v>0.19998328597693477</c:v>
                </c:pt>
                <c:pt idx="17453">
                  <c:v>0.19989971586160799</c:v>
                </c:pt>
                <c:pt idx="17454">
                  <c:v>0.19989971586160799</c:v>
                </c:pt>
                <c:pt idx="17455">
                  <c:v>0.19981614574628129</c:v>
                </c:pt>
                <c:pt idx="17456">
                  <c:v>0.19981614574628129</c:v>
                </c:pt>
                <c:pt idx="17457">
                  <c:v>0.1997325756309544</c:v>
                </c:pt>
                <c:pt idx="17458">
                  <c:v>0.1997325756309544</c:v>
                </c:pt>
                <c:pt idx="17459">
                  <c:v>0.1997325756309544</c:v>
                </c:pt>
                <c:pt idx="17460">
                  <c:v>0.1996490055156277</c:v>
                </c:pt>
                <c:pt idx="17461">
                  <c:v>0.19956543540030097</c:v>
                </c:pt>
                <c:pt idx="17462">
                  <c:v>0.19956543540030097</c:v>
                </c:pt>
                <c:pt idx="17463">
                  <c:v>0.19948186528497419</c:v>
                </c:pt>
                <c:pt idx="17464">
                  <c:v>0.19939829516964744</c:v>
                </c:pt>
                <c:pt idx="17465">
                  <c:v>0.19931472505432068</c:v>
                </c:pt>
                <c:pt idx="17466">
                  <c:v>0.19931472505432068</c:v>
                </c:pt>
                <c:pt idx="17467">
                  <c:v>0.19923115493899388</c:v>
                </c:pt>
                <c:pt idx="17468">
                  <c:v>0.19923115493899388</c:v>
                </c:pt>
                <c:pt idx="17469">
                  <c:v>0.19914758482366707</c:v>
                </c:pt>
                <c:pt idx="17470">
                  <c:v>0.19914758482366707</c:v>
                </c:pt>
                <c:pt idx="17471">
                  <c:v>0.19906401470834043</c:v>
                </c:pt>
                <c:pt idx="17472">
                  <c:v>0.1989804445930137</c:v>
                </c:pt>
                <c:pt idx="17473">
                  <c:v>0.1989804445930137</c:v>
                </c:pt>
                <c:pt idx="17474">
                  <c:v>0.1989804445930137</c:v>
                </c:pt>
                <c:pt idx="17475">
                  <c:v>0.19889687447768684</c:v>
                </c:pt>
                <c:pt idx="17476">
                  <c:v>0.19889687447768684</c:v>
                </c:pt>
                <c:pt idx="17477">
                  <c:v>0.19889687447768684</c:v>
                </c:pt>
                <c:pt idx="17478">
                  <c:v>0.19881330436236017</c:v>
                </c:pt>
                <c:pt idx="17479">
                  <c:v>0.19872973424703333</c:v>
                </c:pt>
                <c:pt idx="17480">
                  <c:v>0.19872973424703333</c:v>
                </c:pt>
                <c:pt idx="17481">
                  <c:v>0.19864616413170666</c:v>
                </c:pt>
                <c:pt idx="17482">
                  <c:v>0.19864616413170666</c:v>
                </c:pt>
                <c:pt idx="17483">
                  <c:v>0.19856259401637988</c:v>
                </c:pt>
                <c:pt idx="17484">
                  <c:v>0.19856259401637988</c:v>
                </c:pt>
                <c:pt idx="17485">
                  <c:v>0.19847902390105299</c:v>
                </c:pt>
                <c:pt idx="17486">
                  <c:v>0.19847902390105299</c:v>
                </c:pt>
                <c:pt idx="17487">
                  <c:v>0.19847902390105299</c:v>
                </c:pt>
                <c:pt idx="17488">
                  <c:v>0.19847902390105299</c:v>
                </c:pt>
                <c:pt idx="17489">
                  <c:v>0.19847902390105299</c:v>
                </c:pt>
                <c:pt idx="17490">
                  <c:v>0.19847902390105299</c:v>
                </c:pt>
                <c:pt idx="17491">
                  <c:v>0.19847902390105299</c:v>
                </c:pt>
                <c:pt idx="17492">
                  <c:v>0.19847902390105299</c:v>
                </c:pt>
                <c:pt idx="17493">
                  <c:v>0.19847902390105299</c:v>
                </c:pt>
                <c:pt idx="17494">
                  <c:v>0.19839545378572632</c:v>
                </c:pt>
                <c:pt idx="17495">
                  <c:v>0.19839545378572632</c:v>
                </c:pt>
                <c:pt idx="17496">
                  <c:v>0.19839545378572632</c:v>
                </c:pt>
                <c:pt idx="17497">
                  <c:v>0.19839545378572632</c:v>
                </c:pt>
                <c:pt idx="17498">
                  <c:v>0.19831188367039954</c:v>
                </c:pt>
                <c:pt idx="17499">
                  <c:v>0.19822831355507287</c:v>
                </c:pt>
                <c:pt idx="17500">
                  <c:v>0.19814474343974603</c:v>
                </c:pt>
                <c:pt idx="17501">
                  <c:v>0.19806117332441925</c:v>
                </c:pt>
                <c:pt idx="17502">
                  <c:v>0.19806117332441925</c:v>
                </c:pt>
                <c:pt idx="17503">
                  <c:v>0.19806117332441925</c:v>
                </c:pt>
                <c:pt idx="17504">
                  <c:v>0.19806117332441925</c:v>
                </c:pt>
                <c:pt idx="17505">
                  <c:v>0.19806117332441925</c:v>
                </c:pt>
                <c:pt idx="17506">
                  <c:v>0.19797760320909241</c:v>
                </c:pt>
                <c:pt idx="17507">
                  <c:v>0.19797760320909241</c:v>
                </c:pt>
                <c:pt idx="17508">
                  <c:v>0.19789403309376574</c:v>
                </c:pt>
                <c:pt idx="17509">
                  <c:v>0.19789403309376574</c:v>
                </c:pt>
                <c:pt idx="17510">
                  <c:v>0.19789403309376574</c:v>
                </c:pt>
                <c:pt idx="17511">
                  <c:v>0.19789403309376574</c:v>
                </c:pt>
                <c:pt idx="17512">
                  <c:v>0.19781046297843902</c:v>
                </c:pt>
                <c:pt idx="17513">
                  <c:v>0.19781046297843902</c:v>
                </c:pt>
                <c:pt idx="17514">
                  <c:v>0.19781046297843902</c:v>
                </c:pt>
                <c:pt idx="17515">
                  <c:v>0.19772689286311226</c:v>
                </c:pt>
                <c:pt idx="17516">
                  <c:v>0.19772689286311226</c:v>
                </c:pt>
                <c:pt idx="17517">
                  <c:v>0.19764332274778545</c:v>
                </c:pt>
                <c:pt idx="17518">
                  <c:v>0.19764332274778545</c:v>
                </c:pt>
                <c:pt idx="17519">
                  <c:v>0.19755975263245873</c:v>
                </c:pt>
                <c:pt idx="17520">
                  <c:v>0.197476182517132</c:v>
                </c:pt>
                <c:pt idx="17521">
                  <c:v>0.197476182517132</c:v>
                </c:pt>
                <c:pt idx="17522">
                  <c:v>0.197476182517132</c:v>
                </c:pt>
                <c:pt idx="17523">
                  <c:v>0.19739261240180525</c:v>
                </c:pt>
                <c:pt idx="17524">
                  <c:v>0.19730904228647847</c:v>
                </c:pt>
                <c:pt idx="17525">
                  <c:v>0.19722547217115172</c:v>
                </c:pt>
                <c:pt idx="17526">
                  <c:v>0.19714190205582494</c:v>
                </c:pt>
                <c:pt idx="17527">
                  <c:v>0.19714190205582494</c:v>
                </c:pt>
                <c:pt idx="17528">
                  <c:v>0.19714190205582494</c:v>
                </c:pt>
                <c:pt idx="17529">
                  <c:v>0.19714190205582494</c:v>
                </c:pt>
                <c:pt idx="17530">
                  <c:v>0.19714190205582494</c:v>
                </c:pt>
                <c:pt idx="17531">
                  <c:v>0.19714190205582494</c:v>
                </c:pt>
                <c:pt idx="17532">
                  <c:v>0.19714190205582494</c:v>
                </c:pt>
                <c:pt idx="17533">
                  <c:v>0.19714190205582494</c:v>
                </c:pt>
                <c:pt idx="17534">
                  <c:v>0.19714190205582494</c:v>
                </c:pt>
                <c:pt idx="17535">
                  <c:v>0.19705833194049818</c:v>
                </c:pt>
                <c:pt idx="17536">
                  <c:v>0.19697476182517146</c:v>
                </c:pt>
                <c:pt idx="17537">
                  <c:v>0.19697476182517146</c:v>
                </c:pt>
                <c:pt idx="17538">
                  <c:v>0.19697476182517146</c:v>
                </c:pt>
                <c:pt idx="17539">
                  <c:v>0.19689119170984468</c:v>
                </c:pt>
                <c:pt idx="17540">
                  <c:v>0.19689119170984468</c:v>
                </c:pt>
                <c:pt idx="17541">
                  <c:v>0.19689119170984468</c:v>
                </c:pt>
                <c:pt idx="17542">
                  <c:v>0.19689119170984468</c:v>
                </c:pt>
                <c:pt idx="17543">
                  <c:v>0.19689119170984468</c:v>
                </c:pt>
                <c:pt idx="17544">
                  <c:v>0.19680762159451781</c:v>
                </c:pt>
                <c:pt idx="17545">
                  <c:v>0.19680762159451781</c:v>
                </c:pt>
                <c:pt idx="17546">
                  <c:v>0.19680762159451781</c:v>
                </c:pt>
                <c:pt idx="17547">
                  <c:v>0.19672405147919114</c:v>
                </c:pt>
                <c:pt idx="17548">
                  <c:v>0.19672405147919114</c:v>
                </c:pt>
                <c:pt idx="17549">
                  <c:v>0.19672405147919114</c:v>
                </c:pt>
                <c:pt idx="17550">
                  <c:v>0.19664048136386436</c:v>
                </c:pt>
                <c:pt idx="17551">
                  <c:v>0.19664048136386436</c:v>
                </c:pt>
                <c:pt idx="17552">
                  <c:v>0.19664048136386436</c:v>
                </c:pt>
                <c:pt idx="17553">
                  <c:v>0.19664048136386436</c:v>
                </c:pt>
                <c:pt idx="17554">
                  <c:v>0.19664048136386436</c:v>
                </c:pt>
                <c:pt idx="17555">
                  <c:v>0.19664048136386436</c:v>
                </c:pt>
                <c:pt idx="17556">
                  <c:v>0.19664048136386436</c:v>
                </c:pt>
                <c:pt idx="17557">
                  <c:v>0.19664048136386436</c:v>
                </c:pt>
                <c:pt idx="17558">
                  <c:v>0.19664048136386436</c:v>
                </c:pt>
                <c:pt idx="17559">
                  <c:v>0.19664048136386436</c:v>
                </c:pt>
                <c:pt idx="17560">
                  <c:v>0.19664048136386436</c:v>
                </c:pt>
                <c:pt idx="17561">
                  <c:v>0.19664048136386436</c:v>
                </c:pt>
                <c:pt idx="17562">
                  <c:v>0.19664048136386436</c:v>
                </c:pt>
                <c:pt idx="17563">
                  <c:v>0.19655691124853747</c:v>
                </c:pt>
                <c:pt idx="17564">
                  <c:v>0.19655691124853747</c:v>
                </c:pt>
                <c:pt idx="17565">
                  <c:v>0.19655691124853747</c:v>
                </c:pt>
                <c:pt idx="17566">
                  <c:v>0.19655691124853747</c:v>
                </c:pt>
                <c:pt idx="17567">
                  <c:v>0.19655691124853747</c:v>
                </c:pt>
                <c:pt idx="17568">
                  <c:v>0.19655691124853747</c:v>
                </c:pt>
                <c:pt idx="17569">
                  <c:v>0.19647334113321091</c:v>
                </c:pt>
                <c:pt idx="17570">
                  <c:v>0.19647334113321091</c:v>
                </c:pt>
                <c:pt idx="17571">
                  <c:v>0.19647334113321091</c:v>
                </c:pt>
                <c:pt idx="17572">
                  <c:v>0.19638977101788407</c:v>
                </c:pt>
                <c:pt idx="17573">
                  <c:v>0.19638977101788407</c:v>
                </c:pt>
                <c:pt idx="17574">
                  <c:v>0.19638977101788407</c:v>
                </c:pt>
                <c:pt idx="17575">
                  <c:v>0.19638977101788407</c:v>
                </c:pt>
                <c:pt idx="17576">
                  <c:v>0.19638977101788407</c:v>
                </c:pt>
                <c:pt idx="17577">
                  <c:v>0.19630620090255724</c:v>
                </c:pt>
                <c:pt idx="17578">
                  <c:v>0.19630620090255724</c:v>
                </c:pt>
                <c:pt idx="17579">
                  <c:v>0.19622263078723057</c:v>
                </c:pt>
                <c:pt idx="17580">
                  <c:v>0.19622263078723057</c:v>
                </c:pt>
                <c:pt idx="17581">
                  <c:v>0.19622263078723057</c:v>
                </c:pt>
                <c:pt idx="17582">
                  <c:v>0.19622263078723057</c:v>
                </c:pt>
                <c:pt idx="17583">
                  <c:v>0.19613906067190376</c:v>
                </c:pt>
                <c:pt idx="17584">
                  <c:v>0.19605549055657712</c:v>
                </c:pt>
                <c:pt idx="17585">
                  <c:v>0.19597192044125028</c:v>
                </c:pt>
                <c:pt idx="17586">
                  <c:v>0.19597192044125028</c:v>
                </c:pt>
                <c:pt idx="17587">
                  <c:v>0.19597192044125028</c:v>
                </c:pt>
                <c:pt idx="17588">
                  <c:v>0.19597192044125028</c:v>
                </c:pt>
                <c:pt idx="17589">
                  <c:v>0.19597192044125028</c:v>
                </c:pt>
                <c:pt idx="17590">
                  <c:v>0.19588835032592353</c:v>
                </c:pt>
                <c:pt idx="17591">
                  <c:v>0.19580478021059672</c:v>
                </c:pt>
                <c:pt idx="17592">
                  <c:v>0.19580478021059672</c:v>
                </c:pt>
                <c:pt idx="17593">
                  <c:v>0.19580478021059672</c:v>
                </c:pt>
                <c:pt idx="17594">
                  <c:v>0.19572121009526997</c:v>
                </c:pt>
                <c:pt idx="17595">
                  <c:v>0.19572121009526997</c:v>
                </c:pt>
                <c:pt idx="17596">
                  <c:v>0.19563763997994321</c:v>
                </c:pt>
                <c:pt idx="17597">
                  <c:v>0.19555406986461643</c:v>
                </c:pt>
                <c:pt idx="17598">
                  <c:v>0.19555406986461643</c:v>
                </c:pt>
                <c:pt idx="17599">
                  <c:v>0.19555406986461643</c:v>
                </c:pt>
                <c:pt idx="17600">
                  <c:v>0.19555406986461643</c:v>
                </c:pt>
                <c:pt idx="17601">
                  <c:v>0.19555406986461643</c:v>
                </c:pt>
                <c:pt idx="17602">
                  <c:v>0.19547049974928973</c:v>
                </c:pt>
                <c:pt idx="17603">
                  <c:v>0.1953869296339629</c:v>
                </c:pt>
                <c:pt idx="17604">
                  <c:v>0.1953869296339629</c:v>
                </c:pt>
                <c:pt idx="17605">
                  <c:v>0.19530335951863617</c:v>
                </c:pt>
                <c:pt idx="17606">
                  <c:v>0.19530335951863617</c:v>
                </c:pt>
                <c:pt idx="17607">
                  <c:v>0.19521978940330953</c:v>
                </c:pt>
                <c:pt idx="17608">
                  <c:v>0.19521978940330953</c:v>
                </c:pt>
                <c:pt idx="17609">
                  <c:v>0.19513621928798272</c:v>
                </c:pt>
                <c:pt idx="17610">
                  <c:v>0.19513621928798272</c:v>
                </c:pt>
                <c:pt idx="17611">
                  <c:v>0.19505264917265591</c:v>
                </c:pt>
                <c:pt idx="17612">
                  <c:v>0.19505264917265591</c:v>
                </c:pt>
                <c:pt idx="17613">
                  <c:v>0.19505264917265591</c:v>
                </c:pt>
                <c:pt idx="17614">
                  <c:v>0.19496907905732924</c:v>
                </c:pt>
                <c:pt idx="17615">
                  <c:v>0.19496907905732924</c:v>
                </c:pt>
                <c:pt idx="17616">
                  <c:v>0.19496907905732924</c:v>
                </c:pt>
                <c:pt idx="17617">
                  <c:v>0.19488550894200229</c:v>
                </c:pt>
                <c:pt idx="17618">
                  <c:v>0.19480193882667574</c:v>
                </c:pt>
                <c:pt idx="17619">
                  <c:v>0.19480193882667574</c:v>
                </c:pt>
                <c:pt idx="17620">
                  <c:v>0.19480193882667574</c:v>
                </c:pt>
                <c:pt idx="17621">
                  <c:v>0.19480193882667574</c:v>
                </c:pt>
                <c:pt idx="17622">
                  <c:v>0.19480193882667574</c:v>
                </c:pt>
                <c:pt idx="17623">
                  <c:v>0.19480193882667574</c:v>
                </c:pt>
                <c:pt idx="17624">
                  <c:v>0.19480193882667574</c:v>
                </c:pt>
                <c:pt idx="17625">
                  <c:v>0.19480193882667574</c:v>
                </c:pt>
                <c:pt idx="17626">
                  <c:v>0.19480193882667574</c:v>
                </c:pt>
                <c:pt idx="17627">
                  <c:v>0.19480193882667574</c:v>
                </c:pt>
                <c:pt idx="17628">
                  <c:v>0.19471836871134895</c:v>
                </c:pt>
                <c:pt idx="17629">
                  <c:v>0.19471836871134895</c:v>
                </c:pt>
                <c:pt idx="17630">
                  <c:v>0.1946347985960222</c:v>
                </c:pt>
                <c:pt idx="17631">
                  <c:v>0.1946347985960222</c:v>
                </c:pt>
                <c:pt idx="17632">
                  <c:v>0.1946347985960222</c:v>
                </c:pt>
                <c:pt idx="17633">
                  <c:v>0.1946347985960222</c:v>
                </c:pt>
                <c:pt idx="17634">
                  <c:v>0.1946347985960222</c:v>
                </c:pt>
                <c:pt idx="17635">
                  <c:v>0.19455122848069534</c:v>
                </c:pt>
                <c:pt idx="17636">
                  <c:v>0.19455122848069534</c:v>
                </c:pt>
                <c:pt idx="17637">
                  <c:v>0.19455122848069534</c:v>
                </c:pt>
                <c:pt idx="17638">
                  <c:v>0.19455122848069534</c:v>
                </c:pt>
                <c:pt idx="17639">
                  <c:v>0.19455122848069534</c:v>
                </c:pt>
                <c:pt idx="17640">
                  <c:v>0.19455122848069534</c:v>
                </c:pt>
                <c:pt idx="17641">
                  <c:v>0.19455122848069534</c:v>
                </c:pt>
                <c:pt idx="17642">
                  <c:v>0.19446765836536861</c:v>
                </c:pt>
                <c:pt idx="17643">
                  <c:v>0.19446765836536861</c:v>
                </c:pt>
                <c:pt idx="17644">
                  <c:v>0.19446765836536861</c:v>
                </c:pt>
                <c:pt idx="17645">
                  <c:v>0.19446765836536861</c:v>
                </c:pt>
                <c:pt idx="17646">
                  <c:v>0.19438408825004189</c:v>
                </c:pt>
                <c:pt idx="17647">
                  <c:v>0.19430051813471505</c:v>
                </c:pt>
                <c:pt idx="17648">
                  <c:v>0.19430051813471505</c:v>
                </c:pt>
                <c:pt idx="17649">
                  <c:v>0.19430051813471505</c:v>
                </c:pt>
                <c:pt idx="17650">
                  <c:v>0.19430051813471505</c:v>
                </c:pt>
                <c:pt idx="17651">
                  <c:v>0.19430051813471505</c:v>
                </c:pt>
                <c:pt idx="17652">
                  <c:v>0.19430051813471505</c:v>
                </c:pt>
                <c:pt idx="17653">
                  <c:v>0.19430051813471505</c:v>
                </c:pt>
                <c:pt idx="17654">
                  <c:v>0.19430051813471505</c:v>
                </c:pt>
                <c:pt idx="17655">
                  <c:v>0.19421694801938838</c:v>
                </c:pt>
                <c:pt idx="17656">
                  <c:v>0.19421694801938838</c:v>
                </c:pt>
                <c:pt idx="17657">
                  <c:v>0.19413337790406149</c:v>
                </c:pt>
                <c:pt idx="17658">
                  <c:v>0.19413337790406149</c:v>
                </c:pt>
                <c:pt idx="17659">
                  <c:v>0.19413337790406149</c:v>
                </c:pt>
                <c:pt idx="17660">
                  <c:v>0.19413337790406149</c:v>
                </c:pt>
                <c:pt idx="17661">
                  <c:v>0.19413337790406149</c:v>
                </c:pt>
                <c:pt idx="17662">
                  <c:v>0.19404980778873476</c:v>
                </c:pt>
                <c:pt idx="17663">
                  <c:v>0.19404980778873476</c:v>
                </c:pt>
                <c:pt idx="17664">
                  <c:v>0.19404980778873476</c:v>
                </c:pt>
                <c:pt idx="17665">
                  <c:v>0.19404980778873476</c:v>
                </c:pt>
                <c:pt idx="17666">
                  <c:v>0.19396623767340815</c:v>
                </c:pt>
                <c:pt idx="17667">
                  <c:v>0.19396623767340815</c:v>
                </c:pt>
                <c:pt idx="17668">
                  <c:v>0.19396623767340815</c:v>
                </c:pt>
                <c:pt idx="17669">
                  <c:v>0.19388266755808126</c:v>
                </c:pt>
                <c:pt idx="17670">
                  <c:v>0.19388266755808126</c:v>
                </c:pt>
                <c:pt idx="17671">
                  <c:v>0.19388266755808126</c:v>
                </c:pt>
                <c:pt idx="17672">
                  <c:v>0.19388266755808126</c:v>
                </c:pt>
                <c:pt idx="17673">
                  <c:v>0.19388266755808126</c:v>
                </c:pt>
                <c:pt idx="17674">
                  <c:v>0.19388266755808126</c:v>
                </c:pt>
                <c:pt idx="17675">
                  <c:v>0.19379909744275459</c:v>
                </c:pt>
                <c:pt idx="17676">
                  <c:v>0.19379909744275459</c:v>
                </c:pt>
                <c:pt idx="17677">
                  <c:v>0.19371552732742781</c:v>
                </c:pt>
                <c:pt idx="17678">
                  <c:v>0.19363195721210091</c:v>
                </c:pt>
                <c:pt idx="17679">
                  <c:v>0.19354838709677438</c:v>
                </c:pt>
                <c:pt idx="17680">
                  <c:v>0.19354838709677438</c:v>
                </c:pt>
                <c:pt idx="17681">
                  <c:v>0.19354838709677438</c:v>
                </c:pt>
                <c:pt idx="17682">
                  <c:v>0.19354838709677438</c:v>
                </c:pt>
                <c:pt idx="17683">
                  <c:v>0.19346481698144752</c:v>
                </c:pt>
                <c:pt idx="17684">
                  <c:v>0.19346481698144752</c:v>
                </c:pt>
                <c:pt idx="17685">
                  <c:v>0.19346481698144752</c:v>
                </c:pt>
                <c:pt idx="17686">
                  <c:v>0.19346481698144752</c:v>
                </c:pt>
                <c:pt idx="17687">
                  <c:v>0.19346481698144752</c:v>
                </c:pt>
                <c:pt idx="17688">
                  <c:v>0.19338124686612085</c:v>
                </c:pt>
                <c:pt idx="17689">
                  <c:v>0.19329767675079396</c:v>
                </c:pt>
                <c:pt idx="17690">
                  <c:v>0.19321410663546726</c:v>
                </c:pt>
                <c:pt idx="17691">
                  <c:v>0.19321410663546726</c:v>
                </c:pt>
                <c:pt idx="17692">
                  <c:v>0.19313053652014051</c:v>
                </c:pt>
                <c:pt idx="17693">
                  <c:v>0.19313053652014051</c:v>
                </c:pt>
                <c:pt idx="17694">
                  <c:v>0.19313053652014051</c:v>
                </c:pt>
                <c:pt idx="17695">
                  <c:v>0.19313053652014051</c:v>
                </c:pt>
                <c:pt idx="17696">
                  <c:v>0.19313053652014051</c:v>
                </c:pt>
                <c:pt idx="17697">
                  <c:v>0.19313053652014051</c:v>
                </c:pt>
                <c:pt idx="17698">
                  <c:v>0.19313053652014051</c:v>
                </c:pt>
                <c:pt idx="17699">
                  <c:v>0.19313053652014051</c:v>
                </c:pt>
                <c:pt idx="17700">
                  <c:v>0.19304696640481375</c:v>
                </c:pt>
                <c:pt idx="17701">
                  <c:v>0.19296339628948697</c:v>
                </c:pt>
                <c:pt idx="17702">
                  <c:v>0.19296339628948697</c:v>
                </c:pt>
                <c:pt idx="17703">
                  <c:v>0.19296339628948697</c:v>
                </c:pt>
                <c:pt idx="17704">
                  <c:v>0.19296339628948697</c:v>
                </c:pt>
                <c:pt idx="17705">
                  <c:v>0.19296339628948697</c:v>
                </c:pt>
                <c:pt idx="17706">
                  <c:v>0.19296339628948697</c:v>
                </c:pt>
                <c:pt idx="17707">
                  <c:v>0.19296339628948697</c:v>
                </c:pt>
                <c:pt idx="17708">
                  <c:v>0.19296339628948697</c:v>
                </c:pt>
                <c:pt idx="17709">
                  <c:v>0.19296339628948697</c:v>
                </c:pt>
                <c:pt idx="17710">
                  <c:v>0.19296339628948697</c:v>
                </c:pt>
                <c:pt idx="17711">
                  <c:v>0.19296339628948697</c:v>
                </c:pt>
                <c:pt idx="17712">
                  <c:v>0.19296339628948697</c:v>
                </c:pt>
                <c:pt idx="17713">
                  <c:v>0.19296339628948697</c:v>
                </c:pt>
                <c:pt idx="17714">
                  <c:v>0.19287982617416016</c:v>
                </c:pt>
                <c:pt idx="17715">
                  <c:v>0.19279625605883344</c:v>
                </c:pt>
                <c:pt idx="17716">
                  <c:v>0.19279625605883344</c:v>
                </c:pt>
                <c:pt idx="17717">
                  <c:v>0.19271268594350671</c:v>
                </c:pt>
                <c:pt idx="17718">
                  <c:v>0.1926291158281799</c:v>
                </c:pt>
                <c:pt idx="17719">
                  <c:v>0.1926291158281799</c:v>
                </c:pt>
                <c:pt idx="17720">
                  <c:v>0.1926291158281799</c:v>
                </c:pt>
                <c:pt idx="17721">
                  <c:v>0.1926291158281799</c:v>
                </c:pt>
                <c:pt idx="17722">
                  <c:v>0.1926291158281799</c:v>
                </c:pt>
                <c:pt idx="17723">
                  <c:v>0.1926291158281799</c:v>
                </c:pt>
                <c:pt idx="17724">
                  <c:v>0.1926291158281799</c:v>
                </c:pt>
                <c:pt idx="17725">
                  <c:v>0.19254554571285318</c:v>
                </c:pt>
                <c:pt idx="17726">
                  <c:v>0.19254554571285318</c:v>
                </c:pt>
                <c:pt idx="17727">
                  <c:v>0.19254554571285318</c:v>
                </c:pt>
                <c:pt idx="17728">
                  <c:v>0.19254554571285318</c:v>
                </c:pt>
                <c:pt idx="17729">
                  <c:v>0.19254554571285318</c:v>
                </c:pt>
                <c:pt idx="17730">
                  <c:v>0.19254554571285318</c:v>
                </c:pt>
                <c:pt idx="17731">
                  <c:v>0.19254554571285318</c:v>
                </c:pt>
                <c:pt idx="17732">
                  <c:v>0.19246197559752645</c:v>
                </c:pt>
                <c:pt idx="17733">
                  <c:v>0.19246197559752645</c:v>
                </c:pt>
                <c:pt idx="17734">
                  <c:v>0.19246197559752645</c:v>
                </c:pt>
                <c:pt idx="17735">
                  <c:v>0.19246197559752645</c:v>
                </c:pt>
                <c:pt idx="17736">
                  <c:v>0.19237840548219964</c:v>
                </c:pt>
                <c:pt idx="17737">
                  <c:v>0.19229483536687286</c:v>
                </c:pt>
                <c:pt idx="17738">
                  <c:v>0.19229483536687286</c:v>
                </c:pt>
                <c:pt idx="17739">
                  <c:v>0.19221126525154614</c:v>
                </c:pt>
                <c:pt idx="17740">
                  <c:v>0.19212769513621936</c:v>
                </c:pt>
                <c:pt idx="17741">
                  <c:v>0.19204412502089263</c:v>
                </c:pt>
                <c:pt idx="17742">
                  <c:v>0.19196055490556574</c:v>
                </c:pt>
                <c:pt idx="17743">
                  <c:v>0.19196055490556574</c:v>
                </c:pt>
                <c:pt idx="17744">
                  <c:v>0.19196055490556574</c:v>
                </c:pt>
                <c:pt idx="17745">
                  <c:v>0.19187698479023901</c:v>
                </c:pt>
                <c:pt idx="17746">
                  <c:v>0.19187698479023901</c:v>
                </c:pt>
                <c:pt idx="17747">
                  <c:v>0.19179341467491237</c:v>
                </c:pt>
                <c:pt idx="17748">
                  <c:v>0.19179341467491237</c:v>
                </c:pt>
                <c:pt idx="17749">
                  <c:v>0.19179341467491237</c:v>
                </c:pt>
                <c:pt idx="17750">
                  <c:v>0.19179341467491237</c:v>
                </c:pt>
                <c:pt idx="17751">
                  <c:v>0.19179341467491237</c:v>
                </c:pt>
                <c:pt idx="17752">
                  <c:v>0.19170984455958556</c:v>
                </c:pt>
                <c:pt idx="17753">
                  <c:v>0.19162627444425873</c:v>
                </c:pt>
                <c:pt idx="17754">
                  <c:v>0.191542704328932</c:v>
                </c:pt>
                <c:pt idx="17755">
                  <c:v>0.191542704328932</c:v>
                </c:pt>
                <c:pt idx="17756">
                  <c:v>0.191542704328932</c:v>
                </c:pt>
                <c:pt idx="17757">
                  <c:v>0.191542704328932</c:v>
                </c:pt>
                <c:pt idx="17758">
                  <c:v>0.191542704328932</c:v>
                </c:pt>
                <c:pt idx="17759">
                  <c:v>0.19145913421360522</c:v>
                </c:pt>
                <c:pt idx="17760">
                  <c:v>0.19137556409827847</c:v>
                </c:pt>
                <c:pt idx="17761">
                  <c:v>0.19137556409827847</c:v>
                </c:pt>
                <c:pt idx="17762">
                  <c:v>0.19137556409827847</c:v>
                </c:pt>
                <c:pt idx="17763">
                  <c:v>0.19137556409827847</c:v>
                </c:pt>
                <c:pt idx="17764">
                  <c:v>0.19137556409827847</c:v>
                </c:pt>
                <c:pt idx="17765">
                  <c:v>0.19137556409827847</c:v>
                </c:pt>
                <c:pt idx="17766">
                  <c:v>0.19137556409827847</c:v>
                </c:pt>
                <c:pt idx="17767">
                  <c:v>0.19129199398295177</c:v>
                </c:pt>
                <c:pt idx="17768">
                  <c:v>0.19129199398295177</c:v>
                </c:pt>
                <c:pt idx="17769">
                  <c:v>0.19120842386762504</c:v>
                </c:pt>
                <c:pt idx="17770">
                  <c:v>0.19120842386762504</c:v>
                </c:pt>
                <c:pt idx="17771">
                  <c:v>0.19112485375229823</c:v>
                </c:pt>
                <c:pt idx="17772">
                  <c:v>0.19112485375229823</c:v>
                </c:pt>
                <c:pt idx="17773">
                  <c:v>0.19104128363697151</c:v>
                </c:pt>
                <c:pt idx="17774">
                  <c:v>0.19104128363697151</c:v>
                </c:pt>
                <c:pt idx="17775">
                  <c:v>0.19104128363697151</c:v>
                </c:pt>
                <c:pt idx="17776">
                  <c:v>0.19095771352164476</c:v>
                </c:pt>
                <c:pt idx="17777">
                  <c:v>0.19095771352164476</c:v>
                </c:pt>
                <c:pt idx="17778">
                  <c:v>0.19095771352164476</c:v>
                </c:pt>
                <c:pt idx="17779">
                  <c:v>0.19095771352164476</c:v>
                </c:pt>
                <c:pt idx="17780">
                  <c:v>0.19095771352164476</c:v>
                </c:pt>
                <c:pt idx="17781">
                  <c:v>0.19087414340631798</c:v>
                </c:pt>
                <c:pt idx="17782">
                  <c:v>0.19087414340631798</c:v>
                </c:pt>
                <c:pt idx="17783">
                  <c:v>0.19079057329099122</c:v>
                </c:pt>
                <c:pt idx="17784">
                  <c:v>0.19079057329099122</c:v>
                </c:pt>
                <c:pt idx="17785">
                  <c:v>0.19070700317566444</c:v>
                </c:pt>
                <c:pt idx="17786">
                  <c:v>0.19070700317566444</c:v>
                </c:pt>
                <c:pt idx="17787">
                  <c:v>0.19070700317566444</c:v>
                </c:pt>
                <c:pt idx="17788">
                  <c:v>0.19070700317566444</c:v>
                </c:pt>
                <c:pt idx="17789">
                  <c:v>0.19062343306033769</c:v>
                </c:pt>
                <c:pt idx="17790">
                  <c:v>0.19053986294501091</c:v>
                </c:pt>
                <c:pt idx="17791">
                  <c:v>0.19045629282968424</c:v>
                </c:pt>
                <c:pt idx="17792">
                  <c:v>0.19037272271435735</c:v>
                </c:pt>
                <c:pt idx="17793">
                  <c:v>0.19037272271435735</c:v>
                </c:pt>
                <c:pt idx="17794">
                  <c:v>0.1902891525990307</c:v>
                </c:pt>
                <c:pt idx="17795">
                  <c:v>0.19020558248370384</c:v>
                </c:pt>
                <c:pt idx="17796">
                  <c:v>0.19012201236837711</c:v>
                </c:pt>
                <c:pt idx="17797">
                  <c:v>0.19012201236837711</c:v>
                </c:pt>
                <c:pt idx="17798">
                  <c:v>0.19012201236837711</c:v>
                </c:pt>
                <c:pt idx="17799">
                  <c:v>0.19003844225305039</c:v>
                </c:pt>
                <c:pt idx="17800">
                  <c:v>0.18995487213772366</c:v>
                </c:pt>
                <c:pt idx="17801">
                  <c:v>0.18995487213772366</c:v>
                </c:pt>
                <c:pt idx="17802">
                  <c:v>0.18995487213772366</c:v>
                </c:pt>
                <c:pt idx="17803">
                  <c:v>0.18987130202239688</c:v>
                </c:pt>
                <c:pt idx="17804">
                  <c:v>0.18987130202239688</c:v>
                </c:pt>
                <c:pt idx="17805">
                  <c:v>0.18987130202239688</c:v>
                </c:pt>
                <c:pt idx="17806">
                  <c:v>0.18987130202239688</c:v>
                </c:pt>
                <c:pt idx="17807">
                  <c:v>0.18987130202239688</c:v>
                </c:pt>
                <c:pt idx="17808">
                  <c:v>0.18987130202239688</c:v>
                </c:pt>
                <c:pt idx="17809">
                  <c:v>0.18987130202239688</c:v>
                </c:pt>
                <c:pt idx="17810">
                  <c:v>0.18978773190707007</c:v>
                </c:pt>
                <c:pt idx="17811">
                  <c:v>0.18978773190707007</c:v>
                </c:pt>
                <c:pt idx="17812">
                  <c:v>0.18978773190707007</c:v>
                </c:pt>
                <c:pt idx="17813">
                  <c:v>0.18978773190707007</c:v>
                </c:pt>
                <c:pt idx="17814">
                  <c:v>0.18970416179174343</c:v>
                </c:pt>
                <c:pt idx="17815">
                  <c:v>0.18970416179174343</c:v>
                </c:pt>
                <c:pt idx="17816">
                  <c:v>0.18970416179174343</c:v>
                </c:pt>
                <c:pt idx="17817">
                  <c:v>0.18970416179174343</c:v>
                </c:pt>
                <c:pt idx="17818">
                  <c:v>0.18970416179174343</c:v>
                </c:pt>
                <c:pt idx="17819">
                  <c:v>0.18962059167641654</c:v>
                </c:pt>
                <c:pt idx="17820">
                  <c:v>0.18962059167641654</c:v>
                </c:pt>
                <c:pt idx="17821">
                  <c:v>0.18953702156108981</c:v>
                </c:pt>
                <c:pt idx="17822">
                  <c:v>0.18945345144576309</c:v>
                </c:pt>
                <c:pt idx="17823">
                  <c:v>0.18945345144576309</c:v>
                </c:pt>
                <c:pt idx="17824">
                  <c:v>0.18945345144576309</c:v>
                </c:pt>
                <c:pt idx="17825">
                  <c:v>0.18936988133043631</c:v>
                </c:pt>
                <c:pt idx="17826">
                  <c:v>0.18928631121510958</c:v>
                </c:pt>
                <c:pt idx="17827">
                  <c:v>0.18928631121510958</c:v>
                </c:pt>
                <c:pt idx="17828">
                  <c:v>0.18928631121510958</c:v>
                </c:pt>
                <c:pt idx="17829">
                  <c:v>0.18928631121510958</c:v>
                </c:pt>
                <c:pt idx="17830">
                  <c:v>0.18928631121510958</c:v>
                </c:pt>
                <c:pt idx="17831">
                  <c:v>0.18928631121510958</c:v>
                </c:pt>
                <c:pt idx="17832">
                  <c:v>0.18928631121510958</c:v>
                </c:pt>
                <c:pt idx="17833">
                  <c:v>0.1892027410997828</c:v>
                </c:pt>
                <c:pt idx="17834">
                  <c:v>0.1892027410997828</c:v>
                </c:pt>
                <c:pt idx="17835">
                  <c:v>0.1892027410997828</c:v>
                </c:pt>
                <c:pt idx="17836">
                  <c:v>0.1892027410997828</c:v>
                </c:pt>
                <c:pt idx="17837">
                  <c:v>0.1892027410997828</c:v>
                </c:pt>
                <c:pt idx="17838">
                  <c:v>0.1892027410997828</c:v>
                </c:pt>
                <c:pt idx="17839">
                  <c:v>0.1892027410997828</c:v>
                </c:pt>
                <c:pt idx="17840">
                  <c:v>0.18911917098445596</c:v>
                </c:pt>
                <c:pt idx="17841">
                  <c:v>0.18903560086912927</c:v>
                </c:pt>
                <c:pt idx="17842">
                  <c:v>0.18895203075380246</c:v>
                </c:pt>
                <c:pt idx="17843">
                  <c:v>0.18895203075380246</c:v>
                </c:pt>
                <c:pt idx="17844">
                  <c:v>0.18895203075380246</c:v>
                </c:pt>
                <c:pt idx="17845">
                  <c:v>0.18895203075380246</c:v>
                </c:pt>
                <c:pt idx="17846">
                  <c:v>0.18886846063847579</c:v>
                </c:pt>
                <c:pt idx="17847">
                  <c:v>0.18886846063847579</c:v>
                </c:pt>
                <c:pt idx="17848">
                  <c:v>0.18886846063847579</c:v>
                </c:pt>
                <c:pt idx="17849">
                  <c:v>0.18886846063847579</c:v>
                </c:pt>
                <c:pt idx="17850">
                  <c:v>0.18878489052314901</c:v>
                </c:pt>
                <c:pt idx="17851">
                  <c:v>0.18870132040782231</c:v>
                </c:pt>
                <c:pt idx="17852">
                  <c:v>0.18870132040782231</c:v>
                </c:pt>
                <c:pt idx="17853">
                  <c:v>0.18870132040782231</c:v>
                </c:pt>
                <c:pt idx="17854">
                  <c:v>0.18870132040782231</c:v>
                </c:pt>
                <c:pt idx="17855">
                  <c:v>0.18870132040782231</c:v>
                </c:pt>
                <c:pt idx="17856">
                  <c:v>0.18870132040782231</c:v>
                </c:pt>
                <c:pt idx="17857">
                  <c:v>0.1886177502924955</c:v>
                </c:pt>
                <c:pt idx="17858">
                  <c:v>0.1886177502924955</c:v>
                </c:pt>
                <c:pt idx="17859">
                  <c:v>0.18853418017716878</c:v>
                </c:pt>
                <c:pt idx="17860">
                  <c:v>0.18853418017716878</c:v>
                </c:pt>
                <c:pt idx="17861">
                  <c:v>0.18845061006184194</c:v>
                </c:pt>
                <c:pt idx="17862">
                  <c:v>0.18836703994651521</c:v>
                </c:pt>
                <c:pt idx="17863">
                  <c:v>0.18828346983118846</c:v>
                </c:pt>
                <c:pt idx="17864">
                  <c:v>0.18819989971586171</c:v>
                </c:pt>
                <c:pt idx="17865">
                  <c:v>0.18819989971586171</c:v>
                </c:pt>
                <c:pt idx="17866">
                  <c:v>0.18811632960053484</c:v>
                </c:pt>
                <c:pt idx="17867">
                  <c:v>0.18811632960053484</c:v>
                </c:pt>
                <c:pt idx="17868">
                  <c:v>0.18811632960053484</c:v>
                </c:pt>
                <c:pt idx="17869">
                  <c:v>0.18803275948520809</c:v>
                </c:pt>
                <c:pt idx="17870">
                  <c:v>0.18803275948520809</c:v>
                </c:pt>
                <c:pt idx="17871">
                  <c:v>0.18803275948520809</c:v>
                </c:pt>
                <c:pt idx="17872">
                  <c:v>0.18794918936988148</c:v>
                </c:pt>
                <c:pt idx="17873">
                  <c:v>0.18794918936988148</c:v>
                </c:pt>
                <c:pt idx="17874">
                  <c:v>0.18794918936988148</c:v>
                </c:pt>
                <c:pt idx="17875">
                  <c:v>0.18794918936988148</c:v>
                </c:pt>
                <c:pt idx="17876">
                  <c:v>0.18786561925455453</c:v>
                </c:pt>
                <c:pt idx="17877">
                  <c:v>0.18786561925455453</c:v>
                </c:pt>
                <c:pt idx="17878">
                  <c:v>0.18786561925455453</c:v>
                </c:pt>
                <c:pt idx="17879">
                  <c:v>0.18786561925455453</c:v>
                </c:pt>
                <c:pt idx="17880">
                  <c:v>0.18786561925455453</c:v>
                </c:pt>
                <c:pt idx="17881">
                  <c:v>0.18786561925455453</c:v>
                </c:pt>
                <c:pt idx="17882">
                  <c:v>0.18778204913922791</c:v>
                </c:pt>
                <c:pt idx="17883">
                  <c:v>0.18778204913922791</c:v>
                </c:pt>
                <c:pt idx="17884">
                  <c:v>0.18778204913922791</c:v>
                </c:pt>
                <c:pt idx="17885">
                  <c:v>0.18778204913922791</c:v>
                </c:pt>
                <c:pt idx="17886">
                  <c:v>0.18769847902390108</c:v>
                </c:pt>
                <c:pt idx="17887">
                  <c:v>0.18761490890857419</c:v>
                </c:pt>
                <c:pt idx="17888">
                  <c:v>0.18753133879324768</c:v>
                </c:pt>
                <c:pt idx="17889">
                  <c:v>0.18753133879324768</c:v>
                </c:pt>
                <c:pt idx="17890">
                  <c:v>0.18744776867792093</c:v>
                </c:pt>
                <c:pt idx="17891">
                  <c:v>0.18736419856259412</c:v>
                </c:pt>
                <c:pt idx="17892">
                  <c:v>0.18728062844726728</c:v>
                </c:pt>
                <c:pt idx="17893">
                  <c:v>0.18728062844726728</c:v>
                </c:pt>
                <c:pt idx="17894">
                  <c:v>0.18728062844726728</c:v>
                </c:pt>
                <c:pt idx="17895">
                  <c:v>0.1871970583319405</c:v>
                </c:pt>
                <c:pt idx="17896">
                  <c:v>0.1871970583319405</c:v>
                </c:pt>
                <c:pt idx="17897">
                  <c:v>0.1871970583319405</c:v>
                </c:pt>
                <c:pt idx="17898">
                  <c:v>0.18711348821661383</c:v>
                </c:pt>
                <c:pt idx="17899">
                  <c:v>0.18711348821661383</c:v>
                </c:pt>
                <c:pt idx="17900">
                  <c:v>0.18711348821661383</c:v>
                </c:pt>
                <c:pt idx="17901">
                  <c:v>0.18711348821661383</c:v>
                </c:pt>
                <c:pt idx="17902">
                  <c:v>0.18711348821661383</c:v>
                </c:pt>
                <c:pt idx="17903">
                  <c:v>0.18702991810128705</c:v>
                </c:pt>
                <c:pt idx="17904">
                  <c:v>0.18694634798596038</c:v>
                </c:pt>
                <c:pt idx="17905">
                  <c:v>0.18686277787063343</c:v>
                </c:pt>
                <c:pt idx="17906">
                  <c:v>0.18686277787063343</c:v>
                </c:pt>
                <c:pt idx="17907">
                  <c:v>0.18677920775530674</c:v>
                </c:pt>
                <c:pt idx="17908">
                  <c:v>0.18677920775530674</c:v>
                </c:pt>
                <c:pt idx="17909">
                  <c:v>0.18669563763997998</c:v>
                </c:pt>
                <c:pt idx="17910">
                  <c:v>0.18669563763997998</c:v>
                </c:pt>
                <c:pt idx="17911">
                  <c:v>0.18669563763997998</c:v>
                </c:pt>
                <c:pt idx="17912">
                  <c:v>0.18669563763997998</c:v>
                </c:pt>
                <c:pt idx="17913">
                  <c:v>0.1866120675246532</c:v>
                </c:pt>
                <c:pt idx="17914">
                  <c:v>0.1866120675246532</c:v>
                </c:pt>
                <c:pt idx="17915">
                  <c:v>0.18652849740932653</c:v>
                </c:pt>
                <c:pt idx="17916">
                  <c:v>0.18652849740932653</c:v>
                </c:pt>
                <c:pt idx="17917">
                  <c:v>0.18652849740932653</c:v>
                </c:pt>
                <c:pt idx="17918">
                  <c:v>0.18652849740932653</c:v>
                </c:pt>
                <c:pt idx="17919">
                  <c:v>0.18652849740932653</c:v>
                </c:pt>
                <c:pt idx="17920">
                  <c:v>0.18652849740932653</c:v>
                </c:pt>
                <c:pt idx="17921">
                  <c:v>0.18652849740932653</c:v>
                </c:pt>
                <c:pt idx="17922">
                  <c:v>0.18644492729399972</c:v>
                </c:pt>
                <c:pt idx="17923">
                  <c:v>0.18644492729399972</c:v>
                </c:pt>
                <c:pt idx="17924">
                  <c:v>0.18644492729399972</c:v>
                </c:pt>
                <c:pt idx="17925">
                  <c:v>0.18636135717867292</c:v>
                </c:pt>
                <c:pt idx="17926">
                  <c:v>0.18627778706334625</c:v>
                </c:pt>
                <c:pt idx="17927">
                  <c:v>0.18627778706334625</c:v>
                </c:pt>
                <c:pt idx="17928">
                  <c:v>0.18619421694801938</c:v>
                </c:pt>
                <c:pt idx="17929">
                  <c:v>0.18619421694801938</c:v>
                </c:pt>
                <c:pt idx="17930">
                  <c:v>0.18611064683269274</c:v>
                </c:pt>
                <c:pt idx="17931">
                  <c:v>0.18611064683269274</c:v>
                </c:pt>
                <c:pt idx="17932">
                  <c:v>0.18602707671736593</c:v>
                </c:pt>
                <c:pt idx="17933">
                  <c:v>0.18594350660203918</c:v>
                </c:pt>
                <c:pt idx="17934">
                  <c:v>0.18585993648671245</c:v>
                </c:pt>
                <c:pt idx="17935">
                  <c:v>0.18585993648671245</c:v>
                </c:pt>
                <c:pt idx="17936">
                  <c:v>0.18585993648671245</c:v>
                </c:pt>
                <c:pt idx="17937">
                  <c:v>0.18585993648671245</c:v>
                </c:pt>
                <c:pt idx="17938">
                  <c:v>0.18585993648671245</c:v>
                </c:pt>
                <c:pt idx="17939">
                  <c:v>0.18585993648671245</c:v>
                </c:pt>
                <c:pt idx="17940">
                  <c:v>0.18585993648671245</c:v>
                </c:pt>
                <c:pt idx="17941">
                  <c:v>0.18577636637138573</c:v>
                </c:pt>
                <c:pt idx="17942">
                  <c:v>0.18577636637138573</c:v>
                </c:pt>
                <c:pt idx="17943">
                  <c:v>0.18577636637138573</c:v>
                </c:pt>
                <c:pt idx="17944">
                  <c:v>0.18569279625605883</c:v>
                </c:pt>
                <c:pt idx="17945">
                  <c:v>0.18569279625605883</c:v>
                </c:pt>
                <c:pt idx="17946">
                  <c:v>0.18560922614073211</c:v>
                </c:pt>
                <c:pt idx="17947">
                  <c:v>0.18560922614073211</c:v>
                </c:pt>
                <c:pt idx="17948">
                  <c:v>0.18560922614073211</c:v>
                </c:pt>
                <c:pt idx="17949">
                  <c:v>0.18552565602540533</c:v>
                </c:pt>
                <c:pt idx="17950">
                  <c:v>0.18552565602540533</c:v>
                </c:pt>
                <c:pt idx="17951">
                  <c:v>0.18544208591007871</c:v>
                </c:pt>
                <c:pt idx="17952">
                  <c:v>0.18544208591007871</c:v>
                </c:pt>
                <c:pt idx="17953">
                  <c:v>0.18535851579475182</c:v>
                </c:pt>
                <c:pt idx="17954">
                  <c:v>0.18535851579475182</c:v>
                </c:pt>
                <c:pt idx="17955">
                  <c:v>0.18535851579475182</c:v>
                </c:pt>
                <c:pt idx="17956">
                  <c:v>0.18535851579475182</c:v>
                </c:pt>
                <c:pt idx="17957">
                  <c:v>0.18535851579475182</c:v>
                </c:pt>
                <c:pt idx="17958">
                  <c:v>0.18535851579475182</c:v>
                </c:pt>
                <c:pt idx="17959">
                  <c:v>0.18535851579475182</c:v>
                </c:pt>
                <c:pt idx="17960">
                  <c:v>0.18527494567942512</c:v>
                </c:pt>
                <c:pt idx="17961">
                  <c:v>0.18519137556409832</c:v>
                </c:pt>
                <c:pt idx="17962">
                  <c:v>0.18519137556409832</c:v>
                </c:pt>
                <c:pt idx="17963">
                  <c:v>0.18519137556409832</c:v>
                </c:pt>
                <c:pt idx="17964">
                  <c:v>0.18519137556409832</c:v>
                </c:pt>
                <c:pt idx="17965">
                  <c:v>0.18519137556409832</c:v>
                </c:pt>
                <c:pt idx="17966">
                  <c:v>0.18519137556409832</c:v>
                </c:pt>
                <c:pt idx="17967">
                  <c:v>0.18510780544877148</c:v>
                </c:pt>
                <c:pt idx="17968">
                  <c:v>0.18510780544877148</c:v>
                </c:pt>
                <c:pt idx="17969">
                  <c:v>0.18510780544877148</c:v>
                </c:pt>
                <c:pt idx="17970">
                  <c:v>0.18502423533344486</c:v>
                </c:pt>
                <c:pt idx="17971">
                  <c:v>0.18502423533344486</c:v>
                </c:pt>
                <c:pt idx="17972">
                  <c:v>0.18494066521811803</c:v>
                </c:pt>
                <c:pt idx="17973">
                  <c:v>0.18494066521811803</c:v>
                </c:pt>
                <c:pt idx="17974">
                  <c:v>0.18485709510279136</c:v>
                </c:pt>
                <c:pt idx="17975">
                  <c:v>0.18485709510279136</c:v>
                </c:pt>
                <c:pt idx="17976">
                  <c:v>0.18477352498746449</c:v>
                </c:pt>
                <c:pt idx="17977">
                  <c:v>0.18477352498746449</c:v>
                </c:pt>
                <c:pt idx="17978">
                  <c:v>0.18477352498746449</c:v>
                </c:pt>
                <c:pt idx="17979">
                  <c:v>0.18477352498746449</c:v>
                </c:pt>
                <c:pt idx="17980">
                  <c:v>0.18477352498746449</c:v>
                </c:pt>
                <c:pt idx="17981">
                  <c:v>0.18477352498746449</c:v>
                </c:pt>
                <c:pt idx="17982">
                  <c:v>0.18477352498746449</c:v>
                </c:pt>
                <c:pt idx="17983">
                  <c:v>0.18468995487213777</c:v>
                </c:pt>
                <c:pt idx="17984">
                  <c:v>0.18468995487213777</c:v>
                </c:pt>
                <c:pt idx="17985">
                  <c:v>0.18468995487213777</c:v>
                </c:pt>
                <c:pt idx="17986">
                  <c:v>0.18460638475681113</c:v>
                </c:pt>
                <c:pt idx="17987">
                  <c:v>0.18460638475681113</c:v>
                </c:pt>
                <c:pt idx="17988">
                  <c:v>0.18460638475681113</c:v>
                </c:pt>
                <c:pt idx="17989">
                  <c:v>0.18460638475681113</c:v>
                </c:pt>
                <c:pt idx="17990">
                  <c:v>0.18452281464148423</c:v>
                </c:pt>
                <c:pt idx="17991">
                  <c:v>0.18452281464148423</c:v>
                </c:pt>
                <c:pt idx="17992">
                  <c:v>0.18443924452615756</c:v>
                </c:pt>
                <c:pt idx="17993">
                  <c:v>0.18443924452615756</c:v>
                </c:pt>
                <c:pt idx="17994">
                  <c:v>0.18443924452615756</c:v>
                </c:pt>
                <c:pt idx="17995">
                  <c:v>0.1843556744108307</c:v>
                </c:pt>
                <c:pt idx="17996">
                  <c:v>0.1843556744108307</c:v>
                </c:pt>
                <c:pt idx="17997">
                  <c:v>0.1843556744108307</c:v>
                </c:pt>
                <c:pt idx="17998">
                  <c:v>0.1843556744108307</c:v>
                </c:pt>
                <c:pt idx="17999">
                  <c:v>0.18427210429550389</c:v>
                </c:pt>
                <c:pt idx="18000">
                  <c:v>0.18427210429550389</c:v>
                </c:pt>
                <c:pt idx="18001">
                  <c:v>0.18427210429550389</c:v>
                </c:pt>
                <c:pt idx="18002">
                  <c:v>0.18427210429550389</c:v>
                </c:pt>
                <c:pt idx="18003">
                  <c:v>0.18418853418017728</c:v>
                </c:pt>
                <c:pt idx="18004">
                  <c:v>0.18418853418017728</c:v>
                </c:pt>
                <c:pt idx="18005">
                  <c:v>0.18418853418017728</c:v>
                </c:pt>
                <c:pt idx="18006">
                  <c:v>0.18418853418017728</c:v>
                </c:pt>
                <c:pt idx="18007">
                  <c:v>0.18418853418017728</c:v>
                </c:pt>
                <c:pt idx="18008">
                  <c:v>0.18410496406485038</c:v>
                </c:pt>
                <c:pt idx="18009">
                  <c:v>0.18410496406485038</c:v>
                </c:pt>
                <c:pt idx="18010">
                  <c:v>0.18410496406485038</c:v>
                </c:pt>
                <c:pt idx="18011">
                  <c:v>0.18402139394952371</c:v>
                </c:pt>
                <c:pt idx="18012">
                  <c:v>0.18402139394952371</c:v>
                </c:pt>
                <c:pt idx="18013">
                  <c:v>0.18402139394952371</c:v>
                </c:pt>
                <c:pt idx="18014">
                  <c:v>0.18402139394952371</c:v>
                </c:pt>
                <c:pt idx="18015">
                  <c:v>0.18393782383419696</c:v>
                </c:pt>
                <c:pt idx="18016">
                  <c:v>0.18393782383419696</c:v>
                </c:pt>
                <c:pt idx="18017">
                  <c:v>0.18385425371887015</c:v>
                </c:pt>
                <c:pt idx="18018">
                  <c:v>0.18385425371887015</c:v>
                </c:pt>
                <c:pt idx="18019">
                  <c:v>0.18385425371887015</c:v>
                </c:pt>
                <c:pt idx="18020">
                  <c:v>0.18385425371887015</c:v>
                </c:pt>
                <c:pt idx="18021">
                  <c:v>0.18377068360354337</c:v>
                </c:pt>
                <c:pt idx="18022">
                  <c:v>0.18377068360354337</c:v>
                </c:pt>
                <c:pt idx="18023">
                  <c:v>0.18377068360354337</c:v>
                </c:pt>
                <c:pt idx="18024">
                  <c:v>0.18377068360354337</c:v>
                </c:pt>
                <c:pt idx="18025">
                  <c:v>0.1836871134882167</c:v>
                </c:pt>
                <c:pt idx="18026">
                  <c:v>0.1836871134882167</c:v>
                </c:pt>
                <c:pt idx="18027">
                  <c:v>0.1836871134882167</c:v>
                </c:pt>
                <c:pt idx="18028">
                  <c:v>0.1836871134882167</c:v>
                </c:pt>
                <c:pt idx="18029">
                  <c:v>0.1836871134882167</c:v>
                </c:pt>
                <c:pt idx="18030">
                  <c:v>0.18360354337288989</c:v>
                </c:pt>
                <c:pt idx="18031">
                  <c:v>0.18351997325756314</c:v>
                </c:pt>
                <c:pt idx="18032">
                  <c:v>0.18351997325756314</c:v>
                </c:pt>
                <c:pt idx="18033">
                  <c:v>0.18351997325756314</c:v>
                </c:pt>
                <c:pt idx="18034">
                  <c:v>0.18351997325756314</c:v>
                </c:pt>
                <c:pt idx="18035">
                  <c:v>0.18351997325756314</c:v>
                </c:pt>
                <c:pt idx="18036">
                  <c:v>0.18343640314223647</c:v>
                </c:pt>
                <c:pt idx="18037">
                  <c:v>0.18343640314223647</c:v>
                </c:pt>
                <c:pt idx="18038">
                  <c:v>0.18343640314223647</c:v>
                </c:pt>
                <c:pt idx="18039">
                  <c:v>0.18335283302690958</c:v>
                </c:pt>
                <c:pt idx="18040">
                  <c:v>0.18335283302690958</c:v>
                </c:pt>
                <c:pt idx="18041">
                  <c:v>0.18335283302690958</c:v>
                </c:pt>
                <c:pt idx="18042">
                  <c:v>0.18335283302690958</c:v>
                </c:pt>
                <c:pt idx="18043">
                  <c:v>0.18335283302690958</c:v>
                </c:pt>
                <c:pt idx="18044">
                  <c:v>0.18335283302690958</c:v>
                </c:pt>
                <c:pt idx="18045">
                  <c:v>0.18335283302690958</c:v>
                </c:pt>
                <c:pt idx="18046">
                  <c:v>0.18326926291158291</c:v>
                </c:pt>
                <c:pt idx="18047">
                  <c:v>0.18318569279625613</c:v>
                </c:pt>
                <c:pt idx="18048">
                  <c:v>0.18310212268092929</c:v>
                </c:pt>
                <c:pt idx="18049">
                  <c:v>0.18310212268092929</c:v>
                </c:pt>
                <c:pt idx="18050">
                  <c:v>0.18310212268092929</c:v>
                </c:pt>
                <c:pt idx="18051">
                  <c:v>0.18301855256560257</c:v>
                </c:pt>
                <c:pt idx="18052">
                  <c:v>0.18293498245027584</c:v>
                </c:pt>
                <c:pt idx="18053">
                  <c:v>0.18293498245027584</c:v>
                </c:pt>
                <c:pt idx="18054">
                  <c:v>0.18293498245027584</c:v>
                </c:pt>
                <c:pt idx="18055">
                  <c:v>0.18293498245027584</c:v>
                </c:pt>
                <c:pt idx="18056">
                  <c:v>0.18293498245027584</c:v>
                </c:pt>
                <c:pt idx="18057">
                  <c:v>0.18293498245027584</c:v>
                </c:pt>
                <c:pt idx="18058">
                  <c:v>0.18285141233494906</c:v>
                </c:pt>
                <c:pt idx="18059">
                  <c:v>0.18285141233494906</c:v>
                </c:pt>
                <c:pt idx="18060">
                  <c:v>0.18285141233494906</c:v>
                </c:pt>
                <c:pt idx="18061">
                  <c:v>0.18285141233494906</c:v>
                </c:pt>
                <c:pt idx="18062">
                  <c:v>0.18285141233494906</c:v>
                </c:pt>
                <c:pt idx="18063">
                  <c:v>0.18285141233494906</c:v>
                </c:pt>
                <c:pt idx="18064">
                  <c:v>0.18285141233494906</c:v>
                </c:pt>
                <c:pt idx="18065">
                  <c:v>0.18285141233494906</c:v>
                </c:pt>
                <c:pt idx="18066">
                  <c:v>0.18285141233494906</c:v>
                </c:pt>
                <c:pt idx="18067">
                  <c:v>0.18285141233494906</c:v>
                </c:pt>
                <c:pt idx="18068">
                  <c:v>0.18285141233494906</c:v>
                </c:pt>
                <c:pt idx="18069">
                  <c:v>0.18285141233494906</c:v>
                </c:pt>
                <c:pt idx="18070">
                  <c:v>0.18285141233494906</c:v>
                </c:pt>
                <c:pt idx="18071">
                  <c:v>0.18285141233494906</c:v>
                </c:pt>
                <c:pt idx="18072">
                  <c:v>0.18285141233494906</c:v>
                </c:pt>
                <c:pt idx="18073">
                  <c:v>0.18285141233494906</c:v>
                </c:pt>
                <c:pt idx="18074">
                  <c:v>0.18276784221962233</c:v>
                </c:pt>
                <c:pt idx="18075">
                  <c:v>0.18276784221962233</c:v>
                </c:pt>
                <c:pt idx="18076">
                  <c:v>0.18276784221962233</c:v>
                </c:pt>
                <c:pt idx="18077">
                  <c:v>0.18276784221962233</c:v>
                </c:pt>
                <c:pt idx="18078">
                  <c:v>0.18268427210429555</c:v>
                </c:pt>
                <c:pt idx="18079">
                  <c:v>0.18268427210429555</c:v>
                </c:pt>
                <c:pt idx="18080">
                  <c:v>0.18268427210429555</c:v>
                </c:pt>
                <c:pt idx="18081">
                  <c:v>0.18268427210429555</c:v>
                </c:pt>
                <c:pt idx="18082">
                  <c:v>0.18268427210429555</c:v>
                </c:pt>
                <c:pt idx="18083">
                  <c:v>0.18260070198896872</c:v>
                </c:pt>
                <c:pt idx="18084">
                  <c:v>0.18260070198896872</c:v>
                </c:pt>
                <c:pt idx="18085">
                  <c:v>0.18251713187364199</c:v>
                </c:pt>
                <c:pt idx="18086">
                  <c:v>0.18251713187364199</c:v>
                </c:pt>
                <c:pt idx="18087">
                  <c:v>0.18243356175831529</c:v>
                </c:pt>
                <c:pt idx="18088">
                  <c:v>0.18243356175831529</c:v>
                </c:pt>
                <c:pt idx="18089">
                  <c:v>0.18243356175831529</c:v>
                </c:pt>
                <c:pt idx="18090">
                  <c:v>0.18243356175831529</c:v>
                </c:pt>
                <c:pt idx="18091">
                  <c:v>0.18243356175831529</c:v>
                </c:pt>
                <c:pt idx="18092">
                  <c:v>0.18243356175831529</c:v>
                </c:pt>
                <c:pt idx="18093">
                  <c:v>0.18243356175831529</c:v>
                </c:pt>
                <c:pt idx="18094">
                  <c:v>0.18243356175831529</c:v>
                </c:pt>
                <c:pt idx="18095">
                  <c:v>0.18234999164298854</c:v>
                </c:pt>
                <c:pt idx="18096">
                  <c:v>0.18234999164298854</c:v>
                </c:pt>
                <c:pt idx="18097">
                  <c:v>0.18234999164298854</c:v>
                </c:pt>
                <c:pt idx="18098">
                  <c:v>0.18226642152766181</c:v>
                </c:pt>
                <c:pt idx="18099">
                  <c:v>0.18226642152766181</c:v>
                </c:pt>
                <c:pt idx="18100">
                  <c:v>0.18218285141233498</c:v>
                </c:pt>
                <c:pt idx="18101">
                  <c:v>0.18218285141233498</c:v>
                </c:pt>
                <c:pt idx="18102">
                  <c:v>0.18218285141233498</c:v>
                </c:pt>
                <c:pt idx="18103">
                  <c:v>0.18209928129700825</c:v>
                </c:pt>
                <c:pt idx="18104">
                  <c:v>0.18201571118168153</c:v>
                </c:pt>
                <c:pt idx="18105">
                  <c:v>0.18201571118168153</c:v>
                </c:pt>
                <c:pt idx="18106">
                  <c:v>0.18201571118168153</c:v>
                </c:pt>
                <c:pt idx="18107">
                  <c:v>0.1819321410663548</c:v>
                </c:pt>
                <c:pt idx="18108">
                  <c:v>0.18184857095102791</c:v>
                </c:pt>
                <c:pt idx="18109">
                  <c:v>0.18184857095102791</c:v>
                </c:pt>
                <c:pt idx="18110">
                  <c:v>0.18184857095102791</c:v>
                </c:pt>
                <c:pt idx="18111">
                  <c:v>0.18176500083570124</c:v>
                </c:pt>
                <c:pt idx="18112">
                  <c:v>0.18176500083570124</c:v>
                </c:pt>
                <c:pt idx="18113">
                  <c:v>0.18176500083570124</c:v>
                </c:pt>
                <c:pt idx="18114">
                  <c:v>0.18176500083570124</c:v>
                </c:pt>
                <c:pt idx="18115">
                  <c:v>0.18176500083570124</c:v>
                </c:pt>
                <c:pt idx="18116">
                  <c:v>0.18168143072037443</c:v>
                </c:pt>
                <c:pt idx="18117">
                  <c:v>0.18168143072037443</c:v>
                </c:pt>
                <c:pt idx="18118">
                  <c:v>0.18168143072037443</c:v>
                </c:pt>
                <c:pt idx="18119">
                  <c:v>0.18168143072037443</c:v>
                </c:pt>
                <c:pt idx="18120">
                  <c:v>0.18159786060504771</c:v>
                </c:pt>
                <c:pt idx="18121">
                  <c:v>0.18159786060504771</c:v>
                </c:pt>
                <c:pt idx="18122">
                  <c:v>0.18159786060504771</c:v>
                </c:pt>
                <c:pt idx="18123">
                  <c:v>0.18159786060504771</c:v>
                </c:pt>
                <c:pt idx="18124">
                  <c:v>0.18151429048972101</c:v>
                </c:pt>
                <c:pt idx="18125">
                  <c:v>0.18143072037439423</c:v>
                </c:pt>
                <c:pt idx="18126">
                  <c:v>0.18134715025906739</c:v>
                </c:pt>
                <c:pt idx="18127">
                  <c:v>0.18126358014374061</c:v>
                </c:pt>
                <c:pt idx="18128">
                  <c:v>0.18126358014374061</c:v>
                </c:pt>
                <c:pt idx="18129">
                  <c:v>0.18118001002841388</c:v>
                </c:pt>
                <c:pt idx="18130">
                  <c:v>0.18109643991308716</c:v>
                </c:pt>
                <c:pt idx="18131">
                  <c:v>0.18109643991308716</c:v>
                </c:pt>
                <c:pt idx="18132">
                  <c:v>0.18101286979776043</c:v>
                </c:pt>
                <c:pt idx="18133">
                  <c:v>0.18101286979776043</c:v>
                </c:pt>
                <c:pt idx="18134">
                  <c:v>0.18092929968243368</c:v>
                </c:pt>
                <c:pt idx="18135">
                  <c:v>0.18092929968243368</c:v>
                </c:pt>
                <c:pt idx="18136">
                  <c:v>0.18092929968243368</c:v>
                </c:pt>
                <c:pt idx="18137">
                  <c:v>0.18084572956710682</c:v>
                </c:pt>
                <c:pt idx="18138">
                  <c:v>0.18084572956710682</c:v>
                </c:pt>
                <c:pt idx="18139">
                  <c:v>0.18084572956710682</c:v>
                </c:pt>
                <c:pt idx="18140">
                  <c:v>0.18076215945178017</c:v>
                </c:pt>
                <c:pt idx="18141">
                  <c:v>0.18067858933645331</c:v>
                </c:pt>
                <c:pt idx="18142">
                  <c:v>0.18067858933645331</c:v>
                </c:pt>
                <c:pt idx="18143">
                  <c:v>0.18067858933645331</c:v>
                </c:pt>
                <c:pt idx="18144">
                  <c:v>0.18067858933645331</c:v>
                </c:pt>
                <c:pt idx="18145">
                  <c:v>0.18067858933645331</c:v>
                </c:pt>
                <c:pt idx="18146">
                  <c:v>0.18067858933645331</c:v>
                </c:pt>
                <c:pt idx="18147">
                  <c:v>0.18067858933645331</c:v>
                </c:pt>
                <c:pt idx="18148">
                  <c:v>0.18059501922112658</c:v>
                </c:pt>
                <c:pt idx="18149">
                  <c:v>0.18051144910579986</c:v>
                </c:pt>
                <c:pt idx="18150">
                  <c:v>0.18051144910579986</c:v>
                </c:pt>
                <c:pt idx="18151">
                  <c:v>0.18042787899047302</c:v>
                </c:pt>
                <c:pt idx="18152">
                  <c:v>0.18042787899047302</c:v>
                </c:pt>
                <c:pt idx="18153">
                  <c:v>0.18042787899047302</c:v>
                </c:pt>
                <c:pt idx="18154">
                  <c:v>0.18034430887514641</c:v>
                </c:pt>
                <c:pt idx="18155">
                  <c:v>0.18034430887514641</c:v>
                </c:pt>
                <c:pt idx="18156">
                  <c:v>0.18026073875981954</c:v>
                </c:pt>
                <c:pt idx="18157">
                  <c:v>0.18026073875981954</c:v>
                </c:pt>
                <c:pt idx="18158">
                  <c:v>0.18026073875981954</c:v>
                </c:pt>
                <c:pt idx="18159">
                  <c:v>0.18026073875981954</c:v>
                </c:pt>
                <c:pt idx="18160">
                  <c:v>0.18026073875981954</c:v>
                </c:pt>
                <c:pt idx="18161">
                  <c:v>0.18017716864449274</c:v>
                </c:pt>
                <c:pt idx="18162">
                  <c:v>0.18009359852916601</c:v>
                </c:pt>
                <c:pt idx="18163">
                  <c:v>0.1800100284138392</c:v>
                </c:pt>
                <c:pt idx="18164">
                  <c:v>0.1800100284138392</c:v>
                </c:pt>
                <c:pt idx="18165">
                  <c:v>0.1799264582985125</c:v>
                </c:pt>
                <c:pt idx="18166">
                  <c:v>0.17984288818318578</c:v>
                </c:pt>
                <c:pt idx="18167">
                  <c:v>0.17975931806785894</c:v>
                </c:pt>
                <c:pt idx="18168">
                  <c:v>0.17975931806785894</c:v>
                </c:pt>
                <c:pt idx="18169">
                  <c:v>0.17975931806785894</c:v>
                </c:pt>
                <c:pt idx="18170">
                  <c:v>0.17975931806785894</c:v>
                </c:pt>
                <c:pt idx="18171">
                  <c:v>0.17975931806785894</c:v>
                </c:pt>
                <c:pt idx="18172">
                  <c:v>0.17975931806785894</c:v>
                </c:pt>
                <c:pt idx="18173">
                  <c:v>0.17967574795253216</c:v>
                </c:pt>
                <c:pt idx="18174">
                  <c:v>0.17967574795253216</c:v>
                </c:pt>
                <c:pt idx="18175">
                  <c:v>0.17959217783720546</c:v>
                </c:pt>
                <c:pt idx="18176">
                  <c:v>0.17959217783720546</c:v>
                </c:pt>
                <c:pt idx="18177">
                  <c:v>0.17959217783720546</c:v>
                </c:pt>
                <c:pt idx="18178">
                  <c:v>0.17959217783720546</c:v>
                </c:pt>
                <c:pt idx="18179">
                  <c:v>0.17950860772187871</c:v>
                </c:pt>
                <c:pt idx="18180">
                  <c:v>0.17950860772187871</c:v>
                </c:pt>
                <c:pt idx="18181">
                  <c:v>0.17942503760655193</c:v>
                </c:pt>
                <c:pt idx="18182">
                  <c:v>0.17934146749122529</c:v>
                </c:pt>
                <c:pt idx="18183">
                  <c:v>0.17925789737589845</c:v>
                </c:pt>
                <c:pt idx="18184">
                  <c:v>0.17925789737589845</c:v>
                </c:pt>
                <c:pt idx="18185">
                  <c:v>0.17917432726057153</c:v>
                </c:pt>
                <c:pt idx="18186">
                  <c:v>0.17917432726057153</c:v>
                </c:pt>
                <c:pt idx="18187">
                  <c:v>0.17917432726057153</c:v>
                </c:pt>
                <c:pt idx="18188">
                  <c:v>0.17917432726057153</c:v>
                </c:pt>
                <c:pt idx="18189">
                  <c:v>0.17909075714524486</c:v>
                </c:pt>
                <c:pt idx="18190">
                  <c:v>0.17900718702991819</c:v>
                </c:pt>
                <c:pt idx="18191">
                  <c:v>0.17900718702991819</c:v>
                </c:pt>
                <c:pt idx="18192">
                  <c:v>0.17900718702991819</c:v>
                </c:pt>
                <c:pt idx="18193">
                  <c:v>0.17900718702991819</c:v>
                </c:pt>
                <c:pt idx="18194">
                  <c:v>0.17900718702991819</c:v>
                </c:pt>
                <c:pt idx="18195">
                  <c:v>0.17900718702991819</c:v>
                </c:pt>
                <c:pt idx="18196">
                  <c:v>0.17900718702991819</c:v>
                </c:pt>
                <c:pt idx="18197">
                  <c:v>0.17900718702991819</c:v>
                </c:pt>
                <c:pt idx="18198">
                  <c:v>0.17900718702991819</c:v>
                </c:pt>
                <c:pt idx="18199">
                  <c:v>0.17900718702991819</c:v>
                </c:pt>
                <c:pt idx="18200">
                  <c:v>0.17892361691459135</c:v>
                </c:pt>
                <c:pt idx="18201">
                  <c:v>0.17892361691459135</c:v>
                </c:pt>
                <c:pt idx="18202">
                  <c:v>0.17884004679926468</c:v>
                </c:pt>
                <c:pt idx="18203">
                  <c:v>0.17884004679926468</c:v>
                </c:pt>
                <c:pt idx="18204">
                  <c:v>0.17884004679926468</c:v>
                </c:pt>
                <c:pt idx="18205">
                  <c:v>0.17884004679926468</c:v>
                </c:pt>
                <c:pt idx="18206">
                  <c:v>0.17884004679926468</c:v>
                </c:pt>
                <c:pt idx="18207">
                  <c:v>0.17884004679926468</c:v>
                </c:pt>
                <c:pt idx="18208">
                  <c:v>0.17875647668393779</c:v>
                </c:pt>
                <c:pt idx="18209">
                  <c:v>0.17875647668393779</c:v>
                </c:pt>
                <c:pt idx="18210">
                  <c:v>0.17875647668393779</c:v>
                </c:pt>
                <c:pt idx="18211">
                  <c:v>0.17875647668393779</c:v>
                </c:pt>
                <c:pt idx="18212">
                  <c:v>0.17875647668393779</c:v>
                </c:pt>
                <c:pt idx="18213">
                  <c:v>0.17875647668393779</c:v>
                </c:pt>
                <c:pt idx="18214">
                  <c:v>0.17867290656861096</c:v>
                </c:pt>
                <c:pt idx="18215">
                  <c:v>0.17858933645328443</c:v>
                </c:pt>
                <c:pt idx="18216">
                  <c:v>0.17858933645328443</c:v>
                </c:pt>
                <c:pt idx="18217">
                  <c:v>0.17858933645328443</c:v>
                </c:pt>
                <c:pt idx="18218">
                  <c:v>0.17858933645328443</c:v>
                </c:pt>
                <c:pt idx="18219">
                  <c:v>0.17858933645328443</c:v>
                </c:pt>
                <c:pt idx="18220">
                  <c:v>0.17850576633795756</c:v>
                </c:pt>
                <c:pt idx="18221">
                  <c:v>0.17850576633795756</c:v>
                </c:pt>
                <c:pt idx="18222">
                  <c:v>0.17850576633795756</c:v>
                </c:pt>
                <c:pt idx="18223">
                  <c:v>0.17842219622263084</c:v>
                </c:pt>
                <c:pt idx="18224">
                  <c:v>0.17842219622263084</c:v>
                </c:pt>
                <c:pt idx="18225">
                  <c:v>0.17833862610730405</c:v>
                </c:pt>
                <c:pt idx="18226">
                  <c:v>0.17833862610730405</c:v>
                </c:pt>
                <c:pt idx="18227">
                  <c:v>0.17833862610730405</c:v>
                </c:pt>
                <c:pt idx="18228">
                  <c:v>0.17825505599197727</c:v>
                </c:pt>
                <c:pt idx="18229">
                  <c:v>0.17825505599197727</c:v>
                </c:pt>
                <c:pt idx="18230">
                  <c:v>0.1781714858766506</c:v>
                </c:pt>
                <c:pt idx="18231">
                  <c:v>0.1781714858766506</c:v>
                </c:pt>
                <c:pt idx="18232">
                  <c:v>0.1781714858766506</c:v>
                </c:pt>
                <c:pt idx="18233">
                  <c:v>0.17808791576132388</c:v>
                </c:pt>
                <c:pt idx="18234">
                  <c:v>0.17808791576132388</c:v>
                </c:pt>
                <c:pt idx="18235">
                  <c:v>0.17800434564599704</c:v>
                </c:pt>
                <c:pt idx="18236">
                  <c:v>0.17800434564599704</c:v>
                </c:pt>
                <c:pt idx="18237">
                  <c:v>0.17792077553067021</c:v>
                </c:pt>
                <c:pt idx="18238">
                  <c:v>0.17783720541534348</c:v>
                </c:pt>
                <c:pt idx="18239">
                  <c:v>0.17783720541534348</c:v>
                </c:pt>
                <c:pt idx="18240">
                  <c:v>0.17783720541534348</c:v>
                </c:pt>
                <c:pt idx="18241">
                  <c:v>0.17775363530001675</c:v>
                </c:pt>
                <c:pt idx="18242">
                  <c:v>0.17767006518468992</c:v>
                </c:pt>
                <c:pt idx="18243">
                  <c:v>0.17767006518468992</c:v>
                </c:pt>
                <c:pt idx="18244">
                  <c:v>0.1775864950693633</c:v>
                </c:pt>
                <c:pt idx="18245">
                  <c:v>0.1775864950693633</c:v>
                </c:pt>
                <c:pt idx="18246">
                  <c:v>0.17750292495403638</c:v>
                </c:pt>
                <c:pt idx="18247">
                  <c:v>0.17750292495403638</c:v>
                </c:pt>
                <c:pt idx="18248">
                  <c:v>0.17750292495403638</c:v>
                </c:pt>
                <c:pt idx="18249">
                  <c:v>0.17750292495403638</c:v>
                </c:pt>
                <c:pt idx="18250">
                  <c:v>0.17750292495403638</c:v>
                </c:pt>
                <c:pt idx="18251">
                  <c:v>0.17750292495403638</c:v>
                </c:pt>
                <c:pt idx="18252">
                  <c:v>0.17750292495403638</c:v>
                </c:pt>
                <c:pt idx="18253">
                  <c:v>0.17750292495403638</c:v>
                </c:pt>
                <c:pt idx="18254">
                  <c:v>0.17750292495403638</c:v>
                </c:pt>
                <c:pt idx="18255">
                  <c:v>0.17750292495403638</c:v>
                </c:pt>
                <c:pt idx="18256">
                  <c:v>0.17750292495403638</c:v>
                </c:pt>
                <c:pt idx="18257">
                  <c:v>0.17750292495403638</c:v>
                </c:pt>
                <c:pt idx="18258">
                  <c:v>0.17750292495403638</c:v>
                </c:pt>
                <c:pt idx="18259">
                  <c:v>0.17750292495403638</c:v>
                </c:pt>
                <c:pt idx="18260">
                  <c:v>0.17750292495403638</c:v>
                </c:pt>
                <c:pt idx="18261">
                  <c:v>0.17741935483870974</c:v>
                </c:pt>
                <c:pt idx="18262">
                  <c:v>0.17733578472338296</c:v>
                </c:pt>
                <c:pt idx="18263">
                  <c:v>0.17733578472338296</c:v>
                </c:pt>
                <c:pt idx="18264">
                  <c:v>0.17733578472338296</c:v>
                </c:pt>
                <c:pt idx="18265">
                  <c:v>0.17725221460805618</c:v>
                </c:pt>
                <c:pt idx="18266">
                  <c:v>0.17716864449272945</c:v>
                </c:pt>
                <c:pt idx="18267">
                  <c:v>0.17716864449272945</c:v>
                </c:pt>
                <c:pt idx="18268">
                  <c:v>0.17716864449272945</c:v>
                </c:pt>
                <c:pt idx="18269">
                  <c:v>0.17716864449272945</c:v>
                </c:pt>
                <c:pt idx="18270">
                  <c:v>0.17708507437740273</c:v>
                </c:pt>
                <c:pt idx="18271">
                  <c:v>0.17708507437740273</c:v>
                </c:pt>
                <c:pt idx="18272">
                  <c:v>0.17700150426207584</c:v>
                </c:pt>
                <c:pt idx="18273">
                  <c:v>0.17700150426207584</c:v>
                </c:pt>
                <c:pt idx="18274">
                  <c:v>0.17700150426207584</c:v>
                </c:pt>
                <c:pt idx="18275">
                  <c:v>0.17700150426207584</c:v>
                </c:pt>
                <c:pt idx="18276">
                  <c:v>0.17691793414674931</c:v>
                </c:pt>
                <c:pt idx="18277">
                  <c:v>0.17683436403142247</c:v>
                </c:pt>
                <c:pt idx="18278">
                  <c:v>0.17683436403142247</c:v>
                </c:pt>
                <c:pt idx="18279">
                  <c:v>0.17675079391609566</c:v>
                </c:pt>
                <c:pt idx="18280">
                  <c:v>0.17675079391609566</c:v>
                </c:pt>
                <c:pt idx="18281">
                  <c:v>0.17666722380076888</c:v>
                </c:pt>
                <c:pt idx="18282">
                  <c:v>0.17666722380076888</c:v>
                </c:pt>
                <c:pt idx="18283">
                  <c:v>0.17658365368544204</c:v>
                </c:pt>
                <c:pt idx="18284">
                  <c:v>0.17658365368544204</c:v>
                </c:pt>
                <c:pt idx="18285">
                  <c:v>0.17658365368544204</c:v>
                </c:pt>
                <c:pt idx="18286">
                  <c:v>0.17658365368544204</c:v>
                </c:pt>
                <c:pt idx="18287">
                  <c:v>0.17658365368544204</c:v>
                </c:pt>
                <c:pt idx="18288">
                  <c:v>0.17658365368544204</c:v>
                </c:pt>
                <c:pt idx="18289">
                  <c:v>0.17658365368544204</c:v>
                </c:pt>
                <c:pt idx="18290">
                  <c:v>0.17658365368544204</c:v>
                </c:pt>
                <c:pt idx="18291">
                  <c:v>0.17658365368544204</c:v>
                </c:pt>
                <c:pt idx="18292">
                  <c:v>0.17650008357011546</c:v>
                </c:pt>
                <c:pt idx="18293">
                  <c:v>0.17650008357011546</c:v>
                </c:pt>
                <c:pt idx="18294">
                  <c:v>0.17650008357011546</c:v>
                </c:pt>
                <c:pt idx="18295">
                  <c:v>0.17641651345478859</c:v>
                </c:pt>
                <c:pt idx="18296">
                  <c:v>0.17633294333946187</c:v>
                </c:pt>
                <c:pt idx="18297">
                  <c:v>0.17624937322413509</c:v>
                </c:pt>
                <c:pt idx="18298">
                  <c:v>0.17616580310880825</c:v>
                </c:pt>
                <c:pt idx="18299">
                  <c:v>0.17616580310880825</c:v>
                </c:pt>
                <c:pt idx="18300">
                  <c:v>0.17608223299348164</c:v>
                </c:pt>
                <c:pt idx="18301">
                  <c:v>0.17608223299348164</c:v>
                </c:pt>
                <c:pt idx="18302">
                  <c:v>0.17608223299348164</c:v>
                </c:pt>
                <c:pt idx="18303">
                  <c:v>0.17599866287815485</c:v>
                </c:pt>
                <c:pt idx="18304">
                  <c:v>0.17591509276282818</c:v>
                </c:pt>
                <c:pt idx="18305">
                  <c:v>0.17591509276282818</c:v>
                </c:pt>
                <c:pt idx="18306">
                  <c:v>0.17591509276282818</c:v>
                </c:pt>
                <c:pt idx="18307">
                  <c:v>0.17591509276282818</c:v>
                </c:pt>
                <c:pt idx="18308">
                  <c:v>0.17591509276282818</c:v>
                </c:pt>
                <c:pt idx="18309">
                  <c:v>0.17591509276282818</c:v>
                </c:pt>
                <c:pt idx="18310">
                  <c:v>0.17583152264750118</c:v>
                </c:pt>
                <c:pt idx="18311">
                  <c:v>0.17583152264750118</c:v>
                </c:pt>
                <c:pt idx="18312">
                  <c:v>0.17574795253217457</c:v>
                </c:pt>
                <c:pt idx="18313">
                  <c:v>0.17574795253217457</c:v>
                </c:pt>
                <c:pt idx="18314">
                  <c:v>0.17574795253217457</c:v>
                </c:pt>
                <c:pt idx="18315">
                  <c:v>0.17566438241684784</c:v>
                </c:pt>
                <c:pt idx="18316">
                  <c:v>0.17566438241684784</c:v>
                </c:pt>
                <c:pt idx="18317">
                  <c:v>0.17558081230152101</c:v>
                </c:pt>
                <c:pt idx="18318">
                  <c:v>0.17558081230152101</c:v>
                </c:pt>
                <c:pt idx="18319">
                  <c:v>0.17558081230152101</c:v>
                </c:pt>
                <c:pt idx="18320">
                  <c:v>0.17558081230152101</c:v>
                </c:pt>
                <c:pt idx="18321">
                  <c:v>0.17558081230152101</c:v>
                </c:pt>
                <c:pt idx="18322">
                  <c:v>0.17549724218619439</c:v>
                </c:pt>
                <c:pt idx="18323">
                  <c:v>0.17549724218619439</c:v>
                </c:pt>
                <c:pt idx="18324">
                  <c:v>0.17549724218619439</c:v>
                </c:pt>
                <c:pt idx="18325">
                  <c:v>0.17541367207086744</c:v>
                </c:pt>
                <c:pt idx="18326">
                  <c:v>0.17533010195554066</c:v>
                </c:pt>
                <c:pt idx="18327">
                  <c:v>0.17533010195554066</c:v>
                </c:pt>
                <c:pt idx="18328">
                  <c:v>0.17524653184021408</c:v>
                </c:pt>
                <c:pt idx="18329">
                  <c:v>0.17516296172488718</c:v>
                </c:pt>
                <c:pt idx="18330">
                  <c:v>0.17516296172488718</c:v>
                </c:pt>
                <c:pt idx="18331">
                  <c:v>0.17507939160956043</c:v>
                </c:pt>
                <c:pt idx="18332">
                  <c:v>0.17507939160956043</c:v>
                </c:pt>
                <c:pt idx="18333">
                  <c:v>0.17507939160956043</c:v>
                </c:pt>
                <c:pt idx="18334">
                  <c:v>0.17499582149423373</c:v>
                </c:pt>
                <c:pt idx="18335">
                  <c:v>0.17499582149423373</c:v>
                </c:pt>
                <c:pt idx="18336">
                  <c:v>0.17491225137890695</c:v>
                </c:pt>
                <c:pt idx="18337">
                  <c:v>0.17482868126358017</c:v>
                </c:pt>
                <c:pt idx="18338">
                  <c:v>0.17482868126358017</c:v>
                </c:pt>
                <c:pt idx="18339">
                  <c:v>0.17482868126358017</c:v>
                </c:pt>
                <c:pt idx="18340">
                  <c:v>0.17482868126358017</c:v>
                </c:pt>
                <c:pt idx="18341">
                  <c:v>0.17474511114825347</c:v>
                </c:pt>
                <c:pt idx="18342">
                  <c:v>0.17474511114825347</c:v>
                </c:pt>
                <c:pt idx="18343">
                  <c:v>0.17474511114825347</c:v>
                </c:pt>
                <c:pt idx="18344">
                  <c:v>0.17474511114825347</c:v>
                </c:pt>
                <c:pt idx="18345">
                  <c:v>0.17474511114825347</c:v>
                </c:pt>
                <c:pt idx="18346">
                  <c:v>0.17466154103292669</c:v>
                </c:pt>
                <c:pt idx="18347">
                  <c:v>0.17466154103292669</c:v>
                </c:pt>
                <c:pt idx="18348">
                  <c:v>0.17466154103292669</c:v>
                </c:pt>
                <c:pt idx="18349">
                  <c:v>0.17466154103292669</c:v>
                </c:pt>
                <c:pt idx="18350">
                  <c:v>0.17457797091759986</c:v>
                </c:pt>
                <c:pt idx="18351">
                  <c:v>0.17457797091759986</c:v>
                </c:pt>
                <c:pt idx="18352">
                  <c:v>0.17457797091759986</c:v>
                </c:pt>
                <c:pt idx="18353">
                  <c:v>0.17457797091759986</c:v>
                </c:pt>
                <c:pt idx="18354">
                  <c:v>0.17457797091759986</c:v>
                </c:pt>
                <c:pt idx="18355">
                  <c:v>0.17457797091759986</c:v>
                </c:pt>
                <c:pt idx="18356">
                  <c:v>0.17449440080227324</c:v>
                </c:pt>
                <c:pt idx="18357">
                  <c:v>0.17441083068694638</c:v>
                </c:pt>
                <c:pt idx="18358">
                  <c:v>0.17441083068694638</c:v>
                </c:pt>
                <c:pt idx="18359">
                  <c:v>0.17441083068694638</c:v>
                </c:pt>
                <c:pt idx="18360">
                  <c:v>0.17441083068694638</c:v>
                </c:pt>
                <c:pt idx="18361">
                  <c:v>0.17441083068694638</c:v>
                </c:pt>
                <c:pt idx="18362">
                  <c:v>0.17441083068694638</c:v>
                </c:pt>
                <c:pt idx="18363">
                  <c:v>0.17441083068694638</c:v>
                </c:pt>
                <c:pt idx="18364">
                  <c:v>0.17441083068694638</c:v>
                </c:pt>
                <c:pt idx="18365">
                  <c:v>0.17432726057161968</c:v>
                </c:pt>
                <c:pt idx="18366">
                  <c:v>0.17424369045629295</c:v>
                </c:pt>
                <c:pt idx="18367">
                  <c:v>0.17424369045629295</c:v>
                </c:pt>
                <c:pt idx="18368">
                  <c:v>0.17416012034096606</c:v>
                </c:pt>
                <c:pt idx="18369">
                  <c:v>0.17416012034096606</c:v>
                </c:pt>
                <c:pt idx="18370">
                  <c:v>0.17407655022563923</c:v>
                </c:pt>
                <c:pt idx="18371">
                  <c:v>0.17407655022563923</c:v>
                </c:pt>
                <c:pt idx="18372">
                  <c:v>0.17407655022563923</c:v>
                </c:pt>
                <c:pt idx="18373">
                  <c:v>0.17407655022563923</c:v>
                </c:pt>
                <c:pt idx="18374">
                  <c:v>0.17399298011031261</c:v>
                </c:pt>
                <c:pt idx="18375">
                  <c:v>0.17390940999498589</c:v>
                </c:pt>
                <c:pt idx="18376">
                  <c:v>0.17390940999498589</c:v>
                </c:pt>
                <c:pt idx="18377">
                  <c:v>0.17390940999498589</c:v>
                </c:pt>
                <c:pt idx="18378">
                  <c:v>0.17390940999498589</c:v>
                </c:pt>
                <c:pt idx="18379">
                  <c:v>0.17390940999498589</c:v>
                </c:pt>
                <c:pt idx="18380">
                  <c:v>0.17390940999498589</c:v>
                </c:pt>
                <c:pt idx="18381">
                  <c:v>0.17390940999498589</c:v>
                </c:pt>
                <c:pt idx="18382">
                  <c:v>0.17390940999498589</c:v>
                </c:pt>
                <c:pt idx="18383">
                  <c:v>0.17390940999498589</c:v>
                </c:pt>
                <c:pt idx="18384">
                  <c:v>0.17382583987965905</c:v>
                </c:pt>
                <c:pt idx="18385">
                  <c:v>0.17382583987965905</c:v>
                </c:pt>
                <c:pt idx="18386">
                  <c:v>0.17382583987965905</c:v>
                </c:pt>
                <c:pt idx="18387">
                  <c:v>0.17382583987965905</c:v>
                </c:pt>
                <c:pt idx="18388">
                  <c:v>0.17382583987965905</c:v>
                </c:pt>
                <c:pt idx="18389">
                  <c:v>0.17382583987965905</c:v>
                </c:pt>
                <c:pt idx="18390">
                  <c:v>0.17382583987965905</c:v>
                </c:pt>
                <c:pt idx="18391">
                  <c:v>0.17382583987965905</c:v>
                </c:pt>
                <c:pt idx="18392">
                  <c:v>0.17374226976433238</c:v>
                </c:pt>
                <c:pt idx="18393">
                  <c:v>0.17374226976433238</c:v>
                </c:pt>
                <c:pt idx="18394">
                  <c:v>0.17374226976433238</c:v>
                </c:pt>
                <c:pt idx="18395">
                  <c:v>0.17374226976433238</c:v>
                </c:pt>
                <c:pt idx="18396">
                  <c:v>0.17374226976433238</c:v>
                </c:pt>
                <c:pt idx="18397">
                  <c:v>0.17374226976433238</c:v>
                </c:pt>
                <c:pt idx="18398">
                  <c:v>0.17365869964900543</c:v>
                </c:pt>
                <c:pt idx="18399">
                  <c:v>0.17357512953367868</c:v>
                </c:pt>
                <c:pt idx="18400">
                  <c:v>0.17357512953367868</c:v>
                </c:pt>
                <c:pt idx="18401">
                  <c:v>0.17357512953367868</c:v>
                </c:pt>
                <c:pt idx="18402">
                  <c:v>0.17349155941835204</c:v>
                </c:pt>
                <c:pt idx="18403">
                  <c:v>0.17349155941835204</c:v>
                </c:pt>
                <c:pt idx="18404">
                  <c:v>0.17349155941835204</c:v>
                </c:pt>
                <c:pt idx="18405">
                  <c:v>0.17349155941835204</c:v>
                </c:pt>
                <c:pt idx="18406">
                  <c:v>0.17340798930302531</c:v>
                </c:pt>
                <c:pt idx="18407">
                  <c:v>0.17332441918769853</c:v>
                </c:pt>
                <c:pt idx="18408">
                  <c:v>0.17332441918769853</c:v>
                </c:pt>
                <c:pt idx="18409">
                  <c:v>0.17332441918769853</c:v>
                </c:pt>
                <c:pt idx="18410">
                  <c:v>0.17324084907237181</c:v>
                </c:pt>
                <c:pt idx="18411">
                  <c:v>0.17324084907237181</c:v>
                </c:pt>
                <c:pt idx="18412">
                  <c:v>0.17324084907237181</c:v>
                </c:pt>
                <c:pt idx="18413">
                  <c:v>0.17324084907237181</c:v>
                </c:pt>
                <c:pt idx="18414">
                  <c:v>0.17324084907237181</c:v>
                </c:pt>
                <c:pt idx="18415">
                  <c:v>0.17315727895704489</c:v>
                </c:pt>
                <c:pt idx="18416">
                  <c:v>0.17315727895704489</c:v>
                </c:pt>
                <c:pt idx="18417">
                  <c:v>0.17315727895704489</c:v>
                </c:pt>
                <c:pt idx="18418">
                  <c:v>0.17315727895704489</c:v>
                </c:pt>
                <c:pt idx="18419">
                  <c:v>0.17315727895704489</c:v>
                </c:pt>
                <c:pt idx="18420">
                  <c:v>0.17315727895704489</c:v>
                </c:pt>
                <c:pt idx="18421">
                  <c:v>0.17315727895704489</c:v>
                </c:pt>
                <c:pt idx="18422">
                  <c:v>0.17315727895704489</c:v>
                </c:pt>
                <c:pt idx="18423">
                  <c:v>0.17307370884171822</c:v>
                </c:pt>
                <c:pt idx="18424">
                  <c:v>0.1729901387263916</c:v>
                </c:pt>
                <c:pt idx="18425">
                  <c:v>0.1729901387263916</c:v>
                </c:pt>
                <c:pt idx="18426">
                  <c:v>0.1729901387263916</c:v>
                </c:pt>
                <c:pt idx="18427">
                  <c:v>0.1729901387263916</c:v>
                </c:pt>
                <c:pt idx="18428">
                  <c:v>0.17290656861106471</c:v>
                </c:pt>
                <c:pt idx="18429">
                  <c:v>0.17290656861106471</c:v>
                </c:pt>
                <c:pt idx="18430">
                  <c:v>0.17290656861106471</c:v>
                </c:pt>
                <c:pt idx="18431">
                  <c:v>0.17290656861106471</c:v>
                </c:pt>
                <c:pt idx="18432">
                  <c:v>0.17290656861106471</c:v>
                </c:pt>
                <c:pt idx="18433">
                  <c:v>0.1728229984957379</c:v>
                </c:pt>
                <c:pt idx="18434">
                  <c:v>0.1728229984957379</c:v>
                </c:pt>
                <c:pt idx="18435">
                  <c:v>0.1728229984957379</c:v>
                </c:pt>
                <c:pt idx="18436">
                  <c:v>0.1728229984957379</c:v>
                </c:pt>
                <c:pt idx="18437">
                  <c:v>0.1728229984957379</c:v>
                </c:pt>
                <c:pt idx="18438">
                  <c:v>0.1728229984957379</c:v>
                </c:pt>
                <c:pt idx="18439">
                  <c:v>0.17273942838041123</c:v>
                </c:pt>
                <c:pt idx="18440">
                  <c:v>0.17273942838041123</c:v>
                </c:pt>
                <c:pt idx="18441">
                  <c:v>0.17273942838041123</c:v>
                </c:pt>
                <c:pt idx="18442">
                  <c:v>0.17265585826508439</c:v>
                </c:pt>
                <c:pt idx="18443">
                  <c:v>0.17265585826508439</c:v>
                </c:pt>
                <c:pt idx="18444">
                  <c:v>0.1725722881497577</c:v>
                </c:pt>
                <c:pt idx="18445">
                  <c:v>0.1725722881497577</c:v>
                </c:pt>
                <c:pt idx="18446">
                  <c:v>0.1725722881497577</c:v>
                </c:pt>
                <c:pt idx="18447">
                  <c:v>0.1725722881497577</c:v>
                </c:pt>
                <c:pt idx="18448">
                  <c:v>0.1725722881497577</c:v>
                </c:pt>
                <c:pt idx="18449">
                  <c:v>0.17248871803443094</c:v>
                </c:pt>
                <c:pt idx="18450">
                  <c:v>0.17248871803443094</c:v>
                </c:pt>
                <c:pt idx="18451">
                  <c:v>0.17248871803443094</c:v>
                </c:pt>
                <c:pt idx="18452">
                  <c:v>0.17248871803443094</c:v>
                </c:pt>
                <c:pt idx="18453">
                  <c:v>0.17240514791910416</c:v>
                </c:pt>
                <c:pt idx="18454">
                  <c:v>0.17232157780377727</c:v>
                </c:pt>
                <c:pt idx="18455">
                  <c:v>0.17223800768845071</c:v>
                </c:pt>
                <c:pt idx="18456">
                  <c:v>0.17223800768845071</c:v>
                </c:pt>
                <c:pt idx="18457">
                  <c:v>0.17223800768845071</c:v>
                </c:pt>
                <c:pt idx="18458">
                  <c:v>0.17215443757312396</c:v>
                </c:pt>
                <c:pt idx="18459">
                  <c:v>0.17215443757312396</c:v>
                </c:pt>
                <c:pt idx="18460">
                  <c:v>0.17215443757312396</c:v>
                </c:pt>
                <c:pt idx="18461">
                  <c:v>0.17215443757312396</c:v>
                </c:pt>
                <c:pt idx="18462">
                  <c:v>0.17215443757312396</c:v>
                </c:pt>
                <c:pt idx="18463">
                  <c:v>0.17215443757312396</c:v>
                </c:pt>
                <c:pt idx="18464">
                  <c:v>0.17215443757312396</c:v>
                </c:pt>
                <c:pt idx="18465">
                  <c:v>0.17215443757312396</c:v>
                </c:pt>
                <c:pt idx="18466">
                  <c:v>0.17215443757312396</c:v>
                </c:pt>
                <c:pt idx="18467">
                  <c:v>0.17215443757312396</c:v>
                </c:pt>
                <c:pt idx="18468">
                  <c:v>0.17215443757312396</c:v>
                </c:pt>
                <c:pt idx="18469">
                  <c:v>0.17207086745779709</c:v>
                </c:pt>
                <c:pt idx="18470">
                  <c:v>0.17198729734247045</c:v>
                </c:pt>
                <c:pt idx="18471">
                  <c:v>0.17190372722714353</c:v>
                </c:pt>
                <c:pt idx="18472">
                  <c:v>0.17190372722714353</c:v>
                </c:pt>
                <c:pt idx="18473">
                  <c:v>0.17190372722714353</c:v>
                </c:pt>
                <c:pt idx="18474">
                  <c:v>0.17182015711181686</c:v>
                </c:pt>
                <c:pt idx="18475">
                  <c:v>0.17182015711181686</c:v>
                </c:pt>
                <c:pt idx="18476">
                  <c:v>0.17182015711181686</c:v>
                </c:pt>
                <c:pt idx="18477">
                  <c:v>0.17173658699649019</c:v>
                </c:pt>
                <c:pt idx="18478">
                  <c:v>0.17173658699649019</c:v>
                </c:pt>
                <c:pt idx="18479">
                  <c:v>0.17173658699649019</c:v>
                </c:pt>
                <c:pt idx="18480">
                  <c:v>0.17165301688116336</c:v>
                </c:pt>
                <c:pt idx="18481">
                  <c:v>0.17156944676583663</c:v>
                </c:pt>
                <c:pt idx="18482">
                  <c:v>0.17156944676583663</c:v>
                </c:pt>
                <c:pt idx="18483">
                  <c:v>0.17156944676583663</c:v>
                </c:pt>
                <c:pt idx="18484">
                  <c:v>0.17156944676583663</c:v>
                </c:pt>
                <c:pt idx="18485">
                  <c:v>0.17156944676583663</c:v>
                </c:pt>
                <c:pt idx="18486">
                  <c:v>0.17156944676583663</c:v>
                </c:pt>
                <c:pt idx="18487">
                  <c:v>0.17156944676583663</c:v>
                </c:pt>
                <c:pt idx="18488">
                  <c:v>0.17148587665050968</c:v>
                </c:pt>
                <c:pt idx="18489">
                  <c:v>0.17148587665050968</c:v>
                </c:pt>
                <c:pt idx="18490">
                  <c:v>0.17140230653518318</c:v>
                </c:pt>
                <c:pt idx="18491">
                  <c:v>0.17140230653518318</c:v>
                </c:pt>
                <c:pt idx="18492">
                  <c:v>0.17140230653518318</c:v>
                </c:pt>
                <c:pt idx="18493">
                  <c:v>0.17140230653518318</c:v>
                </c:pt>
                <c:pt idx="18494">
                  <c:v>0.17131873641985629</c:v>
                </c:pt>
                <c:pt idx="18495">
                  <c:v>0.17131873641985629</c:v>
                </c:pt>
                <c:pt idx="18496">
                  <c:v>0.17131873641985629</c:v>
                </c:pt>
                <c:pt idx="18497">
                  <c:v>0.17131873641985629</c:v>
                </c:pt>
                <c:pt idx="18498">
                  <c:v>0.17131873641985629</c:v>
                </c:pt>
                <c:pt idx="18499">
                  <c:v>0.17131873641985629</c:v>
                </c:pt>
                <c:pt idx="18500">
                  <c:v>0.17131873641985629</c:v>
                </c:pt>
                <c:pt idx="18501">
                  <c:v>0.17131873641985629</c:v>
                </c:pt>
                <c:pt idx="18502">
                  <c:v>0.17131873641985629</c:v>
                </c:pt>
                <c:pt idx="18503">
                  <c:v>0.17131873641985629</c:v>
                </c:pt>
                <c:pt idx="18504">
                  <c:v>0.17131873641985629</c:v>
                </c:pt>
                <c:pt idx="18505">
                  <c:v>0.17131873641985629</c:v>
                </c:pt>
                <c:pt idx="18506">
                  <c:v>0.17131873641985629</c:v>
                </c:pt>
                <c:pt idx="18507">
                  <c:v>0.17131873641985629</c:v>
                </c:pt>
                <c:pt idx="18508">
                  <c:v>0.17123516630452951</c:v>
                </c:pt>
                <c:pt idx="18509">
                  <c:v>0.17123516630452951</c:v>
                </c:pt>
                <c:pt idx="18510">
                  <c:v>0.17123516630452951</c:v>
                </c:pt>
                <c:pt idx="18511">
                  <c:v>0.17123516630452951</c:v>
                </c:pt>
                <c:pt idx="18512">
                  <c:v>0.17115159618920273</c:v>
                </c:pt>
                <c:pt idx="18513">
                  <c:v>0.17115159618920273</c:v>
                </c:pt>
                <c:pt idx="18514">
                  <c:v>0.17115159618920273</c:v>
                </c:pt>
                <c:pt idx="18515">
                  <c:v>0.17115159618920273</c:v>
                </c:pt>
                <c:pt idx="18516">
                  <c:v>0.17115159618920273</c:v>
                </c:pt>
                <c:pt idx="18517">
                  <c:v>0.17106802607387595</c:v>
                </c:pt>
                <c:pt idx="18518">
                  <c:v>0.17106802607387595</c:v>
                </c:pt>
                <c:pt idx="18519">
                  <c:v>0.17106802607387595</c:v>
                </c:pt>
                <c:pt idx="18520">
                  <c:v>0.17106802607387595</c:v>
                </c:pt>
                <c:pt idx="18521">
                  <c:v>0.17106802607387595</c:v>
                </c:pt>
                <c:pt idx="18522">
                  <c:v>0.17106802607387595</c:v>
                </c:pt>
                <c:pt idx="18523">
                  <c:v>0.17106802607387595</c:v>
                </c:pt>
                <c:pt idx="18524">
                  <c:v>0.17106802607387595</c:v>
                </c:pt>
                <c:pt idx="18525">
                  <c:v>0.17106802607387595</c:v>
                </c:pt>
                <c:pt idx="18526">
                  <c:v>0.17106802607387595</c:v>
                </c:pt>
                <c:pt idx="18527">
                  <c:v>0.17106802607387595</c:v>
                </c:pt>
                <c:pt idx="18528">
                  <c:v>0.17106802607387595</c:v>
                </c:pt>
                <c:pt idx="18529">
                  <c:v>0.17106802607387595</c:v>
                </c:pt>
                <c:pt idx="18530">
                  <c:v>0.17106802607387595</c:v>
                </c:pt>
                <c:pt idx="18531">
                  <c:v>0.17106802607387595</c:v>
                </c:pt>
                <c:pt idx="18532">
                  <c:v>0.17106802607387595</c:v>
                </c:pt>
                <c:pt idx="18533">
                  <c:v>0.17106802607387595</c:v>
                </c:pt>
                <c:pt idx="18534">
                  <c:v>0.17106802607387595</c:v>
                </c:pt>
                <c:pt idx="18535">
                  <c:v>0.17106802607387595</c:v>
                </c:pt>
                <c:pt idx="18536">
                  <c:v>0.17098445595854928</c:v>
                </c:pt>
                <c:pt idx="18537">
                  <c:v>0.17098445595854928</c:v>
                </c:pt>
                <c:pt idx="18538">
                  <c:v>0.17090088584322258</c:v>
                </c:pt>
                <c:pt idx="18539">
                  <c:v>0.17090088584322258</c:v>
                </c:pt>
                <c:pt idx="18540">
                  <c:v>0.17090088584322258</c:v>
                </c:pt>
                <c:pt idx="18541">
                  <c:v>0.17090088584322258</c:v>
                </c:pt>
                <c:pt idx="18542">
                  <c:v>0.17090088584322258</c:v>
                </c:pt>
                <c:pt idx="18543">
                  <c:v>0.17090088584322258</c:v>
                </c:pt>
                <c:pt idx="18544">
                  <c:v>0.17090088584322258</c:v>
                </c:pt>
                <c:pt idx="18545">
                  <c:v>0.17090088584322258</c:v>
                </c:pt>
                <c:pt idx="18546">
                  <c:v>0.17081731572789577</c:v>
                </c:pt>
                <c:pt idx="18547">
                  <c:v>0.17081731572789577</c:v>
                </c:pt>
                <c:pt idx="18548">
                  <c:v>0.17081731572789577</c:v>
                </c:pt>
                <c:pt idx="18549">
                  <c:v>0.17081731572789577</c:v>
                </c:pt>
                <c:pt idx="18550">
                  <c:v>0.17073374561256893</c:v>
                </c:pt>
                <c:pt idx="18551">
                  <c:v>0.17065017549724221</c:v>
                </c:pt>
                <c:pt idx="18552">
                  <c:v>0.17065017549724221</c:v>
                </c:pt>
                <c:pt idx="18553">
                  <c:v>0.17065017549724221</c:v>
                </c:pt>
                <c:pt idx="18554">
                  <c:v>0.17065017549724221</c:v>
                </c:pt>
                <c:pt idx="18555">
                  <c:v>0.17065017549724221</c:v>
                </c:pt>
                <c:pt idx="18556">
                  <c:v>0.17065017549724221</c:v>
                </c:pt>
                <c:pt idx="18557">
                  <c:v>0.17065017549724221</c:v>
                </c:pt>
                <c:pt idx="18558">
                  <c:v>0.17056660538191548</c:v>
                </c:pt>
                <c:pt idx="18559">
                  <c:v>0.17056660538191548</c:v>
                </c:pt>
                <c:pt idx="18560">
                  <c:v>0.1704830352665887</c:v>
                </c:pt>
                <c:pt idx="18561">
                  <c:v>0.1704830352665887</c:v>
                </c:pt>
                <c:pt idx="18562">
                  <c:v>0.1704830352665887</c:v>
                </c:pt>
                <c:pt idx="18563">
                  <c:v>0.1704830352665887</c:v>
                </c:pt>
                <c:pt idx="18564">
                  <c:v>0.1704830352665887</c:v>
                </c:pt>
                <c:pt idx="18565">
                  <c:v>0.17039946515126203</c:v>
                </c:pt>
                <c:pt idx="18566">
                  <c:v>0.17039946515126203</c:v>
                </c:pt>
                <c:pt idx="18567">
                  <c:v>0.17031589503593522</c:v>
                </c:pt>
                <c:pt idx="18568">
                  <c:v>0.17031589503593522</c:v>
                </c:pt>
                <c:pt idx="18569">
                  <c:v>0.17023232492060836</c:v>
                </c:pt>
                <c:pt idx="18570">
                  <c:v>0.17023232492060836</c:v>
                </c:pt>
                <c:pt idx="18571">
                  <c:v>0.17023232492060836</c:v>
                </c:pt>
                <c:pt idx="18572">
                  <c:v>0.17014875480528163</c:v>
                </c:pt>
                <c:pt idx="18573">
                  <c:v>0.17014875480528163</c:v>
                </c:pt>
                <c:pt idx="18574">
                  <c:v>0.17014875480528163</c:v>
                </c:pt>
                <c:pt idx="18575">
                  <c:v>0.17006518468995491</c:v>
                </c:pt>
                <c:pt idx="18576">
                  <c:v>0.17006518468995491</c:v>
                </c:pt>
                <c:pt idx="18577">
                  <c:v>0.17006518468995491</c:v>
                </c:pt>
                <c:pt idx="18578">
                  <c:v>0.17006518468995491</c:v>
                </c:pt>
                <c:pt idx="18579">
                  <c:v>0.17006518468995491</c:v>
                </c:pt>
                <c:pt idx="18580">
                  <c:v>0.17006518468995491</c:v>
                </c:pt>
                <c:pt idx="18581">
                  <c:v>0.17006518468995491</c:v>
                </c:pt>
                <c:pt idx="18582">
                  <c:v>0.17006518468995491</c:v>
                </c:pt>
                <c:pt idx="18583">
                  <c:v>0.17006518468995491</c:v>
                </c:pt>
                <c:pt idx="18584">
                  <c:v>0.17006518468995491</c:v>
                </c:pt>
                <c:pt idx="18585">
                  <c:v>0.17006518468995491</c:v>
                </c:pt>
                <c:pt idx="18586">
                  <c:v>0.16998161457462824</c:v>
                </c:pt>
                <c:pt idx="18587">
                  <c:v>0.16989804445930148</c:v>
                </c:pt>
                <c:pt idx="18588">
                  <c:v>0.16989804445930148</c:v>
                </c:pt>
                <c:pt idx="18589">
                  <c:v>0.16989804445930148</c:v>
                </c:pt>
                <c:pt idx="18590">
                  <c:v>0.16989804445930148</c:v>
                </c:pt>
                <c:pt idx="18591">
                  <c:v>0.16989804445930148</c:v>
                </c:pt>
                <c:pt idx="18592">
                  <c:v>0.16989804445930148</c:v>
                </c:pt>
                <c:pt idx="18593">
                  <c:v>0.16989804445930148</c:v>
                </c:pt>
                <c:pt idx="18594">
                  <c:v>0.16989804445930148</c:v>
                </c:pt>
                <c:pt idx="18595">
                  <c:v>0.16981447434397462</c:v>
                </c:pt>
                <c:pt idx="18596">
                  <c:v>0.16973090422864778</c:v>
                </c:pt>
                <c:pt idx="18597">
                  <c:v>0.16973090422864778</c:v>
                </c:pt>
                <c:pt idx="18598">
                  <c:v>0.16964733411332128</c:v>
                </c:pt>
                <c:pt idx="18599">
                  <c:v>0.16964733411332128</c:v>
                </c:pt>
                <c:pt idx="18600">
                  <c:v>0.16956376399799444</c:v>
                </c:pt>
                <c:pt idx="18601">
                  <c:v>0.16948019388266772</c:v>
                </c:pt>
                <c:pt idx="18602">
                  <c:v>0.16948019388266772</c:v>
                </c:pt>
                <c:pt idx="18603">
                  <c:v>0.16948019388266772</c:v>
                </c:pt>
                <c:pt idx="18604">
                  <c:v>0.16948019388266772</c:v>
                </c:pt>
                <c:pt idx="18605">
                  <c:v>0.16948019388266772</c:v>
                </c:pt>
                <c:pt idx="18606">
                  <c:v>0.16948019388266772</c:v>
                </c:pt>
                <c:pt idx="18607">
                  <c:v>0.16948019388266772</c:v>
                </c:pt>
                <c:pt idx="18608">
                  <c:v>0.16939662376734088</c:v>
                </c:pt>
                <c:pt idx="18609">
                  <c:v>0.16931305365201407</c:v>
                </c:pt>
                <c:pt idx="18610">
                  <c:v>0.16931305365201407</c:v>
                </c:pt>
                <c:pt idx="18611">
                  <c:v>0.16922948353668746</c:v>
                </c:pt>
                <c:pt idx="18612">
                  <c:v>0.16914591342136065</c:v>
                </c:pt>
                <c:pt idx="18613">
                  <c:v>0.16914591342136065</c:v>
                </c:pt>
                <c:pt idx="18614">
                  <c:v>0.16914591342136065</c:v>
                </c:pt>
                <c:pt idx="18615">
                  <c:v>0.16906234330603387</c:v>
                </c:pt>
                <c:pt idx="18616">
                  <c:v>0.16906234330603387</c:v>
                </c:pt>
                <c:pt idx="18617">
                  <c:v>0.16897877319070703</c:v>
                </c:pt>
                <c:pt idx="18618">
                  <c:v>0.16897877319070703</c:v>
                </c:pt>
                <c:pt idx="18619">
                  <c:v>0.16897877319070703</c:v>
                </c:pt>
                <c:pt idx="18620">
                  <c:v>0.16889520307538031</c:v>
                </c:pt>
                <c:pt idx="18621">
                  <c:v>0.16889520307538031</c:v>
                </c:pt>
                <c:pt idx="18622">
                  <c:v>0.16889520307538031</c:v>
                </c:pt>
                <c:pt idx="18623">
                  <c:v>0.16889520307538031</c:v>
                </c:pt>
                <c:pt idx="18624">
                  <c:v>0.16881163296005358</c:v>
                </c:pt>
                <c:pt idx="18625">
                  <c:v>0.16881163296005358</c:v>
                </c:pt>
                <c:pt idx="18626">
                  <c:v>0.16881163296005358</c:v>
                </c:pt>
                <c:pt idx="18627">
                  <c:v>0.16872806284472683</c:v>
                </c:pt>
                <c:pt idx="18628">
                  <c:v>0.16872806284472683</c:v>
                </c:pt>
                <c:pt idx="18629">
                  <c:v>0.16872806284472683</c:v>
                </c:pt>
                <c:pt idx="18630">
                  <c:v>0.1686444927294001</c:v>
                </c:pt>
                <c:pt idx="18631">
                  <c:v>0.16856092261407321</c:v>
                </c:pt>
                <c:pt idx="18632">
                  <c:v>0.16847735249874646</c:v>
                </c:pt>
                <c:pt idx="18633">
                  <c:v>0.16839378238341979</c:v>
                </c:pt>
                <c:pt idx="18634">
                  <c:v>0.16831021226809301</c:v>
                </c:pt>
                <c:pt idx="18635">
                  <c:v>0.16831021226809301</c:v>
                </c:pt>
                <c:pt idx="18636">
                  <c:v>0.16822664215276631</c:v>
                </c:pt>
                <c:pt idx="18637">
                  <c:v>0.16822664215276631</c:v>
                </c:pt>
                <c:pt idx="18638">
                  <c:v>0.16822664215276631</c:v>
                </c:pt>
                <c:pt idx="18639">
                  <c:v>0.16822664215276631</c:v>
                </c:pt>
                <c:pt idx="18640">
                  <c:v>0.16814307203743947</c:v>
                </c:pt>
                <c:pt idx="18641">
                  <c:v>0.16805950192211266</c:v>
                </c:pt>
                <c:pt idx="18642">
                  <c:v>0.16805950192211266</c:v>
                </c:pt>
                <c:pt idx="18643">
                  <c:v>0.16797593180678602</c:v>
                </c:pt>
                <c:pt idx="18644">
                  <c:v>0.16797593180678602</c:v>
                </c:pt>
                <c:pt idx="18645">
                  <c:v>0.16789236169145924</c:v>
                </c:pt>
                <c:pt idx="18646">
                  <c:v>0.16789236169145924</c:v>
                </c:pt>
                <c:pt idx="18647">
                  <c:v>0.16789236169145924</c:v>
                </c:pt>
                <c:pt idx="18648">
                  <c:v>0.16789236169145924</c:v>
                </c:pt>
                <c:pt idx="18649">
                  <c:v>0.16780879157613252</c:v>
                </c:pt>
                <c:pt idx="18650">
                  <c:v>0.16780879157613252</c:v>
                </c:pt>
                <c:pt idx="18651">
                  <c:v>0.16772522146080571</c:v>
                </c:pt>
                <c:pt idx="18652">
                  <c:v>0.16772522146080571</c:v>
                </c:pt>
                <c:pt idx="18653">
                  <c:v>0.16772522146080571</c:v>
                </c:pt>
                <c:pt idx="18654">
                  <c:v>0.16772522146080571</c:v>
                </c:pt>
                <c:pt idx="18655">
                  <c:v>0.16772522146080571</c:v>
                </c:pt>
                <c:pt idx="18656">
                  <c:v>0.16764165134547887</c:v>
                </c:pt>
                <c:pt idx="18657">
                  <c:v>0.16764165134547887</c:v>
                </c:pt>
                <c:pt idx="18658">
                  <c:v>0.16755808123015223</c:v>
                </c:pt>
                <c:pt idx="18659">
                  <c:v>0.16747451111482542</c:v>
                </c:pt>
                <c:pt idx="18660">
                  <c:v>0.16747451111482542</c:v>
                </c:pt>
                <c:pt idx="18661">
                  <c:v>0.16747451111482542</c:v>
                </c:pt>
                <c:pt idx="18662">
                  <c:v>0.16747451111482542</c:v>
                </c:pt>
                <c:pt idx="18663">
                  <c:v>0.16747451111482542</c:v>
                </c:pt>
                <c:pt idx="18664">
                  <c:v>0.16747451111482542</c:v>
                </c:pt>
                <c:pt idx="18665">
                  <c:v>0.16739094099949869</c:v>
                </c:pt>
                <c:pt idx="18666">
                  <c:v>0.16730737088417191</c:v>
                </c:pt>
                <c:pt idx="18667">
                  <c:v>0.16730737088417191</c:v>
                </c:pt>
                <c:pt idx="18668">
                  <c:v>0.16722380076884508</c:v>
                </c:pt>
                <c:pt idx="18669">
                  <c:v>0.16722380076884508</c:v>
                </c:pt>
                <c:pt idx="18670">
                  <c:v>0.16722380076884508</c:v>
                </c:pt>
                <c:pt idx="18671">
                  <c:v>0.16722380076884508</c:v>
                </c:pt>
                <c:pt idx="18672">
                  <c:v>0.16714023065351841</c:v>
                </c:pt>
                <c:pt idx="18673">
                  <c:v>0.16714023065351841</c:v>
                </c:pt>
                <c:pt idx="18674">
                  <c:v>0.16714023065351841</c:v>
                </c:pt>
                <c:pt idx="18675">
                  <c:v>0.16714023065351841</c:v>
                </c:pt>
                <c:pt idx="18676">
                  <c:v>0.16714023065351841</c:v>
                </c:pt>
                <c:pt idx="18677">
                  <c:v>0.16705666053819168</c:v>
                </c:pt>
                <c:pt idx="18678">
                  <c:v>0.1669730904228649</c:v>
                </c:pt>
                <c:pt idx="18679">
                  <c:v>0.1669730904228649</c:v>
                </c:pt>
                <c:pt idx="18680">
                  <c:v>0.16688952030753801</c:v>
                </c:pt>
                <c:pt idx="18681">
                  <c:v>0.16688952030753801</c:v>
                </c:pt>
                <c:pt idx="18682">
                  <c:v>0.16680595019221134</c:v>
                </c:pt>
                <c:pt idx="18683">
                  <c:v>0.16672238007688467</c:v>
                </c:pt>
                <c:pt idx="18684">
                  <c:v>0.16672238007688467</c:v>
                </c:pt>
                <c:pt idx="18685">
                  <c:v>0.16663880996155778</c:v>
                </c:pt>
                <c:pt idx="18686">
                  <c:v>0.16663880996155778</c:v>
                </c:pt>
                <c:pt idx="18687">
                  <c:v>0.16663880996155778</c:v>
                </c:pt>
                <c:pt idx="18688">
                  <c:v>0.16663880996155778</c:v>
                </c:pt>
                <c:pt idx="18689">
                  <c:v>0.16655523984623116</c:v>
                </c:pt>
                <c:pt idx="18690">
                  <c:v>0.16655523984623116</c:v>
                </c:pt>
                <c:pt idx="18691">
                  <c:v>0.16647166973090421</c:v>
                </c:pt>
                <c:pt idx="18692">
                  <c:v>0.16647166973090421</c:v>
                </c:pt>
                <c:pt idx="18693">
                  <c:v>0.16647166973090421</c:v>
                </c:pt>
                <c:pt idx="18694">
                  <c:v>0.16638809961557743</c:v>
                </c:pt>
                <c:pt idx="18695">
                  <c:v>0.16638809961557743</c:v>
                </c:pt>
                <c:pt idx="18696">
                  <c:v>0.16630452950025076</c:v>
                </c:pt>
                <c:pt idx="18697">
                  <c:v>0.16630452950025076</c:v>
                </c:pt>
                <c:pt idx="18698">
                  <c:v>0.16630452950025076</c:v>
                </c:pt>
                <c:pt idx="18699">
                  <c:v>0.16622095938492404</c:v>
                </c:pt>
                <c:pt idx="18700">
                  <c:v>0.16622095938492404</c:v>
                </c:pt>
                <c:pt idx="18701">
                  <c:v>0.16613738926959726</c:v>
                </c:pt>
                <c:pt idx="18702">
                  <c:v>0.16613738926959726</c:v>
                </c:pt>
                <c:pt idx="18703">
                  <c:v>0.16613738926959726</c:v>
                </c:pt>
                <c:pt idx="18704">
                  <c:v>0.16605381915427048</c:v>
                </c:pt>
                <c:pt idx="18705">
                  <c:v>0.16597024903894372</c:v>
                </c:pt>
                <c:pt idx="18706">
                  <c:v>0.16597024903894372</c:v>
                </c:pt>
                <c:pt idx="18707">
                  <c:v>0.16597024903894372</c:v>
                </c:pt>
                <c:pt idx="18708">
                  <c:v>0.16597024903894372</c:v>
                </c:pt>
                <c:pt idx="18709">
                  <c:v>0.16597024903894372</c:v>
                </c:pt>
                <c:pt idx="18710">
                  <c:v>0.16597024903894372</c:v>
                </c:pt>
                <c:pt idx="18711">
                  <c:v>0.1658866789236168</c:v>
                </c:pt>
                <c:pt idx="18712">
                  <c:v>0.1658866789236168</c:v>
                </c:pt>
                <c:pt idx="18713">
                  <c:v>0.1658866789236168</c:v>
                </c:pt>
                <c:pt idx="18714">
                  <c:v>0.1658866789236168</c:v>
                </c:pt>
                <c:pt idx="18715">
                  <c:v>0.1658866789236168</c:v>
                </c:pt>
                <c:pt idx="18716">
                  <c:v>0.16580310880829027</c:v>
                </c:pt>
                <c:pt idx="18717">
                  <c:v>0.16580310880829027</c:v>
                </c:pt>
                <c:pt idx="18718">
                  <c:v>0.16580310880829027</c:v>
                </c:pt>
                <c:pt idx="18719">
                  <c:v>0.16580310880829027</c:v>
                </c:pt>
                <c:pt idx="18720">
                  <c:v>0.16580310880829027</c:v>
                </c:pt>
                <c:pt idx="18721">
                  <c:v>0.16571953869296352</c:v>
                </c:pt>
                <c:pt idx="18722">
                  <c:v>0.16563596857763674</c:v>
                </c:pt>
                <c:pt idx="18723">
                  <c:v>0.16555239846230999</c:v>
                </c:pt>
                <c:pt idx="18724">
                  <c:v>0.16555239846230999</c:v>
                </c:pt>
                <c:pt idx="18725">
                  <c:v>0.16555239846230999</c:v>
                </c:pt>
                <c:pt idx="18726">
                  <c:v>0.16546882834698318</c:v>
                </c:pt>
                <c:pt idx="18727">
                  <c:v>0.16546882834698318</c:v>
                </c:pt>
                <c:pt idx="18728">
                  <c:v>0.16546882834698318</c:v>
                </c:pt>
                <c:pt idx="18729">
                  <c:v>0.16546882834698318</c:v>
                </c:pt>
                <c:pt idx="18730">
                  <c:v>0.16546882834698318</c:v>
                </c:pt>
                <c:pt idx="18731">
                  <c:v>0.16546882834698318</c:v>
                </c:pt>
                <c:pt idx="18732">
                  <c:v>0.16546882834698318</c:v>
                </c:pt>
                <c:pt idx="18733">
                  <c:v>0.16546882834698318</c:v>
                </c:pt>
                <c:pt idx="18734">
                  <c:v>0.1653852582316564</c:v>
                </c:pt>
                <c:pt idx="18735">
                  <c:v>0.1653852582316564</c:v>
                </c:pt>
                <c:pt idx="18736">
                  <c:v>0.1653852582316564</c:v>
                </c:pt>
                <c:pt idx="18737">
                  <c:v>0.1653852582316564</c:v>
                </c:pt>
                <c:pt idx="18738">
                  <c:v>0.1653852582316564</c:v>
                </c:pt>
                <c:pt idx="18739">
                  <c:v>0.16530168811632975</c:v>
                </c:pt>
                <c:pt idx="18740">
                  <c:v>0.16530168811632975</c:v>
                </c:pt>
                <c:pt idx="18741">
                  <c:v>0.16530168811632975</c:v>
                </c:pt>
                <c:pt idx="18742">
                  <c:v>0.16521811800100294</c:v>
                </c:pt>
                <c:pt idx="18743">
                  <c:v>0.16513454788567611</c:v>
                </c:pt>
                <c:pt idx="18744">
                  <c:v>0.16513454788567611</c:v>
                </c:pt>
                <c:pt idx="18745">
                  <c:v>0.16505097777034933</c:v>
                </c:pt>
                <c:pt idx="18746">
                  <c:v>0.16505097777034933</c:v>
                </c:pt>
                <c:pt idx="18747">
                  <c:v>0.16505097777034933</c:v>
                </c:pt>
                <c:pt idx="18748">
                  <c:v>0.16505097777034933</c:v>
                </c:pt>
                <c:pt idx="18749">
                  <c:v>0.16505097777034933</c:v>
                </c:pt>
                <c:pt idx="18750">
                  <c:v>0.16505097777034933</c:v>
                </c:pt>
                <c:pt idx="18751">
                  <c:v>0.16496740765502277</c:v>
                </c:pt>
                <c:pt idx="18752">
                  <c:v>0.16496740765502277</c:v>
                </c:pt>
                <c:pt idx="18753">
                  <c:v>0.16496740765502277</c:v>
                </c:pt>
                <c:pt idx="18754">
                  <c:v>0.16496740765502277</c:v>
                </c:pt>
                <c:pt idx="18755">
                  <c:v>0.16496740765502277</c:v>
                </c:pt>
                <c:pt idx="18756">
                  <c:v>0.16496740765502277</c:v>
                </c:pt>
                <c:pt idx="18757">
                  <c:v>0.16496740765502277</c:v>
                </c:pt>
                <c:pt idx="18758">
                  <c:v>0.16496740765502277</c:v>
                </c:pt>
                <c:pt idx="18759">
                  <c:v>0.16496740765502277</c:v>
                </c:pt>
                <c:pt idx="18760">
                  <c:v>0.16488383753969593</c:v>
                </c:pt>
                <c:pt idx="18761">
                  <c:v>0.16480026742436912</c:v>
                </c:pt>
                <c:pt idx="18762">
                  <c:v>0.16480026742436912</c:v>
                </c:pt>
                <c:pt idx="18763">
                  <c:v>0.16480026742436912</c:v>
                </c:pt>
                <c:pt idx="18764">
                  <c:v>0.16480026742436912</c:v>
                </c:pt>
                <c:pt idx="18765">
                  <c:v>0.16471669730904231</c:v>
                </c:pt>
                <c:pt idx="18766">
                  <c:v>0.16471669730904231</c:v>
                </c:pt>
                <c:pt idx="18767">
                  <c:v>0.16471669730904231</c:v>
                </c:pt>
                <c:pt idx="18768">
                  <c:v>0.16463312719371548</c:v>
                </c:pt>
                <c:pt idx="18769">
                  <c:v>0.16463312719371548</c:v>
                </c:pt>
                <c:pt idx="18770">
                  <c:v>0.16463312719371548</c:v>
                </c:pt>
                <c:pt idx="18771">
                  <c:v>0.16463312719371548</c:v>
                </c:pt>
                <c:pt idx="18772">
                  <c:v>0.16463312719371548</c:v>
                </c:pt>
                <c:pt idx="18773">
                  <c:v>0.16454955707838886</c:v>
                </c:pt>
                <c:pt idx="18774">
                  <c:v>0.16454955707838886</c:v>
                </c:pt>
                <c:pt idx="18775">
                  <c:v>0.16454955707838886</c:v>
                </c:pt>
                <c:pt idx="18776">
                  <c:v>0.16454955707838886</c:v>
                </c:pt>
                <c:pt idx="18777">
                  <c:v>0.16454955707838886</c:v>
                </c:pt>
                <c:pt idx="18778">
                  <c:v>0.16454955707838886</c:v>
                </c:pt>
                <c:pt idx="18779">
                  <c:v>0.16454955707838886</c:v>
                </c:pt>
                <c:pt idx="18780">
                  <c:v>0.16446598696306214</c:v>
                </c:pt>
                <c:pt idx="18781">
                  <c:v>0.16446598696306214</c:v>
                </c:pt>
                <c:pt idx="18782">
                  <c:v>0.16438241684773536</c:v>
                </c:pt>
                <c:pt idx="18783">
                  <c:v>0.16429884673240863</c:v>
                </c:pt>
                <c:pt idx="18784">
                  <c:v>0.16421527661708177</c:v>
                </c:pt>
                <c:pt idx="18785">
                  <c:v>0.16421527661708177</c:v>
                </c:pt>
                <c:pt idx="18786">
                  <c:v>0.16421527661708177</c:v>
                </c:pt>
                <c:pt idx="18787">
                  <c:v>0.16413170650175501</c:v>
                </c:pt>
                <c:pt idx="18788">
                  <c:v>0.16404813638642843</c:v>
                </c:pt>
                <c:pt idx="18789">
                  <c:v>0.16404813638642843</c:v>
                </c:pt>
                <c:pt idx="18790">
                  <c:v>0.16404813638642843</c:v>
                </c:pt>
                <c:pt idx="18791">
                  <c:v>0.16396456627110151</c:v>
                </c:pt>
                <c:pt idx="18792">
                  <c:v>0.16396456627110151</c:v>
                </c:pt>
                <c:pt idx="18793">
                  <c:v>0.16396456627110151</c:v>
                </c:pt>
                <c:pt idx="18794">
                  <c:v>0.16396456627110151</c:v>
                </c:pt>
                <c:pt idx="18795">
                  <c:v>0.16396456627110151</c:v>
                </c:pt>
                <c:pt idx="18796">
                  <c:v>0.16396456627110151</c:v>
                </c:pt>
                <c:pt idx="18797">
                  <c:v>0.16396456627110151</c:v>
                </c:pt>
                <c:pt idx="18798">
                  <c:v>0.16388099615577476</c:v>
                </c:pt>
                <c:pt idx="18799">
                  <c:v>0.16388099615577476</c:v>
                </c:pt>
                <c:pt idx="18800">
                  <c:v>0.16388099615577476</c:v>
                </c:pt>
                <c:pt idx="18801">
                  <c:v>0.16388099615577476</c:v>
                </c:pt>
                <c:pt idx="18802">
                  <c:v>0.16388099615577476</c:v>
                </c:pt>
                <c:pt idx="18803">
                  <c:v>0.163797426040448</c:v>
                </c:pt>
                <c:pt idx="18804">
                  <c:v>0.16371385592512133</c:v>
                </c:pt>
                <c:pt idx="18805">
                  <c:v>0.16371385592512133</c:v>
                </c:pt>
                <c:pt idx="18806">
                  <c:v>0.16363028580979452</c:v>
                </c:pt>
                <c:pt idx="18807">
                  <c:v>0.16363028580979452</c:v>
                </c:pt>
                <c:pt idx="18808">
                  <c:v>0.16363028580979452</c:v>
                </c:pt>
                <c:pt idx="18809">
                  <c:v>0.16363028580979452</c:v>
                </c:pt>
                <c:pt idx="18810">
                  <c:v>0.16363028580979452</c:v>
                </c:pt>
                <c:pt idx="18811">
                  <c:v>0.16363028580979452</c:v>
                </c:pt>
                <c:pt idx="18812">
                  <c:v>0.16363028580979452</c:v>
                </c:pt>
                <c:pt idx="18813">
                  <c:v>0.16363028580979452</c:v>
                </c:pt>
                <c:pt idx="18814">
                  <c:v>0.16363028580979452</c:v>
                </c:pt>
                <c:pt idx="18815">
                  <c:v>0.16363028580979452</c:v>
                </c:pt>
                <c:pt idx="18816">
                  <c:v>0.16363028580979452</c:v>
                </c:pt>
                <c:pt idx="18817">
                  <c:v>0.16363028580979452</c:v>
                </c:pt>
                <c:pt idx="18818">
                  <c:v>0.16363028580979452</c:v>
                </c:pt>
                <c:pt idx="18819">
                  <c:v>0.16363028580979452</c:v>
                </c:pt>
                <c:pt idx="18820">
                  <c:v>0.16363028580979452</c:v>
                </c:pt>
                <c:pt idx="18821">
                  <c:v>0.16363028580979452</c:v>
                </c:pt>
                <c:pt idx="18822">
                  <c:v>0.16363028580979452</c:v>
                </c:pt>
                <c:pt idx="18823">
                  <c:v>0.16363028580979452</c:v>
                </c:pt>
                <c:pt idx="18824">
                  <c:v>0.16363028580979452</c:v>
                </c:pt>
                <c:pt idx="18825">
                  <c:v>0.16363028580979452</c:v>
                </c:pt>
                <c:pt idx="18826">
                  <c:v>0.16363028580979452</c:v>
                </c:pt>
                <c:pt idx="18827">
                  <c:v>0.16363028580979452</c:v>
                </c:pt>
                <c:pt idx="18828">
                  <c:v>0.16363028580979452</c:v>
                </c:pt>
                <c:pt idx="18829">
                  <c:v>0.16354671569446774</c:v>
                </c:pt>
                <c:pt idx="18830">
                  <c:v>0.16354671569446774</c:v>
                </c:pt>
                <c:pt idx="18831">
                  <c:v>0.16346314557914102</c:v>
                </c:pt>
                <c:pt idx="18832">
                  <c:v>0.16346314557914102</c:v>
                </c:pt>
                <c:pt idx="18833">
                  <c:v>0.1633795754638141</c:v>
                </c:pt>
                <c:pt idx="18834">
                  <c:v>0.1633795754638141</c:v>
                </c:pt>
                <c:pt idx="18835">
                  <c:v>0.1633795754638141</c:v>
                </c:pt>
                <c:pt idx="18836">
                  <c:v>0.16329600534848748</c:v>
                </c:pt>
                <c:pt idx="18837">
                  <c:v>0.16329600534848748</c:v>
                </c:pt>
                <c:pt idx="18838">
                  <c:v>0.16329600534848748</c:v>
                </c:pt>
                <c:pt idx="18839">
                  <c:v>0.16329600534848748</c:v>
                </c:pt>
                <c:pt idx="18840">
                  <c:v>0.16329600534848748</c:v>
                </c:pt>
                <c:pt idx="18841">
                  <c:v>0.16329600534848748</c:v>
                </c:pt>
                <c:pt idx="18842">
                  <c:v>0.16321243523316079</c:v>
                </c:pt>
                <c:pt idx="18843">
                  <c:v>0.16321243523316079</c:v>
                </c:pt>
                <c:pt idx="18844">
                  <c:v>0.16321243523316079</c:v>
                </c:pt>
                <c:pt idx="18845">
                  <c:v>0.16321243523316079</c:v>
                </c:pt>
                <c:pt idx="18846">
                  <c:v>0.16321243523316079</c:v>
                </c:pt>
                <c:pt idx="18847">
                  <c:v>0.16312886511783395</c:v>
                </c:pt>
                <c:pt idx="18848">
                  <c:v>0.1630452950025072</c:v>
                </c:pt>
                <c:pt idx="18849">
                  <c:v>0.1630452950025072</c:v>
                </c:pt>
                <c:pt idx="18850">
                  <c:v>0.1630452950025072</c:v>
                </c:pt>
                <c:pt idx="18851">
                  <c:v>0.16296172488718041</c:v>
                </c:pt>
                <c:pt idx="18852">
                  <c:v>0.16296172488718041</c:v>
                </c:pt>
                <c:pt idx="18853">
                  <c:v>0.16287815477185369</c:v>
                </c:pt>
                <c:pt idx="18854">
                  <c:v>0.16287815477185369</c:v>
                </c:pt>
                <c:pt idx="18855">
                  <c:v>0.16279458465652694</c:v>
                </c:pt>
                <c:pt idx="18856">
                  <c:v>0.16271101454120024</c:v>
                </c:pt>
                <c:pt idx="18857">
                  <c:v>0.16271101454120024</c:v>
                </c:pt>
                <c:pt idx="18858">
                  <c:v>0.16262744442587337</c:v>
                </c:pt>
                <c:pt idx="18859">
                  <c:v>0.16254387431054651</c:v>
                </c:pt>
                <c:pt idx="18860">
                  <c:v>0.16246030419521995</c:v>
                </c:pt>
                <c:pt idx="18861">
                  <c:v>0.16237673407989311</c:v>
                </c:pt>
                <c:pt idx="18862">
                  <c:v>0.16237673407989311</c:v>
                </c:pt>
                <c:pt idx="18863">
                  <c:v>0.16237673407989311</c:v>
                </c:pt>
                <c:pt idx="18864">
                  <c:v>0.16229316396456633</c:v>
                </c:pt>
                <c:pt idx="18865">
                  <c:v>0.16229316396456633</c:v>
                </c:pt>
                <c:pt idx="18866">
                  <c:v>0.16229316396456633</c:v>
                </c:pt>
                <c:pt idx="18867">
                  <c:v>0.16220959384923961</c:v>
                </c:pt>
                <c:pt idx="18868">
                  <c:v>0.16220959384923961</c:v>
                </c:pt>
                <c:pt idx="18869">
                  <c:v>0.16220959384923961</c:v>
                </c:pt>
                <c:pt idx="18870">
                  <c:v>0.16220959384923961</c:v>
                </c:pt>
                <c:pt idx="18871">
                  <c:v>0.16220959384923961</c:v>
                </c:pt>
                <c:pt idx="18872">
                  <c:v>0.16212602373391272</c:v>
                </c:pt>
                <c:pt idx="18873">
                  <c:v>0.16212602373391272</c:v>
                </c:pt>
                <c:pt idx="18874">
                  <c:v>0.16212602373391272</c:v>
                </c:pt>
                <c:pt idx="18875">
                  <c:v>0.16212602373391272</c:v>
                </c:pt>
                <c:pt idx="18876">
                  <c:v>0.16212602373391272</c:v>
                </c:pt>
                <c:pt idx="18877">
                  <c:v>0.16212602373391272</c:v>
                </c:pt>
                <c:pt idx="18878">
                  <c:v>0.1620424536185861</c:v>
                </c:pt>
                <c:pt idx="18879">
                  <c:v>0.16195888350325938</c:v>
                </c:pt>
                <c:pt idx="18880">
                  <c:v>0.16195888350325938</c:v>
                </c:pt>
                <c:pt idx="18881">
                  <c:v>0.16195888350325938</c:v>
                </c:pt>
                <c:pt idx="18882">
                  <c:v>0.16187531338793254</c:v>
                </c:pt>
                <c:pt idx="18883">
                  <c:v>0.16179174327260576</c:v>
                </c:pt>
                <c:pt idx="18884">
                  <c:v>0.16170817315727903</c:v>
                </c:pt>
                <c:pt idx="18885">
                  <c:v>0.16170817315727903</c:v>
                </c:pt>
                <c:pt idx="18886">
                  <c:v>0.16170817315727903</c:v>
                </c:pt>
                <c:pt idx="18887">
                  <c:v>0.16162460304195225</c:v>
                </c:pt>
                <c:pt idx="18888">
                  <c:v>0.16162460304195225</c:v>
                </c:pt>
                <c:pt idx="18889">
                  <c:v>0.16162460304195225</c:v>
                </c:pt>
                <c:pt idx="18890">
                  <c:v>0.16162460304195225</c:v>
                </c:pt>
                <c:pt idx="18891">
                  <c:v>0.16154103292662558</c:v>
                </c:pt>
                <c:pt idx="18892">
                  <c:v>0.16145746281129886</c:v>
                </c:pt>
                <c:pt idx="18893">
                  <c:v>0.16145746281129886</c:v>
                </c:pt>
                <c:pt idx="18894">
                  <c:v>0.16145746281129886</c:v>
                </c:pt>
                <c:pt idx="18895">
                  <c:v>0.16145746281129886</c:v>
                </c:pt>
                <c:pt idx="18896">
                  <c:v>0.16137389269597191</c:v>
                </c:pt>
                <c:pt idx="18897">
                  <c:v>0.16129032258064524</c:v>
                </c:pt>
                <c:pt idx="18898">
                  <c:v>0.16129032258064524</c:v>
                </c:pt>
                <c:pt idx="18899">
                  <c:v>0.16129032258064524</c:v>
                </c:pt>
                <c:pt idx="18900">
                  <c:v>0.16129032258064524</c:v>
                </c:pt>
                <c:pt idx="18901">
                  <c:v>0.16129032258064524</c:v>
                </c:pt>
                <c:pt idx="18902">
                  <c:v>0.16129032258064524</c:v>
                </c:pt>
                <c:pt idx="18903">
                  <c:v>0.16120675246531843</c:v>
                </c:pt>
                <c:pt idx="18904">
                  <c:v>0.16112318234999176</c:v>
                </c:pt>
                <c:pt idx="18905">
                  <c:v>0.1610396122346649</c:v>
                </c:pt>
                <c:pt idx="18906">
                  <c:v>0.1610396122346649</c:v>
                </c:pt>
                <c:pt idx="18907">
                  <c:v>0.1610396122346649</c:v>
                </c:pt>
                <c:pt idx="18908">
                  <c:v>0.16095604211933826</c:v>
                </c:pt>
                <c:pt idx="18909">
                  <c:v>0.16095604211933826</c:v>
                </c:pt>
                <c:pt idx="18910">
                  <c:v>0.16095604211933826</c:v>
                </c:pt>
                <c:pt idx="18911">
                  <c:v>0.16087247200401134</c:v>
                </c:pt>
                <c:pt idx="18912">
                  <c:v>0.16078890188868461</c:v>
                </c:pt>
                <c:pt idx="18913">
                  <c:v>0.16070533177335797</c:v>
                </c:pt>
                <c:pt idx="18914">
                  <c:v>0.16070533177335797</c:v>
                </c:pt>
                <c:pt idx="18915">
                  <c:v>0.16070533177335797</c:v>
                </c:pt>
                <c:pt idx="18916">
                  <c:v>0.16070533177335797</c:v>
                </c:pt>
                <c:pt idx="18917">
                  <c:v>0.16070533177335797</c:v>
                </c:pt>
                <c:pt idx="18918">
                  <c:v>0.16070533177335797</c:v>
                </c:pt>
                <c:pt idx="18919">
                  <c:v>0.1606217616580311</c:v>
                </c:pt>
                <c:pt idx="18920">
                  <c:v>0.1606217616580311</c:v>
                </c:pt>
                <c:pt idx="18921">
                  <c:v>0.1606217616580311</c:v>
                </c:pt>
                <c:pt idx="18922">
                  <c:v>0.16053819154270446</c:v>
                </c:pt>
                <c:pt idx="18923">
                  <c:v>0.16045462142737763</c:v>
                </c:pt>
                <c:pt idx="18924">
                  <c:v>0.16037105131205076</c:v>
                </c:pt>
                <c:pt idx="18925">
                  <c:v>0.16028748119672429</c:v>
                </c:pt>
                <c:pt idx="18926">
                  <c:v>0.16020391108139745</c:v>
                </c:pt>
                <c:pt idx="18927">
                  <c:v>0.16012034096607058</c:v>
                </c:pt>
                <c:pt idx="18928">
                  <c:v>0.16012034096607058</c:v>
                </c:pt>
                <c:pt idx="18929">
                  <c:v>0.16012034096607058</c:v>
                </c:pt>
                <c:pt idx="18930">
                  <c:v>0.1600367708507438</c:v>
                </c:pt>
                <c:pt idx="18931">
                  <c:v>0.15995320073541708</c:v>
                </c:pt>
                <c:pt idx="18932">
                  <c:v>0.15995320073541708</c:v>
                </c:pt>
                <c:pt idx="18933">
                  <c:v>0.15986963062009041</c:v>
                </c:pt>
                <c:pt idx="18934">
                  <c:v>0.15986963062009041</c:v>
                </c:pt>
                <c:pt idx="18935">
                  <c:v>0.15986963062009041</c:v>
                </c:pt>
                <c:pt idx="18936">
                  <c:v>0.15978606050476363</c:v>
                </c:pt>
                <c:pt idx="18937">
                  <c:v>0.15978606050476363</c:v>
                </c:pt>
                <c:pt idx="18938">
                  <c:v>0.15970249038943685</c:v>
                </c:pt>
                <c:pt idx="18939">
                  <c:v>0.15961892027410995</c:v>
                </c:pt>
                <c:pt idx="18940">
                  <c:v>0.15953535015878326</c:v>
                </c:pt>
                <c:pt idx="18941">
                  <c:v>0.15945178004345656</c:v>
                </c:pt>
                <c:pt idx="18942">
                  <c:v>0.15945178004345656</c:v>
                </c:pt>
                <c:pt idx="18943">
                  <c:v>0.15945178004345656</c:v>
                </c:pt>
                <c:pt idx="18944">
                  <c:v>0.15945178004345656</c:v>
                </c:pt>
                <c:pt idx="18945">
                  <c:v>0.15945178004345656</c:v>
                </c:pt>
                <c:pt idx="18946">
                  <c:v>0.15945178004345656</c:v>
                </c:pt>
                <c:pt idx="18947">
                  <c:v>0.15945178004345656</c:v>
                </c:pt>
                <c:pt idx="18948">
                  <c:v>0.15945178004345656</c:v>
                </c:pt>
                <c:pt idx="18949">
                  <c:v>0.15936820992812978</c:v>
                </c:pt>
                <c:pt idx="18950">
                  <c:v>0.15928463981280302</c:v>
                </c:pt>
                <c:pt idx="18951">
                  <c:v>0.15928463981280302</c:v>
                </c:pt>
                <c:pt idx="18952">
                  <c:v>0.15928463981280302</c:v>
                </c:pt>
                <c:pt idx="18953">
                  <c:v>0.15928463981280302</c:v>
                </c:pt>
                <c:pt idx="18954">
                  <c:v>0.15920106969747627</c:v>
                </c:pt>
                <c:pt idx="18955">
                  <c:v>0.15920106969747627</c:v>
                </c:pt>
                <c:pt idx="18956">
                  <c:v>0.15911749958214952</c:v>
                </c:pt>
                <c:pt idx="18957">
                  <c:v>0.15903392946682277</c:v>
                </c:pt>
                <c:pt idx="18958">
                  <c:v>0.15903392946682277</c:v>
                </c:pt>
                <c:pt idx="18959">
                  <c:v>0.15903392946682277</c:v>
                </c:pt>
                <c:pt idx="18960">
                  <c:v>0.15903392946682277</c:v>
                </c:pt>
                <c:pt idx="18961">
                  <c:v>0.15895035935149604</c:v>
                </c:pt>
                <c:pt idx="18962">
                  <c:v>0.15886678923616923</c:v>
                </c:pt>
                <c:pt idx="18963">
                  <c:v>0.15878321912084245</c:v>
                </c:pt>
                <c:pt idx="18964">
                  <c:v>0.15878321912084245</c:v>
                </c:pt>
                <c:pt idx="18965">
                  <c:v>0.15878321912084245</c:v>
                </c:pt>
                <c:pt idx="18966">
                  <c:v>0.15878321912084245</c:v>
                </c:pt>
                <c:pt idx="18967">
                  <c:v>0.15869964900551559</c:v>
                </c:pt>
                <c:pt idx="18968">
                  <c:v>0.15869964900551559</c:v>
                </c:pt>
                <c:pt idx="18969">
                  <c:v>0.15861607889018894</c:v>
                </c:pt>
                <c:pt idx="18970">
                  <c:v>0.15861607889018894</c:v>
                </c:pt>
                <c:pt idx="18971">
                  <c:v>0.15861607889018894</c:v>
                </c:pt>
                <c:pt idx="18972">
                  <c:v>0.15861607889018894</c:v>
                </c:pt>
                <c:pt idx="18973">
                  <c:v>0.15853250877486219</c:v>
                </c:pt>
                <c:pt idx="18974">
                  <c:v>0.15853250877486219</c:v>
                </c:pt>
                <c:pt idx="18975">
                  <c:v>0.15853250877486219</c:v>
                </c:pt>
                <c:pt idx="18976">
                  <c:v>0.15853250877486219</c:v>
                </c:pt>
                <c:pt idx="18977">
                  <c:v>0.15853250877486219</c:v>
                </c:pt>
                <c:pt idx="18978">
                  <c:v>0.15853250877486219</c:v>
                </c:pt>
                <c:pt idx="18979">
                  <c:v>0.15853250877486219</c:v>
                </c:pt>
                <c:pt idx="18980">
                  <c:v>0.15853250877486219</c:v>
                </c:pt>
                <c:pt idx="18981">
                  <c:v>0.15853250877486219</c:v>
                </c:pt>
                <c:pt idx="18982">
                  <c:v>0.15853250877486219</c:v>
                </c:pt>
                <c:pt idx="18983">
                  <c:v>0.15853250877486219</c:v>
                </c:pt>
                <c:pt idx="18984">
                  <c:v>0.15844893865953544</c:v>
                </c:pt>
                <c:pt idx="18985">
                  <c:v>0.15844893865953544</c:v>
                </c:pt>
                <c:pt idx="18986">
                  <c:v>0.15844893865953544</c:v>
                </c:pt>
                <c:pt idx="18987">
                  <c:v>0.15836536854420868</c:v>
                </c:pt>
                <c:pt idx="18988">
                  <c:v>0.15836536854420868</c:v>
                </c:pt>
                <c:pt idx="18989">
                  <c:v>0.15828179842888179</c:v>
                </c:pt>
                <c:pt idx="18990">
                  <c:v>0.15828179842888179</c:v>
                </c:pt>
                <c:pt idx="18991">
                  <c:v>0.15828179842888179</c:v>
                </c:pt>
                <c:pt idx="18992">
                  <c:v>0.15828179842888179</c:v>
                </c:pt>
                <c:pt idx="18993">
                  <c:v>0.15828179842888179</c:v>
                </c:pt>
                <c:pt idx="18994">
                  <c:v>0.15828179842888179</c:v>
                </c:pt>
                <c:pt idx="18995">
                  <c:v>0.15828179842888179</c:v>
                </c:pt>
                <c:pt idx="18996">
                  <c:v>0.15828179842888179</c:v>
                </c:pt>
                <c:pt idx="18997">
                  <c:v>0.15828179842888179</c:v>
                </c:pt>
                <c:pt idx="18998">
                  <c:v>0.15819822831355512</c:v>
                </c:pt>
                <c:pt idx="18999">
                  <c:v>0.15819822831355512</c:v>
                </c:pt>
                <c:pt idx="19000">
                  <c:v>0.15819822831355512</c:v>
                </c:pt>
                <c:pt idx="19001">
                  <c:v>0.15811465819822842</c:v>
                </c:pt>
                <c:pt idx="19002">
                  <c:v>0.1580310880829017</c:v>
                </c:pt>
                <c:pt idx="19003">
                  <c:v>0.1580310880829017</c:v>
                </c:pt>
                <c:pt idx="19004">
                  <c:v>0.1580310880829017</c:v>
                </c:pt>
                <c:pt idx="19005">
                  <c:v>0.15794751796757484</c:v>
                </c:pt>
                <c:pt idx="19006">
                  <c:v>0.15786394785224811</c:v>
                </c:pt>
                <c:pt idx="19007">
                  <c:v>0.15786394785224811</c:v>
                </c:pt>
                <c:pt idx="19008">
                  <c:v>0.15778037773692144</c:v>
                </c:pt>
                <c:pt idx="19009">
                  <c:v>0.15778037773692144</c:v>
                </c:pt>
                <c:pt idx="19010">
                  <c:v>0.15778037773692144</c:v>
                </c:pt>
                <c:pt idx="19011">
                  <c:v>0.15778037773692144</c:v>
                </c:pt>
                <c:pt idx="19012">
                  <c:v>0.15778037773692144</c:v>
                </c:pt>
                <c:pt idx="19013">
                  <c:v>0.1576968076215946</c:v>
                </c:pt>
                <c:pt idx="19014">
                  <c:v>0.1576968076215946</c:v>
                </c:pt>
                <c:pt idx="19015">
                  <c:v>0.15761323750626793</c:v>
                </c:pt>
                <c:pt idx="19016">
                  <c:v>0.15761323750626793</c:v>
                </c:pt>
                <c:pt idx="19017">
                  <c:v>0.15761323750626793</c:v>
                </c:pt>
                <c:pt idx="19018">
                  <c:v>0.15761323750626793</c:v>
                </c:pt>
                <c:pt idx="19019">
                  <c:v>0.15752966739094099</c:v>
                </c:pt>
                <c:pt idx="19020">
                  <c:v>0.15752966739094099</c:v>
                </c:pt>
                <c:pt idx="19021">
                  <c:v>0.15752966739094099</c:v>
                </c:pt>
                <c:pt idx="19022">
                  <c:v>0.15752966739094099</c:v>
                </c:pt>
                <c:pt idx="19023">
                  <c:v>0.15752966739094099</c:v>
                </c:pt>
                <c:pt idx="19024">
                  <c:v>0.15752966739094099</c:v>
                </c:pt>
                <c:pt idx="19025">
                  <c:v>0.15752966739094099</c:v>
                </c:pt>
                <c:pt idx="19026">
                  <c:v>0.15752966739094099</c:v>
                </c:pt>
                <c:pt idx="19027">
                  <c:v>0.15752966739094099</c:v>
                </c:pt>
                <c:pt idx="19028">
                  <c:v>0.15744609727561426</c:v>
                </c:pt>
                <c:pt idx="19029">
                  <c:v>0.15736252716028754</c:v>
                </c:pt>
                <c:pt idx="19030">
                  <c:v>0.15736252716028754</c:v>
                </c:pt>
                <c:pt idx="19031">
                  <c:v>0.15736252716028754</c:v>
                </c:pt>
                <c:pt idx="19032">
                  <c:v>0.15736252716028754</c:v>
                </c:pt>
                <c:pt idx="19033">
                  <c:v>0.15736252716028754</c:v>
                </c:pt>
                <c:pt idx="19034">
                  <c:v>0.15736252716028754</c:v>
                </c:pt>
                <c:pt idx="19035">
                  <c:v>0.15736252716028754</c:v>
                </c:pt>
                <c:pt idx="19036">
                  <c:v>0.15727895704496081</c:v>
                </c:pt>
                <c:pt idx="19037">
                  <c:v>0.15727895704496081</c:v>
                </c:pt>
                <c:pt idx="19038">
                  <c:v>0.15727895704496081</c:v>
                </c:pt>
                <c:pt idx="19039">
                  <c:v>0.15719538692963403</c:v>
                </c:pt>
                <c:pt idx="19040">
                  <c:v>0.15711181681430725</c:v>
                </c:pt>
                <c:pt idx="19041">
                  <c:v>0.15711181681430725</c:v>
                </c:pt>
                <c:pt idx="19042">
                  <c:v>0.15711181681430725</c:v>
                </c:pt>
                <c:pt idx="19043">
                  <c:v>0.15711181681430725</c:v>
                </c:pt>
                <c:pt idx="19044">
                  <c:v>0.15711181681430725</c:v>
                </c:pt>
                <c:pt idx="19045">
                  <c:v>0.15711181681430725</c:v>
                </c:pt>
                <c:pt idx="19046">
                  <c:v>0.15711181681430725</c:v>
                </c:pt>
                <c:pt idx="19047">
                  <c:v>0.15711181681430725</c:v>
                </c:pt>
                <c:pt idx="19048">
                  <c:v>0.15711181681430725</c:v>
                </c:pt>
                <c:pt idx="19049">
                  <c:v>0.15702824669898041</c:v>
                </c:pt>
                <c:pt idx="19050">
                  <c:v>0.15702824669898041</c:v>
                </c:pt>
                <c:pt idx="19051">
                  <c:v>0.15694467658365369</c:v>
                </c:pt>
                <c:pt idx="19052">
                  <c:v>0.15686110646832702</c:v>
                </c:pt>
                <c:pt idx="19053">
                  <c:v>0.15686110646832702</c:v>
                </c:pt>
                <c:pt idx="19054">
                  <c:v>0.15686110646832702</c:v>
                </c:pt>
                <c:pt idx="19055">
                  <c:v>0.15677753635300021</c:v>
                </c:pt>
                <c:pt idx="19056">
                  <c:v>0.15677753635300021</c:v>
                </c:pt>
                <c:pt idx="19057">
                  <c:v>0.1566939662376734</c:v>
                </c:pt>
                <c:pt idx="19058">
                  <c:v>0.15661039612234676</c:v>
                </c:pt>
                <c:pt idx="19059">
                  <c:v>0.15652682600701984</c:v>
                </c:pt>
                <c:pt idx="19060">
                  <c:v>0.15644325589169336</c:v>
                </c:pt>
                <c:pt idx="19061">
                  <c:v>0.15635968577636647</c:v>
                </c:pt>
                <c:pt idx="19062">
                  <c:v>0.15635968577636647</c:v>
                </c:pt>
                <c:pt idx="19063">
                  <c:v>0.15635968577636647</c:v>
                </c:pt>
                <c:pt idx="19064">
                  <c:v>0.15635968577636647</c:v>
                </c:pt>
                <c:pt idx="19065">
                  <c:v>0.15635968577636647</c:v>
                </c:pt>
                <c:pt idx="19066">
                  <c:v>0.15627611566103966</c:v>
                </c:pt>
                <c:pt idx="19067">
                  <c:v>0.15619254554571288</c:v>
                </c:pt>
                <c:pt idx="19068">
                  <c:v>0.15619254554571288</c:v>
                </c:pt>
                <c:pt idx="19069">
                  <c:v>0.15619254554571288</c:v>
                </c:pt>
                <c:pt idx="19070">
                  <c:v>0.15619254554571288</c:v>
                </c:pt>
                <c:pt idx="19071">
                  <c:v>0.15619254554571288</c:v>
                </c:pt>
                <c:pt idx="19072">
                  <c:v>0.15610897543038604</c:v>
                </c:pt>
                <c:pt idx="19073">
                  <c:v>0.1560254053150594</c:v>
                </c:pt>
                <c:pt idx="19074">
                  <c:v>0.1560254053150594</c:v>
                </c:pt>
                <c:pt idx="19075">
                  <c:v>0.1560254053150594</c:v>
                </c:pt>
                <c:pt idx="19076">
                  <c:v>0.15594183519973273</c:v>
                </c:pt>
                <c:pt idx="19077">
                  <c:v>0.15594183519973273</c:v>
                </c:pt>
                <c:pt idx="19078">
                  <c:v>0.15594183519973273</c:v>
                </c:pt>
                <c:pt idx="19079">
                  <c:v>0.15594183519973273</c:v>
                </c:pt>
                <c:pt idx="19080">
                  <c:v>0.15585826508440587</c:v>
                </c:pt>
                <c:pt idx="19081">
                  <c:v>0.15577469496907903</c:v>
                </c:pt>
                <c:pt idx="19082">
                  <c:v>0.15577469496907903</c:v>
                </c:pt>
                <c:pt idx="19083">
                  <c:v>0.15577469496907903</c:v>
                </c:pt>
                <c:pt idx="19084">
                  <c:v>0.15577469496907903</c:v>
                </c:pt>
                <c:pt idx="19085">
                  <c:v>0.15569112485375225</c:v>
                </c:pt>
                <c:pt idx="19086">
                  <c:v>0.15560755473842564</c:v>
                </c:pt>
                <c:pt idx="19087">
                  <c:v>0.15560755473842564</c:v>
                </c:pt>
                <c:pt idx="19088">
                  <c:v>0.15552398462309885</c:v>
                </c:pt>
                <c:pt idx="19089">
                  <c:v>0.15552398462309885</c:v>
                </c:pt>
                <c:pt idx="19090">
                  <c:v>0.15552398462309885</c:v>
                </c:pt>
                <c:pt idx="19091">
                  <c:v>0.15552398462309885</c:v>
                </c:pt>
                <c:pt idx="19092">
                  <c:v>0.15544041450777218</c:v>
                </c:pt>
                <c:pt idx="19093">
                  <c:v>0.15544041450777218</c:v>
                </c:pt>
                <c:pt idx="19094">
                  <c:v>0.15535684439244529</c:v>
                </c:pt>
                <c:pt idx="19095">
                  <c:v>0.15535684439244529</c:v>
                </c:pt>
                <c:pt idx="19096">
                  <c:v>0.15535684439244529</c:v>
                </c:pt>
                <c:pt idx="19097">
                  <c:v>0.15527327427711846</c:v>
                </c:pt>
                <c:pt idx="19098">
                  <c:v>0.15518970416179184</c:v>
                </c:pt>
                <c:pt idx="19099">
                  <c:v>0.15518970416179184</c:v>
                </c:pt>
                <c:pt idx="19100">
                  <c:v>0.15510613404646512</c:v>
                </c:pt>
                <c:pt idx="19101">
                  <c:v>0.15510613404646512</c:v>
                </c:pt>
                <c:pt idx="19102">
                  <c:v>0.15502256393113822</c:v>
                </c:pt>
                <c:pt idx="19103">
                  <c:v>0.15502256393113822</c:v>
                </c:pt>
                <c:pt idx="19104">
                  <c:v>0.15502256393113822</c:v>
                </c:pt>
                <c:pt idx="19105">
                  <c:v>0.15502256393113822</c:v>
                </c:pt>
                <c:pt idx="19106">
                  <c:v>0.15502256393113822</c:v>
                </c:pt>
                <c:pt idx="19107">
                  <c:v>0.15493899381581153</c:v>
                </c:pt>
                <c:pt idx="19108">
                  <c:v>0.15493899381581153</c:v>
                </c:pt>
                <c:pt idx="19109">
                  <c:v>0.15493899381581153</c:v>
                </c:pt>
                <c:pt idx="19110">
                  <c:v>0.15493899381581153</c:v>
                </c:pt>
                <c:pt idx="19111">
                  <c:v>0.15493899381581153</c:v>
                </c:pt>
                <c:pt idx="19112">
                  <c:v>0.15493899381581153</c:v>
                </c:pt>
                <c:pt idx="19113">
                  <c:v>0.15493899381581153</c:v>
                </c:pt>
                <c:pt idx="19114">
                  <c:v>0.15493899381581153</c:v>
                </c:pt>
                <c:pt idx="19115">
                  <c:v>0.15493899381581153</c:v>
                </c:pt>
                <c:pt idx="19116">
                  <c:v>0.15493899381581153</c:v>
                </c:pt>
                <c:pt idx="19117">
                  <c:v>0.15493899381581153</c:v>
                </c:pt>
                <c:pt idx="19118">
                  <c:v>0.15493899381581153</c:v>
                </c:pt>
                <c:pt idx="19119">
                  <c:v>0.15493899381581153</c:v>
                </c:pt>
                <c:pt idx="19120">
                  <c:v>0.15493899381581153</c:v>
                </c:pt>
                <c:pt idx="19121">
                  <c:v>0.15493899381581153</c:v>
                </c:pt>
                <c:pt idx="19122">
                  <c:v>0.15493899381581153</c:v>
                </c:pt>
                <c:pt idx="19123">
                  <c:v>0.15485542370048472</c:v>
                </c:pt>
                <c:pt idx="19124">
                  <c:v>0.15485542370048472</c:v>
                </c:pt>
                <c:pt idx="19125">
                  <c:v>0.15485542370048472</c:v>
                </c:pt>
                <c:pt idx="19126">
                  <c:v>0.15485542370048472</c:v>
                </c:pt>
                <c:pt idx="19127">
                  <c:v>0.15477185358515799</c:v>
                </c:pt>
                <c:pt idx="19128">
                  <c:v>0.15477185358515799</c:v>
                </c:pt>
                <c:pt idx="19129">
                  <c:v>0.15477185358515799</c:v>
                </c:pt>
                <c:pt idx="19130">
                  <c:v>0.15477185358515799</c:v>
                </c:pt>
                <c:pt idx="19131">
                  <c:v>0.15468828346983127</c:v>
                </c:pt>
                <c:pt idx="19132">
                  <c:v>0.15468828346983127</c:v>
                </c:pt>
                <c:pt idx="19133">
                  <c:v>0.15460471335450438</c:v>
                </c:pt>
                <c:pt idx="19134">
                  <c:v>0.15460471335450438</c:v>
                </c:pt>
                <c:pt idx="19135">
                  <c:v>0.15452114323917771</c:v>
                </c:pt>
                <c:pt idx="19136">
                  <c:v>0.15452114323917771</c:v>
                </c:pt>
                <c:pt idx="19137">
                  <c:v>0.15452114323917771</c:v>
                </c:pt>
                <c:pt idx="19138">
                  <c:v>0.15452114323917771</c:v>
                </c:pt>
                <c:pt idx="19139">
                  <c:v>0.15452114323917771</c:v>
                </c:pt>
                <c:pt idx="19140">
                  <c:v>0.1544375731238509</c:v>
                </c:pt>
                <c:pt idx="19141">
                  <c:v>0.1544375731238509</c:v>
                </c:pt>
                <c:pt idx="19142">
                  <c:v>0.1544375731238509</c:v>
                </c:pt>
                <c:pt idx="19143">
                  <c:v>0.1544375731238509</c:v>
                </c:pt>
                <c:pt idx="19144">
                  <c:v>0.1544375731238509</c:v>
                </c:pt>
                <c:pt idx="19145">
                  <c:v>0.1544375731238509</c:v>
                </c:pt>
                <c:pt idx="19146">
                  <c:v>0.1544375731238509</c:v>
                </c:pt>
                <c:pt idx="19147">
                  <c:v>0.1544375731238509</c:v>
                </c:pt>
                <c:pt idx="19148">
                  <c:v>0.1544375731238509</c:v>
                </c:pt>
                <c:pt idx="19149">
                  <c:v>0.1544375731238509</c:v>
                </c:pt>
                <c:pt idx="19150">
                  <c:v>0.1544375731238509</c:v>
                </c:pt>
                <c:pt idx="19151">
                  <c:v>0.1543540030085242</c:v>
                </c:pt>
                <c:pt idx="19152">
                  <c:v>0.15427043289319753</c:v>
                </c:pt>
                <c:pt idx="19153">
                  <c:v>0.15427043289319753</c:v>
                </c:pt>
                <c:pt idx="19154">
                  <c:v>0.15427043289319753</c:v>
                </c:pt>
                <c:pt idx="19155">
                  <c:v>0.15418686277787069</c:v>
                </c:pt>
                <c:pt idx="19156">
                  <c:v>0.15418686277787069</c:v>
                </c:pt>
                <c:pt idx="19157">
                  <c:v>0.15418686277787069</c:v>
                </c:pt>
                <c:pt idx="19158">
                  <c:v>0.15418686277787069</c:v>
                </c:pt>
                <c:pt idx="19159">
                  <c:v>0.15418686277787069</c:v>
                </c:pt>
                <c:pt idx="19160">
                  <c:v>0.15418686277787069</c:v>
                </c:pt>
                <c:pt idx="19161">
                  <c:v>0.15418686277787069</c:v>
                </c:pt>
                <c:pt idx="19162">
                  <c:v>0.15418686277787069</c:v>
                </c:pt>
                <c:pt idx="19163">
                  <c:v>0.15410329266254391</c:v>
                </c:pt>
                <c:pt idx="19164">
                  <c:v>0.15410329266254391</c:v>
                </c:pt>
                <c:pt idx="19165">
                  <c:v>0.15410329266254391</c:v>
                </c:pt>
                <c:pt idx="19166">
                  <c:v>0.15410329266254391</c:v>
                </c:pt>
                <c:pt idx="19167">
                  <c:v>0.15401972254721719</c:v>
                </c:pt>
                <c:pt idx="19168">
                  <c:v>0.15401972254721719</c:v>
                </c:pt>
                <c:pt idx="19169">
                  <c:v>0.15401972254721719</c:v>
                </c:pt>
                <c:pt idx="19170">
                  <c:v>0.15401972254721719</c:v>
                </c:pt>
                <c:pt idx="19171">
                  <c:v>0.15401972254721719</c:v>
                </c:pt>
                <c:pt idx="19172">
                  <c:v>0.15401972254721719</c:v>
                </c:pt>
                <c:pt idx="19173">
                  <c:v>0.15401972254721719</c:v>
                </c:pt>
                <c:pt idx="19174">
                  <c:v>0.15401972254721719</c:v>
                </c:pt>
                <c:pt idx="19175">
                  <c:v>0.15393615243189052</c:v>
                </c:pt>
                <c:pt idx="19176">
                  <c:v>0.15393615243189052</c:v>
                </c:pt>
                <c:pt idx="19177">
                  <c:v>0.15385258231656368</c:v>
                </c:pt>
                <c:pt idx="19178">
                  <c:v>0.15385258231656368</c:v>
                </c:pt>
                <c:pt idx="19179">
                  <c:v>0.15385258231656368</c:v>
                </c:pt>
                <c:pt idx="19180">
                  <c:v>0.15385258231656368</c:v>
                </c:pt>
                <c:pt idx="19181">
                  <c:v>0.15376901220123693</c:v>
                </c:pt>
                <c:pt idx="19182">
                  <c:v>0.15376901220123693</c:v>
                </c:pt>
                <c:pt idx="19183">
                  <c:v>0.15376901220123693</c:v>
                </c:pt>
                <c:pt idx="19184">
                  <c:v>0.15376901220123693</c:v>
                </c:pt>
                <c:pt idx="19185">
                  <c:v>0.15368544208591012</c:v>
                </c:pt>
                <c:pt idx="19186">
                  <c:v>0.15360187197058323</c:v>
                </c:pt>
                <c:pt idx="19187">
                  <c:v>0.15360187197058323</c:v>
                </c:pt>
                <c:pt idx="19188">
                  <c:v>0.15351830185525675</c:v>
                </c:pt>
                <c:pt idx="19189">
                  <c:v>0.15351830185525675</c:v>
                </c:pt>
                <c:pt idx="19190">
                  <c:v>0.15343473173992994</c:v>
                </c:pt>
                <c:pt idx="19191">
                  <c:v>0.15343473173992994</c:v>
                </c:pt>
                <c:pt idx="19192">
                  <c:v>0.15343473173992994</c:v>
                </c:pt>
                <c:pt idx="19193">
                  <c:v>0.15343473173992994</c:v>
                </c:pt>
                <c:pt idx="19194">
                  <c:v>0.15343473173992994</c:v>
                </c:pt>
                <c:pt idx="19195">
                  <c:v>0.15343473173992994</c:v>
                </c:pt>
                <c:pt idx="19196">
                  <c:v>0.15335116162460305</c:v>
                </c:pt>
                <c:pt idx="19197">
                  <c:v>0.15335116162460305</c:v>
                </c:pt>
                <c:pt idx="19198">
                  <c:v>0.15326759150927638</c:v>
                </c:pt>
                <c:pt idx="19199">
                  <c:v>0.15326759150927638</c:v>
                </c:pt>
                <c:pt idx="19200">
                  <c:v>0.15318402139394943</c:v>
                </c:pt>
                <c:pt idx="19201">
                  <c:v>0.15318402139394943</c:v>
                </c:pt>
                <c:pt idx="19202">
                  <c:v>0.15310045127862287</c:v>
                </c:pt>
                <c:pt idx="19203">
                  <c:v>0.15310045127862287</c:v>
                </c:pt>
                <c:pt idx="19204">
                  <c:v>0.15310045127862287</c:v>
                </c:pt>
                <c:pt idx="19205">
                  <c:v>0.15310045127862287</c:v>
                </c:pt>
                <c:pt idx="19206">
                  <c:v>0.15310045127862287</c:v>
                </c:pt>
                <c:pt idx="19207">
                  <c:v>0.15310045127862287</c:v>
                </c:pt>
                <c:pt idx="19208">
                  <c:v>0.15301688116329615</c:v>
                </c:pt>
                <c:pt idx="19209">
                  <c:v>0.15301688116329615</c:v>
                </c:pt>
                <c:pt idx="19210">
                  <c:v>0.15301688116329615</c:v>
                </c:pt>
                <c:pt idx="19211">
                  <c:v>0.15301688116329615</c:v>
                </c:pt>
                <c:pt idx="19212">
                  <c:v>0.15301688116329615</c:v>
                </c:pt>
                <c:pt idx="19213">
                  <c:v>0.15301688116329615</c:v>
                </c:pt>
                <c:pt idx="19214">
                  <c:v>0.15293331104796937</c:v>
                </c:pt>
                <c:pt idx="19215">
                  <c:v>0.15293331104796937</c:v>
                </c:pt>
                <c:pt idx="19216">
                  <c:v>0.15284974093264253</c:v>
                </c:pt>
                <c:pt idx="19217">
                  <c:v>0.15284974093264253</c:v>
                </c:pt>
                <c:pt idx="19218">
                  <c:v>0.15284974093264253</c:v>
                </c:pt>
                <c:pt idx="19219">
                  <c:v>0.15284974093264253</c:v>
                </c:pt>
                <c:pt idx="19220">
                  <c:v>0.15284974093264253</c:v>
                </c:pt>
                <c:pt idx="19221">
                  <c:v>0.15276617081731581</c:v>
                </c:pt>
                <c:pt idx="19222">
                  <c:v>0.15276617081731581</c:v>
                </c:pt>
                <c:pt idx="19223">
                  <c:v>0.15276617081731581</c:v>
                </c:pt>
                <c:pt idx="19224">
                  <c:v>0.15268260070198902</c:v>
                </c:pt>
                <c:pt idx="19225">
                  <c:v>0.15259903058666238</c:v>
                </c:pt>
                <c:pt idx="19226">
                  <c:v>0.15259903058666238</c:v>
                </c:pt>
                <c:pt idx="19227">
                  <c:v>0.1525154604713356</c:v>
                </c:pt>
                <c:pt idx="19228">
                  <c:v>0.1525154604713356</c:v>
                </c:pt>
                <c:pt idx="19229">
                  <c:v>0.1525154604713356</c:v>
                </c:pt>
                <c:pt idx="19230">
                  <c:v>0.15243189035600876</c:v>
                </c:pt>
                <c:pt idx="19231">
                  <c:v>0.15243189035600876</c:v>
                </c:pt>
                <c:pt idx="19232">
                  <c:v>0.1523483202406819</c:v>
                </c:pt>
                <c:pt idx="19233">
                  <c:v>0.1523483202406819</c:v>
                </c:pt>
                <c:pt idx="19234">
                  <c:v>0.1523483202406819</c:v>
                </c:pt>
                <c:pt idx="19235">
                  <c:v>0.1523483202406819</c:v>
                </c:pt>
                <c:pt idx="19236">
                  <c:v>0.15226475012535523</c:v>
                </c:pt>
                <c:pt idx="19237">
                  <c:v>0.15226475012535523</c:v>
                </c:pt>
                <c:pt idx="19238">
                  <c:v>0.15218118001002851</c:v>
                </c:pt>
                <c:pt idx="19239">
                  <c:v>0.15218118001002851</c:v>
                </c:pt>
                <c:pt idx="19240">
                  <c:v>0.15218118001002851</c:v>
                </c:pt>
                <c:pt idx="19241">
                  <c:v>0.15218118001002851</c:v>
                </c:pt>
                <c:pt idx="19242">
                  <c:v>0.15218118001002851</c:v>
                </c:pt>
                <c:pt idx="19243">
                  <c:v>0.15209760989470175</c:v>
                </c:pt>
                <c:pt idx="19244">
                  <c:v>0.15209760989470175</c:v>
                </c:pt>
                <c:pt idx="19245">
                  <c:v>0.15209760989470175</c:v>
                </c:pt>
                <c:pt idx="19246">
                  <c:v>0.15209760989470175</c:v>
                </c:pt>
                <c:pt idx="19247">
                  <c:v>0.15209760989470175</c:v>
                </c:pt>
                <c:pt idx="19248">
                  <c:v>0.15201403977937497</c:v>
                </c:pt>
                <c:pt idx="19249">
                  <c:v>0.15193046966404816</c:v>
                </c:pt>
                <c:pt idx="19250">
                  <c:v>0.15184689954872144</c:v>
                </c:pt>
                <c:pt idx="19251">
                  <c:v>0.15176332943339474</c:v>
                </c:pt>
                <c:pt idx="19252">
                  <c:v>0.15167975931806787</c:v>
                </c:pt>
                <c:pt idx="19253">
                  <c:v>0.15167975931806787</c:v>
                </c:pt>
                <c:pt idx="19254">
                  <c:v>0.15159618920274118</c:v>
                </c:pt>
                <c:pt idx="19255">
                  <c:v>0.15159618920274118</c:v>
                </c:pt>
                <c:pt idx="19256">
                  <c:v>0.15159618920274118</c:v>
                </c:pt>
                <c:pt idx="19257">
                  <c:v>0.15159618920274118</c:v>
                </c:pt>
                <c:pt idx="19258">
                  <c:v>0.15159618920274118</c:v>
                </c:pt>
                <c:pt idx="19259">
                  <c:v>0.15151261908741437</c:v>
                </c:pt>
                <c:pt idx="19260">
                  <c:v>0.15142904897208759</c:v>
                </c:pt>
                <c:pt idx="19261">
                  <c:v>0.15142904897208759</c:v>
                </c:pt>
                <c:pt idx="19262">
                  <c:v>0.15142904897208759</c:v>
                </c:pt>
                <c:pt idx="19263">
                  <c:v>0.15134547885676097</c:v>
                </c:pt>
                <c:pt idx="19264">
                  <c:v>0.15134547885676097</c:v>
                </c:pt>
                <c:pt idx="19265">
                  <c:v>0.15134547885676097</c:v>
                </c:pt>
                <c:pt idx="19266">
                  <c:v>0.15134547885676097</c:v>
                </c:pt>
                <c:pt idx="19267">
                  <c:v>0.15134547885676097</c:v>
                </c:pt>
                <c:pt idx="19268">
                  <c:v>0.15126190874143419</c:v>
                </c:pt>
                <c:pt idx="19269">
                  <c:v>0.15126190874143419</c:v>
                </c:pt>
                <c:pt idx="19270">
                  <c:v>0.15126190874143419</c:v>
                </c:pt>
                <c:pt idx="19271">
                  <c:v>0.15117833862610736</c:v>
                </c:pt>
                <c:pt idx="19272">
                  <c:v>0.15109476851078057</c:v>
                </c:pt>
                <c:pt idx="19273">
                  <c:v>0.15109476851078057</c:v>
                </c:pt>
                <c:pt idx="19274">
                  <c:v>0.15101119839545382</c:v>
                </c:pt>
                <c:pt idx="19275">
                  <c:v>0.15092762828012712</c:v>
                </c:pt>
                <c:pt idx="19276">
                  <c:v>0.15092762828012712</c:v>
                </c:pt>
                <c:pt idx="19277">
                  <c:v>0.15092762828012712</c:v>
                </c:pt>
                <c:pt idx="19278">
                  <c:v>0.15092762828012712</c:v>
                </c:pt>
                <c:pt idx="19279">
                  <c:v>0.15092762828012712</c:v>
                </c:pt>
                <c:pt idx="19280">
                  <c:v>0.15084405816480037</c:v>
                </c:pt>
                <c:pt idx="19281">
                  <c:v>0.15084405816480037</c:v>
                </c:pt>
                <c:pt idx="19282">
                  <c:v>0.15084405816480037</c:v>
                </c:pt>
                <c:pt idx="19283">
                  <c:v>0.15084405816480037</c:v>
                </c:pt>
                <c:pt idx="19284">
                  <c:v>0.15084405816480037</c:v>
                </c:pt>
                <c:pt idx="19285">
                  <c:v>0.15084405816480037</c:v>
                </c:pt>
                <c:pt idx="19286">
                  <c:v>0.15084405816480037</c:v>
                </c:pt>
                <c:pt idx="19287">
                  <c:v>0.15076048804947362</c:v>
                </c:pt>
                <c:pt idx="19288">
                  <c:v>0.15076048804947362</c:v>
                </c:pt>
                <c:pt idx="19289">
                  <c:v>0.15067691793414667</c:v>
                </c:pt>
                <c:pt idx="19290">
                  <c:v>0.15059334781881994</c:v>
                </c:pt>
                <c:pt idx="19291">
                  <c:v>0.15059334781881994</c:v>
                </c:pt>
                <c:pt idx="19292">
                  <c:v>0.15059334781881994</c:v>
                </c:pt>
                <c:pt idx="19293">
                  <c:v>0.15059334781881994</c:v>
                </c:pt>
                <c:pt idx="19294">
                  <c:v>0.15059334781881994</c:v>
                </c:pt>
                <c:pt idx="19295">
                  <c:v>0.15059334781881994</c:v>
                </c:pt>
                <c:pt idx="19296">
                  <c:v>0.15050977770349333</c:v>
                </c:pt>
                <c:pt idx="19297">
                  <c:v>0.15050977770349333</c:v>
                </c:pt>
                <c:pt idx="19298">
                  <c:v>0.15050977770349333</c:v>
                </c:pt>
                <c:pt idx="19299">
                  <c:v>0.15050977770349333</c:v>
                </c:pt>
                <c:pt idx="19300">
                  <c:v>0.15050977770349333</c:v>
                </c:pt>
                <c:pt idx="19301">
                  <c:v>0.15050977770349333</c:v>
                </c:pt>
                <c:pt idx="19302">
                  <c:v>0.15050977770349333</c:v>
                </c:pt>
                <c:pt idx="19303">
                  <c:v>0.15050977770349333</c:v>
                </c:pt>
                <c:pt idx="19304">
                  <c:v>0.15050977770349333</c:v>
                </c:pt>
                <c:pt idx="19305">
                  <c:v>0.15050977770349333</c:v>
                </c:pt>
                <c:pt idx="19306">
                  <c:v>0.15050977770349333</c:v>
                </c:pt>
                <c:pt idx="19307">
                  <c:v>0.15042620758816658</c:v>
                </c:pt>
                <c:pt idx="19308">
                  <c:v>0.15042620758816658</c:v>
                </c:pt>
                <c:pt idx="19309">
                  <c:v>0.15034263747283977</c:v>
                </c:pt>
                <c:pt idx="19310">
                  <c:v>0.15034263747283977</c:v>
                </c:pt>
                <c:pt idx="19311">
                  <c:v>0.15034263747283977</c:v>
                </c:pt>
                <c:pt idx="19312">
                  <c:v>0.15034263747283977</c:v>
                </c:pt>
                <c:pt idx="19313">
                  <c:v>0.15034263747283977</c:v>
                </c:pt>
                <c:pt idx="19314">
                  <c:v>0.15025906735751293</c:v>
                </c:pt>
                <c:pt idx="19315">
                  <c:v>0.15025906735751293</c:v>
                </c:pt>
                <c:pt idx="19316">
                  <c:v>0.15017549724218621</c:v>
                </c:pt>
                <c:pt idx="19317">
                  <c:v>0.15017549724218621</c:v>
                </c:pt>
                <c:pt idx="19318">
                  <c:v>0.15009192712685948</c:v>
                </c:pt>
                <c:pt idx="19319">
                  <c:v>0.15009192712685948</c:v>
                </c:pt>
                <c:pt idx="19320">
                  <c:v>0.15009192712685948</c:v>
                </c:pt>
                <c:pt idx="19321">
                  <c:v>0.15009192712685948</c:v>
                </c:pt>
                <c:pt idx="19322">
                  <c:v>0.15009192712685948</c:v>
                </c:pt>
                <c:pt idx="19323">
                  <c:v>0.15009192712685948</c:v>
                </c:pt>
                <c:pt idx="19324">
                  <c:v>0.15000835701153276</c:v>
                </c:pt>
                <c:pt idx="19325">
                  <c:v>0.15000835701153276</c:v>
                </c:pt>
                <c:pt idx="19326">
                  <c:v>0.15000835701153276</c:v>
                </c:pt>
                <c:pt idx="19327">
                  <c:v>0.15000835701153276</c:v>
                </c:pt>
                <c:pt idx="19328">
                  <c:v>0.14992478689620603</c:v>
                </c:pt>
                <c:pt idx="19329">
                  <c:v>0.14984121678087922</c:v>
                </c:pt>
                <c:pt idx="19330">
                  <c:v>0.14975764666555236</c:v>
                </c:pt>
                <c:pt idx="19331">
                  <c:v>0.14967407655022574</c:v>
                </c:pt>
                <c:pt idx="19332">
                  <c:v>0.14967407655022574</c:v>
                </c:pt>
                <c:pt idx="19333">
                  <c:v>0.14967407655022574</c:v>
                </c:pt>
                <c:pt idx="19334">
                  <c:v>0.14959050643489891</c:v>
                </c:pt>
                <c:pt idx="19335">
                  <c:v>0.14959050643489891</c:v>
                </c:pt>
                <c:pt idx="19336">
                  <c:v>0.14959050643489891</c:v>
                </c:pt>
                <c:pt idx="19337">
                  <c:v>0.14959050643489891</c:v>
                </c:pt>
                <c:pt idx="19338">
                  <c:v>0.14950693631957218</c:v>
                </c:pt>
                <c:pt idx="19339">
                  <c:v>0.14942336620424534</c:v>
                </c:pt>
                <c:pt idx="19340">
                  <c:v>0.14933979608891856</c:v>
                </c:pt>
                <c:pt idx="19341">
                  <c:v>0.14933979608891856</c:v>
                </c:pt>
                <c:pt idx="19342">
                  <c:v>0.14925622597359189</c:v>
                </c:pt>
                <c:pt idx="19343">
                  <c:v>0.14925622597359189</c:v>
                </c:pt>
                <c:pt idx="19344">
                  <c:v>0.14925622597359189</c:v>
                </c:pt>
                <c:pt idx="19345">
                  <c:v>0.14925622597359189</c:v>
                </c:pt>
                <c:pt idx="19346">
                  <c:v>0.14925622597359189</c:v>
                </c:pt>
                <c:pt idx="19347">
                  <c:v>0.14925622597359189</c:v>
                </c:pt>
                <c:pt idx="19348">
                  <c:v>0.14925622597359189</c:v>
                </c:pt>
                <c:pt idx="19349">
                  <c:v>0.14925622597359189</c:v>
                </c:pt>
                <c:pt idx="19350">
                  <c:v>0.14917265585826511</c:v>
                </c:pt>
                <c:pt idx="19351">
                  <c:v>0.14917265585826511</c:v>
                </c:pt>
                <c:pt idx="19352">
                  <c:v>0.14917265585826511</c:v>
                </c:pt>
                <c:pt idx="19353">
                  <c:v>0.14917265585826511</c:v>
                </c:pt>
                <c:pt idx="19354">
                  <c:v>0.14908908574293844</c:v>
                </c:pt>
                <c:pt idx="19355">
                  <c:v>0.14908908574293844</c:v>
                </c:pt>
                <c:pt idx="19356">
                  <c:v>0.14908908574293844</c:v>
                </c:pt>
                <c:pt idx="19357">
                  <c:v>0.14908908574293844</c:v>
                </c:pt>
                <c:pt idx="19358">
                  <c:v>0.14908908574293844</c:v>
                </c:pt>
                <c:pt idx="19359">
                  <c:v>0.14908908574293844</c:v>
                </c:pt>
                <c:pt idx="19360">
                  <c:v>0.14908908574293844</c:v>
                </c:pt>
                <c:pt idx="19361">
                  <c:v>0.14908908574293844</c:v>
                </c:pt>
                <c:pt idx="19362">
                  <c:v>0.14900551562761155</c:v>
                </c:pt>
                <c:pt idx="19363">
                  <c:v>0.14900551562761155</c:v>
                </c:pt>
                <c:pt idx="19364">
                  <c:v>0.14900551562761155</c:v>
                </c:pt>
                <c:pt idx="19365">
                  <c:v>0.14900551562761155</c:v>
                </c:pt>
                <c:pt idx="19366">
                  <c:v>0.14892194551228488</c:v>
                </c:pt>
                <c:pt idx="19367">
                  <c:v>0.14883837539695816</c:v>
                </c:pt>
                <c:pt idx="19368">
                  <c:v>0.14883837539695816</c:v>
                </c:pt>
                <c:pt idx="19369">
                  <c:v>0.14875480528163137</c:v>
                </c:pt>
                <c:pt idx="19370">
                  <c:v>0.14875480528163137</c:v>
                </c:pt>
                <c:pt idx="19371">
                  <c:v>0.14875480528163137</c:v>
                </c:pt>
                <c:pt idx="19372">
                  <c:v>0.14867123516630462</c:v>
                </c:pt>
                <c:pt idx="19373">
                  <c:v>0.14858766505097776</c:v>
                </c:pt>
                <c:pt idx="19374">
                  <c:v>0.14858766505097776</c:v>
                </c:pt>
                <c:pt idx="19375">
                  <c:v>0.14858766505097776</c:v>
                </c:pt>
                <c:pt idx="19376">
                  <c:v>0.14858766505097776</c:v>
                </c:pt>
                <c:pt idx="19377">
                  <c:v>0.14850409493565098</c:v>
                </c:pt>
                <c:pt idx="19378">
                  <c:v>0.14850409493565098</c:v>
                </c:pt>
                <c:pt idx="19379">
                  <c:v>0.14850409493565098</c:v>
                </c:pt>
                <c:pt idx="19380">
                  <c:v>0.14850409493565098</c:v>
                </c:pt>
                <c:pt idx="19381">
                  <c:v>0.14842052482032436</c:v>
                </c:pt>
                <c:pt idx="19382">
                  <c:v>0.14842052482032436</c:v>
                </c:pt>
                <c:pt idx="19383">
                  <c:v>0.14842052482032436</c:v>
                </c:pt>
                <c:pt idx="19384">
                  <c:v>0.14842052482032436</c:v>
                </c:pt>
                <c:pt idx="19385">
                  <c:v>0.14842052482032436</c:v>
                </c:pt>
                <c:pt idx="19386">
                  <c:v>0.14833695470499758</c:v>
                </c:pt>
                <c:pt idx="19387">
                  <c:v>0.14825338458967083</c:v>
                </c:pt>
                <c:pt idx="19388">
                  <c:v>0.14825338458967083</c:v>
                </c:pt>
                <c:pt idx="19389">
                  <c:v>0.14825338458967083</c:v>
                </c:pt>
                <c:pt idx="19390">
                  <c:v>0.14825338458967083</c:v>
                </c:pt>
                <c:pt idx="19391">
                  <c:v>0.14825338458967083</c:v>
                </c:pt>
                <c:pt idx="19392">
                  <c:v>0.14825338458967083</c:v>
                </c:pt>
                <c:pt idx="19393">
                  <c:v>0.14825338458967083</c:v>
                </c:pt>
                <c:pt idx="19394">
                  <c:v>0.14825338458967083</c:v>
                </c:pt>
                <c:pt idx="19395">
                  <c:v>0.14825338458967083</c:v>
                </c:pt>
                <c:pt idx="19396">
                  <c:v>0.14816981447434396</c:v>
                </c:pt>
                <c:pt idx="19397">
                  <c:v>0.14808624435901721</c:v>
                </c:pt>
                <c:pt idx="19398">
                  <c:v>0.14808624435901721</c:v>
                </c:pt>
                <c:pt idx="19399">
                  <c:v>0.14800267424369037</c:v>
                </c:pt>
                <c:pt idx="19400">
                  <c:v>0.14791910412836384</c:v>
                </c:pt>
                <c:pt idx="19401">
                  <c:v>0.14791910412836384</c:v>
                </c:pt>
                <c:pt idx="19402">
                  <c:v>0.14783553401303695</c:v>
                </c:pt>
                <c:pt idx="19403">
                  <c:v>0.14783553401303695</c:v>
                </c:pt>
                <c:pt idx="19404">
                  <c:v>0.14783553401303695</c:v>
                </c:pt>
                <c:pt idx="19405">
                  <c:v>0.14783553401303695</c:v>
                </c:pt>
                <c:pt idx="19406">
                  <c:v>0.14783553401303695</c:v>
                </c:pt>
                <c:pt idx="19407">
                  <c:v>0.14783553401303695</c:v>
                </c:pt>
                <c:pt idx="19408">
                  <c:v>0.14783553401303695</c:v>
                </c:pt>
                <c:pt idx="19409">
                  <c:v>0.14783553401303695</c:v>
                </c:pt>
                <c:pt idx="19410">
                  <c:v>0.14783553401303695</c:v>
                </c:pt>
                <c:pt idx="19411">
                  <c:v>0.14783553401303695</c:v>
                </c:pt>
                <c:pt idx="19412">
                  <c:v>0.14783553401303695</c:v>
                </c:pt>
                <c:pt idx="19413">
                  <c:v>0.14783553401303695</c:v>
                </c:pt>
                <c:pt idx="19414">
                  <c:v>0.14783553401303695</c:v>
                </c:pt>
                <c:pt idx="19415">
                  <c:v>0.14783553401303695</c:v>
                </c:pt>
                <c:pt idx="19416">
                  <c:v>0.14783553401303695</c:v>
                </c:pt>
                <c:pt idx="19417">
                  <c:v>0.14783553401303695</c:v>
                </c:pt>
                <c:pt idx="19418">
                  <c:v>0.14783553401303695</c:v>
                </c:pt>
                <c:pt idx="19419">
                  <c:v>0.14783553401303695</c:v>
                </c:pt>
                <c:pt idx="19420">
                  <c:v>0.14775196389771025</c:v>
                </c:pt>
                <c:pt idx="19421">
                  <c:v>0.14775196389771025</c:v>
                </c:pt>
                <c:pt idx="19422">
                  <c:v>0.14766839378238347</c:v>
                </c:pt>
                <c:pt idx="19423">
                  <c:v>0.14766839378238347</c:v>
                </c:pt>
                <c:pt idx="19424">
                  <c:v>0.14766839378238347</c:v>
                </c:pt>
                <c:pt idx="19425">
                  <c:v>0.14766839378238347</c:v>
                </c:pt>
                <c:pt idx="19426">
                  <c:v>0.14758482366705661</c:v>
                </c:pt>
                <c:pt idx="19427">
                  <c:v>0.14758482366705661</c:v>
                </c:pt>
                <c:pt idx="19428">
                  <c:v>0.14758482366705661</c:v>
                </c:pt>
                <c:pt idx="19429">
                  <c:v>0.14750125355173002</c:v>
                </c:pt>
                <c:pt idx="19430">
                  <c:v>0.14750125355173002</c:v>
                </c:pt>
                <c:pt idx="19431">
                  <c:v>0.1474176834364033</c:v>
                </c:pt>
                <c:pt idx="19432">
                  <c:v>0.1474176834364033</c:v>
                </c:pt>
                <c:pt idx="19433">
                  <c:v>0.1474176834364033</c:v>
                </c:pt>
                <c:pt idx="19434">
                  <c:v>0.1473341133210764</c:v>
                </c:pt>
                <c:pt idx="19435">
                  <c:v>0.1473341133210764</c:v>
                </c:pt>
                <c:pt idx="19436">
                  <c:v>0.1473341133210764</c:v>
                </c:pt>
                <c:pt idx="19437">
                  <c:v>0.1473341133210764</c:v>
                </c:pt>
                <c:pt idx="19438">
                  <c:v>0.1472505432057496</c:v>
                </c:pt>
                <c:pt idx="19439">
                  <c:v>0.14716697309042287</c:v>
                </c:pt>
                <c:pt idx="19440">
                  <c:v>0.14716697309042287</c:v>
                </c:pt>
                <c:pt idx="19441">
                  <c:v>0.14708340297509623</c:v>
                </c:pt>
                <c:pt idx="19442">
                  <c:v>0.14699983285976947</c:v>
                </c:pt>
                <c:pt idx="19443">
                  <c:v>0.14691626274444269</c:v>
                </c:pt>
                <c:pt idx="19444">
                  <c:v>0.14691626274444269</c:v>
                </c:pt>
                <c:pt idx="19445">
                  <c:v>0.1468326926291158</c:v>
                </c:pt>
                <c:pt idx="19446">
                  <c:v>0.14674912251378908</c:v>
                </c:pt>
                <c:pt idx="19447">
                  <c:v>0.14674912251378908</c:v>
                </c:pt>
                <c:pt idx="19448">
                  <c:v>0.14666555239846241</c:v>
                </c:pt>
                <c:pt idx="19449">
                  <c:v>0.14666555239846241</c:v>
                </c:pt>
                <c:pt idx="19450">
                  <c:v>0.14666555239846241</c:v>
                </c:pt>
                <c:pt idx="19451">
                  <c:v>0.14666555239846241</c:v>
                </c:pt>
                <c:pt idx="19452">
                  <c:v>0.14666555239846241</c:v>
                </c:pt>
                <c:pt idx="19453">
                  <c:v>0.14666555239846241</c:v>
                </c:pt>
                <c:pt idx="19454">
                  <c:v>0.14666555239846241</c:v>
                </c:pt>
                <c:pt idx="19455">
                  <c:v>0.14658198228313563</c:v>
                </c:pt>
                <c:pt idx="19456">
                  <c:v>0.1464984121678089</c:v>
                </c:pt>
                <c:pt idx="19457">
                  <c:v>0.1464984121678089</c:v>
                </c:pt>
                <c:pt idx="19458">
                  <c:v>0.1464984121678089</c:v>
                </c:pt>
                <c:pt idx="19459">
                  <c:v>0.1464984121678089</c:v>
                </c:pt>
                <c:pt idx="19460">
                  <c:v>0.1464984121678089</c:v>
                </c:pt>
                <c:pt idx="19461">
                  <c:v>0.14641484205248212</c:v>
                </c:pt>
                <c:pt idx="19462">
                  <c:v>0.14641484205248212</c:v>
                </c:pt>
                <c:pt idx="19463">
                  <c:v>0.14633127193715523</c:v>
                </c:pt>
                <c:pt idx="19464">
                  <c:v>0.14633127193715523</c:v>
                </c:pt>
                <c:pt idx="19465">
                  <c:v>0.14633127193715523</c:v>
                </c:pt>
                <c:pt idx="19466">
                  <c:v>0.14633127193715523</c:v>
                </c:pt>
                <c:pt idx="19467">
                  <c:v>0.14633127193715523</c:v>
                </c:pt>
                <c:pt idx="19468">
                  <c:v>0.14633127193715523</c:v>
                </c:pt>
                <c:pt idx="19469">
                  <c:v>0.14633127193715523</c:v>
                </c:pt>
                <c:pt idx="19470">
                  <c:v>0.14624770182182867</c:v>
                </c:pt>
                <c:pt idx="19471">
                  <c:v>0.14616413170650183</c:v>
                </c:pt>
                <c:pt idx="19472">
                  <c:v>0.14616413170650183</c:v>
                </c:pt>
                <c:pt idx="19473">
                  <c:v>0.14616413170650183</c:v>
                </c:pt>
                <c:pt idx="19474">
                  <c:v>0.14616413170650183</c:v>
                </c:pt>
                <c:pt idx="19475">
                  <c:v>0.14616413170650183</c:v>
                </c:pt>
                <c:pt idx="19476">
                  <c:v>0.14608056159117505</c:v>
                </c:pt>
                <c:pt idx="19477">
                  <c:v>0.14608056159117505</c:v>
                </c:pt>
                <c:pt idx="19478">
                  <c:v>0.14608056159117505</c:v>
                </c:pt>
                <c:pt idx="19479">
                  <c:v>0.14608056159117505</c:v>
                </c:pt>
                <c:pt idx="19480">
                  <c:v>0.14608056159117505</c:v>
                </c:pt>
                <c:pt idx="19481">
                  <c:v>0.14608056159117505</c:v>
                </c:pt>
                <c:pt idx="19482">
                  <c:v>0.14608056159117505</c:v>
                </c:pt>
                <c:pt idx="19483">
                  <c:v>0.14608056159117505</c:v>
                </c:pt>
                <c:pt idx="19484">
                  <c:v>0.14599699147584827</c:v>
                </c:pt>
                <c:pt idx="19485">
                  <c:v>0.14591342136052149</c:v>
                </c:pt>
                <c:pt idx="19486">
                  <c:v>0.14582985124519476</c:v>
                </c:pt>
                <c:pt idx="19487">
                  <c:v>0.14582985124519476</c:v>
                </c:pt>
                <c:pt idx="19488">
                  <c:v>0.14574628112986809</c:v>
                </c:pt>
                <c:pt idx="19489">
                  <c:v>0.14574628112986809</c:v>
                </c:pt>
                <c:pt idx="19490">
                  <c:v>0.14574628112986809</c:v>
                </c:pt>
                <c:pt idx="19491">
                  <c:v>0.14574628112986809</c:v>
                </c:pt>
                <c:pt idx="19492">
                  <c:v>0.14574628112986809</c:v>
                </c:pt>
                <c:pt idx="19493">
                  <c:v>0.14574628112986809</c:v>
                </c:pt>
                <c:pt idx="19494">
                  <c:v>0.14566271101454117</c:v>
                </c:pt>
                <c:pt idx="19495">
                  <c:v>0.14566271101454117</c:v>
                </c:pt>
                <c:pt idx="19496">
                  <c:v>0.14566271101454117</c:v>
                </c:pt>
                <c:pt idx="19497">
                  <c:v>0.14566271101454117</c:v>
                </c:pt>
                <c:pt idx="19498">
                  <c:v>0.14566271101454117</c:v>
                </c:pt>
                <c:pt idx="19499">
                  <c:v>0.14566271101454117</c:v>
                </c:pt>
                <c:pt idx="19500">
                  <c:v>0.14566271101454117</c:v>
                </c:pt>
                <c:pt idx="19501">
                  <c:v>0.14566271101454117</c:v>
                </c:pt>
                <c:pt idx="19502">
                  <c:v>0.14566271101454117</c:v>
                </c:pt>
                <c:pt idx="19503">
                  <c:v>0.14557914089921448</c:v>
                </c:pt>
                <c:pt idx="19504">
                  <c:v>0.14557914089921448</c:v>
                </c:pt>
                <c:pt idx="19505">
                  <c:v>0.14557914089921448</c:v>
                </c:pt>
                <c:pt idx="19506">
                  <c:v>0.14549557078388764</c:v>
                </c:pt>
                <c:pt idx="19507">
                  <c:v>0.14549557078388764</c:v>
                </c:pt>
                <c:pt idx="19508">
                  <c:v>0.14549557078388764</c:v>
                </c:pt>
                <c:pt idx="19509">
                  <c:v>0.14541200066856103</c:v>
                </c:pt>
                <c:pt idx="19510">
                  <c:v>0.14541200066856103</c:v>
                </c:pt>
                <c:pt idx="19511">
                  <c:v>0.14541200066856103</c:v>
                </c:pt>
                <c:pt idx="19512">
                  <c:v>0.14532843055323427</c:v>
                </c:pt>
                <c:pt idx="19513">
                  <c:v>0.14532843055323427</c:v>
                </c:pt>
                <c:pt idx="19514">
                  <c:v>0.14532843055323427</c:v>
                </c:pt>
                <c:pt idx="19515">
                  <c:v>0.14532843055323427</c:v>
                </c:pt>
                <c:pt idx="19516">
                  <c:v>0.14532843055323427</c:v>
                </c:pt>
                <c:pt idx="19517">
                  <c:v>0.14524486043790746</c:v>
                </c:pt>
                <c:pt idx="19518">
                  <c:v>0.14524486043790746</c:v>
                </c:pt>
                <c:pt idx="19519">
                  <c:v>0.14524486043790746</c:v>
                </c:pt>
                <c:pt idx="19520">
                  <c:v>0.14524486043790746</c:v>
                </c:pt>
                <c:pt idx="19521">
                  <c:v>0.14524486043790746</c:v>
                </c:pt>
                <c:pt idx="19522">
                  <c:v>0.14524486043790746</c:v>
                </c:pt>
                <c:pt idx="19523">
                  <c:v>0.14524486043790746</c:v>
                </c:pt>
                <c:pt idx="19524">
                  <c:v>0.14516129032258068</c:v>
                </c:pt>
                <c:pt idx="19525">
                  <c:v>0.14516129032258068</c:v>
                </c:pt>
                <c:pt idx="19526">
                  <c:v>0.14516129032258068</c:v>
                </c:pt>
                <c:pt idx="19527">
                  <c:v>0.14516129032258068</c:v>
                </c:pt>
                <c:pt idx="19528">
                  <c:v>0.14516129032258068</c:v>
                </c:pt>
                <c:pt idx="19529">
                  <c:v>0.14516129032258068</c:v>
                </c:pt>
                <c:pt idx="19530">
                  <c:v>0.14516129032258068</c:v>
                </c:pt>
                <c:pt idx="19531">
                  <c:v>0.14516129032258068</c:v>
                </c:pt>
                <c:pt idx="19532">
                  <c:v>0.14516129032258068</c:v>
                </c:pt>
                <c:pt idx="19533">
                  <c:v>0.14516129032258068</c:v>
                </c:pt>
                <c:pt idx="19534">
                  <c:v>0.14516129032258068</c:v>
                </c:pt>
                <c:pt idx="19535">
                  <c:v>0.14516129032258068</c:v>
                </c:pt>
                <c:pt idx="19536">
                  <c:v>0.14516129032258068</c:v>
                </c:pt>
                <c:pt idx="19537">
                  <c:v>0.14516129032258068</c:v>
                </c:pt>
                <c:pt idx="19538">
                  <c:v>0.14516129032258068</c:v>
                </c:pt>
                <c:pt idx="19539">
                  <c:v>0.14507772020725385</c:v>
                </c:pt>
                <c:pt idx="19540">
                  <c:v>0.14507772020725385</c:v>
                </c:pt>
                <c:pt idx="19541">
                  <c:v>0.14507772020725385</c:v>
                </c:pt>
                <c:pt idx="19542">
                  <c:v>0.14499415009192732</c:v>
                </c:pt>
                <c:pt idx="19543">
                  <c:v>0.1449105799766004</c:v>
                </c:pt>
                <c:pt idx="19544">
                  <c:v>0.14482700986127367</c:v>
                </c:pt>
                <c:pt idx="19545">
                  <c:v>0.14482700986127367</c:v>
                </c:pt>
                <c:pt idx="19546">
                  <c:v>0.14474343974594694</c:v>
                </c:pt>
                <c:pt idx="19547">
                  <c:v>0.14474343974594694</c:v>
                </c:pt>
                <c:pt idx="19548">
                  <c:v>0.14474343974594694</c:v>
                </c:pt>
                <c:pt idx="19549">
                  <c:v>0.14465986963062005</c:v>
                </c:pt>
                <c:pt idx="19550">
                  <c:v>0.14465986963062005</c:v>
                </c:pt>
                <c:pt idx="19551">
                  <c:v>0.14465986963062005</c:v>
                </c:pt>
                <c:pt idx="19552">
                  <c:v>0.14457629951529347</c:v>
                </c:pt>
                <c:pt idx="19553">
                  <c:v>0.14457629951529347</c:v>
                </c:pt>
                <c:pt idx="19554">
                  <c:v>0.14457629951529347</c:v>
                </c:pt>
                <c:pt idx="19555">
                  <c:v>0.14457629951529347</c:v>
                </c:pt>
                <c:pt idx="19556">
                  <c:v>0.14449272939996666</c:v>
                </c:pt>
                <c:pt idx="19557">
                  <c:v>0.14449272939996666</c:v>
                </c:pt>
                <c:pt idx="19558">
                  <c:v>0.14440915928463988</c:v>
                </c:pt>
                <c:pt idx="19559">
                  <c:v>0.14432558916931304</c:v>
                </c:pt>
                <c:pt idx="19560">
                  <c:v>0.14432558916931304</c:v>
                </c:pt>
                <c:pt idx="19561">
                  <c:v>0.14432558916931304</c:v>
                </c:pt>
                <c:pt idx="19562">
                  <c:v>0.14424201905398626</c:v>
                </c:pt>
                <c:pt idx="19563">
                  <c:v>0.14424201905398626</c:v>
                </c:pt>
                <c:pt idx="19564">
                  <c:v>0.14424201905398626</c:v>
                </c:pt>
                <c:pt idx="19565">
                  <c:v>0.14415844893865953</c:v>
                </c:pt>
                <c:pt idx="19566">
                  <c:v>0.14415844893865953</c:v>
                </c:pt>
                <c:pt idx="19567">
                  <c:v>0.14415844893865953</c:v>
                </c:pt>
                <c:pt idx="19568">
                  <c:v>0.14407487882333281</c:v>
                </c:pt>
                <c:pt idx="19569">
                  <c:v>0.14407487882333281</c:v>
                </c:pt>
                <c:pt idx="19570">
                  <c:v>0.14407487882333281</c:v>
                </c:pt>
                <c:pt idx="19571">
                  <c:v>0.14407487882333281</c:v>
                </c:pt>
                <c:pt idx="19572">
                  <c:v>0.14407487882333281</c:v>
                </c:pt>
                <c:pt idx="19573">
                  <c:v>0.14407487882333281</c:v>
                </c:pt>
                <c:pt idx="19574">
                  <c:v>0.14399130870800608</c:v>
                </c:pt>
                <c:pt idx="19575">
                  <c:v>0.14399130870800608</c:v>
                </c:pt>
                <c:pt idx="19576">
                  <c:v>0.14399130870800608</c:v>
                </c:pt>
                <c:pt idx="19577">
                  <c:v>0.14399130870800608</c:v>
                </c:pt>
                <c:pt idx="19578">
                  <c:v>0.14390773859267936</c:v>
                </c:pt>
                <c:pt idx="19579">
                  <c:v>0.14390773859267936</c:v>
                </c:pt>
                <c:pt idx="19580">
                  <c:v>0.14390773859267936</c:v>
                </c:pt>
                <c:pt idx="19581">
                  <c:v>0.14382416847735249</c:v>
                </c:pt>
                <c:pt idx="19582">
                  <c:v>0.14382416847735249</c:v>
                </c:pt>
                <c:pt idx="19583">
                  <c:v>0.14382416847735249</c:v>
                </c:pt>
                <c:pt idx="19584">
                  <c:v>0.14382416847735249</c:v>
                </c:pt>
                <c:pt idx="19585">
                  <c:v>0.14382416847735249</c:v>
                </c:pt>
                <c:pt idx="19586">
                  <c:v>0.14382416847735249</c:v>
                </c:pt>
                <c:pt idx="19587">
                  <c:v>0.14382416847735249</c:v>
                </c:pt>
                <c:pt idx="19588">
                  <c:v>0.14382416847735249</c:v>
                </c:pt>
                <c:pt idx="19589">
                  <c:v>0.14382416847735249</c:v>
                </c:pt>
                <c:pt idx="19590">
                  <c:v>0.14382416847735249</c:v>
                </c:pt>
                <c:pt idx="19591">
                  <c:v>0.14382416847735249</c:v>
                </c:pt>
                <c:pt idx="19592">
                  <c:v>0.14382416847735249</c:v>
                </c:pt>
                <c:pt idx="19593">
                  <c:v>0.14374059836202577</c:v>
                </c:pt>
                <c:pt idx="19594">
                  <c:v>0.14374059836202577</c:v>
                </c:pt>
                <c:pt idx="19595">
                  <c:v>0.14374059836202577</c:v>
                </c:pt>
                <c:pt idx="19596">
                  <c:v>0.14374059836202577</c:v>
                </c:pt>
                <c:pt idx="19597">
                  <c:v>0.14374059836202577</c:v>
                </c:pt>
                <c:pt idx="19598">
                  <c:v>0.14374059836202577</c:v>
                </c:pt>
                <c:pt idx="19599">
                  <c:v>0.14365702824669896</c:v>
                </c:pt>
                <c:pt idx="19600">
                  <c:v>0.14365702824669896</c:v>
                </c:pt>
                <c:pt idx="19601">
                  <c:v>0.14365702824669896</c:v>
                </c:pt>
                <c:pt idx="19602">
                  <c:v>0.14365702824669896</c:v>
                </c:pt>
                <c:pt idx="19603">
                  <c:v>0.14365702824669896</c:v>
                </c:pt>
                <c:pt idx="19604">
                  <c:v>0.14357345813137229</c:v>
                </c:pt>
                <c:pt idx="19605">
                  <c:v>0.14348988801604551</c:v>
                </c:pt>
                <c:pt idx="19606">
                  <c:v>0.1434063179007187</c:v>
                </c:pt>
                <c:pt idx="19607">
                  <c:v>0.1434063179007187</c:v>
                </c:pt>
                <c:pt idx="19608">
                  <c:v>0.1434063179007187</c:v>
                </c:pt>
                <c:pt idx="19609">
                  <c:v>0.1434063179007187</c:v>
                </c:pt>
                <c:pt idx="19610">
                  <c:v>0.1434063179007187</c:v>
                </c:pt>
                <c:pt idx="19611">
                  <c:v>0.14332274778539195</c:v>
                </c:pt>
                <c:pt idx="19612">
                  <c:v>0.14332274778539195</c:v>
                </c:pt>
                <c:pt idx="19613">
                  <c:v>0.14332274778539195</c:v>
                </c:pt>
                <c:pt idx="19614">
                  <c:v>0.14332274778539195</c:v>
                </c:pt>
                <c:pt idx="19615">
                  <c:v>0.14332274778539195</c:v>
                </c:pt>
                <c:pt idx="19616">
                  <c:v>0.14332274778539195</c:v>
                </c:pt>
                <c:pt idx="19617">
                  <c:v>0.14332274778539195</c:v>
                </c:pt>
                <c:pt idx="19618">
                  <c:v>0.14323917767006528</c:v>
                </c:pt>
                <c:pt idx="19619">
                  <c:v>0.14323917767006528</c:v>
                </c:pt>
                <c:pt idx="19620">
                  <c:v>0.14323917767006528</c:v>
                </c:pt>
                <c:pt idx="19621">
                  <c:v>0.14315560755473838</c:v>
                </c:pt>
                <c:pt idx="19622">
                  <c:v>0.14307203743941171</c:v>
                </c:pt>
                <c:pt idx="19623">
                  <c:v>0.14307203743941171</c:v>
                </c:pt>
                <c:pt idx="19624">
                  <c:v>0.14298846732408491</c:v>
                </c:pt>
                <c:pt idx="19625">
                  <c:v>0.14298846732408491</c:v>
                </c:pt>
                <c:pt idx="19626">
                  <c:v>0.14298846732408491</c:v>
                </c:pt>
                <c:pt idx="19627">
                  <c:v>0.1429048972087581</c:v>
                </c:pt>
                <c:pt idx="19628">
                  <c:v>0.1429048972087581</c:v>
                </c:pt>
                <c:pt idx="19629">
                  <c:v>0.1429048972087581</c:v>
                </c:pt>
                <c:pt idx="19630">
                  <c:v>0.1429048972087581</c:v>
                </c:pt>
                <c:pt idx="19631">
                  <c:v>0.1429048972087581</c:v>
                </c:pt>
                <c:pt idx="19632">
                  <c:v>0.1429048972087581</c:v>
                </c:pt>
                <c:pt idx="19633">
                  <c:v>0.1429048972087581</c:v>
                </c:pt>
                <c:pt idx="19634">
                  <c:v>0.1429048972087581</c:v>
                </c:pt>
                <c:pt idx="19635">
                  <c:v>0.14282132709343143</c:v>
                </c:pt>
                <c:pt idx="19636">
                  <c:v>0.14282132709343143</c:v>
                </c:pt>
                <c:pt idx="19637">
                  <c:v>0.14282132709343143</c:v>
                </c:pt>
                <c:pt idx="19638">
                  <c:v>0.1427377569781047</c:v>
                </c:pt>
                <c:pt idx="19639">
                  <c:v>0.1427377569781047</c:v>
                </c:pt>
                <c:pt idx="19640">
                  <c:v>0.14265418686277795</c:v>
                </c:pt>
                <c:pt idx="19641">
                  <c:v>0.14265418686277795</c:v>
                </c:pt>
                <c:pt idx="19642">
                  <c:v>0.14257061674745108</c:v>
                </c:pt>
                <c:pt idx="19643">
                  <c:v>0.14248704663212441</c:v>
                </c:pt>
                <c:pt idx="19644">
                  <c:v>0.14248704663212441</c:v>
                </c:pt>
                <c:pt idx="19645">
                  <c:v>0.14248704663212441</c:v>
                </c:pt>
                <c:pt idx="19646">
                  <c:v>0.14240347651679774</c:v>
                </c:pt>
                <c:pt idx="19647">
                  <c:v>0.14240347651679774</c:v>
                </c:pt>
                <c:pt idx="19648">
                  <c:v>0.14240347651679774</c:v>
                </c:pt>
                <c:pt idx="19649">
                  <c:v>0.14231990640147094</c:v>
                </c:pt>
                <c:pt idx="19650">
                  <c:v>0.14231990640147094</c:v>
                </c:pt>
                <c:pt idx="19651">
                  <c:v>0.14231990640147094</c:v>
                </c:pt>
                <c:pt idx="19652">
                  <c:v>0.14231990640147094</c:v>
                </c:pt>
                <c:pt idx="19653">
                  <c:v>0.14231990640147094</c:v>
                </c:pt>
                <c:pt idx="19654">
                  <c:v>0.14231990640147094</c:v>
                </c:pt>
                <c:pt idx="19655">
                  <c:v>0.14231990640147094</c:v>
                </c:pt>
                <c:pt idx="19656">
                  <c:v>0.14231990640147094</c:v>
                </c:pt>
                <c:pt idx="19657">
                  <c:v>0.14231990640147094</c:v>
                </c:pt>
                <c:pt idx="19658">
                  <c:v>0.14231990640147094</c:v>
                </c:pt>
                <c:pt idx="19659">
                  <c:v>0.14223633628614418</c:v>
                </c:pt>
                <c:pt idx="19660">
                  <c:v>0.14223633628614418</c:v>
                </c:pt>
                <c:pt idx="19661">
                  <c:v>0.14215276617081724</c:v>
                </c:pt>
                <c:pt idx="19662">
                  <c:v>0.14215276617081724</c:v>
                </c:pt>
                <c:pt idx="19663">
                  <c:v>0.14215276617081724</c:v>
                </c:pt>
                <c:pt idx="19664">
                  <c:v>0.14206919605549065</c:v>
                </c:pt>
                <c:pt idx="19665">
                  <c:v>0.14206919605549065</c:v>
                </c:pt>
                <c:pt idx="19666">
                  <c:v>0.14206919605549065</c:v>
                </c:pt>
                <c:pt idx="19667">
                  <c:v>0.14198562594016384</c:v>
                </c:pt>
                <c:pt idx="19668">
                  <c:v>0.14198562594016384</c:v>
                </c:pt>
                <c:pt idx="19669">
                  <c:v>0.14198562594016384</c:v>
                </c:pt>
                <c:pt idx="19670">
                  <c:v>0.14198562594016384</c:v>
                </c:pt>
                <c:pt idx="19671">
                  <c:v>0.14198562594016384</c:v>
                </c:pt>
                <c:pt idx="19672">
                  <c:v>0.14190205582483711</c:v>
                </c:pt>
                <c:pt idx="19673">
                  <c:v>0.14190205582483711</c:v>
                </c:pt>
                <c:pt idx="19674">
                  <c:v>0.14190205582483711</c:v>
                </c:pt>
                <c:pt idx="19675">
                  <c:v>0.14190205582483711</c:v>
                </c:pt>
                <c:pt idx="19676">
                  <c:v>0.14181848570951033</c:v>
                </c:pt>
                <c:pt idx="19677">
                  <c:v>0.14181848570951033</c:v>
                </c:pt>
                <c:pt idx="19678">
                  <c:v>0.14181848570951033</c:v>
                </c:pt>
                <c:pt idx="19679">
                  <c:v>0.14181848570951033</c:v>
                </c:pt>
                <c:pt idx="19680">
                  <c:v>0.14181848570951033</c:v>
                </c:pt>
                <c:pt idx="19681">
                  <c:v>0.14173491559418355</c:v>
                </c:pt>
                <c:pt idx="19682">
                  <c:v>0.14173491559418355</c:v>
                </c:pt>
                <c:pt idx="19683">
                  <c:v>0.14173491559418355</c:v>
                </c:pt>
                <c:pt idx="19684">
                  <c:v>0.14173491559418355</c:v>
                </c:pt>
                <c:pt idx="19685">
                  <c:v>0.14173491559418355</c:v>
                </c:pt>
                <c:pt idx="19686">
                  <c:v>0.14173491559418355</c:v>
                </c:pt>
                <c:pt idx="19687">
                  <c:v>0.14173491559418355</c:v>
                </c:pt>
                <c:pt idx="19688">
                  <c:v>0.14173491559418355</c:v>
                </c:pt>
                <c:pt idx="19689">
                  <c:v>0.14173491559418355</c:v>
                </c:pt>
                <c:pt idx="19690">
                  <c:v>0.14173491559418355</c:v>
                </c:pt>
                <c:pt idx="19691">
                  <c:v>0.14173491559418355</c:v>
                </c:pt>
                <c:pt idx="19692">
                  <c:v>0.14173491559418355</c:v>
                </c:pt>
                <c:pt idx="19693">
                  <c:v>0.14173491559418355</c:v>
                </c:pt>
                <c:pt idx="19694">
                  <c:v>0.14173491559418355</c:v>
                </c:pt>
                <c:pt idx="19695">
                  <c:v>0.14173491559418355</c:v>
                </c:pt>
                <c:pt idx="19696">
                  <c:v>0.14173491559418355</c:v>
                </c:pt>
                <c:pt idx="19697">
                  <c:v>0.14173491559418355</c:v>
                </c:pt>
                <c:pt idx="19698">
                  <c:v>0.14173491559418355</c:v>
                </c:pt>
                <c:pt idx="19699">
                  <c:v>0.14173491559418355</c:v>
                </c:pt>
                <c:pt idx="19700">
                  <c:v>0.14173491559418355</c:v>
                </c:pt>
                <c:pt idx="19701">
                  <c:v>0.14165134547885672</c:v>
                </c:pt>
                <c:pt idx="19702">
                  <c:v>0.14156777536353005</c:v>
                </c:pt>
                <c:pt idx="19703">
                  <c:v>0.14156777536353005</c:v>
                </c:pt>
                <c:pt idx="19704">
                  <c:v>0.14156777536353005</c:v>
                </c:pt>
                <c:pt idx="19705">
                  <c:v>0.14156777536353005</c:v>
                </c:pt>
                <c:pt idx="19706">
                  <c:v>0.14156777536353005</c:v>
                </c:pt>
                <c:pt idx="19707">
                  <c:v>0.14156777536353005</c:v>
                </c:pt>
                <c:pt idx="19708">
                  <c:v>0.14156777536353005</c:v>
                </c:pt>
                <c:pt idx="19709">
                  <c:v>0.14148420524820329</c:v>
                </c:pt>
                <c:pt idx="19710">
                  <c:v>0.14148420524820329</c:v>
                </c:pt>
                <c:pt idx="19711">
                  <c:v>0.14148420524820329</c:v>
                </c:pt>
                <c:pt idx="19712">
                  <c:v>0.14140063513287654</c:v>
                </c:pt>
                <c:pt idx="19713">
                  <c:v>0.14140063513287654</c:v>
                </c:pt>
                <c:pt idx="19714">
                  <c:v>0.1413170650175497</c:v>
                </c:pt>
                <c:pt idx="19715">
                  <c:v>0.1413170650175497</c:v>
                </c:pt>
                <c:pt idx="19716">
                  <c:v>0.14123349490222303</c:v>
                </c:pt>
                <c:pt idx="19717">
                  <c:v>0.14123349490222303</c:v>
                </c:pt>
                <c:pt idx="19718">
                  <c:v>0.14114992478689631</c:v>
                </c:pt>
                <c:pt idx="19719">
                  <c:v>0.14114992478689631</c:v>
                </c:pt>
                <c:pt idx="19720">
                  <c:v>0.14114992478689631</c:v>
                </c:pt>
                <c:pt idx="19721">
                  <c:v>0.14114992478689631</c:v>
                </c:pt>
                <c:pt idx="19722">
                  <c:v>0.14114992478689631</c:v>
                </c:pt>
                <c:pt idx="19723">
                  <c:v>0.14106635467156953</c:v>
                </c:pt>
                <c:pt idx="19724">
                  <c:v>0.14106635467156953</c:v>
                </c:pt>
                <c:pt idx="19725">
                  <c:v>0.1409827845562428</c:v>
                </c:pt>
                <c:pt idx="19726">
                  <c:v>0.14089921444091591</c:v>
                </c:pt>
                <c:pt idx="19727">
                  <c:v>0.14081564432558913</c:v>
                </c:pt>
                <c:pt idx="19728">
                  <c:v>0.14081564432558913</c:v>
                </c:pt>
                <c:pt idx="19729">
                  <c:v>0.14081564432558913</c:v>
                </c:pt>
                <c:pt idx="19730">
                  <c:v>0.14073207421026246</c:v>
                </c:pt>
                <c:pt idx="19731">
                  <c:v>0.14073207421026246</c:v>
                </c:pt>
                <c:pt idx="19732">
                  <c:v>0.14064850409493571</c:v>
                </c:pt>
                <c:pt idx="19733">
                  <c:v>0.1405649339796089</c:v>
                </c:pt>
                <c:pt idx="19734">
                  <c:v>0.1405649339796089</c:v>
                </c:pt>
                <c:pt idx="19735">
                  <c:v>0.1405649339796089</c:v>
                </c:pt>
                <c:pt idx="19736">
                  <c:v>0.1405649339796089</c:v>
                </c:pt>
                <c:pt idx="19737">
                  <c:v>0.1405649339796089</c:v>
                </c:pt>
                <c:pt idx="19738">
                  <c:v>0.14048136386428223</c:v>
                </c:pt>
                <c:pt idx="19739">
                  <c:v>0.14039779374895534</c:v>
                </c:pt>
                <c:pt idx="19740">
                  <c:v>0.14039779374895534</c:v>
                </c:pt>
                <c:pt idx="19741">
                  <c:v>0.14031422363362869</c:v>
                </c:pt>
                <c:pt idx="19742">
                  <c:v>0.14031422363362869</c:v>
                </c:pt>
                <c:pt idx="19743">
                  <c:v>0.14023065351830191</c:v>
                </c:pt>
                <c:pt idx="19744">
                  <c:v>0.14023065351830191</c:v>
                </c:pt>
                <c:pt idx="19745">
                  <c:v>0.14023065351830191</c:v>
                </c:pt>
                <c:pt idx="19746">
                  <c:v>0.14023065351830191</c:v>
                </c:pt>
                <c:pt idx="19747">
                  <c:v>0.14023065351830191</c:v>
                </c:pt>
                <c:pt idx="19748">
                  <c:v>0.14023065351830191</c:v>
                </c:pt>
                <c:pt idx="19749">
                  <c:v>0.14023065351830191</c:v>
                </c:pt>
                <c:pt idx="19750">
                  <c:v>0.14023065351830191</c:v>
                </c:pt>
                <c:pt idx="19751">
                  <c:v>0.14014708340297521</c:v>
                </c:pt>
                <c:pt idx="19752">
                  <c:v>0.14006351328764832</c:v>
                </c:pt>
                <c:pt idx="19753">
                  <c:v>0.13997994317232168</c:v>
                </c:pt>
                <c:pt idx="19754">
                  <c:v>0.13989637305699495</c:v>
                </c:pt>
                <c:pt idx="19755">
                  <c:v>0.13989637305699495</c:v>
                </c:pt>
                <c:pt idx="19756">
                  <c:v>0.13989637305699495</c:v>
                </c:pt>
                <c:pt idx="19757">
                  <c:v>0.13989637305699495</c:v>
                </c:pt>
                <c:pt idx="19758">
                  <c:v>0.13989637305699495</c:v>
                </c:pt>
                <c:pt idx="19759">
                  <c:v>0.13981280294166809</c:v>
                </c:pt>
                <c:pt idx="19760">
                  <c:v>0.13972923282634145</c:v>
                </c:pt>
                <c:pt idx="19761">
                  <c:v>0.13972923282634145</c:v>
                </c:pt>
                <c:pt idx="19762">
                  <c:v>0.13972923282634145</c:v>
                </c:pt>
                <c:pt idx="19763">
                  <c:v>0.13972923282634145</c:v>
                </c:pt>
                <c:pt idx="19764">
                  <c:v>0.13972923282634145</c:v>
                </c:pt>
                <c:pt idx="19765">
                  <c:v>0.13964566271101453</c:v>
                </c:pt>
                <c:pt idx="19766">
                  <c:v>0.13964566271101453</c:v>
                </c:pt>
                <c:pt idx="19767">
                  <c:v>0.1395620925956878</c:v>
                </c:pt>
                <c:pt idx="19768">
                  <c:v>0.13947852248036113</c:v>
                </c:pt>
                <c:pt idx="19769">
                  <c:v>0.13947852248036113</c:v>
                </c:pt>
                <c:pt idx="19770">
                  <c:v>0.13947852248036113</c:v>
                </c:pt>
                <c:pt idx="19771">
                  <c:v>0.13939495236503435</c:v>
                </c:pt>
                <c:pt idx="19772">
                  <c:v>0.13939495236503435</c:v>
                </c:pt>
                <c:pt idx="19773">
                  <c:v>0.13939495236503435</c:v>
                </c:pt>
                <c:pt idx="19774">
                  <c:v>0.13939495236503435</c:v>
                </c:pt>
                <c:pt idx="19775">
                  <c:v>0.13939495236503435</c:v>
                </c:pt>
                <c:pt idx="19776">
                  <c:v>0.13939495236503435</c:v>
                </c:pt>
                <c:pt idx="19777">
                  <c:v>0.13939495236503435</c:v>
                </c:pt>
                <c:pt idx="19778">
                  <c:v>0.13939495236503435</c:v>
                </c:pt>
                <c:pt idx="19779">
                  <c:v>0.13931138224970754</c:v>
                </c:pt>
                <c:pt idx="19780">
                  <c:v>0.13931138224970754</c:v>
                </c:pt>
                <c:pt idx="19781">
                  <c:v>0.13931138224970754</c:v>
                </c:pt>
                <c:pt idx="19782">
                  <c:v>0.13922781213438074</c:v>
                </c:pt>
                <c:pt idx="19783">
                  <c:v>0.13914424201905395</c:v>
                </c:pt>
                <c:pt idx="19784">
                  <c:v>0.13914424201905395</c:v>
                </c:pt>
                <c:pt idx="19785">
                  <c:v>0.13906067190372717</c:v>
                </c:pt>
                <c:pt idx="19786">
                  <c:v>0.13906067190372717</c:v>
                </c:pt>
                <c:pt idx="19787">
                  <c:v>0.13897710178840056</c:v>
                </c:pt>
                <c:pt idx="19788">
                  <c:v>0.13897710178840056</c:v>
                </c:pt>
                <c:pt idx="19789">
                  <c:v>0.13897710178840056</c:v>
                </c:pt>
                <c:pt idx="19790">
                  <c:v>0.13897710178840056</c:v>
                </c:pt>
                <c:pt idx="19791">
                  <c:v>0.13897710178840056</c:v>
                </c:pt>
                <c:pt idx="19792">
                  <c:v>0.13897710178840056</c:v>
                </c:pt>
                <c:pt idx="19793">
                  <c:v>0.13897710178840056</c:v>
                </c:pt>
                <c:pt idx="19794">
                  <c:v>0.13897710178840056</c:v>
                </c:pt>
                <c:pt idx="19795">
                  <c:v>0.13889353167307372</c:v>
                </c:pt>
                <c:pt idx="19796">
                  <c:v>0.13880996155774694</c:v>
                </c:pt>
                <c:pt idx="19797">
                  <c:v>0.13880996155774694</c:v>
                </c:pt>
                <c:pt idx="19798">
                  <c:v>0.13880996155774694</c:v>
                </c:pt>
                <c:pt idx="19799">
                  <c:v>0.13880996155774694</c:v>
                </c:pt>
                <c:pt idx="19800">
                  <c:v>0.13880996155774694</c:v>
                </c:pt>
                <c:pt idx="19801">
                  <c:v>0.1387263914424203</c:v>
                </c:pt>
                <c:pt idx="19802">
                  <c:v>0.13864282132709341</c:v>
                </c:pt>
                <c:pt idx="19803">
                  <c:v>0.13864282132709341</c:v>
                </c:pt>
                <c:pt idx="19804">
                  <c:v>0.13864282132709341</c:v>
                </c:pt>
                <c:pt idx="19805">
                  <c:v>0.13864282132709341</c:v>
                </c:pt>
                <c:pt idx="19806">
                  <c:v>0.13864282132709341</c:v>
                </c:pt>
                <c:pt idx="19807">
                  <c:v>0.13864282132709341</c:v>
                </c:pt>
                <c:pt idx="19808">
                  <c:v>0.13855925121176671</c:v>
                </c:pt>
                <c:pt idx="19809">
                  <c:v>0.13847568109643998</c:v>
                </c:pt>
                <c:pt idx="19810">
                  <c:v>0.13847568109643998</c:v>
                </c:pt>
                <c:pt idx="19811">
                  <c:v>0.1383921109811132</c:v>
                </c:pt>
                <c:pt idx="19812">
                  <c:v>0.1383921109811132</c:v>
                </c:pt>
                <c:pt idx="19813">
                  <c:v>0.13830854086578639</c:v>
                </c:pt>
                <c:pt idx="19814">
                  <c:v>0.13830854086578639</c:v>
                </c:pt>
                <c:pt idx="19815">
                  <c:v>0.13830854086578639</c:v>
                </c:pt>
                <c:pt idx="19816">
                  <c:v>0.13822497075045959</c:v>
                </c:pt>
                <c:pt idx="19817">
                  <c:v>0.13822497075045959</c:v>
                </c:pt>
                <c:pt idx="19818">
                  <c:v>0.13822497075045959</c:v>
                </c:pt>
                <c:pt idx="19819">
                  <c:v>0.13822497075045959</c:v>
                </c:pt>
                <c:pt idx="19820">
                  <c:v>0.13822497075045959</c:v>
                </c:pt>
                <c:pt idx="19821">
                  <c:v>0.13822497075045959</c:v>
                </c:pt>
                <c:pt idx="19822">
                  <c:v>0.13822497075045959</c:v>
                </c:pt>
                <c:pt idx="19823">
                  <c:v>0.13822497075045959</c:v>
                </c:pt>
                <c:pt idx="19824">
                  <c:v>0.13822497075045959</c:v>
                </c:pt>
                <c:pt idx="19825">
                  <c:v>0.13822497075045959</c:v>
                </c:pt>
                <c:pt idx="19826">
                  <c:v>0.13814140063513294</c:v>
                </c:pt>
                <c:pt idx="19827">
                  <c:v>0.13814140063513294</c:v>
                </c:pt>
                <c:pt idx="19828">
                  <c:v>0.13814140063513294</c:v>
                </c:pt>
                <c:pt idx="19829">
                  <c:v>0.13814140063513294</c:v>
                </c:pt>
                <c:pt idx="19830">
                  <c:v>0.13814140063513294</c:v>
                </c:pt>
                <c:pt idx="19831">
                  <c:v>0.13805783051980619</c:v>
                </c:pt>
                <c:pt idx="19832">
                  <c:v>0.13805783051980619</c:v>
                </c:pt>
                <c:pt idx="19833">
                  <c:v>0.13805783051980619</c:v>
                </c:pt>
                <c:pt idx="19834">
                  <c:v>0.13805783051980619</c:v>
                </c:pt>
                <c:pt idx="19835">
                  <c:v>0.13797426040447941</c:v>
                </c:pt>
                <c:pt idx="19836">
                  <c:v>0.13797426040447941</c:v>
                </c:pt>
                <c:pt idx="19837">
                  <c:v>0.13797426040447941</c:v>
                </c:pt>
                <c:pt idx="19838">
                  <c:v>0.13797426040447941</c:v>
                </c:pt>
                <c:pt idx="19839">
                  <c:v>0.13797426040447941</c:v>
                </c:pt>
                <c:pt idx="19840">
                  <c:v>0.13789069028915257</c:v>
                </c:pt>
                <c:pt idx="19841">
                  <c:v>0.13789069028915257</c:v>
                </c:pt>
                <c:pt idx="19842">
                  <c:v>0.13789069028915257</c:v>
                </c:pt>
                <c:pt idx="19843">
                  <c:v>0.13789069028915257</c:v>
                </c:pt>
                <c:pt idx="19844">
                  <c:v>0.13789069028915257</c:v>
                </c:pt>
                <c:pt idx="19845">
                  <c:v>0.13789069028915257</c:v>
                </c:pt>
                <c:pt idx="19846">
                  <c:v>0.13789069028915257</c:v>
                </c:pt>
                <c:pt idx="19847">
                  <c:v>0.13789069028915257</c:v>
                </c:pt>
                <c:pt idx="19848">
                  <c:v>0.13789069028915257</c:v>
                </c:pt>
                <c:pt idx="19849">
                  <c:v>0.13789069028915257</c:v>
                </c:pt>
                <c:pt idx="19850">
                  <c:v>0.13789069028915257</c:v>
                </c:pt>
                <c:pt idx="19851">
                  <c:v>0.13780712017382579</c:v>
                </c:pt>
                <c:pt idx="19852">
                  <c:v>0.13780712017382579</c:v>
                </c:pt>
                <c:pt idx="19853">
                  <c:v>0.13780712017382579</c:v>
                </c:pt>
                <c:pt idx="19854">
                  <c:v>0.13780712017382579</c:v>
                </c:pt>
                <c:pt idx="19855">
                  <c:v>0.13780712017382579</c:v>
                </c:pt>
                <c:pt idx="19856">
                  <c:v>0.13780712017382579</c:v>
                </c:pt>
                <c:pt idx="19857">
                  <c:v>0.13780712017382579</c:v>
                </c:pt>
                <c:pt idx="19858">
                  <c:v>0.13780712017382579</c:v>
                </c:pt>
                <c:pt idx="19859">
                  <c:v>0.13780712017382579</c:v>
                </c:pt>
                <c:pt idx="19860">
                  <c:v>0.13780712017382579</c:v>
                </c:pt>
                <c:pt idx="19861">
                  <c:v>0.13780712017382579</c:v>
                </c:pt>
                <c:pt idx="19862">
                  <c:v>0.13780712017382579</c:v>
                </c:pt>
                <c:pt idx="19863">
                  <c:v>0.13780712017382579</c:v>
                </c:pt>
                <c:pt idx="19864">
                  <c:v>0.13772355005849918</c:v>
                </c:pt>
                <c:pt idx="19865">
                  <c:v>0.13772355005849918</c:v>
                </c:pt>
                <c:pt idx="19866">
                  <c:v>0.13772355005849918</c:v>
                </c:pt>
                <c:pt idx="19867">
                  <c:v>0.13772355005849918</c:v>
                </c:pt>
                <c:pt idx="19868">
                  <c:v>0.13772355005849918</c:v>
                </c:pt>
                <c:pt idx="19869">
                  <c:v>0.13763997994317229</c:v>
                </c:pt>
                <c:pt idx="19870">
                  <c:v>0.13763997994317229</c:v>
                </c:pt>
                <c:pt idx="19871">
                  <c:v>0.13755640982784562</c:v>
                </c:pt>
                <c:pt idx="19872">
                  <c:v>0.13755640982784562</c:v>
                </c:pt>
                <c:pt idx="19873">
                  <c:v>0.13747283971251878</c:v>
                </c:pt>
                <c:pt idx="19874">
                  <c:v>0.13747283971251878</c:v>
                </c:pt>
                <c:pt idx="19875">
                  <c:v>0.13747283971251878</c:v>
                </c:pt>
                <c:pt idx="19876">
                  <c:v>0.13747283971251878</c:v>
                </c:pt>
                <c:pt idx="19877">
                  <c:v>0.13747283971251878</c:v>
                </c:pt>
                <c:pt idx="19878">
                  <c:v>0.13747283971251878</c:v>
                </c:pt>
                <c:pt idx="19879">
                  <c:v>0.13738926959719211</c:v>
                </c:pt>
                <c:pt idx="19880">
                  <c:v>0.13738926959719211</c:v>
                </c:pt>
                <c:pt idx="19881">
                  <c:v>0.13730569948186538</c:v>
                </c:pt>
                <c:pt idx="19882">
                  <c:v>0.13730569948186538</c:v>
                </c:pt>
                <c:pt idx="19883">
                  <c:v>0.13722212936653855</c:v>
                </c:pt>
                <c:pt idx="19884">
                  <c:v>0.13722212936653855</c:v>
                </c:pt>
                <c:pt idx="19885">
                  <c:v>0.13722212936653855</c:v>
                </c:pt>
                <c:pt idx="19886">
                  <c:v>0.13722212936653855</c:v>
                </c:pt>
                <c:pt idx="19887">
                  <c:v>0.13722212936653855</c:v>
                </c:pt>
                <c:pt idx="19888">
                  <c:v>0.13713855925121177</c:v>
                </c:pt>
                <c:pt idx="19889">
                  <c:v>0.13713855925121177</c:v>
                </c:pt>
                <c:pt idx="19890">
                  <c:v>0.13713855925121177</c:v>
                </c:pt>
                <c:pt idx="19891">
                  <c:v>0.13713855925121177</c:v>
                </c:pt>
                <c:pt idx="19892">
                  <c:v>0.13705498913588499</c:v>
                </c:pt>
                <c:pt idx="19893">
                  <c:v>0.13705498913588499</c:v>
                </c:pt>
                <c:pt idx="19894">
                  <c:v>0.13705498913588499</c:v>
                </c:pt>
                <c:pt idx="19895">
                  <c:v>0.13705498913588499</c:v>
                </c:pt>
                <c:pt idx="19896">
                  <c:v>0.13705498913588499</c:v>
                </c:pt>
                <c:pt idx="19897">
                  <c:v>0.13705498913588499</c:v>
                </c:pt>
                <c:pt idx="19898">
                  <c:v>0.13697141902055818</c:v>
                </c:pt>
                <c:pt idx="19899">
                  <c:v>0.13697141902055818</c:v>
                </c:pt>
                <c:pt idx="19900">
                  <c:v>0.13697141902055818</c:v>
                </c:pt>
                <c:pt idx="19901">
                  <c:v>0.13697141902055818</c:v>
                </c:pt>
                <c:pt idx="19902">
                  <c:v>0.13688784890523154</c:v>
                </c:pt>
                <c:pt idx="19903">
                  <c:v>0.13680427878990475</c:v>
                </c:pt>
                <c:pt idx="19904">
                  <c:v>0.13680427878990475</c:v>
                </c:pt>
                <c:pt idx="19905">
                  <c:v>0.13680427878990475</c:v>
                </c:pt>
                <c:pt idx="19906">
                  <c:v>0.13672070867457792</c:v>
                </c:pt>
                <c:pt idx="19907">
                  <c:v>0.13663713855925125</c:v>
                </c:pt>
                <c:pt idx="19908">
                  <c:v>0.13663713855925125</c:v>
                </c:pt>
                <c:pt idx="19909">
                  <c:v>0.13663713855925125</c:v>
                </c:pt>
                <c:pt idx="19910">
                  <c:v>0.13663713855925125</c:v>
                </c:pt>
                <c:pt idx="19911">
                  <c:v>0.13655356844392438</c:v>
                </c:pt>
                <c:pt idx="19912">
                  <c:v>0.13655356844392438</c:v>
                </c:pt>
                <c:pt idx="19913">
                  <c:v>0.13655356844392438</c:v>
                </c:pt>
                <c:pt idx="19914">
                  <c:v>0.13655356844392438</c:v>
                </c:pt>
                <c:pt idx="19915">
                  <c:v>0.13655356844392438</c:v>
                </c:pt>
                <c:pt idx="19916">
                  <c:v>0.13655356844392438</c:v>
                </c:pt>
                <c:pt idx="19917">
                  <c:v>0.13646999832859774</c:v>
                </c:pt>
                <c:pt idx="19918">
                  <c:v>0.13646999832859774</c:v>
                </c:pt>
                <c:pt idx="19919">
                  <c:v>0.13646999832859774</c:v>
                </c:pt>
                <c:pt idx="19920">
                  <c:v>0.1363864282132709</c:v>
                </c:pt>
                <c:pt idx="19921">
                  <c:v>0.13630285809794421</c:v>
                </c:pt>
                <c:pt idx="19922">
                  <c:v>0.13630285809794421</c:v>
                </c:pt>
                <c:pt idx="19923">
                  <c:v>0.13630285809794421</c:v>
                </c:pt>
                <c:pt idx="19924">
                  <c:v>0.13621928798261745</c:v>
                </c:pt>
                <c:pt idx="19925">
                  <c:v>0.13621928798261745</c:v>
                </c:pt>
                <c:pt idx="19926">
                  <c:v>0.13621928798261745</c:v>
                </c:pt>
                <c:pt idx="19927">
                  <c:v>0.13613571786729073</c:v>
                </c:pt>
                <c:pt idx="19928">
                  <c:v>0.13613571786729073</c:v>
                </c:pt>
                <c:pt idx="19929">
                  <c:v>0.13613571786729073</c:v>
                </c:pt>
                <c:pt idx="19930">
                  <c:v>0.13613571786729073</c:v>
                </c:pt>
                <c:pt idx="19931">
                  <c:v>0.136052147751964</c:v>
                </c:pt>
                <c:pt idx="19932">
                  <c:v>0.136052147751964</c:v>
                </c:pt>
                <c:pt idx="19933">
                  <c:v>0.13596857763663719</c:v>
                </c:pt>
                <c:pt idx="19934">
                  <c:v>0.13596857763663719</c:v>
                </c:pt>
                <c:pt idx="19935">
                  <c:v>0.13596857763663719</c:v>
                </c:pt>
                <c:pt idx="19936">
                  <c:v>0.13596857763663719</c:v>
                </c:pt>
                <c:pt idx="19937">
                  <c:v>0.13588500752131041</c:v>
                </c:pt>
                <c:pt idx="19938">
                  <c:v>0.13580143740598366</c:v>
                </c:pt>
                <c:pt idx="19939">
                  <c:v>0.13580143740598366</c:v>
                </c:pt>
                <c:pt idx="19940">
                  <c:v>0.13580143740598366</c:v>
                </c:pt>
                <c:pt idx="19941">
                  <c:v>0.13571786729065682</c:v>
                </c:pt>
                <c:pt idx="19942">
                  <c:v>0.13571786729065682</c:v>
                </c:pt>
                <c:pt idx="19943">
                  <c:v>0.13571786729065682</c:v>
                </c:pt>
                <c:pt idx="19944">
                  <c:v>0.13563429717533024</c:v>
                </c:pt>
                <c:pt idx="19945">
                  <c:v>0.13563429717533024</c:v>
                </c:pt>
                <c:pt idx="19946">
                  <c:v>0.13563429717533024</c:v>
                </c:pt>
                <c:pt idx="19947">
                  <c:v>0.13563429717533024</c:v>
                </c:pt>
                <c:pt idx="19948">
                  <c:v>0.13563429717533024</c:v>
                </c:pt>
                <c:pt idx="19949">
                  <c:v>0.13555072706000337</c:v>
                </c:pt>
                <c:pt idx="19950">
                  <c:v>0.13546715694467659</c:v>
                </c:pt>
                <c:pt idx="19951">
                  <c:v>0.13546715694467659</c:v>
                </c:pt>
                <c:pt idx="19952">
                  <c:v>0.13538358682934981</c:v>
                </c:pt>
                <c:pt idx="19953">
                  <c:v>0.13538358682934981</c:v>
                </c:pt>
                <c:pt idx="19954">
                  <c:v>0.13538358682934981</c:v>
                </c:pt>
                <c:pt idx="19955">
                  <c:v>0.13530001671402303</c:v>
                </c:pt>
                <c:pt idx="19956">
                  <c:v>0.13530001671402303</c:v>
                </c:pt>
                <c:pt idx="19957">
                  <c:v>0.13521644659869647</c:v>
                </c:pt>
                <c:pt idx="19958">
                  <c:v>0.13521644659869647</c:v>
                </c:pt>
                <c:pt idx="19959">
                  <c:v>0.13513287648336958</c:v>
                </c:pt>
                <c:pt idx="19960">
                  <c:v>0.13504930636804285</c:v>
                </c:pt>
                <c:pt idx="19961">
                  <c:v>0.13504930636804285</c:v>
                </c:pt>
                <c:pt idx="19962">
                  <c:v>0.13504930636804285</c:v>
                </c:pt>
                <c:pt idx="19963">
                  <c:v>0.13504930636804285</c:v>
                </c:pt>
                <c:pt idx="19964">
                  <c:v>0.13504930636804285</c:v>
                </c:pt>
                <c:pt idx="19965">
                  <c:v>0.13504930636804285</c:v>
                </c:pt>
                <c:pt idx="19966">
                  <c:v>0.13504930636804285</c:v>
                </c:pt>
                <c:pt idx="19967">
                  <c:v>0.13496573625271607</c:v>
                </c:pt>
                <c:pt idx="19968">
                  <c:v>0.13496573625271607</c:v>
                </c:pt>
                <c:pt idx="19969">
                  <c:v>0.13488216613738924</c:v>
                </c:pt>
                <c:pt idx="19970">
                  <c:v>0.13488216613738924</c:v>
                </c:pt>
                <c:pt idx="19971">
                  <c:v>0.13488216613738924</c:v>
                </c:pt>
                <c:pt idx="19972">
                  <c:v>0.13479859602206251</c:v>
                </c:pt>
                <c:pt idx="19973">
                  <c:v>0.13479859602206251</c:v>
                </c:pt>
                <c:pt idx="19974">
                  <c:v>0.13479859602206251</c:v>
                </c:pt>
                <c:pt idx="19975">
                  <c:v>0.13479859602206251</c:v>
                </c:pt>
                <c:pt idx="19976">
                  <c:v>0.13479859602206251</c:v>
                </c:pt>
                <c:pt idx="19977">
                  <c:v>0.13471502590673579</c:v>
                </c:pt>
                <c:pt idx="19978">
                  <c:v>0.13471502590673579</c:v>
                </c:pt>
                <c:pt idx="19979">
                  <c:v>0.13471502590673579</c:v>
                </c:pt>
                <c:pt idx="19980">
                  <c:v>0.13471502590673579</c:v>
                </c:pt>
                <c:pt idx="19981">
                  <c:v>0.13463145579140906</c:v>
                </c:pt>
                <c:pt idx="19982">
                  <c:v>0.13463145579140906</c:v>
                </c:pt>
                <c:pt idx="19983">
                  <c:v>0.13454788567608228</c:v>
                </c:pt>
                <c:pt idx="19984">
                  <c:v>0.13446431556075544</c:v>
                </c:pt>
                <c:pt idx="19985">
                  <c:v>0.13438074544542872</c:v>
                </c:pt>
                <c:pt idx="19986">
                  <c:v>0.13429717533010199</c:v>
                </c:pt>
                <c:pt idx="19987">
                  <c:v>0.13429717533010199</c:v>
                </c:pt>
                <c:pt idx="19988">
                  <c:v>0.13429717533010199</c:v>
                </c:pt>
                <c:pt idx="19989">
                  <c:v>0.13429717533010199</c:v>
                </c:pt>
                <c:pt idx="19990">
                  <c:v>0.13429717533010199</c:v>
                </c:pt>
                <c:pt idx="19991">
                  <c:v>0.13429717533010199</c:v>
                </c:pt>
                <c:pt idx="19992">
                  <c:v>0.13429717533010199</c:v>
                </c:pt>
                <c:pt idx="19993">
                  <c:v>0.13429717533010199</c:v>
                </c:pt>
                <c:pt idx="19994">
                  <c:v>0.13429717533010199</c:v>
                </c:pt>
                <c:pt idx="19995">
                  <c:v>0.13429717533010199</c:v>
                </c:pt>
                <c:pt idx="19996">
                  <c:v>0.13429717533010199</c:v>
                </c:pt>
                <c:pt idx="19997">
                  <c:v>0.13421360521477518</c:v>
                </c:pt>
                <c:pt idx="19998">
                  <c:v>0.13421360521477518</c:v>
                </c:pt>
                <c:pt idx="19999">
                  <c:v>0.13421360521477518</c:v>
                </c:pt>
                <c:pt idx="20000">
                  <c:v>0.13413003509944843</c:v>
                </c:pt>
                <c:pt idx="20001">
                  <c:v>0.13404646498412173</c:v>
                </c:pt>
                <c:pt idx="20002">
                  <c:v>0.13404646498412173</c:v>
                </c:pt>
                <c:pt idx="20003">
                  <c:v>0.13404646498412173</c:v>
                </c:pt>
                <c:pt idx="20004">
                  <c:v>0.13404646498412173</c:v>
                </c:pt>
                <c:pt idx="20005">
                  <c:v>0.13404646498412173</c:v>
                </c:pt>
                <c:pt idx="20006">
                  <c:v>0.13404646498412173</c:v>
                </c:pt>
                <c:pt idx="20007">
                  <c:v>0.13404646498412173</c:v>
                </c:pt>
                <c:pt idx="20008">
                  <c:v>0.13404646498412173</c:v>
                </c:pt>
                <c:pt idx="20009">
                  <c:v>0.13396289486879495</c:v>
                </c:pt>
                <c:pt idx="20010">
                  <c:v>0.13396289486879495</c:v>
                </c:pt>
                <c:pt idx="20011">
                  <c:v>0.13396289486879495</c:v>
                </c:pt>
                <c:pt idx="20012">
                  <c:v>0.13396289486879495</c:v>
                </c:pt>
                <c:pt idx="20013">
                  <c:v>0.1338793247534682</c:v>
                </c:pt>
                <c:pt idx="20014">
                  <c:v>0.13379575463814142</c:v>
                </c:pt>
                <c:pt idx="20015">
                  <c:v>0.13379575463814142</c:v>
                </c:pt>
                <c:pt idx="20016">
                  <c:v>0.13379575463814142</c:v>
                </c:pt>
                <c:pt idx="20017">
                  <c:v>0.13371218452281475</c:v>
                </c:pt>
                <c:pt idx="20018">
                  <c:v>0.13371218452281475</c:v>
                </c:pt>
                <c:pt idx="20019">
                  <c:v>0.13371218452281475</c:v>
                </c:pt>
                <c:pt idx="20020">
                  <c:v>0.13371218452281475</c:v>
                </c:pt>
                <c:pt idx="20021">
                  <c:v>0.13371218452281475</c:v>
                </c:pt>
                <c:pt idx="20022">
                  <c:v>0.13371218452281475</c:v>
                </c:pt>
                <c:pt idx="20023">
                  <c:v>0.13371218452281475</c:v>
                </c:pt>
                <c:pt idx="20024">
                  <c:v>0.13362861440748786</c:v>
                </c:pt>
                <c:pt idx="20025">
                  <c:v>0.13362861440748786</c:v>
                </c:pt>
                <c:pt idx="20026">
                  <c:v>0.13362861440748786</c:v>
                </c:pt>
                <c:pt idx="20027">
                  <c:v>0.13354504429216119</c:v>
                </c:pt>
                <c:pt idx="20028">
                  <c:v>0.13354504429216119</c:v>
                </c:pt>
                <c:pt idx="20029">
                  <c:v>0.13354504429216119</c:v>
                </c:pt>
                <c:pt idx="20030">
                  <c:v>0.13346147417683446</c:v>
                </c:pt>
                <c:pt idx="20031">
                  <c:v>0.13346147417683446</c:v>
                </c:pt>
                <c:pt idx="20032">
                  <c:v>0.13346147417683446</c:v>
                </c:pt>
                <c:pt idx="20033">
                  <c:v>0.13337790406150762</c:v>
                </c:pt>
                <c:pt idx="20034">
                  <c:v>0.13337790406150762</c:v>
                </c:pt>
                <c:pt idx="20035">
                  <c:v>0.13337790406150762</c:v>
                </c:pt>
                <c:pt idx="20036">
                  <c:v>0.13329433394618093</c:v>
                </c:pt>
                <c:pt idx="20037">
                  <c:v>0.13321076383085406</c:v>
                </c:pt>
                <c:pt idx="20038">
                  <c:v>0.13321076383085406</c:v>
                </c:pt>
                <c:pt idx="20039">
                  <c:v>0.13321076383085406</c:v>
                </c:pt>
                <c:pt idx="20040">
                  <c:v>0.13312719371552728</c:v>
                </c:pt>
                <c:pt idx="20041">
                  <c:v>0.13312719371552728</c:v>
                </c:pt>
                <c:pt idx="20042">
                  <c:v>0.13312719371552728</c:v>
                </c:pt>
                <c:pt idx="20043">
                  <c:v>0.13312719371552728</c:v>
                </c:pt>
                <c:pt idx="20044">
                  <c:v>0.13304362360020061</c:v>
                </c:pt>
                <c:pt idx="20045">
                  <c:v>0.13304362360020061</c:v>
                </c:pt>
                <c:pt idx="20046">
                  <c:v>0.13304362360020061</c:v>
                </c:pt>
                <c:pt idx="20047">
                  <c:v>0.13296005348487389</c:v>
                </c:pt>
                <c:pt idx="20048">
                  <c:v>0.13296005348487389</c:v>
                </c:pt>
                <c:pt idx="20049">
                  <c:v>0.13296005348487389</c:v>
                </c:pt>
                <c:pt idx="20050">
                  <c:v>0.13296005348487389</c:v>
                </c:pt>
                <c:pt idx="20051">
                  <c:v>0.13296005348487389</c:v>
                </c:pt>
                <c:pt idx="20052">
                  <c:v>0.13296005348487389</c:v>
                </c:pt>
                <c:pt idx="20053">
                  <c:v>0.13296005348487389</c:v>
                </c:pt>
                <c:pt idx="20054">
                  <c:v>0.13296005348487389</c:v>
                </c:pt>
                <c:pt idx="20055">
                  <c:v>0.13296005348487389</c:v>
                </c:pt>
                <c:pt idx="20056">
                  <c:v>0.13296005348487389</c:v>
                </c:pt>
                <c:pt idx="20057">
                  <c:v>0.13287648336954705</c:v>
                </c:pt>
                <c:pt idx="20058">
                  <c:v>0.13279291325422032</c:v>
                </c:pt>
                <c:pt idx="20059">
                  <c:v>0.13279291325422032</c:v>
                </c:pt>
                <c:pt idx="20060">
                  <c:v>0.13270934313889357</c:v>
                </c:pt>
                <c:pt idx="20061">
                  <c:v>0.13270934313889357</c:v>
                </c:pt>
                <c:pt idx="20062">
                  <c:v>0.13270934313889357</c:v>
                </c:pt>
                <c:pt idx="20063">
                  <c:v>0.13270934313889357</c:v>
                </c:pt>
                <c:pt idx="20064">
                  <c:v>0.13270934313889357</c:v>
                </c:pt>
                <c:pt idx="20065">
                  <c:v>0.13270934313889357</c:v>
                </c:pt>
                <c:pt idx="20066">
                  <c:v>0.13262577302356673</c:v>
                </c:pt>
                <c:pt idx="20067">
                  <c:v>0.13262577302356673</c:v>
                </c:pt>
                <c:pt idx="20068">
                  <c:v>0.13254220290824004</c:v>
                </c:pt>
                <c:pt idx="20069">
                  <c:v>0.13254220290824004</c:v>
                </c:pt>
                <c:pt idx="20070">
                  <c:v>0.13254220290824004</c:v>
                </c:pt>
                <c:pt idx="20071">
                  <c:v>0.13254220290824004</c:v>
                </c:pt>
                <c:pt idx="20072">
                  <c:v>0.13254220290824004</c:v>
                </c:pt>
                <c:pt idx="20073">
                  <c:v>0.13254220290824004</c:v>
                </c:pt>
                <c:pt idx="20074">
                  <c:v>0.13254220290824004</c:v>
                </c:pt>
                <c:pt idx="20075">
                  <c:v>0.13254220290824004</c:v>
                </c:pt>
                <c:pt idx="20076">
                  <c:v>0.13245863279291331</c:v>
                </c:pt>
                <c:pt idx="20077">
                  <c:v>0.13245863279291331</c:v>
                </c:pt>
                <c:pt idx="20078">
                  <c:v>0.13237506267758642</c:v>
                </c:pt>
                <c:pt idx="20079">
                  <c:v>0.1322914925622598</c:v>
                </c:pt>
                <c:pt idx="20080">
                  <c:v>0.1322914925622598</c:v>
                </c:pt>
                <c:pt idx="20081">
                  <c:v>0.1322914925622598</c:v>
                </c:pt>
                <c:pt idx="20082">
                  <c:v>0.13220792244693308</c:v>
                </c:pt>
                <c:pt idx="20083">
                  <c:v>0.13220792244693308</c:v>
                </c:pt>
                <c:pt idx="20084">
                  <c:v>0.13220792244693308</c:v>
                </c:pt>
                <c:pt idx="20085">
                  <c:v>0.13220792244693308</c:v>
                </c:pt>
                <c:pt idx="20086">
                  <c:v>0.13220792244693308</c:v>
                </c:pt>
                <c:pt idx="20087">
                  <c:v>0.13220792244693308</c:v>
                </c:pt>
                <c:pt idx="20088">
                  <c:v>0.13212435233160622</c:v>
                </c:pt>
                <c:pt idx="20089">
                  <c:v>0.13212435233160622</c:v>
                </c:pt>
                <c:pt idx="20090">
                  <c:v>0.13212435233160622</c:v>
                </c:pt>
                <c:pt idx="20091">
                  <c:v>0.13212435233160622</c:v>
                </c:pt>
                <c:pt idx="20092">
                  <c:v>0.13212435233160622</c:v>
                </c:pt>
                <c:pt idx="20093">
                  <c:v>0.13212435233160622</c:v>
                </c:pt>
                <c:pt idx="20094">
                  <c:v>0.13212435233160622</c:v>
                </c:pt>
                <c:pt idx="20095">
                  <c:v>0.13212435233160622</c:v>
                </c:pt>
                <c:pt idx="20096">
                  <c:v>0.13212435233160622</c:v>
                </c:pt>
                <c:pt idx="20097">
                  <c:v>0.13212435233160622</c:v>
                </c:pt>
                <c:pt idx="20098">
                  <c:v>0.13212435233160622</c:v>
                </c:pt>
                <c:pt idx="20099">
                  <c:v>0.13212435233160622</c:v>
                </c:pt>
                <c:pt idx="20100">
                  <c:v>0.13204078221627946</c:v>
                </c:pt>
                <c:pt idx="20101">
                  <c:v>0.13204078221627946</c:v>
                </c:pt>
                <c:pt idx="20102">
                  <c:v>0.13204078221627946</c:v>
                </c:pt>
                <c:pt idx="20103">
                  <c:v>0.13204078221627946</c:v>
                </c:pt>
                <c:pt idx="20104">
                  <c:v>0.13204078221627946</c:v>
                </c:pt>
                <c:pt idx="20105">
                  <c:v>0.13204078221627946</c:v>
                </c:pt>
                <c:pt idx="20106">
                  <c:v>0.13204078221627946</c:v>
                </c:pt>
                <c:pt idx="20107">
                  <c:v>0.13195721210095271</c:v>
                </c:pt>
                <c:pt idx="20108">
                  <c:v>0.13195721210095271</c:v>
                </c:pt>
                <c:pt idx="20109">
                  <c:v>0.13195721210095271</c:v>
                </c:pt>
                <c:pt idx="20110">
                  <c:v>0.13187364198562587</c:v>
                </c:pt>
                <c:pt idx="20111">
                  <c:v>0.13187364198562587</c:v>
                </c:pt>
                <c:pt idx="20112">
                  <c:v>0.13179007187029929</c:v>
                </c:pt>
                <c:pt idx="20113">
                  <c:v>0.13179007187029929</c:v>
                </c:pt>
                <c:pt idx="20114">
                  <c:v>0.13179007187029929</c:v>
                </c:pt>
                <c:pt idx="20115">
                  <c:v>0.13179007187029929</c:v>
                </c:pt>
                <c:pt idx="20116">
                  <c:v>0.13170650175497245</c:v>
                </c:pt>
                <c:pt idx="20117">
                  <c:v>0.13170650175497245</c:v>
                </c:pt>
                <c:pt idx="20118">
                  <c:v>0.13170650175497245</c:v>
                </c:pt>
                <c:pt idx="20119">
                  <c:v>0.13162293163964567</c:v>
                </c:pt>
                <c:pt idx="20120">
                  <c:v>0.13162293163964567</c:v>
                </c:pt>
                <c:pt idx="20121">
                  <c:v>0.13162293163964567</c:v>
                </c:pt>
                <c:pt idx="20122">
                  <c:v>0.13153936152431894</c:v>
                </c:pt>
                <c:pt idx="20123">
                  <c:v>0.13153936152431894</c:v>
                </c:pt>
                <c:pt idx="20124">
                  <c:v>0.13145579140899216</c:v>
                </c:pt>
                <c:pt idx="20125">
                  <c:v>0.13145579140899216</c:v>
                </c:pt>
                <c:pt idx="20126">
                  <c:v>0.13145579140899216</c:v>
                </c:pt>
                <c:pt idx="20127">
                  <c:v>0.13137222129366535</c:v>
                </c:pt>
                <c:pt idx="20128">
                  <c:v>0.13137222129366535</c:v>
                </c:pt>
                <c:pt idx="20129">
                  <c:v>0.13128865117833871</c:v>
                </c:pt>
                <c:pt idx="20130">
                  <c:v>0.13128865117833871</c:v>
                </c:pt>
                <c:pt idx="20131">
                  <c:v>0.1312050810630119</c:v>
                </c:pt>
                <c:pt idx="20132">
                  <c:v>0.1312050810630119</c:v>
                </c:pt>
                <c:pt idx="20133">
                  <c:v>0.13112151094768498</c:v>
                </c:pt>
                <c:pt idx="20134">
                  <c:v>0.13103794083235837</c:v>
                </c:pt>
                <c:pt idx="20135">
                  <c:v>0.13095437071703173</c:v>
                </c:pt>
                <c:pt idx="20136">
                  <c:v>0.13095437071703173</c:v>
                </c:pt>
                <c:pt idx="20137">
                  <c:v>0.13095437071703173</c:v>
                </c:pt>
                <c:pt idx="20138">
                  <c:v>0.13087080060170481</c:v>
                </c:pt>
                <c:pt idx="20139">
                  <c:v>0.13078723048637819</c:v>
                </c:pt>
                <c:pt idx="20140">
                  <c:v>0.1307036603710513</c:v>
                </c:pt>
                <c:pt idx="20141">
                  <c:v>0.1307036603710513</c:v>
                </c:pt>
                <c:pt idx="20142">
                  <c:v>0.1307036603710513</c:v>
                </c:pt>
                <c:pt idx="20143">
                  <c:v>0.1307036603710513</c:v>
                </c:pt>
                <c:pt idx="20144">
                  <c:v>0.1307036603710513</c:v>
                </c:pt>
                <c:pt idx="20145">
                  <c:v>0.1307036603710513</c:v>
                </c:pt>
                <c:pt idx="20146">
                  <c:v>0.13062009025572452</c:v>
                </c:pt>
                <c:pt idx="20147">
                  <c:v>0.13062009025572452</c:v>
                </c:pt>
                <c:pt idx="20148">
                  <c:v>0.13062009025572452</c:v>
                </c:pt>
                <c:pt idx="20149">
                  <c:v>0.13062009025572452</c:v>
                </c:pt>
                <c:pt idx="20150">
                  <c:v>0.13062009025572452</c:v>
                </c:pt>
                <c:pt idx="20151">
                  <c:v>0.13062009025572452</c:v>
                </c:pt>
                <c:pt idx="20152">
                  <c:v>0.13062009025572452</c:v>
                </c:pt>
                <c:pt idx="20153">
                  <c:v>0.1305365201403979</c:v>
                </c:pt>
                <c:pt idx="20154">
                  <c:v>0.13045295002507112</c:v>
                </c:pt>
                <c:pt idx="20155">
                  <c:v>0.13045295002507112</c:v>
                </c:pt>
                <c:pt idx="20156">
                  <c:v>0.13045295002507112</c:v>
                </c:pt>
                <c:pt idx="20157">
                  <c:v>0.13045295002507112</c:v>
                </c:pt>
                <c:pt idx="20158">
                  <c:v>0.13045295002507112</c:v>
                </c:pt>
                <c:pt idx="20159">
                  <c:v>0.13045295002507112</c:v>
                </c:pt>
                <c:pt idx="20160">
                  <c:v>0.13045295002507112</c:v>
                </c:pt>
                <c:pt idx="20161">
                  <c:v>0.13036937990974423</c:v>
                </c:pt>
                <c:pt idx="20162">
                  <c:v>0.13036937990974423</c:v>
                </c:pt>
                <c:pt idx="20163">
                  <c:v>0.13036937990974423</c:v>
                </c:pt>
                <c:pt idx="20164">
                  <c:v>0.13028580979441751</c:v>
                </c:pt>
                <c:pt idx="20165">
                  <c:v>0.13020223967909078</c:v>
                </c:pt>
                <c:pt idx="20166">
                  <c:v>0.13020223967909078</c:v>
                </c:pt>
                <c:pt idx="20167">
                  <c:v>0.13020223967909078</c:v>
                </c:pt>
                <c:pt idx="20168">
                  <c:v>0.13020223967909078</c:v>
                </c:pt>
                <c:pt idx="20169">
                  <c:v>0.13020223967909078</c:v>
                </c:pt>
                <c:pt idx="20170">
                  <c:v>0.13020223967909078</c:v>
                </c:pt>
                <c:pt idx="20171">
                  <c:v>0.13011866956376392</c:v>
                </c:pt>
                <c:pt idx="20172">
                  <c:v>0.13003509944843733</c:v>
                </c:pt>
                <c:pt idx="20173">
                  <c:v>0.13003509944843733</c:v>
                </c:pt>
                <c:pt idx="20174">
                  <c:v>0.13003509944843733</c:v>
                </c:pt>
                <c:pt idx="20175">
                  <c:v>0.12995152933311038</c:v>
                </c:pt>
                <c:pt idx="20176">
                  <c:v>0.12995152933311038</c:v>
                </c:pt>
                <c:pt idx="20177">
                  <c:v>0.12995152933311038</c:v>
                </c:pt>
                <c:pt idx="20178">
                  <c:v>0.12995152933311038</c:v>
                </c:pt>
                <c:pt idx="20179">
                  <c:v>0.12995152933311038</c:v>
                </c:pt>
                <c:pt idx="20180">
                  <c:v>0.12995152933311038</c:v>
                </c:pt>
                <c:pt idx="20181">
                  <c:v>0.12986795921778369</c:v>
                </c:pt>
                <c:pt idx="20182">
                  <c:v>0.12986795921778369</c:v>
                </c:pt>
                <c:pt idx="20183">
                  <c:v>0.12986795921778369</c:v>
                </c:pt>
                <c:pt idx="20184">
                  <c:v>0.12978438910245699</c:v>
                </c:pt>
                <c:pt idx="20185">
                  <c:v>0.12978438910245699</c:v>
                </c:pt>
                <c:pt idx="20186">
                  <c:v>0.12978438910245699</c:v>
                </c:pt>
                <c:pt idx="20187">
                  <c:v>0.12978438910245699</c:v>
                </c:pt>
                <c:pt idx="20188">
                  <c:v>0.12978438910245699</c:v>
                </c:pt>
                <c:pt idx="20189">
                  <c:v>0.12978438910245699</c:v>
                </c:pt>
                <c:pt idx="20190">
                  <c:v>0.12978438910245699</c:v>
                </c:pt>
                <c:pt idx="20191">
                  <c:v>0.12978438910245699</c:v>
                </c:pt>
                <c:pt idx="20192">
                  <c:v>0.12970081898713021</c:v>
                </c:pt>
                <c:pt idx="20193">
                  <c:v>0.12970081898713021</c:v>
                </c:pt>
                <c:pt idx="20194">
                  <c:v>0.12970081898713021</c:v>
                </c:pt>
                <c:pt idx="20195">
                  <c:v>0.12961724887180354</c:v>
                </c:pt>
                <c:pt idx="20196">
                  <c:v>0.1295336787564767</c:v>
                </c:pt>
                <c:pt idx="20197">
                  <c:v>0.1295336787564767</c:v>
                </c:pt>
                <c:pt idx="20198">
                  <c:v>0.1295336787564767</c:v>
                </c:pt>
                <c:pt idx="20199">
                  <c:v>0.12945010864114992</c:v>
                </c:pt>
                <c:pt idx="20200">
                  <c:v>0.12945010864114992</c:v>
                </c:pt>
                <c:pt idx="20201">
                  <c:v>0.12945010864114992</c:v>
                </c:pt>
                <c:pt idx="20202">
                  <c:v>0.12945010864114992</c:v>
                </c:pt>
                <c:pt idx="20203">
                  <c:v>0.12945010864114992</c:v>
                </c:pt>
                <c:pt idx="20204">
                  <c:v>0.12936653852582322</c:v>
                </c:pt>
                <c:pt idx="20205">
                  <c:v>0.12936653852582322</c:v>
                </c:pt>
                <c:pt idx="20206">
                  <c:v>0.12936653852582322</c:v>
                </c:pt>
                <c:pt idx="20207">
                  <c:v>0.12936653852582322</c:v>
                </c:pt>
                <c:pt idx="20208">
                  <c:v>0.12928296841049641</c:v>
                </c:pt>
                <c:pt idx="20209">
                  <c:v>0.12928296841049641</c:v>
                </c:pt>
                <c:pt idx="20210">
                  <c:v>0.12919939829516974</c:v>
                </c:pt>
                <c:pt idx="20211">
                  <c:v>0.12911582817984288</c:v>
                </c:pt>
                <c:pt idx="20212">
                  <c:v>0.12911582817984288</c:v>
                </c:pt>
                <c:pt idx="20213">
                  <c:v>0.12911582817984288</c:v>
                </c:pt>
                <c:pt idx="20214">
                  <c:v>0.12903225806451613</c:v>
                </c:pt>
                <c:pt idx="20215">
                  <c:v>0.12903225806451613</c:v>
                </c:pt>
                <c:pt idx="20216">
                  <c:v>0.12903225806451613</c:v>
                </c:pt>
                <c:pt idx="20217">
                  <c:v>0.12903225806451613</c:v>
                </c:pt>
                <c:pt idx="20218">
                  <c:v>0.12903225806451613</c:v>
                </c:pt>
                <c:pt idx="20219">
                  <c:v>0.12903225806451613</c:v>
                </c:pt>
                <c:pt idx="20220">
                  <c:v>0.12903225806451613</c:v>
                </c:pt>
                <c:pt idx="20221">
                  <c:v>0.12894868794918934</c:v>
                </c:pt>
                <c:pt idx="20222">
                  <c:v>0.12894868794918934</c:v>
                </c:pt>
                <c:pt idx="20223">
                  <c:v>0.12894868794918934</c:v>
                </c:pt>
                <c:pt idx="20224">
                  <c:v>0.12894868794918934</c:v>
                </c:pt>
                <c:pt idx="20225">
                  <c:v>0.12894868794918934</c:v>
                </c:pt>
                <c:pt idx="20226">
                  <c:v>0.12894868794918934</c:v>
                </c:pt>
                <c:pt idx="20227">
                  <c:v>0.12894868794918934</c:v>
                </c:pt>
                <c:pt idx="20228">
                  <c:v>0.12894868794918934</c:v>
                </c:pt>
                <c:pt idx="20229">
                  <c:v>0.12894868794918934</c:v>
                </c:pt>
                <c:pt idx="20230">
                  <c:v>0.12894868794918934</c:v>
                </c:pt>
                <c:pt idx="20231">
                  <c:v>0.12894868794918934</c:v>
                </c:pt>
                <c:pt idx="20232">
                  <c:v>0.12886511783386256</c:v>
                </c:pt>
                <c:pt idx="20233">
                  <c:v>0.12886511783386256</c:v>
                </c:pt>
                <c:pt idx="20234">
                  <c:v>0.12886511783386256</c:v>
                </c:pt>
                <c:pt idx="20235">
                  <c:v>0.12878154771853587</c:v>
                </c:pt>
                <c:pt idx="20236">
                  <c:v>0.12878154771853587</c:v>
                </c:pt>
                <c:pt idx="20237">
                  <c:v>0.12878154771853587</c:v>
                </c:pt>
                <c:pt idx="20238">
                  <c:v>0.12869797760320906</c:v>
                </c:pt>
                <c:pt idx="20239">
                  <c:v>0.12861440748788239</c:v>
                </c:pt>
                <c:pt idx="20240">
                  <c:v>0.12861440748788239</c:v>
                </c:pt>
                <c:pt idx="20241">
                  <c:v>0.12861440748788239</c:v>
                </c:pt>
                <c:pt idx="20242">
                  <c:v>0.12853083737255555</c:v>
                </c:pt>
                <c:pt idx="20243">
                  <c:v>0.12853083737255555</c:v>
                </c:pt>
                <c:pt idx="20244">
                  <c:v>0.12853083737255555</c:v>
                </c:pt>
                <c:pt idx="20245">
                  <c:v>0.12853083737255555</c:v>
                </c:pt>
                <c:pt idx="20246">
                  <c:v>0.12853083737255555</c:v>
                </c:pt>
                <c:pt idx="20247">
                  <c:v>0.12844726725722888</c:v>
                </c:pt>
                <c:pt idx="20248">
                  <c:v>0.12844726725722888</c:v>
                </c:pt>
                <c:pt idx="20249">
                  <c:v>0.12844726725722888</c:v>
                </c:pt>
                <c:pt idx="20250">
                  <c:v>0.12844726725722888</c:v>
                </c:pt>
                <c:pt idx="20251">
                  <c:v>0.12844726725722888</c:v>
                </c:pt>
                <c:pt idx="20252">
                  <c:v>0.12836369714190216</c:v>
                </c:pt>
                <c:pt idx="20253">
                  <c:v>0.12836369714190216</c:v>
                </c:pt>
                <c:pt idx="20254">
                  <c:v>0.12836369714190216</c:v>
                </c:pt>
                <c:pt idx="20255">
                  <c:v>0.12836369714190216</c:v>
                </c:pt>
                <c:pt idx="20256">
                  <c:v>0.12836369714190216</c:v>
                </c:pt>
                <c:pt idx="20257">
                  <c:v>0.12836369714190216</c:v>
                </c:pt>
                <c:pt idx="20258">
                  <c:v>0.12836369714190216</c:v>
                </c:pt>
                <c:pt idx="20259">
                  <c:v>0.12836369714190216</c:v>
                </c:pt>
                <c:pt idx="20260">
                  <c:v>0.12828012702657532</c:v>
                </c:pt>
                <c:pt idx="20261">
                  <c:v>0.12819655691124848</c:v>
                </c:pt>
                <c:pt idx="20262">
                  <c:v>0.12819655691124848</c:v>
                </c:pt>
                <c:pt idx="20263">
                  <c:v>0.12819655691124848</c:v>
                </c:pt>
                <c:pt idx="20264">
                  <c:v>0.12819655691124848</c:v>
                </c:pt>
                <c:pt idx="20265">
                  <c:v>0.12819655691124848</c:v>
                </c:pt>
                <c:pt idx="20266">
                  <c:v>0.12819655691124848</c:v>
                </c:pt>
                <c:pt idx="20267">
                  <c:v>0.12819655691124848</c:v>
                </c:pt>
                <c:pt idx="20268">
                  <c:v>0.12811298679592181</c:v>
                </c:pt>
                <c:pt idx="20269">
                  <c:v>0.12811298679592181</c:v>
                </c:pt>
                <c:pt idx="20270">
                  <c:v>0.12811298679592181</c:v>
                </c:pt>
                <c:pt idx="20271">
                  <c:v>0.12802941668059498</c:v>
                </c:pt>
                <c:pt idx="20272">
                  <c:v>0.12802941668059498</c:v>
                </c:pt>
                <c:pt idx="20273">
                  <c:v>0.12802941668059498</c:v>
                </c:pt>
                <c:pt idx="20274">
                  <c:v>0.12802941668059498</c:v>
                </c:pt>
                <c:pt idx="20275">
                  <c:v>0.12802941668059498</c:v>
                </c:pt>
                <c:pt idx="20276">
                  <c:v>0.12802941668059498</c:v>
                </c:pt>
                <c:pt idx="20277">
                  <c:v>0.12802941668059498</c:v>
                </c:pt>
                <c:pt idx="20278">
                  <c:v>0.12802941668059498</c:v>
                </c:pt>
                <c:pt idx="20279">
                  <c:v>0.12802941668059498</c:v>
                </c:pt>
                <c:pt idx="20280">
                  <c:v>0.12794584656526842</c:v>
                </c:pt>
                <c:pt idx="20281">
                  <c:v>0.12794584656526842</c:v>
                </c:pt>
                <c:pt idx="20282">
                  <c:v>0.12794584656526842</c:v>
                </c:pt>
                <c:pt idx="20283">
                  <c:v>0.12786227644994153</c:v>
                </c:pt>
                <c:pt idx="20284">
                  <c:v>0.12786227644994153</c:v>
                </c:pt>
                <c:pt idx="20285">
                  <c:v>0.12786227644994153</c:v>
                </c:pt>
                <c:pt idx="20286">
                  <c:v>0.12786227644994153</c:v>
                </c:pt>
                <c:pt idx="20287">
                  <c:v>0.12786227644994153</c:v>
                </c:pt>
                <c:pt idx="20288">
                  <c:v>0.12786227644994153</c:v>
                </c:pt>
                <c:pt idx="20289">
                  <c:v>0.12786227644994153</c:v>
                </c:pt>
                <c:pt idx="20290">
                  <c:v>0.12786227644994153</c:v>
                </c:pt>
                <c:pt idx="20291">
                  <c:v>0.12786227644994153</c:v>
                </c:pt>
                <c:pt idx="20292">
                  <c:v>0.12777870633461466</c:v>
                </c:pt>
                <c:pt idx="20293">
                  <c:v>0.12769513621928791</c:v>
                </c:pt>
                <c:pt idx="20294">
                  <c:v>0.12769513621928791</c:v>
                </c:pt>
                <c:pt idx="20295">
                  <c:v>0.12769513621928791</c:v>
                </c:pt>
                <c:pt idx="20296">
                  <c:v>0.12761156610396118</c:v>
                </c:pt>
                <c:pt idx="20297">
                  <c:v>0.12761156610396118</c:v>
                </c:pt>
                <c:pt idx="20298">
                  <c:v>0.12761156610396118</c:v>
                </c:pt>
                <c:pt idx="20299">
                  <c:v>0.12761156610396118</c:v>
                </c:pt>
                <c:pt idx="20300">
                  <c:v>0.12761156610396118</c:v>
                </c:pt>
                <c:pt idx="20301">
                  <c:v>0.12761156610396118</c:v>
                </c:pt>
                <c:pt idx="20302">
                  <c:v>0.12752799598863446</c:v>
                </c:pt>
                <c:pt idx="20303">
                  <c:v>0.12752799598863446</c:v>
                </c:pt>
                <c:pt idx="20304">
                  <c:v>0.12752799598863446</c:v>
                </c:pt>
                <c:pt idx="20305">
                  <c:v>0.12752799598863446</c:v>
                </c:pt>
                <c:pt idx="20306">
                  <c:v>0.12752799598863446</c:v>
                </c:pt>
                <c:pt idx="20307">
                  <c:v>0.12752799598863446</c:v>
                </c:pt>
                <c:pt idx="20308">
                  <c:v>0.12752799598863446</c:v>
                </c:pt>
                <c:pt idx="20309">
                  <c:v>0.12752799598863446</c:v>
                </c:pt>
                <c:pt idx="20310">
                  <c:v>0.12752799598863446</c:v>
                </c:pt>
                <c:pt idx="20311">
                  <c:v>0.12752799598863446</c:v>
                </c:pt>
                <c:pt idx="20312">
                  <c:v>0.12752799598863446</c:v>
                </c:pt>
                <c:pt idx="20313">
                  <c:v>0.12752799598863446</c:v>
                </c:pt>
                <c:pt idx="20314">
                  <c:v>0.12752799598863446</c:v>
                </c:pt>
                <c:pt idx="20315">
                  <c:v>0.12752799598863446</c:v>
                </c:pt>
                <c:pt idx="20316">
                  <c:v>0.12752799598863446</c:v>
                </c:pt>
                <c:pt idx="20317">
                  <c:v>0.12752799598863446</c:v>
                </c:pt>
                <c:pt idx="20318">
                  <c:v>0.12752799598863446</c:v>
                </c:pt>
                <c:pt idx="20319">
                  <c:v>0.12744442587330779</c:v>
                </c:pt>
                <c:pt idx="20320">
                  <c:v>0.12736085575798095</c:v>
                </c:pt>
                <c:pt idx="20321">
                  <c:v>0.12736085575798095</c:v>
                </c:pt>
                <c:pt idx="20322">
                  <c:v>0.1272772856426542</c:v>
                </c:pt>
                <c:pt idx="20323">
                  <c:v>0.1272772856426542</c:v>
                </c:pt>
                <c:pt idx="20324">
                  <c:v>0.12719371552732744</c:v>
                </c:pt>
                <c:pt idx="20325">
                  <c:v>0.12719371552732744</c:v>
                </c:pt>
                <c:pt idx="20326">
                  <c:v>0.12711014541200077</c:v>
                </c:pt>
                <c:pt idx="20327">
                  <c:v>0.12711014541200077</c:v>
                </c:pt>
                <c:pt idx="20328">
                  <c:v>0.12702657529667385</c:v>
                </c:pt>
                <c:pt idx="20329">
                  <c:v>0.12702657529667385</c:v>
                </c:pt>
                <c:pt idx="20330">
                  <c:v>0.12702657529667385</c:v>
                </c:pt>
                <c:pt idx="20331">
                  <c:v>0.12702657529667385</c:v>
                </c:pt>
                <c:pt idx="20332">
                  <c:v>0.12702657529667385</c:v>
                </c:pt>
                <c:pt idx="20333">
                  <c:v>0.12702657529667385</c:v>
                </c:pt>
                <c:pt idx="20334">
                  <c:v>0.12702657529667385</c:v>
                </c:pt>
                <c:pt idx="20335">
                  <c:v>0.12702657529667385</c:v>
                </c:pt>
                <c:pt idx="20336">
                  <c:v>0.12694300518134724</c:v>
                </c:pt>
                <c:pt idx="20337">
                  <c:v>0.12694300518134724</c:v>
                </c:pt>
                <c:pt idx="20338">
                  <c:v>0.12685943506602046</c:v>
                </c:pt>
                <c:pt idx="20339">
                  <c:v>0.12685943506602046</c:v>
                </c:pt>
                <c:pt idx="20340">
                  <c:v>0.12685943506602046</c:v>
                </c:pt>
                <c:pt idx="20341">
                  <c:v>0.12685943506602046</c:v>
                </c:pt>
                <c:pt idx="20342">
                  <c:v>0.12685943506602046</c:v>
                </c:pt>
                <c:pt idx="20343">
                  <c:v>0.1267758649506936</c:v>
                </c:pt>
                <c:pt idx="20344">
                  <c:v>0.1267758649506936</c:v>
                </c:pt>
                <c:pt idx="20345">
                  <c:v>0.1267758649506936</c:v>
                </c:pt>
                <c:pt idx="20346">
                  <c:v>0.1267758649506936</c:v>
                </c:pt>
                <c:pt idx="20347">
                  <c:v>0.1267758649506936</c:v>
                </c:pt>
                <c:pt idx="20348">
                  <c:v>0.12669229483536698</c:v>
                </c:pt>
                <c:pt idx="20349">
                  <c:v>0.12669229483536698</c:v>
                </c:pt>
                <c:pt idx="20350">
                  <c:v>0.12669229483536698</c:v>
                </c:pt>
                <c:pt idx="20351">
                  <c:v>0.12669229483536698</c:v>
                </c:pt>
                <c:pt idx="20352">
                  <c:v>0.12669229483536698</c:v>
                </c:pt>
                <c:pt idx="20353">
                  <c:v>0.12669229483536698</c:v>
                </c:pt>
                <c:pt idx="20354">
                  <c:v>0.12669229483536698</c:v>
                </c:pt>
                <c:pt idx="20355">
                  <c:v>0.12669229483536698</c:v>
                </c:pt>
                <c:pt idx="20356">
                  <c:v>0.12669229483536698</c:v>
                </c:pt>
                <c:pt idx="20357">
                  <c:v>0.12669229483536698</c:v>
                </c:pt>
                <c:pt idx="20358">
                  <c:v>0.12660872472004012</c:v>
                </c:pt>
                <c:pt idx="20359">
                  <c:v>0.12660872472004012</c:v>
                </c:pt>
                <c:pt idx="20360">
                  <c:v>0.12652515460471331</c:v>
                </c:pt>
                <c:pt idx="20361">
                  <c:v>0.12652515460471331</c:v>
                </c:pt>
                <c:pt idx="20362">
                  <c:v>0.12652515460471331</c:v>
                </c:pt>
                <c:pt idx="20363">
                  <c:v>0.12644158448938664</c:v>
                </c:pt>
                <c:pt idx="20364">
                  <c:v>0.12635801437405975</c:v>
                </c:pt>
                <c:pt idx="20365">
                  <c:v>0.12635801437405975</c:v>
                </c:pt>
                <c:pt idx="20366">
                  <c:v>0.12635801437405975</c:v>
                </c:pt>
                <c:pt idx="20367">
                  <c:v>0.12635801437405975</c:v>
                </c:pt>
                <c:pt idx="20368">
                  <c:v>0.12635801437405975</c:v>
                </c:pt>
                <c:pt idx="20369">
                  <c:v>0.12627444425873313</c:v>
                </c:pt>
                <c:pt idx="20370">
                  <c:v>0.12627444425873313</c:v>
                </c:pt>
                <c:pt idx="20371">
                  <c:v>0.12627444425873313</c:v>
                </c:pt>
                <c:pt idx="20372">
                  <c:v>0.12619087414340635</c:v>
                </c:pt>
                <c:pt idx="20373">
                  <c:v>0.12610730402807957</c:v>
                </c:pt>
                <c:pt idx="20374">
                  <c:v>0.12610730402807957</c:v>
                </c:pt>
                <c:pt idx="20375">
                  <c:v>0.12610730402807957</c:v>
                </c:pt>
                <c:pt idx="20376">
                  <c:v>0.12610730402807957</c:v>
                </c:pt>
                <c:pt idx="20377">
                  <c:v>0.12602373391275273</c:v>
                </c:pt>
                <c:pt idx="20378">
                  <c:v>0.12602373391275273</c:v>
                </c:pt>
                <c:pt idx="20379">
                  <c:v>0.12594016379742612</c:v>
                </c:pt>
                <c:pt idx="20380">
                  <c:v>0.12585659368209923</c:v>
                </c:pt>
                <c:pt idx="20381">
                  <c:v>0.12585659368209923</c:v>
                </c:pt>
                <c:pt idx="20382">
                  <c:v>0.12585659368209923</c:v>
                </c:pt>
                <c:pt idx="20383">
                  <c:v>0.12585659368209923</c:v>
                </c:pt>
                <c:pt idx="20384">
                  <c:v>0.12585659368209923</c:v>
                </c:pt>
                <c:pt idx="20385">
                  <c:v>0.12577302356677256</c:v>
                </c:pt>
                <c:pt idx="20386">
                  <c:v>0.12568945345144583</c:v>
                </c:pt>
                <c:pt idx="20387">
                  <c:v>0.12568945345144583</c:v>
                </c:pt>
                <c:pt idx="20388">
                  <c:v>0.125605883336119</c:v>
                </c:pt>
                <c:pt idx="20389">
                  <c:v>0.125605883336119</c:v>
                </c:pt>
                <c:pt idx="20390">
                  <c:v>0.125605883336119</c:v>
                </c:pt>
                <c:pt idx="20391">
                  <c:v>0.12552231322079219</c:v>
                </c:pt>
                <c:pt idx="20392">
                  <c:v>0.12552231322079219</c:v>
                </c:pt>
                <c:pt idx="20393">
                  <c:v>0.12552231322079219</c:v>
                </c:pt>
                <c:pt idx="20394">
                  <c:v>0.12552231322079219</c:v>
                </c:pt>
                <c:pt idx="20395">
                  <c:v>0.12552231322079219</c:v>
                </c:pt>
                <c:pt idx="20396">
                  <c:v>0.12543874310546549</c:v>
                </c:pt>
                <c:pt idx="20397">
                  <c:v>0.12543874310546549</c:v>
                </c:pt>
                <c:pt idx="20398">
                  <c:v>0.12543874310546549</c:v>
                </c:pt>
                <c:pt idx="20399">
                  <c:v>0.12543874310546549</c:v>
                </c:pt>
                <c:pt idx="20400">
                  <c:v>0.12543874310546549</c:v>
                </c:pt>
                <c:pt idx="20401">
                  <c:v>0.12543874310546549</c:v>
                </c:pt>
                <c:pt idx="20402">
                  <c:v>0.12543874310546549</c:v>
                </c:pt>
                <c:pt idx="20403">
                  <c:v>0.12535517299013871</c:v>
                </c:pt>
                <c:pt idx="20404">
                  <c:v>0.12535517299013871</c:v>
                </c:pt>
                <c:pt idx="20405">
                  <c:v>0.12535517299013871</c:v>
                </c:pt>
                <c:pt idx="20406">
                  <c:v>0.12535517299013871</c:v>
                </c:pt>
                <c:pt idx="20407">
                  <c:v>0.12527160287481193</c:v>
                </c:pt>
                <c:pt idx="20408">
                  <c:v>0.1251880327594852</c:v>
                </c:pt>
                <c:pt idx="20409">
                  <c:v>0.12510446264415837</c:v>
                </c:pt>
                <c:pt idx="20410">
                  <c:v>0.12510446264415837</c:v>
                </c:pt>
                <c:pt idx="20411">
                  <c:v>0.12502089252883164</c:v>
                </c:pt>
                <c:pt idx="20412">
                  <c:v>0.12502089252883164</c:v>
                </c:pt>
                <c:pt idx="20413">
                  <c:v>0.12502089252883164</c:v>
                </c:pt>
                <c:pt idx="20414">
                  <c:v>0.12502089252883164</c:v>
                </c:pt>
                <c:pt idx="20415">
                  <c:v>0.12502089252883164</c:v>
                </c:pt>
                <c:pt idx="20416">
                  <c:v>0.12502089252883164</c:v>
                </c:pt>
                <c:pt idx="20417">
                  <c:v>0.12502089252883164</c:v>
                </c:pt>
                <c:pt idx="20418">
                  <c:v>0.124937322413505</c:v>
                </c:pt>
                <c:pt idx="20419">
                  <c:v>0.124937322413505</c:v>
                </c:pt>
                <c:pt idx="20420">
                  <c:v>0.124937322413505</c:v>
                </c:pt>
                <c:pt idx="20421">
                  <c:v>0.124937322413505</c:v>
                </c:pt>
                <c:pt idx="20422">
                  <c:v>0.124937322413505</c:v>
                </c:pt>
                <c:pt idx="20423">
                  <c:v>0.12485375229817819</c:v>
                </c:pt>
                <c:pt idx="20424">
                  <c:v>0.12485375229817819</c:v>
                </c:pt>
                <c:pt idx="20425">
                  <c:v>0.12477018218285146</c:v>
                </c:pt>
                <c:pt idx="20426">
                  <c:v>0.12468661206752465</c:v>
                </c:pt>
                <c:pt idx="20427">
                  <c:v>0.12468661206752465</c:v>
                </c:pt>
                <c:pt idx="20428">
                  <c:v>0.12468661206752465</c:v>
                </c:pt>
                <c:pt idx="20429">
                  <c:v>0.12460304195219792</c:v>
                </c:pt>
                <c:pt idx="20430">
                  <c:v>0.12460304195219792</c:v>
                </c:pt>
                <c:pt idx="20431">
                  <c:v>0.12460304195219792</c:v>
                </c:pt>
                <c:pt idx="20432">
                  <c:v>0.12460304195219792</c:v>
                </c:pt>
                <c:pt idx="20433">
                  <c:v>0.12460304195219792</c:v>
                </c:pt>
                <c:pt idx="20434">
                  <c:v>0.12460304195219792</c:v>
                </c:pt>
                <c:pt idx="20435">
                  <c:v>0.12460304195219792</c:v>
                </c:pt>
                <c:pt idx="20436">
                  <c:v>0.12460304195219792</c:v>
                </c:pt>
                <c:pt idx="20437">
                  <c:v>0.12460304195219792</c:v>
                </c:pt>
                <c:pt idx="20438">
                  <c:v>0.12460304195219792</c:v>
                </c:pt>
                <c:pt idx="20439">
                  <c:v>0.12451947183687119</c:v>
                </c:pt>
                <c:pt idx="20440">
                  <c:v>0.12443590172154444</c:v>
                </c:pt>
                <c:pt idx="20441">
                  <c:v>0.12443590172154444</c:v>
                </c:pt>
                <c:pt idx="20442">
                  <c:v>0.12443590172154444</c:v>
                </c:pt>
                <c:pt idx="20443">
                  <c:v>0.12443590172154444</c:v>
                </c:pt>
                <c:pt idx="20444">
                  <c:v>0.12435233160621761</c:v>
                </c:pt>
                <c:pt idx="20445">
                  <c:v>0.12435233160621761</c:v>
                </c:pt>
                <c:pt idx="20446">
                  <c:v>0.12435233160621761</c:v>
                </c:pt>
                <c:pt idx="20447">
                  <c:v>0.12435233160621761</c:v>
                </c:pt>
                <c:pt idx="20448">
                  <c:v>0.12435233160621761</c:v>
                </c:pt>
                <c:pt idx="20449">
                  <c:v>0.12426876149089087</c:v>
                </c:pt>
                <c:pt idx="20450">
                  <c:v>0.12426876149089087</c:v>
                </c:pt>
                <c:pt idx="20451">
                  <c:v>0.12426876149089087</c:v>
                </c:pt>
                <c:pt idx="20452">
                  <c:v>0.12418519137556408</c:v>
                </c:pt>
                <c:pt idx="20453">
                  <c:v>0.12418519137556408</c:v>
                </c:pt>
                <c:pt idx="20454">
                  <c:v>0.12410162126023745</c:v>
                </c:pt>
                <c:pt idx="20455">
                  <c:v>0.12410162126023745</c:v>
                </c:pt>
                <c:pt idx="20456">
                  <c:v>0.1240180511449106</c:v>
                </c:pt>
                <c:pt idx="20457">
                  <c:v>0.1240180511449106</c:v>
                </c:pt>
                <c:pt idx="20458">
                  <c:v>0.1240180511449106</c:v>
                </c:pt>
                <c:pt idx="20459">
                  <c:v>0.1240180511449106</c:v>
                </c:pt>
                <c:pt idx="20460">
                  <c:v>0.12393448102958385</c:v>
                </c:pt>
                <c:pt idx="20461">
                  <c:v>0.12393448102958385</c:v>
                </c:pt>
                <c:pt idx="20462">
                  <c:v>0.12385091091425704</c:v>
                </c:pt>
                <c:pt idx="20463">
                  <c:v>0.12376734079893029</c:v>
                </c:pt>
                <c:pt idx="20464">
                  <c:v>0.12368377068360364</c:v>
                </c:pt>
                <c:pt idx="20465">
                  <c:v>0.12360020056827689</c:v>
                </c:pt>
                <c:pt idx="20466">
                  <c:v>0.12360020056827689</c:v>
                </c:pt>
                <c:pt idx="20467">
                  <c:v>0.12351663045295008</c:v>
                </c:pt>
                <c:pt idx="20468">
                  <c:v>0.12351663045295008</c:v>
                </c:pt>
                <c:pt idx="20469">
                  <c:v>0.12351663045295008</c:v>
                </c:pt>
                <c:pt idx="20470">
                  <c:v>0.12351663045295008</c:v>
                </c:pt>
                <c:pt idx="20471">
                  <c:v>0.12351663045295008</c:v>
                </c:pt>
                <c:pt idx="20472">
                  <c:v>0.12343306033762326</c:v>
                </c:pt>
                <c:pt idx="20473">
                  <c:v>0.12334949022229647</c:v>
                </c:pt>
                <c:pt idx="20474">
                  <c:v>0.12334949022229647</c:v>
                </c:pt>
                <c:pt idx="20475">
                  <c:v>0.12326592010696988</c:v>
                </c:pt>
                <c:pt idx="20476">
                  <c:v>0.12318234999164304</c:v>
                </c:pt>
                <c:pt idx="20477">
                  <c:v>0.12318234999164304</c:v>
                </c:pt>
                <c:pt idx="20478">
                  <c:v>0.12318234999164304</c:v>
                </c:pt>
                <c:pt idx="20479">
                  <c:v>0.12309877987631627</c:v>
                </c:pt>
                <c:pt idx="20480">
                  <c:v>0.12309877987631627</c:v>
                </c:pt>
                <c:pt idx="20481">
                  <c:v>0.12301520976098952</c:v>
                </c:pt>
                <c:pt idx="20482">
                  <c:v>0.12301520976098952</c:v>
                </c:pt>
                <c:pt idx="20483">
                  <c:v>0.12293163964566267</c:v>
                </c:pt>
                <c:pt idx="20484">
                  <c:v>0.12293163964566267</c:v>
                </c:pt>
                <c:pt idx="20485">
                  <c:v>0.12293163964566267</c:v>
                </c:pt>
                <c:pt idx="20486">
                  <c:v>0.12293163964566267</c:v>
                </c:pt>
                <c:pt idx="20487">
                  <c:v>0.12293163964566267</c:v>
                </c:pt>
                <c:pt idx="20488">
                  <c:v>0.12284806953033597</c:v>
                </c:pt>
                <c:pt idx="20489">
                  <c:v>0.12284806953033597</c:v>
                </c:pt>
                <c:pt idx="20490">
                  <c:v>0.12276449941500925</c:v>
                </c:pt>
                <c:pt idx="20491">
                  <c:v>0.12276449941500925</c:v>
                </c:pt>
                <c:pt idx="20492">
                  <c:v>0.12276449941500925</c:v>
                </c:pt>
                <c:pt idx="20493">
                  <c:v>0.12276449941500925</c:v>
                </c:pt>
                <c:pt idx="20494">
                  <c:v>0.12276449941500925</c:v>
                </c:pt>
                <c:pt idx="20495">
                  <c:v>0.12268092929968247</c:v>
                </c:pt>
                <c:pt idx="20496">
                  <c:v>0.12268092929968247</c:v>
                </c:pt>
                <c:pt idx="20497">
                  <c:v>0.12268092929968247</c:v>
                </c:pt>
                <c:pt idx="20498">
                  <c:v>0.12268092929968247</c:v>
                </c:pt>
                <c:pt idx="20499">
                  <c:v>0.12259735918435563</c:v>
                </c:pt>
                <c:pt idx="20500">
                  <c:v>0.12251378906902889</c:v>
                </c:pt>
                <c:pt idx="20501">
                  <c:v>0.12243021895370222</c:v>
                </c:pt>
                <c:pt idx="20502">
                  <c:v>0.12243021895370222</c:v>
                </c:pt>
                <c:pt idx="20503">
                  <c:v>0.12234664883837545</c:v>
                </c:pt>
                <c:pt idx="20504">
                  <c:v>0.12234664883837545</c:v>
                </c:pt>
                <c:pt idx="20505">
                  <c:v>0.12234664883837545</c:v>
                </c:pt>
                <c:pt idx="20506">
                  <c:v>0.12234664883837545</c:v>
                </c:pt>
                <c:pt idx="20507">
                  <c:v>0.12234664883837545</c:v>
                </c:pt>
                <c:pt idx="20508">
                  <c:v>0.12234664883837545</c:v>
                </c:pt>
                <c:pt idx="20509">
                  <c:v>0.12234664883837545</c:v>
                </c:pt>
                <c:pt idx="20510">
                  <c:v>0.12234664883837545</c:v>
                </c:pt>
                <c:pt idx="20511">
                  <c:v>0.12234664883837545</c:v>
                </c:pt>
                <c:pt idx="20512">
                  <c:v>0.12234664883837545</c:v>
                </c:pt>
                <c:pt idx="20513">
                  <c:v>0.12234664883837545</c:v>
                </c:pt>
                <c:pt idx="20514">
                  <c:v>0.12234664883837545</c:v>
                </c:pt>
                <c:pt idx="20515">
                  <c:v>0.12234664883837545</c:v>
                </c:pt>
                <c:pt idx="20516">
                  <c:v>0.12234664883837545</c:v>
                </c:pt>
                <c:pt idx="20517">
                  <c:v>0.12234664883837545</c:v>
                </c:pt>
                <c:pt idx="20518">
                  <c:v>0.12226307872304869</c:v>
                </c:pt>
                <c:pt idx="20519">
                  <c:v>0.12226307872304869</c:v>
                </c:pt>
                <c:pt idx="20520">
                  <c:v>0.12226307872304869</c:v>
                </c:pt>
                <c:pt idx="20521">
                  <c:v>0.12226307872304869</c:v>
                </c:pt>
                <c:pt idx="20522">
                  <c:v>0.12226307872304869</c:v>
                </c:pt>
                <c:pt idx="20523">
                  <c:v>0.12217950860772187</c:v>
                </c:pt>
                <c:pt idx="20524">
                  <c:v>0.12217950860772187</c:v>
                </c:pt>
                <c:pt idx="20525">
                  <c:v>0.12217950860772187</c:v>
                </c:pt>
                <c:pt idx="20526">
                  <c:v>0.12217950860772187</c:v>
                </c:pt>
                <c:pt idx="20527">
                  <c:v>0.12209593849239508</c:v>
                </c:pt>
                <c:pt idx="20528">
                  <c:v>0.12201236837706839</c:v>
                </c:pt>
                <c:pt idx="20529">
                  <c:v>0.12201236837706839</c:v>
                </c:pt>
                <c:pt idx="20530">
                  <c:v>0.12192879826174163</c:v>
                </c:pt>
                <c:pt idx="20531">
                  <c:v>0.12192879826174163</c:v>
                </c:pt>
                <c:pt idx="20532">
                  <c:v>0.12192879826174163</c:v>
                </c:pt>
                <c:pt idx="20533">
                  <c:v>0.12192879826174163</c:v>
                </c:pt>
                <c:pt idx="20534">
                  <c:v>0.12192879826174163</c:v>
                </c:pt>
                <c:pt idx="20535">
                  <c:v>0.12192879826174163</c:v>
                </c:pt>
                <c:pt idx="20536">
                  <c:v>0.12192879826174163</c:v>
                </c:pt>
                <c:pt idx="20537">
                  <c:v>0.12184522814641491</c:v>
                </c:pt>
                <c:pt idx="20538">
                  <c:v>0.12184522814641491</c:v>
                </c:pt>
                <c:pt idx="20539">
                  <c:v>0.12184522814641491</c:v>
                </c:pt>
                <c:pt idx="20540">
                  <c:v>0.12184522814641491</c:v>
                </c:pt>
                <c:pt idx="20541">
                  <c:v>0.12176165803108813</c:v>
                </c:pt>
                <c:pt idx="20542">
                  <c:v>0.12176165803108813</c:v>
                </c:pt>
                <c:pt idx="20543">
                  <c:v>0.12176165803108813</c:v>
                </c:pt>
                <c:pt idx="20544">
                  <c:v>0.12167808791576128</c:v>
                </c:pt>
                <c:pt idx="20545">
                  <c:v>0.12167808791576128</c:v>
                </c:pt>
                <c:pt idx="20546">
                  <c:v>0.12159451780043452</c:v>
                </c:pt>
                <c:pt idx="20547">
                  <c:v>0.12159451780043452</c:v>
                </c:pt>
                <c:pt idx="20548">
                  <c:v>0.12159451780043452</c:v>
                </c:pt>
                <c:pt idx="20549">
                  <c:v>0.12159451780043452</c:v>
                </c:pt>
                <c:pt idx="20550">
                  <c:v>0.12151094768510787</c:v>
                </c:pt>
                <c:pt idx="20551">
                  <c:v>0.12151094768510787</c:v>
                </c:pt>
                <c:pt idx="20552">
                  <c:v>0.12142737756978106</c:v>
                </c:pt>
                <c:pt idx="20553">
                  <c:v>0.12142737756978106</c:v>
                </c:pt>
                <c:pt idx="20554">
                  <c:v>0.12142737756978106</c:v>
                </c:pt>
                <c:pt idx="20555">
                  <c:v>0.12142737756978106</c:v>
                </c:pt>
                <c:pt idx="20556">
                  <c:v>0.12142737756978106</c:v>
                </c:pt>
                <c:pt idx="20557">
                  <c:v>0.12134380745445428</c:v>
                </c:pt>
                <c:pt idx="20558">
                  <c:v>0.12134380745445428</c:v>
                </c:pt>
                <c:pt idx="20559">
                  <c:v>0.12126023733912752</c:v>
                </c:pt>
                <c:pt idx="20560">
                  <c:v>0.12126023733912752</c:v>
                </c:pt>
                <c:pt idx="20561">
                  <c:v>0.12117666722380074</c:v>
                </c:pt>
                <c:pt idx="20562">
                  <c:v>0.12117666722380074</c:v>
                </c:pt>
                <c:pt idx="20563">
                  <c:v>0.12109309710847406</c:v>
                </c:pt>
                <c:pt idx="20564">
                  <c:v>0.12100952699314727</c:v>
                </c:pt>
                <c:pt idx="20565">
                  <c:v>0.12100952699314727</c:v>
                </c:pt>
                <c:pt idx="20566">
                  <c:v>0.12100952699314727</c:v>
                </c:pt>
                <c:pt idx="20567">
                  <c:v>0.12092595687782051</c:v>
                </c:pt>
                <c:pt idx="20568">
                  <c:v>0.12084238676249368</c:v>
                </c:pt>
                <c:pt idx="20569">
                  <c:v>0.12084238676249368</c:v>
                </c:pt>
                <c:pt idx="20570">
                  <c:v>0.12075881664716687</c:v>
                </c:pt>
                <c:pt idx="20571">
                  <c:v>0.12075881664716687</c:v>
                </c:pt>
                <c:pt idx="20572">
                  <c:v>0.12075881664716687</c:v>
                </c:pt>
                <c:pt idx="20573">
                  <c:v>0.12075881664716687</c:v>
                </c:pt>
                <c:pt idx="20574">
                  <c:v>0.12075881664716687</c:v>
                </c:pt>
                <c:pt idx="20575">
                  <c:v>0.12075881664716687</c:v>
                </c:pt>
                <c:pt idx="20576">
                  <c:v>0.12067524653184031</c:v>
                </c:pt>
                <c:pt idx="20577">
                  <c:v>0.12067524653184031</c:v>
                </c:pt>
                <c:pt idx="20578">
                  <c:v>0.12059167641651355</c:v>
                </c:pt>
                <c:pt idx="20579">
                  <c:v>0.12050810630118669</c:v>
                </c:pt>
                <c:pt idx="20580">
                  <c:v>0.12050810630118669</c:v>
                </c:pt>
                <c:pt idx="20581">
                  <c:v>0.12042453618585996</c:v>
                </c:pt>
                <c:pt idx="20582">
                  <c:v>0.12042453618585996</c:v>
                </c:pt>
                <c:pt idx="20583">
                  <c:v>0.12042453618585996</c:v>
                </c:pt>
                <c:pt idx="20584">
                  <c:v>0.12042453618585996</c:v>
                </c:pt>
                <c:pt idx="20585">
                  <c:v>0.12042453618585996</c:v>
                </c:pt>
                <c:pt idx="20586">
                  <c:v>0.12042453618585996</c:v>
                </c:pt>
                <c:pt idx="20587">
                  <c:v>0.12042453618585996</c:v>
                </c:pt>
                <c:pt idx="20588">
                  <c:v>0.12042453618585996</c:v>
                </c:pt>
                <c:pt idx="20589">
                  <c:v>0.12042453618585996</c:v>
                </c:pt>
                <c:pt idx="20590">
                  <c:v>0.12042453618585996</c:v>
                </c:pt>
                <c:pt idx="20591">
                  <c:v>0.12042453618585996</c:v>
                </c:pt>
                <c:pt idx="20592">
                  <c:v>0.12034096607053313</c:v>
                </c:pt>
                <c:pt idx="20593">
                  <c:v>0.12034096607053313</c:v>
                </c:pt>
                <c:pt idx="20594">
                  <c:v>0.12034096607053313</c:v>
                </c:pt>
                <c:pt idx="20595">
                  <c:v>0.12034096607053313</c:v>
                </c:pt>
                <c:pt idx="20596">
                  <c:v>0.12025739595520646</c:v>
                </c:pt>
                <c:pt idx="20597">
                  <c:v>0.12025739595520646</c:v>
                </c:pt>
                <c:pt idx="20598">
                  <c:v>0.12025739595520646</c:v>
                </c:pt>
                <c:pt idx="20599">
                  <c:v>0.12025739595520646</c:v>
                </c:pt>
                <c:pt idx="20600">
                  <c:v>0.12017382583987969</c:v>
                </c:pt>
                <c:pt idx="20601">
                  <c:v>0.12017382583987969</c:v>
                </c:pt>
                <c:pt idx="20602">
                  <c:v>0.12017382583987969</c:v>
                </c:pt>
                <c:pt idx="20603">
                  <c:v>0.12017382583987969</c:v>
                </c:pt>
                <c:pt idx="20604">
                  <c:v>0.12017382583987969</c:v>
                </c:pt>
                <c:pt idx="20605">
                  <c:v>0.12017382583987969</c:v>
                </c:pt>
                <c:pt idx="20606">
                  <c:v>0.12017382583987969</c:v>
                </c:pt>
                <c:pt idx="20607">
                  <c:v>0.12017382583987969</c:v>
                </c:pt>
                <c:pt idx="20608">
                  <c:v>0.12017382583987969</c:v>
                </c:pt>
                <c:pt idx="20609">
                  <c:v>0.12017382583987969</c:v>
                </c:pt>
                <c:pt idx="20610">
                  <c:v>0.12009025572455294</c:v>
                </c:pt>
                <c:pt idx="20611">
                  <c:v>0.12000668560922612</c:v>
                </c:pt>
                <c:pt idx="20612">
                  <c:v>0.12000668560922612</c:v>
                </c:pt>
                <c:pt idx="20613">
                  <c:v>0.12000668560922612</c:v>
                </c:pt>
                <c:pt idx="20614">
                  <c:v>0.12000668560922612</c:v>
                </c:pt>
                <c:pt idx="20615">
                  <c:v>0.12000668560922612</c:v>
                </c:pt>
                <c:pt idx="20616">
                  <c:v>0.11992311549389939</c:v>
                </c:pt>
                <c:pt idx="20617">
                  <c:v>0.11983954537857271</c:v>
                </c:pt>
                <c:pt idx="20618">
                  <c:v>0.11983954537857271</c:v>
                </c:pt>
                <c:pt idx="20619">
                  <c:v>0.11975597526324597</c:v>
                </c:pt>
                <c:pt idx="20620">
                  <c:v>0.11975597526324597</c:v>
                </c:pt>
                <c:pt idx="20621">
                  <c:v>0.11975597526324597</c:v>
                </c:pt>
                <c:pt idx="20622">
                  <c:v>0.11975597526324597</c:v>
                </c:pt>
                <c:pt idx="20623">
                  <c:v>0.11967240514791916</c:v>
                </c:pt>
                <c:pt idx="20624">
                  <c:v>0.11967240514791916</c:v>
                </c:pt>
                <c:pt idx="20625">
                  <c:v>0.11958883503259232</c:v>
                </c:pt>
                <c:pt idx="20626">
                  <c:v>0.11958883503259232</c:v>
                </c:pt>
                <c:pt idx="20627">
                  <c:v>0.11958883503259232</c:v>
                </c:pt>
                <c:pt idx="20628">
                  <c:v>0.1195052649172656</c:v>
                </c:pt>
                <c:pt idx="20629">
                  <c:v>0.1195052649172656</c:v>
                </c:pt>
                <c:pt idx="20630">
                  <c:v>0.1195052649172656</c:v>
                </c:pt>
                <c:pt idx="20631">
                  <c:v>0.1195052649172656</c:v>
                </c:pt>
                <c:pt idx="20632">
                  <c:v>0.11942169480193893</c:v>
                </c:pt>
                <c:pt idx="20633">
                  <c:v>0.11942169480193893</c:v>
                </c:pt>
                <c:pt idx="20634">
                  <c:v>0.11942169480193893</c:v>
                </c:pt>
                <c:pt idx="20635">
                  <c:v>0.11933812468661215</c:v>
                </c:pt>
                <c:pt idx="20636">
                  <c:v>0.11933812468661215</c:v>
                </c:pt>
                <c:pt idx="20637">
                  <c:v>0.11933812468661215</c:v>
                </c:pt>
                <c:pt idx="20638">
                  <c:v>0.11933812468661215</c:v>
                </c:pt>
                <c:pt idx="20639">
                  <c:v>0.11925455457128541</c:v>
                </c:pt>
                <c:pt idx="20640">
                  <c:v>0.11925455457128541</c:v>
                </c:pt>
                <c:pt idx="20641">
                  <c:v>0.11925455457128541</c:v>
                </c:pt>
                <c:pt idx="20642">
                  <c:v>0.11917098445595858</c:v>
                </c:pt>
                <c:pt idx="20643">
                  <c:v>0.11908741434063176</c:v>
                </c:pt>
                <c:pt idx="20644">
                  <c:v>0.11908741434063176</c:v>
                </c:pt>
                <c:pt idx="20645">
                  <c:v>0.11908741434063176</c:v>
                </c:pt>
                <c:pt idx="20646">
                  <c:v>0.11900384422530513</c:v>
                </c:pt>
                <c:pt idx="20647">
                  <c:v>0.11900384422530513</c:v>
                </c:pt>
                <c:pt idx="20648">
                  <c:v>0.11900384422530513</c:v>
                </c:pt>
                <c:pt idx="20649">
                  <c:v>0.11892027410997834</c:v>
                </c:pt>
                <c:pt idx="20650">
                  <c:v>0.11883670399465157</c:v>
                </c:pt>
                <c:pt idx="20651">
                  <c:v>0.11875313387932473</c:v>
                </c:pt>
                <c:pt idx="20652">
                  <c:v>0.11866956376399801</c:v>
                </c:pt>
                <c:pt idx="20653">
                  <c:v>0.11858599364867133</c:v>
                </c:pt>
                <c:pt idx="20654">
                  <c:v>0.11858599364867133</c:v>
                </c:pt>
                <c:pt idx="20655">
                  <c:v>0.11858599364867133</c:v>
                </c:pt>
                <c:pt idx="20656">
                  <c:v>0.11858599364867133</c:v>
                </c:pt>
                <c:pt idx="20657">
                  <c:v>0.11850242353334453</c:v>
                </c:pt>
                <c:pt idx="20658">
                  <c:v>0.11850242353334453</c:v>
                </c:pt>
                <c:pt idx="20659">
                  <c:v>0.11850242353334453</c:v>
                </c:pt>
                <c:pt idx="20660">
                  <c:v>0.11850242353334453</c:v>
                </c:pt>
                <c:pt idx="20661">
                  <c:v>0.11850242353334453</c:v>
                </c:pt>
                <c:pt idx="20662">
                  <c:v>0.11841885341801772</c:v>
                </c:pt>
                <c:pt idx="20663">
                  <c:v>0.118335283302691</c:v>
                </c:pt>
                <c:pt idx="20664">
                  <c:v>0.118335283302691</c:v>
                </c:pt>
                <c:pt idx="20665">
                  <c:v>0.11825171318736416</c:v>
                </c:pt>
                <c:pt idx="20666">
                  <c:v>0.11825171318736416</c:v>
                </c:pt>
                <c:pt idx="20667">
                  <c:v>0.11816814307203755</c:v>
                </c:pt>
                <c:pt idx="20668">
                  <c:v>0.11816814307203755</c:v>
                </c:pt>
                <c:pt idx="20669">
                  <c:v>0.11816814307203755</c:v>
                </c:pt>
                <c:pt idx="20670">
                  <c:v>0.11816814307203755</c:v>
                </c:pt>
                <c:pt idx="20671">
                  <c:v>0.11808457295671079</c:v>
                </c:pt>
                <c:pt idx="20672">
                  <c:v>0.11808457295671079</c:v>
                </c:pt>
                <c:pt idx="20673">
                  <c:v>0.11808457295671079</c:v>
                </c:pt>
                <c:pt idx="20674">
                  <c:v>0.11808457295671079</c:v>
                </c:pt>
                <c:pt idx="20675">
                  <c:v>0.11808457295671079</c:v>
                </c:pt>
                <c:pt idx="20676">
                  <c:v>0.11800100284138398</c:v>
                </c:pt>
                <c:pt idx="20677">
                  <c:v>0.11791743272605716</c:v>
                </c:pt>
                <c:pt idx="20678">
                  <c:v>0.11791743272605716</c:v>
                </c:pt>
                <c:pt idx="20679">
                  <c:v>0.11791743272605716</c:v>
                </c:pt>
                <c:pt idx="20680">
                  <c:v>0.11791743272605716</c:v>
                </c:pt>
                <c:pt idx="20681">
                  <c:v>0.11791743272605716</c:v>
                </c:pt>
                <c:pt idx="20682">
                  <c:v>0.11783386261073039</c:v>
                </c:pt>
                <c:pt idx="20683">
                  <c:v>0.11775029249540372</c:v>
                </c:pt>
                <c:pt idx="20684">
                  <c:v>0.117666722380077</c:v>
                </c:pt>
                <c:pt idx="20685">
                  <c:v>0.11758315226475018</c:v>
                </c:pt>
                <c:pt idx="20686">
                  <c:v>0.11758315226475018</c:v>
                </c:pt>
                <c:pt idx="20687">
                  <c:v>0.11758315226475018</c:v>
                </c:pt>
                <c:pt idx="20688">
                  <c:v>0.11758315226475018</c:v>
                </c:pt>
                <c:pt idx="20689">
                  <c:v>0.11758315226475018</c:v>
                </c:pt>
                <c:pt idx="20690">
                  <c:v>0.11749958214942338</c:v>
                </c:pt>
                <c:pt idx="20691">
                  <c:v>0.11749958214942338</c:v>
                </c:pt>
                <c:pt idx="20692">
                  <c:v>0.11749958214942338</c:v>
                </c:pt>
                <c:pt idx="20693">
                  <c:v>0.11741601203409657</c:v>
                </c:pt>
                <c:pt idx="20694">
                  <c:v>0.11733244191876996</c:v>
                </c:pt>
                <c:pt idx="20695">
                  <c:v>0.11733244191876996</c:v>
                </c:pt>
                <c:pt idx="20696">
                  <c:v>0.11724887180344312</c:v>
                </c:pt>
                <c:pt idx="20697">
                  <c:v>0.11716530168811642</c:v>
                </c:pt>
                <c:pt idx="20698">
                  <c:v>0.11708173157278962</c:v>
                </c:pt>
                <c:pt idx="20699">
                  <c:v>0.11699816145746279</c:v>
                </c:pt>
                <c:pt idx="20700">
                  <c:v>0.11699816145746279</c:v>
                </c:pt>
                <c:pt idx="20701">
                  <c:v>0.11699816145746279</c:v>
                </c:pt>
                <c:pt idx="20702">
                  <c:v>0.11691459134213603</c:v>
                </c:pt>
                <c:pt idx="20703">
                  <c:v>0.11691459134213603</c:v>
                </c:pt>
                <c:pt idx="20704">
                  <c:v>0.11691459134213603</c:v>
                </c:pt>
                <c:pt idx="20705">
                  <c:v>0.11691459134213603</c:v>
                </c:pt>
                <c:pt idx="20706">
                  <c:v>0.11691459134213603</c:v>
                </c:pt>
                <c:pt idx="20707">
                  <c:v>0.11691459134213603</c:v>
                </c:pt>
                <c:pt idx="20708">
                  <c:v>0.11691459134213603</c:v>
                </c:pt>
                <c:pt idx="20709">
                  <c:v>0.11691459134213603</c:v>
                </c:pt>
                <c:pt idx="20710">
                  <c:v>0.11691459134213603</c:v>
                </c:pt>
                <c:pt idx="20711">
                  <c:v>0.11683102122680941</c:v>
                </c:pt>
                <c:pt idx="20712">
                  <c:v>0.11683102122680941</c:v>
                </c:pt>
                <c:pt idx="20713">
                  <c:v>0.1167474511114826</c:v>
                </c:pt>
                <c:pt idx="20714">
                  <c:v>0.1167474511114826</c:v>
                </c:pt>
                <c:pt idx="20715">
                  <c:v>0.11666388099615581</c:v>
                </c:pt>
                <c:pt idx="20716">
                  <c:v>0.11666388099615581</c:v>
                </c:pt>
                <c:pt idx="20717">
                  <c:v>0.11666388099615581</c:v>
                </c:pt>
                <c:pt idx="20718">
                  <c:v>0.11666388099615581</c:v>
                </c:pt>
                <c:pt idx="20719">
                  <c:v>0.11666388099615581</c:v>
                </c:pt>
                <c:pt idx="20720">
                  <c:v>0.11658031088082899</c:v>
                </c:pt>
                <c:pt idx="20721">
                  <c:v>0.1164967407655023</c:v>
                </c:pt>
                <c:pt idx="20722">
                  <c:v>0.1164967407655023</c:v>
                </c:pt>
                <c:pt idx="20723">
                  <c:v>0.11641317065017558</c:v>
                </c:pt>
                <c:pt idx="20724">
                  <c:v>0.11632960053484875</c:v>
                </c:pt>
                <c:pt idx="20725">
                  <c:v>0.11632960053484875</c:v>
                </c:pt>
                <c:pt idx="20726">
                  <c:v>0.11632960053484875</c:v>
                </c:pt>
                <c:pt idx="20727">
                  <c:v>0.11624603041952203</c:v>
                </c:pt>
                <c:pt idx="20728">
                  <c:v>0.11624603041952203</c:v>
                </c:pt>
                <c:pt idx="20729">
                  <c:v>0.11624603041952203</c:v>
                </c:pt>
                <c:pt idx="20730">
                  <c:v>0.11624603041952203</c:v>
                </c:pt>
                <c:pt idx="20731">
                  <c:v>0.11624603041952203</c:v>
                </c:pt>
                <c:pt idx="20732">
                  <c:v>0.11624603041952203</c:v>
                </c:pt>
                <c:pt idx="20733">
                  <c:v>0.11624603041952203</c:v>
                </c:pt>
                <c:pt idx="20734">
                  <c:v>0.11624603041952203</c:v>
                </c:pt>
                <c:pt idx="20735">
                  <c:v>0.11624603041952203</c:v>
                </c:pt>
                <c:pt idx="20736">
                  <c:v>0.11616246030419519</c:v>
                </c:pt>
                <c:pt idx="20737">
                  <c:v>0.11616246030419519</c:v>
                </c:pt>
                <c:pt idx="20738">
                  <c:v>0.11616246030419519</c:v>
                </c:pt>
                <c:pt idx="20739">
                  <c:v>0.11616246030419519</c:v>
                </c:pt>
                <c:pt idx="20740">
                  <c:v>0.11616246030419519</c:v>
                </c:pt>
                <c:pt idx="20741">
                  <c:v>0.11607889018886841</c:v>
                </c:pt>
                <c:pt idx="20742">
                  <c:v>0.11607889018886841</c:v>
                </c:pt>
                <c:pt idx="20743">
                  <c:v>0.1159953200735418</c:v>
                </c:pt>
                <c:pt idx="20744">
                  <c:v>0.11591174995821504</c:v>
                </c:pt>
                <c:pt idx="20745">
                  <c:v>0.11591174995821504</c:v>
                </c:pt>
                <c:pt idx="20746">
                  <c:v>0.11591174995821504</c:v>
                </c:pt>
                <c:pt idx="20747">
                  <c:v>0.11582817984288819</c:v>
                </c:pt>
                <c:pt idx="20748">
                  <c:v>0.11582817984288819</c:v>
                </c:pt>
                <c:pt idx="20749">
                  <c:v>0.11582817984288819</c:v>
                </c:pt>
                <c:pt idx="20750">
                  <c:v>0.11574460972756145</c:v>
                </c:pt>
                <c:pt idx="20751">
                  <c:v>0.11574460972756145</c:v>
                </c:pt>
                <c:pt idx="20752">
                  <c:v>0.11574460972756145</c:v>
                </c:pt>
                <c:pt idx="20753">
                  <c:v>0.11566103961223465</c:v>
                </c:pt>
                <c:pt idx="20754">
                  <c:v>0.11566103961223465</c:v>
                </c:pt>
                <c:pt idx="20755">
                  <c:v>0.11557746949690796</c:v>
                </c:pt>
                <c:pt idx="20756">
                  <c:v>0.11557746949690796</c:v>
                </c:pt>
                <c:pt idx="20757">
                  <c:v>0.11549389938158121</c:v>
                </c:pt>
                <c:pt idx="20758">
                  <c:v>0.11549389938158121</c:v>
                </c:pt>
                <c:pt idx="20759">
                  <c:v>0.11549389938158121</c:v>
                </c:pt>
                <c:pt idx="20760">
                  <c:v>0.11549389938158121</c:v>
                </c:pt>
                <c:pt idx="20761">
                  <c:v>0.11549389938158121</c:v>
                </c:pt>
                <c:pt idx="20762">
                  <c:v>0.11541032926625444</c:v>
                </c:pt>
                <c:pt idx="20763">
                  <c:v>0.11541032926625444</c:v>
                </c:pt>
                <c:pt idx="20764">
                  <c:v>0.11541032926625444</c:v>
                </c:pt>
                <c:pt idx="20765">
                  <c:v>0.11541032926625444</c:v>
                </c:pt>
                <c:pt idx="20766">
                  <c:v>0.11541032926625444</c:v>
                </c:pt>
                <c:pt idx="20767">
                  <c:v>0.11541032926625444</c:v>
                </c:pt>
                <c:pt idx="20768">
                  <c:v>0.11532675915092763</c:v>
                </c:pt>
                <c:pt idx="20769">
                  <c:v>0.11532675915092763</c:v>
                </c:pt>
                <c:pt idx="20770">
                  <c:v>0.11524318903560089</c:v>
                </c:pt>
                <c:pt idx="20771">
                  <c:v>0.11524318903560089</c:v>
                </c:pt>
                <c:pt idx="20772">
                  <c:v>0.11524318903560089</c:v>
                </c:pt>
                <c:pt idx="20773">
                  <c:v>0.11524318903560089</c:v>
                </c:pt>
                <c:pt idx="20774">
                  <c:v>0.11524318903560089</c:v>
                </c:pt>
                <c:pt idx="20775">
                  <c:v>0.11524318903560089</c:v>
                </c:pt>
                <c:pt idx="20776">
                  <c:v>0.11524318903560089</c:v>
                </c:pt>
                <c:pt idx="20777">
                  <c:v>0.11524318903560089</c:v>
                </c:pt>
                <c:pt idx="20778">
                  <c:v>0.11524318903560089</c:v>
                </c:pt>
                <c:pt idx="20779">
                  <c:v>0.11524318903560089</c:v>
                </c:pt>
                <c:pt idx="20780">
                  <c:v>0.11515961892027418</c:v>
                </c:pt>
                <c:pt idx="20781">
                  <c:v>0.11515961892027418</c:v>
                </c:pt>
                <c:pt idx="20782">
                  <c:v>0.11515961892027418</c:v>
                </c:pt>
                <c:pt idx="20783">
                  <c:v>0.11515961892027418</c:v>
                </c:pt>
                <c:pt idx="20784">
                  <c:v>0.11515961892027418</c:v>
                </c:pt>
                <c:pt idx="20785">
                  <c:v>0.1150760488049474</c:v>
                </c:pt>
                <c:pt idx="20786">
                  <c:v>0.11499247868962063</c:v>
                </c:pt>
                <c:pt idx="20787">
                  <c:v>0.11499247868962063</c:v>
                </c:pt>
                <c:pt idx="20788">
                  <c:v>0.11499247868962063</c:v>
                </c:pt>
                <c:pt idx="20789">
                  <c:v>0.11499247868962063</c:v>
                </c:pt>
                <c:pt idx="20790">
                  <c:v>0.11499247868962063</c:v>
                </c:pt>
                <c:pt idx="20791">
                  <c:v>0.11499247868962063</c:v>
                </c:pt>
                <c:pt idx="20792">
                  <c:v>0.11490890857429382</c:v>
                </c:pt>
                <c:pt idx="20793">
                  <c:v>0.11490890857429382</c:v>
                </c:pt>
                <c:pt idx="20794">
                  <c:v>0.11490890857429382</c:v>
                </c:pt>
                <c:pt idx="20795">
                  <c:v>0.11490890857429382</c:v>
                </c:pt>
                <c:pt idx="20796">
                  <c:v>0.11482533845896706</c:v>
                </c:pt>
                <c:pt idx="20797">
                  <c:v>0.11474176834364042</c:v>
                </c:pt>
                <c:pt idx="20798">
                  <c:v>0.11474176834364042</c:v>
                </c:pt>
                <c:pt idx="20799">
                  <c:v>0.11474176834364042</c:v>
                </c:pt>
                <c:pt idx="20800">
                  <c:v>0.11474176834364042</c:v>
                </c:pt>
                <c:pt idx="20801">
                  <c:v>0.11474176834364042</c:v>
                </c:pt>
                <c:pt idx="20802">
                  <c:v>0.11474176834364042</c:v>
                </c:pt>
                <c:pt idx="20803">
                  <c:v>0.11465819822831359</c:v>
                </c:pt>
                <c:pt idx="20804">
                  <c:v>0.11457462811298685</c:v>
                </c:pt>
                <c:pt idx="20805">
                  <c:v>0.11457462811298685</c:v>
                </c:pt>
                <c:pt idx="20806">
                  <c:v>0.11457462811298685</c:v>
                </c:pt>
                <c:pt idx="20807">
                  <c:v>0.11457462811298685</c:v>
                </c:pt>
                <c:pt idx="20808">
                  <c:v>0.11449105799766005</c:v>
                </c:pt>
                <c:pt idx="20809">
                  <c:v>0.11449105799766005</c:v>
                </c:pt>
                <c:pt idx="20810">
                  <c:v>0.11449105799766005</c:v>
                </c:pt>
                <c:pt idx="20811">
                  <c:v>0.11449105799766005</c:v>
                </c:pt>
                <c:pt idx="20812">
                  <c:v>0.11449105799766005</c:v>
                </c:pt>
                <c:pt idx="20813">
                  <c:v>0.11449105799766005</c:v>
                </c:pt>
                <c:pt idx="20814">
                  <c:v>0.11449105799766005</c:v>
                </c:pt>
                <c:pt idx="20815">
                  <c:v>0.11449105799766005</c:v>
                </c:pt>
                <c:pt idx="20816">
                  <c:v>0.11440748788233324</c:v>
                </c:pt>
                <c:pt idx="20817">
                  <c:v>0.11440748788233324</c:v>
                </c:pt>
                <c:pt idx="20818">
                  <c:v>0.11440748788233324</c:v>
                </c:pt>
                <c:pt idx="20819">
                  <c:v>0.11440748788233324</c:v>
                </c:pt>
                <c:pt idx="20820">
                  <c:v>0.11440748788233324</c:v>
                </c:pt>
                <c:pt idx="20821">
                  <c:v>0.11440748788233324</c:v>
                </c:pt>
                <c:pt idx="20822">
                  <c:v>0.11440748788233324</c:v>
                </c:pt>
                <c:pt idx="20823">
                  <c:v>0.11440748788233324</c:v>
                </c:pt>
                <c:pt idx="20824">
                  <c:v>0.11432391776700659</c:v>
                </c:pt>
                <c:pt idx="20825">
                  <c:v>0.11432391776700659</c:v>
                </c:pt>
                <c:pt idx="20826">
                  <c:v>0.11432391776700659</c:v>
                </c:pt>
                <c:pt idx="20827">
                  <c:v>0.11432391776700659</c:v>
                </c:pt>
                <c:pt idx="20828">
                  <c:v>0.11432391776700659</c:v>
                </c:pt>
                <c:pt idx="20829">
                  <c:v>0.11424034765167985</c:v>
                </c:pt>
                <c:pt idx="20830">
                  <c:v>0.11424034765167985</c:v>
                </c:pt>
                <c:pt idx="20831">
                  <c:v>0.11424034765167985</c:v>
                </c:pt>
                <c:pt idx="20832">
                  <c:v>0.11424034765167985</c:v>
                </c:pt>
                <c:pt idx="20833">
                  <c:v>0.11415677753635306</c:v>
                </c:pt>
                <c:pt idx="20834">
                  <c:v>0.11415677753635306</c:v>
                </c:pt>
                <c:pt idx="20835">
                  <c:v>0.11407320742102627</c:v>
                </c:pt>
                <c:pt idx="20836">
                  <c:v>0.11398963730569947</c:v>
                </c:pt>
                <c:pt idx="20837">
                  <c:v>0.11398963730569947</c:v>
                </c:pt>
                <c:pt idx="20838">
                  <c:v>0.11398963730569947</c:v>
                </c:pt>
                <c:pt idx="20839">
                  <c:v>0.11398963730569947</c:v>
                </c:pt>
                <c:pt idx="20840">
                  <c:v>0.11398963730569947</c:v>
                </c:pt>
                <c:pt idx="20841">
                  <c:v>0.11390606719037275</c:v>
                </c:pt>
                <c:pt idx="20842">
                  <c:v>0.11390606719037275</c:v>
                </c:pt>
                <c:pt idx="20843">
                  <c:v>0.11382249707504599</c:v>
                </c:pt>
                <c:pt idx="20844">
                  <c:v>0.11373892695971927</c:v>
                </c:pt>
                <c:pt idx="20845">
                  <c:v>0.11373892695971927</c:v>
                </c:pt>
                <c:pt idx="20846">
                  <c:v>0.11373892695971927</c:v>
                </c:pt>
                <c:pt idx="20847">
                  <c:v>0.11373892695971927</c:v>
                </c:pt>
                <c:pt idx="20848">
                  <c:v>0.11373892695971927</c:v>
                </c:pt>
                <c:pt idx="20849">
                  <c:v>0.11373892695971927</c:v>
                </c:pt>
                <c:pt idx="20850">
                  <c:v>0.11373892695971927</c:v>
                </c:pt>
                <c:pt idx="20851">
                  <c:v>0.11365535684439243</c:v>
                </c:pt>
                <c:pt idx="20852">
                  <c:v>0.11365535684439243</c:v>
                </c:pt>
                <c:pt idx="20853">
                  <c:v>0.11365535684439243</c:v>
                </c:pt>
                <c:pt idx="20854">
                  <c:v>0.11365535684439243</c:v>
                </c:pt>
                <c:pt idx="20855">
                  <c:v>0.11357178672906566</c:v>
                </c:pt>
                <c:pt idx="20856">
                  <c:v>0.11357178672906566</c:v>
                </c:pt>
                <c:pt idx="20857">
                  <c:v>0.11357178672906566</c:v>
                </c:pt>
                <c:pt idx="20858">
                  <c:v>0.11357178672906566</c:v>
                </c:pt>
                <c:pt idx="20859">
                  <c:v>0.11357178672906566</c:v>
                </c:pt>
                <c:pt idx="20860">
                  <c:v>0.11357178672906566</c:v>
                </c:pt>
                <c:pt idx="20861">
                  <c:v>0.11348821661373898</c:v>
                </c:pt>
                <c:pt idx="20862">
                  <c:v>0.11348821661373898</c:v>
                </c:pt>
                <c:pt idx="20863">
                  <c:v>0.11340464649841225</c:v>
                </c:pt>
                <c:pt idx="20864">
                  <c:v>0.11340464649841225</c:v>
                </c:pt>
                <c:pt idx="20865">
                  <c:v>0.11332107638308549</c:v>
                </c:pt>
                <c:pt idx="20866">
                  <c:v>0.11323750626775866</c:v>
                </c:pt>
                <c:pt idx="20867">
                  <c:v>0.11323750626775866</c:v>
                </c:pt>
                <c:pt idx="20868">
                  <c:v>0.11323750626775866</c:v>
                </c:pt>
                <c:pt idx="20869">
                  <c:v>0.11315393615243188</c:v>
                </c:pt>
                <c:pt idx="20870">
                  <c:v>0.11315393615243188</c:v>
                </c:pt>
                <c:pt idx="20871">
                  <c:v>0.11315393615243188</c:v>
                </c:pt>
                <c:pt idx="20872">
                  <c:v>0.11315393615243188</c:v>
                </c:pt>
                <c:pt idx="20873">
                  <c:v>0.11315393615243188</c:v>
                </c:pt>
                <c:pt idx="20874">
                  <c:v>0.11315393615243188</c:v>
                </c:pt>
                <c:pt idx="20875">
                  <c:v>0.11315393615243188</c:v>
                </c:pt>
                <c:pt idx="20876">
                  <c:v>0.11315393615243188</c:v>
                </c:pt>
                <c:pt idx="20877">
                  <c:v>0.11315393615243188</c:v>
                </c:pt>
                <c:pt idx="20878">
                  <c:v>0.11315393615243188</c:v>
                </c:pt>
                <c:pt idx="20879">
                  <c:v>0.11307036603710519</c:v>
                </c:pt>
                <c:pt idx="20880">
                  <c:v>0.11307036603710519</c:v>
                </c:pt>
                <c:pt idx="20881">
                  <c:v>0.11307036603710519</c:v>
                </c:pt>
                <c:pt idx="20882">
                  <c:v>0.11307036603710519</c:v>
                </c:pt>
                <c:pt idx="20883">
                  <c:v>0.11298679592177843</c:v>
                </c:pt>
                <c:pt idx="20884">
                  <c:v>0.11290322580645167</c:v>
                </c:pt>
                <c:pt idx="20885">
                  <c:v>0.11290322580645167</c:v>
                </c:pt>
                <c:pt idx="20886">
                  <c:v>0.11290322580645167</c:v>
                </c:pt>
                <c:pt idx="20887">
                  <c:v>0.11281965569112484</c:v>
                </c:pt>
                <c:pt idx="20888">
                  <c:v>0.11281965569112484</c:v>
                </c:pt>
                <c:pt idx="20889">
                  <c:v>0.11281965569112484</c:v>
                </c:pt>
                <c:pt idx="20890">
                  <c:v>0.11281965569112484</c:v>
                </c:pt>
                <c:pt idx="20891">
                  <c:v>0.11281965569112484</c:v>
                </c:pt>
                <c:pt idx="20892">
                  <c:v>0.11281965569112484</c:v>
                </c:pt>
                <c:pt idx="20893">
                  <c:v>0.11281965569112484</c:v>
                </c:pt>
                <c:pt idx="20894">
                  <c:v>0.1127360855757981</c:v>
                </c:pt>
                <c:pt idx="20895">
                  <c:v>0.1127360855757981</c:v>
                </c:pt>
                <c:pt idx="20896">
                  <c:v>0.11265251546047129</c:v>
                </c:pt>
                <c:pt idx="20897">
                  <c:v>0.11265251546047129</c:v>
                </c:pt>
                <c:pt idx="20898">
                  <c:v>0.11265251546047129</c:v>
                </c:pt>
                <c:pt idx="20899">
                  <c:v>0.11265251546047129</c:v>
                </c:pt>
                <c:pt idx="20900">
                  <c:v>0.11256894534514462</c:v>
                </c:pt>
                <c:pt idx="20901">
                  <c:v>0.11256894534514462</c:v>
                </c:pt>
                <c:pt idx="20902">
                  <c:v>0.11256894534514462</c:v>
                </c:pt>
                <c:pt idx="20903">
                  <c:v>0.11248537522981786</c:v>
                </c:pt>
                <c:pt idx="20904">
                  <c:v>0.11240180511449105</c:v>
                </c:pt>
                <c:pt idx="20905">
                  <c:v>0.11231823499916424</c:v>
                </c:pt>
                <c:pt idx="20906">
                  <c:v>0.11231823499916424</c:v>
                </c:pt>
                <c:pt idx="20907">
                  <c:v>0.11231823499916424</c:v>
                </c:pt>
                <c:pt idx="20908">
                  <c:v>0.11223466488383754</c:v>
                </c:pt>
                <c:pt idx="20909">
                  <c:v>0.11215109476851089</c:v>
                </c:pt>
                <c:pt idx="20910">
                  <c:v>0.11215109476851089</c:v>
                </c:pt>
                <c:pt idx="20911">
                  <c:v>0.11206752465318408</c:v>
                </c:pt>
                <c:pt idx="20912">
                  <c:v>0.11206752465318408</c:v>
                </c:pt>
                <c:pt idx="20913">
                  <c:v>0.11206752465318408</c:v>
                </c:pt>
                <c:pt idx="20914">
                  <c:v>0.11206752465318408</c:v>
                </c:pt>
                <c:pt idx="20915">
                  <c:v>0.11206752465318408</c:v>
                </c:pt>
                <c:pt idx="20916">
                  <c:v>0.11198395453785726</c:v>
                </c:pt>
                <c:pt idx="20917">
                  <c:v>0.1119003844225305</c:v>
                </c:pt>
                <c:pt idx="20918">
                  <c:v>0.1119003844225305</c:v>
                </c:pt>
                <c:pt idx="20919">
                  <c:v>0.1119003844225305</c:v>
                </c:pt>
                <c:pt idx="20920">
                  <c:v>0.11181681430720368</c:v>
                </c:pt>
                <c:pt idx="20921">
                  <c:v>0.11181681430720368</c:v>
                </c:pt>
                <c:pt idx="20922">
                  <c:v>0.11181681430720368</c:v>
                </c:pt>
                <c:pt idx="20923">
                  <c:v>0.11181681430720368</c:v>
                </c:pt>
                <c:pt idx="20924">
                  <c:v>0.11181681430720368</c:v>
                </c:pt>
                <c:pt idx="20925">
                  <c:v>0.11173324419187707</c:v>
                </c:pt>
                <c:pt idx="20926">
                  <c:v>0.11173324419187707</c:v>
                </c:pt>
                <c:pt idx="20927">
                  <c:v>0.1116496740765503</c:v>
                </c:pt>
                <c:pt idx="20928">
                  <c:v>0.1116496740765503</c:v>
                </c:pt>
                <c:pt idx="20929">
                  <c:v>0.1116496740765503</c:v>
                </c:pt>
                <c:pt idx="20930">
                  <c:v>0.11156610396122355</c:v>
                </c:pt>
                <c:pt idx="20931">
                  <c:v>0.11156610396122355</c:v>
                </c:pt>
                <c:pt idx="20932">
                  <c:v>0.11156610396122355</c:v>
                </c:pt>
                <c:pt idx="20933">
                  <c:v>0.11156610396122355</c:v>
                </c:pt>
                <c:pt idx="20934">
                  <c:v>0.11156610396122355</c:v>
                </c:pt>
                <c:pt idx="20935">
                  <c:v>0.11156610396122355</c:v>
                </c:pt>
                <c:pt idx="20936">
                  <c:v>0.11156610396122355</c:v>
                </c:pt>
                <c:pt idx="20937">
                  <c:v>0.11156610396122355</c:v>
                </c:pt>
                <c:pt idx="20938">
                  <c:v>0.11156610396122355</c:v>
                </c:pt>
                <c:pt idx="20939">
                  <c:v>0.11156610396122355</c:v>
                </c:pt>
                <c:pt idx="20940">
                  <c:v>0.11148253384589668</c:v>
                </c:pt>
                <c:pt idx="20941">
                  <c:v>0.11139896373056993</c:v>
                </c:pt>
                <c:pt idx="20942">
                  <c:v>0.11139896373056993</c:v>
                </c:pt>
                <c:pt idx="20943">
                  <c:v>0.11139896373056993</c:v>
                </c:pt>
                <c:pt idx="20944">
                  <c:v>0.11139896373056993</c:v>
                </c:pt>
                <c:pt idx="20945">
                  <c:v>0.11139896373056993</c:v>
                </c:pt>
                <c:pt idx="20946">
                  <c:v>0.11139896373056993</c:v>
                </c:pt>
                <c:pt idx="20947">
                  <c:v>0.11139896373056993</c:v>
                </c:pt>
                <c:pt idx="20948">
                  <c:v>0.11139896373056993</c:v>
                </c:pt>
                <c:pt idx="20949">
                  <c:v>0.1113153936152432</c:v>
                </c:pt>
                <c:pt idx="20950">
                  <c:v>0.1112318234999165</c:v>
                </c:pt>
                <c:pt idx="20951">
                  <c:v>0.1112318234999165</c:v>
                </c:pt>
                <c:pt idx="20952">
                  <c:v>0.11114825338458972</c:v>
                </c:pt>
                <c:pt idx="20953">
                  <c:v>0.11114825338458972</c:v>
                </c:pt>
                <c:pt idx="20954">
                  <c:v>0.11114825338458972</c:v>
                </c:pt>
                <c:pt idx="20955">
                  <c:v>0.11114825338458972</c:v>
                </c:pt>
                <c:pt idx="20956">
                  <c:v>0.11114825338458972</c:v>
                </c:pt>
                <c:pt idx="20957">
                  <c:v>0.11114825338458972</c:v>
                </c:pt>
                <c:pt idx="20958">
                  <c:v>0.11114825338458972</c:v>
                </c:pt>
                <c:pt idx="20959">
                  <c:v>0.11114825338458972</c:v>
                </c:pt>
                <c:pt idx="20960">
                  <c:v>0.11114825338458972</c:v>
                </c:pt>
                <c:pt idx="20961">
                  <c:v>0.11106468326926294</c:v>
                </c:pt>
                <c:pt idx="20962">
                  <c:v>0.11098111315393612</c:v>
                </c:pt>
                <c:pt idx="20963">
                  <c:v>0.11098111315393612</c:v>
                </c:pt>
                <c:pt idx="20964">
                  <c:v>0.11098111315393612</c:v>
                </c:pt>
                <c:pt idx="20965">
                  <c:v>0.11089754303860952</c:v>
                </c:pt>
                <c:pt idx="20966">
                  <c:v>0.11089754303860952</c:v>
                </c:pt>
                <c:pt idx="20967">
                  <c:v>0.11089754303860952</c:v>
                </c:pt>
                <c:pt idx="20968">
                  <c:v>0.11081397292328271</c:v>
                </c:pt>
                <c:pt idx="20969">
                  <c:v>0.1107304028079559</c:v>
                </c:pt>
                <c:pt idx="20970">
                  <c:v>0.1107304028079559</c:v>
                </c:pt>
                <c:pt idx="20971">
                  <c:v>0.1107304028079559</c:v>
                </c:pt>
                <c:pt idx="20972">
                  <c:v>0.1107304028079559</c:v>
                </c:pt>
                <c:pt idx="20973">
                  <c:v>0.1107304028079559</c:v>
                </c:pt>
                <c:pt idx="20974">
                  <c:v>0.1107304028079559</c:v>
                </c:pt>
                <c:pt idx="20975">
                  <c:v>0.11064683269262909</c:v>
                </c:pt>
                <c:pt idx="20976">
                  <c:v>0.11064683269262909</c:v>
                </c:pt>
                <c:pt idx="20977">
                  <c:v>0.11064683269262909</c:v>
                </c:pt>
                <c:pt idx="20978">
                  <c:v>0.11064683269262909</c:v>
                </c:pt>
                <c:pt idx="20979">
                  <c:v>0.11064683269262909</c:v>
                </c:pt>
                <c:pt idx="20980">
                  <c:v>0.11064683269262909</c:v>
                </c:pt>
                <c:pt idx="20981">
                  <c:v>0.11064683269262909</c:v>
                </c:pt>
                <c:pt idx="20982">
                  <c:v>0.11056326257730237</c:v>
                </c:pt>
                <c:pt idx="20983">
                  <c:v>0.11056326257730237</c:v>
                </c:pt>
                <c:pt idx="20984">
                  <c:v>0.11047969246197567</c:v>
                </c:pt>
                <c:pt idx="20985">
                  <c:v>0.11047969246197567</c:v>
                </c:pt>
                <c:pt idx="20986">
                  <c:v>0.11039612234664892</c:v>
                </c:pt>
                <c:pt idx="20987">
                  <c:v>0.11039612234664892</c:v>
                </c:pt>
                <c:pt idx="20988">
                  <c:v>0.11031255223132209</c:v>
                </c:pt>
                <c:pt idx="20989">
                  <c:v>0.11022898211599533</c:v>
                </c:pt>
                <c:pt idx="20990">
                  <c:v>0.11022898211599533</c:v>
                </c:pt>
                <c:pt idx="20991">
                  <c:v>0.11022898211599533</c:v>
                </c:pt>
                <c:pt idx="20992">
                  <c:v>0.11022898211599533</c:v>
                </c:pt>
                <c:pt idx="20993">
                  <c:v>0.11014541200066852</c:v>
                </c:pt>
                <c:pt idx="20994">
                  <c:v>0.11014541200066852</c:v>
                </c:pt>
                <c:pt idx="20995">
                  <c:v>0.11014541200066852</c:v>
                </c:pt>
                <c:pt idx="20996">
                  <c:v>0.1100618418853419</c:v>
                </c:pt>
                <c:pt idx="20997">
                  <c:v>0.10997827177001512</c:v>
                </c:pt>
                <c:pt idx="20998">
                  <c:v>0.10989470165468833</c:v>
                </c:pt>
                <c:pt idx="20999">
                  <c:v>0.10989470165468833</c:v>
                </c:pt>
                <c:pt idx="21000">
                  <c:v>0.10981113153936151</c:v>
                </c:pt>
                <c:pt idx="21001">
                  <c:v>0.10981113153936151</c:v>
                </c:pt>
                <c:pt idx="21002">
                  <c:v>0.10981113153936151</c:v>
                </c:pt>
                <c:pt idx="21003">
                  <c:v>0.10981113153936151</c:v>
                </c:pt>
                <c:pt idx="21004">
                  <c:v>0.10972756142403475</c:v>
                </c:pt>
                <c:pt idx="21005">
                  <c:v>0.10964399130870806</c:v>
                </c:pt>
                <c:pt idx="21006">
                  <c:v>0.10964399130870806</c:v>
                </c:pt>
                <c:pt idx="21007">
                  <c:v>0.10956042119338127</c:v>
                </c:pt>
                <c:pt idx="21008">
                  <c:v>0.10956042119338127</c:v>
                </c:pt>
                <c:pt idx="21009">
                  <c:v>0.10956042119338127</c:v>
                </c:pt>
                <c:pt idx="21010">
                  <c:v>0.10956042119338127</c:v>
                </c:pt>
                <c:pt idx="21011">
                  <c:v>0.10956042119338127</c:v>
                </c:pt>
                <c:pt idx="21012">
                  <c:v>0.10956042119338127</c:v>
                </c:pt>
                <c:pt idx="21013">
                  <c:v>0.10947685107805454</c:v>
                </c:pt>
                <c:pt idx="21014">
                  <c:v>0.10947685107805454</c:v>
                </c:pt>
                <c:pt idx="21015">
                  <c:v>0.10947685107805454</c:v>
                </c:pt>
                <c:pt idx="21016">
                  <c:v>0.10947685107805454</c:v>
                </c:pt>
                <c:pt idx="21017">
                  <c:v>0.10939328096272774</c:v>
                </c:pt>
                <c:pt idx="21018">
                  <c:v>0.10939328096272774</c:v>
                </c:pt>
                <c:pt idx="21019">
                  <c:v>0.10939328096272774</c:v>
                </c:pt>
                <c:pt idx="21020">
                  <c:v>0.10939328096272774</c:v>
                </c:pt>
                <c:pt idx="21021">
                  <c:v>0.10930971084740093</c:v>
                </c:pt>
                <c:pt idx="21022">
                  <c:v>0.10930971084740093</c:v>
                </c:pt>
                <c:pt idx="21023">
                  <c:v>0.10922614073207432</c:v>
                </c:pt>
                <c:pt idx="21024">
                  <c:v>0.10922614073207432</c:v>
                </c:pt>
                <c:pt idx="21025">
                  <c:v>0.10922614073207432</c:v>
                </c:pt>
                <c:pt idx="21026">
                  <c:v>0.10922614073207432</c:v>
                </c:pt>
                <c:pt idx="21027">
                  <c:v>0.10914257061674749</c:v>
                </c:pt>
                <c:pt idx="21028">
                  <c:v>0.10914257061674749</c:v>
                </c:pt>
                <c:pt idx="21029">
                  <c:v>0.10914257061674749</c:v>
                </c:pt>
                <c:pt idx="21030">
                  <c:v>0.1090590005014207</c:v>
                </c:pt>
                <c:pt idx="21031">
                  <c:v>0.10897543038609395</c:v>
                </c:pt>
                <c:pt idx="21032">
                  <c:v>0.10897543038609395</c:v>
                </c:pt>
                <c:pt idx="21033">
                  <c:v>0.10897543038609395</c:v>
                </c:pt>
                <c:pt idx="21034">
                  <c:v>0.10897543038609395</c:v>
                </c:pt>
                <c:pt idx="21035">
                  <c:v>0.10897543038609395</c:v>
                </c:pt>
                <c:pt idx="21036">
                  <c:v>0.10897543038609395</c:v>
                </c:pt>
                <c:pt idx="21037">
                  <c:v>0.10889186027076714</c:v>
                </c:pt>
                <c:pt idx="21038">
                  <c:v>0.10889186027076714</c:v>
                </c:pt>
                <c:pt idx="21039">
                  <c:v>0.10889186027076714</c:v>
                </c:pt>
                <c:pt idx="21040">
                  <c:v>0.10889186027076714</c:v>
                </c:pt>
                <c:pt idx="21041">
                  <c:v>0.10889186027076714</c:v>
                </c:pt>
                <c:pt idx="21042">
                  <c:v>0.10889186027076714</c:v>
                </c:pt>
                <c:pt idx="21043">
                  <c:v>0.10889186027076714</c:v>
                </c:pt>
                <c:pt idx="21044">
                  <c:v>0.10880829015544047</c:v>
                </c:pt>
                <c:pt idx="21045">
                  <c:v>0.10880829015544047</c:v>
                </c:pt>
                <c:pt idx="21046">
                  <c:v>0.10880829015544047</c:v>
                </c:pt>
                <c:pt idx="21047">
                  <c:v>0.10880829015544047</c:v>
                </c:pt>
                <c:pt idx="21048">
                  <c:v>0.10880829015544047</c:v>
                </c:pt>
                <c:pt idx="21049">
                  <c:v>0.10872472004011377</c:v>
                </c:pt>
                <c:pt idx="21050">
                  <c:v>0.10872472004011377</c:v>
                </c:pt>
                <c:pt idx="21051">
                  <c:v>0.10872472004011377</c:v>
                </c:pt>
                <c:pt idx="21052">
                  <c:v>0.10872472004011377</c:v>
                </c:pt>
                <c:pt idx="21053">
                  <c:v>0.10872472004011377</c:v>
                </c:pt>
                <c:pt idx="21054">
                  <c:v>0.10872472004011377</c:v>
                </c:pt>
                <c:pt idx="21055">
                  <c:v>0.10872472004011377</c:v>
                </c:pt>
                <c:pt idx="21056">
                  <c:v>0.10872472004011377</c:v>
                </c:pt>
                <c:pt idx="21057">
                  <c:v>0.10864114992478695</c:v>
                </c:pt>
                <c:pt idx="21058">
                  <c:v>0.10864114992478695</c:v>
                </c:pt>
                <c:pt idx="21059">
                  <c:v>0.1085575798094601</c:v>
                </c:pt>
                <c:pt idx="21060">
                  <c:v>0.1085575798094601</c:v>
                </c:pt>
                <c:pt idx="21061">
                  <c:v>0.1085575798094601</c:v>
                </c:pt>
                <c:pt idx="21062">
                  <c:v>0.1085575798094601</c:v>
                </c:pt>
                <c:pt idx="21063">
                  <c:v>0.10847400969413334</c:v>
                </c:pt>
                <c:pt idx="21064">
                  <c:v>0.10839043957880656</c:v>
                </c:pt>
                <c:pt idx="21065">
                  <c:v>0.10839043957880656</c:v>
                </c:pt>
                <c:pt idx="21066">
                  <c:v>0.10830686946347994</c:v>
                </c:pt>
                <c:pt idx="21067">
                  <c:v>0.10830686946347994</c:v>
                </c:pt>
                <c:pt idx="21068">
                  <c:v>0.10830686946347994</c:v>
                </c:pt>
                <c:pt idx="21069">
                  <c:v>0.10830686946347994</c:v>
                </c:pt>
                <c:pt idx="21070">
                  <c:v>0.10830686946347994</c:v>
                </c:pt>
                <c:pt idx="21071">
                  <c:v>0.10822329934815317</c:v>
                </c:pt>
                <c:pt idx="21072">
                  <c:v>0.10822329934815317</c:v>
                </c:pt>
                <c:pt idx="21073">
                  <c:v>0.10822329934815317</c:v>
                </c:pt>
                <c:pt idx="21074">
                  <c:v>0.10813972923282637</c:v>
                </c:pt>
                <c:pt idx="21075">
                  <c:v>0.10805615911749956</c:v>
                </c:pt>
                <c:pt idx="21076">
                  <c:v>0.10805615911749956</c:v>
                </c:pt>
                <c:pt idx="21077">
                  <c:v>0.10805615911749956</c:v>
                </c:pt>
                <c:pt idx="21078">
                  <c:v>0.10805615911749956</c:v>
                </c:pt>
                <c:pt idx="21079">
                  <c:v>0.10805615911749956</c:v>
                </c:pt>
                <c:pt idx="21080">
                  <c:v>0.10805615911749956</c:v>
                </c:pt>
                <c:pt idx="21081">
                  <c:v>0.10805615911749956</c:v>
                </c:pt>
                <c:pt idx="21082">
                  <c:v>0.10797258900217277</c:v>
                </c:pt>
                <c:pt idx="21083">
                  <c:v>0.10788901888684607</c:v>
                </c:pt>
                <c:pt idx="21084">
                  <c:v>0.10788901888684607</c:v>
                </c:pt>
                <c:pt idx="21085">
                  <c:v>0.10788901888684607</c:v>
                </c:pt>
                <c:pt idx="21086">
                  <c:v>0.10788901888684607</c:v>
                </c:pt>
                <c:pt idx="21087">
                  <c:v>0.1078054487715194</c:v>
                </c:pt>
                <c:pt idx="21088">
                  <c:v>0.1078054487715194</c:v>
                </c:pt>
                <c:pt idx="21089">
                  <c:v>0.1078054487715194</c:v>
                </c:pt>
                <c:pt idx="21090">
                  <c:v>0.1078054487715194</c:v>
                </c:pt>
                <c:pt idx="21091">
                  <c:v>0.1078054487715194</c:v>
                </c:pt>
                <c:pt idx="21092">
                  <c:v>0.1078054487715194</c:v>
                </c:pt>
                <c:pt idx="21093">
                  <c:v>0.1078054487715194</c:v>
                </c:pt>
                <c:pt idx="21094">
                  <c:v>0.1078054487715194</c:v>
                </c:pt>
                <c:pt idx="21095">
                  <c:v>0.10772187865619259</c:v>
                </c:pt>
                <c:pt idx="21096">
                  <c:v>0.10772187865619259</c:v>
                </c:pt>
                <c:pt idx="21097">
                  <c:v>0.10772187865619259</c:v>
                </c:pt>
                <c:pt idx="21098">
                  <c:v>0.10763830854086573</c:v>
                </c:pt>
                <c:pt idx="21099">
                  <c:v>0.10763830854086573</c:v>
                </c:pt>
                <c:pt idx="21100">
                  <c:v>0.10763830854086573</c:v>
                </c:pt>
                <c:pt idx="21101">
                  <c:v>0.10763830854086573</c:v>
                </c:pt>
                <c:pt idx="21102">
                  <c:v>0.10763830854086573</c:v>
                </c:pt>
                <c:pt idx="21103">
                  <c:v>0.10763830854086573</c:v>
                </c:pt>
                <c:pt idx="21104">
                  <c:v>0.10763830854086573</c:v>
                </c:pt>
                <c:pt idx="21105">
                  <c:v>0.10763830854086573</c:v>
                </c:pt>
                <c:pt idx="21106">
                  <c:v>0.10755473842553903</c:v>
                </c:pt>
                <c:pt idx="21107">
                  <c:v>0.10755473842553903</c:v>
                </c:pt>
                <c:pt idx="21108">
                  <c:v>0.10755473842553903</c:v>
                </c:pt>
                <c:pt idx="21109">
                  <c:v>0.10755473842553903</c:v>
                </c:pt>
                <c:pt idx="21110">
                  <c:v>0.10755473842553903</c:v>
                </c:pt>
                <c:pt idx="21111">
                  <c:v>0.10755473842553903</c:v>
                </c:pt>
                <c:pt idx="21112">
                  <c:v>0.10755473842553903</c:v>
                </c:pt>
                <c:pt idx="21113">
                  <c:v>0.10755473842553903</c:v>
                </c:pt>
                <c:pt idx="21114">
                  <c:v>0.10755473842553903</c:v>
                </c:pt>
                <c:pt idx="21115">
                  <c:v>0.10755473842553903</c:v>
                </c:pt>
                <c:pt idx="21116">
                  <c:v>0.10747116831021235</c:v>
                </c:pt>
                <c:pt idx="21117">
                  <c:v>0.10747116831021235</c:v>
                </c:pt>
                <c:pt idx="21118">
                  <c:v>0.10747116831021235</c:v>
                </c:pt>
                <c:pt idx="21119">
                  <c:v>0.10747116831021235</c:v>
                </c:pt>
                <c:pt idx="21120">
                  <c:v>0.10747116831021235</c:v>
                </c:pt>
                <c:pt idx="21121">
                  <c:v>0.10747116831021235</c:v>
                </c:pt>
                <c:pt idx="21122">
                  <c:v>0.10747116831021235</c:v>
                </c:pt>
                <c:pt idx="21123">
                  <c:v>0.10747116831021235</c:v>
                </c:pt>
                <c:pt idx="21124">
                  <c:v>0.10738759819488547</c:v>
                </c:pt>
                <c:pt idx="21125">
                  <c:v>0.10738759819488547</c:v>
                </c:pt>
                <c:pt idx="21126">
                  <c:v>0.10738759819488547</c:v>
                </c:pt>
                <c:pt idx="21127">
                  <c:v>0.10738759819488547</c:v>
                </c:pt>
                <c:pt idx="21128">
                  <c:v>0.10730402807955874</c:v>
                </c:pt>
                <c:pt idx="21129">
                  <c:v>0.10730402807955874</c:v>
                </c:pt>
                <c:pt idx="21130">
                  <c:v>0.10730402807955874</c:v>
                </c:pt>
                <c:pt idx="21131">
                  <c:v>0.10730402807955874</c:v>
                </c:pt>
                <c:pt idx="21132">
                  <c:v>0.10730402807955874</c:v>
                </c:pt>
                <c:pt idx="21133">
                  <c:v>0.10730402807955874</c:v>
                </c:pt>
                <c:pt idx="21134">
                  <c:v>0.10722045796423202</c:v>
                </c:pt>
                <c:pt idx="21135">
                  <c:v>0.10722045796423202</c:v>
                </c:pt>
                <c:pt idx="21136">
                  <c:v>0.10722045796423202</c:v>
                </c:pt>
                <c:pt idx="21137">
                  <c:v>0.10722045796423202</c:v>
                </c:pt>
                <c:pt idx="21138">
                  <c:v>0.10722045796423202</c:v>
                </c:pt>
                <c:pt idx="21139">
                  <c:v>0.10713688784890521</c:v>
                </c:pt>
                <c:pt idx="21140">
                  <c:v>0.10713688784890521</c:v>
                </c:pt>
                <c:pt idx="21141">
                  <c:v>0.10713688784890521</c:v>
                </c:pt>
                <c:pt idx="21142">
                  <c:v>0.10713688784890521</c:v>
                </c:pt>
                <c:pt idx="21143">
                  <c:v>0.10713688784890521</c:v>
                </c:pt>
                <c:pt idx="21144">
                  <c:v>0.10713688784890521</c:v>
                </c:pt>
                <c:pt idx="21145">
                  <c:v>0.10713688784890521</c:v>
                </c:pt>
                <c:pt idx="21146">
                  <c:v>0.10713688784890521</c:v>
                </c:pt>
                <c:pt idx="21147">
                  <c:v>0.10705331773357851</c:v>
                </c:pt>
                <c:pt idx="21148">
                  <c:v>0.10705331773357851</c:v>
                </c:pt>
                <c:pt idx="21149">
                  <c:v>0.10705331773357851</c:v>
                </c:pt>
                <c:pt idx="21150">
                  <c:v>0.10705331773357851</c:v>
                </c:pt>
                <c:pt idx="21151">
                  <c:v>0.10705331773357851</c:v>
                </c:pt>
                <c:pt idx="21152">
                  <c:v>0.10705331773357851</c:v>
                </c:pt>
                <c:pt idx="21153">
                  <c:v>0.10696974761825177</c:v>
                </c:pt>
                <c:pt idx="21154">
                  <c:v>0.10688617750292496</c:v>
                </c:pt>
                <c:pt idx="21155">
                  <c:v>0.10680260738759817</c:v>
                </c:pt>
                <c:pt idx="21156">
                  <c:v>0.10680260738759817</c:v>
                </c:pt>
                <c:pt idx="21157">
                  <c:v>0.10671903727227142</c:v>
                </c:pt>
                <c:pt idx="21158">
                  <c:v>0.10671903727227142</c:v>
                </c:pt>
                <c:pt idx="21159">
                  <c:v>0.10663546715694472</c:v>
                </c:pt>
                <c:pt idx="21160">
                  <c:v>0.10663546715694472</c:v>
                </c:pt>
                <c:pt idx="21161">
                  <c:v>0.10663546715694472</c:v>
                </c:pt>
                <c:pt idx="21162">
                  <c:v>0.10663546715694472</c:v>
                </c:pt>
                <c:pt idx="21163">
                  <c:v>0.10663546715694472</c:v>
                </c:pt>
                <c:pt idx="21164">
                  <c:v>0.10663546715694472</c:v>
                </c:pt>
                <c:pt idx="21165">
                  <c:v>0.10655189704161797</c:v>
                </c:pt>
                <c:pt idx="21166">
                  <c:v>0.10655189704161797</c:v>
                </c:pt>
                <c:pt idx="21167">
                  <c:v>0.10655189704161797</c:v>
                </c:pt>
                <c:pt idx="21168">
                  <c:v>0.10655189704161797</c:v>
                </c:pt>
                <c:pt idx="21169">
                  <c:v>0.10655189704161797</c:v>
                </c:pt>
                <c:pt idx="21170">
                  <c:v>0.10646832692629118</c:v>
                </c:pt>
                <c:pt idx="21171">
                  <c:v>0.10646832692629118</c:v>
                </c:pt>
                <c:pt idx="21172">
                  <c:v>0.10646832692629118</c:v>
                </c:pt>
                <c:pt idx="21173">
                  <c:v>0.10646832692629118</c:v>
                </c:pt>
                <c:pt idx="21174">
                  <c:v>0.10646832692629118</c:v>
                </c:pt>
                <c:pt idx="21175">
                  <c:v>0.10638475681096439</c:v>
                </c:pt>
                <c:pt idx="21176">
                  <c:v>0.10638475681096439</c:v>
                </c:pt>
                <c:pt idx="21177">
                  <c:v>0.10638475681096439</c:v>
                </c:pt>
                <c:pt idx="21178">
                  <c:v>0.10638475681096439</c:v>
                </c:pt>
                <c:pt idx="21179">
                  <c:v>0.10638475681096439</c:v>
                </c:pt>
                <c:pt idx="21180">
                  <c:v>0.10638475681096439</c:v>
                </c:pt>
                <c:pt idx="21181">
                  <c:v>0.10638475681096439</c:v>
                </c:pt>
                <c:pt idx="21182">
                  <c:v>0.1063011866956376</c:v>
                </c:pt>
                <c:pt idx="21183">
                  <c:v>0.10621761658031095</c:v>
                </c:pt>
                <c:pt idx="21184">
                  <c:v>0.10621761658031095</c:v>
                </c:pt>
                <c:pt idx="21185">
                  <c:v>0.1061340464649842</c:v>
                </c:pt>
                <c:pt idx="21186">
                  <c:v>0.10605047634965736</c:v>
                </c:pt>
                <c:pt idx="21187">
                  <c:v>0.10605047634965736</c:v>
                </c:pt>
                <c:pt idx="21188">
                  <c:v>0.10596690623433061</c:v>
                </c:pt>
                <c:pt idx="21189">
                  <c:v>0.10596690623433061</c:v>
                </c:pt>
                <c:pt idx="21190">
                  <c:v>0.10596690623433061</c:v>
                </c:pt>
                <c:pt idx="21191">
                  <c:v>0.10596690623433061</c:v>
                </c:pt>
                <c:pt idx="21192">
                  <c:v>0.10588333611900376</c:v>
                </c:pt>
                <c:pt idx="21193">
                  <c:v>0.10579976600367717</c:v>
                </c:pt>
                <c:pt idx="21194">
                  <c:v>0.10579976600367717</c:v>
                </c:pt>
                <c:pt idx="21195">
                  <c:v>0.10579976600367717</c:v>
                </c:pt>
                <c:pt idx="21196">
                  <c:v>0.10579976600367717</c:v>
                </c:pt>
                <c:pt idx="21197">
                  <c:v>0.10579976600367717</c:v>
                </c:pt>
                <c:pt idx="21198">
                  <c:v>0.10571619588835041</c:v>
                </c:pt>
                <c:pt idx="21199">
                  <c:v>0.10563262577302363</c:v>
                </c:pt>
                <c:pt idx="21200">
                  <c:v>0.10563262577302363</c:v>
                </c:pt>
                <c:pt idx="21201">
                  <c:v>0.10554905565769676</c:v>
                </c:pt>
                <c:pt idx="21202">
                  <c:v>0.10554905565769676</c:v>
                </c:pt>
                <c:pt idx="21203">
                  <c:v>0.10546548554237002</c:v>
                </c:pt>
                <c:pt idx="21204">
                  <c:v>0.10546548554237002</c:v>
                </c:pt>
                <c:pt idx="21205">
                  <c:v>0.10546548554237002</c:v>
                </c:pt>
                <c:pt idx="21206">
                  <c:v>0.10546548554237002</c:v>
                </c:pt>
                <c:pt idx="21207">
                  <c:v>0.10546548554237002</c:v>
                </c:pt>
                <c:pt idx="21208">
                  <c:v>0.10538191542704334</c:v>
                </c:pt>
                <c:pt idx="21209">
                  <c:v>0.10538191542704334</c:v>
                </c:pt>
                <c:pt idx="21210">
                  <c:v>0.10538191542704334</c:v>
                </c:pt>
                <c:pt idx="21211">
                  <c:v>0.10538191542704334</c:v>
                </c:pt>
                <c:pt idx="21212">
                  <c:v>0.10538191542704334</c:v>
                </c:pt>
                <c:pt idx="21213">
                  <c:v>0.10529834531171658</c:v>
                </c:pt>
                <c:pt idx="21214">
                  <c:v>0.10521477519638983</c:v>
                </c:pt>
                <c:pt idx="21215">
                  <c:v>0.10513120508106304</c:v>
                </c:pt>
                <c:pt idx="21216">
                  <c:v>0.10513120508106304</c:v>
                </c:pt>
                <c:pt idx="21217">
                  <c:v>0.10513120508106304</c:v>
                </c:pt>
                <c:pt idx="21218">
                  <c:v>0.10513120508106304</c:v>
                </c:pt>
                <c:pt idx="21219">
                  <c:v>0.10513120508106304</c:v>
                </c:pt>
                <c:pt idx="21220">
                  <c:v>0.10513120508106304</c:v>
                </c:pt>
                <c:pt idx="21221">
                  <c:v>0.10513120508106304</c:v>
                </c:pt>
                <c:pt idx="21222">
                  <c:v>0.10513120508106304</c:v>
                </c:pt>
                <c:pt idx="21223">
                  <c:v>0.10513120508106304</c:v>
                </c:pt>
                <c:pt idx="21224">
                  <c:v>0.10504763496573621</c:v>
                </c:pt>
                <c:pt idx="21225">
                  <c:v>0.10504763496573621</c:v>
                </c:pt>
                <c:pt idx="21226">
                  <c:v>0.10504763496573621</c:v>
                </c:pt>
                <c:pt idx="21227">
                  <c:v>0.10496406485040957</c:v>
                </c:pt>
                <c:pt idx="21228">
                  <c:v>0.10496406485040957</c:v>
                </c:pt>
                <c:pt idx="21229">
                  <c:v>0.10496406485040957</c:v>
                </c:pt>
                <c:pt idx="21230">
                  <c:v>0.10496406485040957</c:v>
                </c:pt>
                <c:pt idx="21231">
                  <c:v>0.10496406485040957</c:v>
                </c:pt>
                <c:pt idx="21232">
                  <c:v>0.10488049473508275</c:v>
                </c:pt>
                <c:pt idx="21233">
                  <c:v>0.10488049473508275</c:v>
                </c:pt>
                <c:pt idx="21234">
                  <c:v>0.10488049473508275</c:v>
                </c:pt>
                <c:pt idx="21235">
                  <c:v>0.10479692461975601</c:v>
                </c:pt>
                <c:pt idx="21236">
                  <c:v>0.10479692461975601</c:v>
                </c:pt>
                <c:pt idx="21237">
                  <c:v>0.1047133545044292</c:v>
                </c:pt>
                <c:pt idx="21238">
                  <c:v>0.1047133545044292</c:v>
                </c:pt>
                <c:pt idx="21239">
                  <c:v>0.1047133545044292</c:v>
                </c:pt>
                <c:pt idx="21240">
                  <c:v>0.1047133545044292</c:v>
                </c:pt>
                <c:pt idx="21241">
                  <c:v>0.1047133545044292</c:v>
                </c:pt>
                <c:pt idx="21242">
                  <c:v>0.1047133545044292</c:v>
                </c:pt>
                <c:pt idx="21243">
                  <c:v>0.1047133545044292</c:v>
                </c:pt>
                <c:pt idx="21244">
                  <c:v>0.1047133545044292</c:v>
                </c:pt>
                <c:pt idx="21245">
                  <c:v>0.1047133545044292</c:v>
                </c:pt>
                <c:pt idx="21246">
                  <c:v>0.1047133545044292</c:v>
                </c:pt>
                <c:pt idx="21247">
                  <c:v>0.1047133545044292</c:v>
                </c:pt>
                <c:pt idx="21248">
                  <c:v>0.10462978438910245</c:v>
                </c:pt>
                <c:pt idx="21249">
                  <c:v>0.10454621427377576</c:v>
                </c:pt>
                <c:pt idx="21250">
                  <c:v>0.10454621427377576</c:v>
                </c:pt>
                <c:pt idx="21251">
                  <c:v>0.10454621427377576</c:v>
                </c:pt>
                <c:pt idx="21252">
                  <c:v>0.104462644158449</c:v>
                </c:pt>
                <c:pt idx="21253">
                  <c:v>0.104462644158449</c:v>
                </c:pt>
                <c:pt idx="21254">
                  <c:v>0.104462644158449</c:v>
                </c:pt>
                <c:pt idx="21255">
                  <c:v>0.104462644158449</c:v>
                </c:pt>
                <c:pt idx="21256">
                  <c:v>0.104462644158449</c:v>
                </c:pt>
                <c:pt idx="21257">
                  <c:v>0.10437907404312219</c:v>
                </c:pt>
                <c:pt idx="21258">
                  <c:v>0.10437907404312219</c:v>
                </c:pt>
                <c:pt idx="21259">
                  <c:v>0.10437907404312219</c:v>
                </c:pt>
                <c:pt idx="21260">
                  <c:v>0.10437907404312219</c:v>
                </c:pt>
                <c:pt idx="21261">
                  <c:v>0.10437907404312219</c:v>
                </c:pt>
                <c:pt idx="21262">
                  <c:v>0.10437907404312219</c:v>
                </c:pt>
                <c:pt idx="21263">
                  <c:v>0.10437907404312219</c:v>
                </c:pt>
                <c:pt idx="21264">
                  <c:v>0.10437907404312219</c:v>
                </c:pt>
                <c:pt idx="21265">
                  <c:v>0.10437907404312219</c:v>
                </c:pt>
                <c:pt idx="21266">
                  <c:v>0.10437907404312219</c:v>
                </c:pt>
                <c:pt idx="21267">
                  <c:v>0.10437907404312219</c:v>
                </c:pt>
                <c:pt idx="21268">
                  <c:v>0.10437907404312219</c:v>
                </c:pt>
                <c:pt idx="21269">
                  <c:v>0.10437907404312219</c:v>
                </c:pt>
                <c:pt idx="21270">
                  <c:v>0.10429550392779546</c:v>
                </c:pt>
                <c:pt idx="21271">
                  <c:v>0.1042119338124686</c:v>
                </c:pt>
                <c:pt idx="21272">
                  <c:v>0.1042119338124686</c:v>
                </c:pt>
                <c:pt idx="21273">
                  <c:v>0.1042119338124686</c:v>
                </c:pt>
                <c:pt idx="21274">
                  <c:v>0.1042119338124686</c:v>
                </c:pt>
                <c:pt idx="21275">
                  <c:v>0.1042119338124686</c:v>
                </c:pt>
                <c:pt idx="21276">
                  <c:v>0.1042119338124686</c:v>
                </c:pt>
                <c:pt idx="21277">
                  <c:v>0.1042119338124686</c:v>
                </c:pt>
                <c:pt idx="21278">
                  <c:v>0.1042119338124686</c:v>
                </c:pt>
                <c:pt idx="21279">
                  <c:v>0.1042119338124686</c:v>
                </c:pt>
                <c:pt idx="21280">
                  <c:v>0.1042119338124686</c:v>
                </c:pt>
                <c:pt idx="21281">
                  <c:v>0.10412836369714193</c:v>
                </c:pt>
                <c:pt idx="21282">
                  <c:v>0.10404479358181522</c:v>
                </c:pt>
                <c:pt idx="21283">
                  <c:v>0.10404479358181522</c:v>
                </c:pt>
                <c:pt idx="21284">
                  <c:v>0.10404479358181522</c:v>
                </c:pt>
                <c:pt idx="21285">
                  <c:v>0.10396122346648845</c:v>
                </c:pt>
                <c:pt idx="21286">
                  <c:v>0.10387765335116161</c:v>
                </c:pt>
                <c:pt idx="21287">
                  <c:v>0.10387765335116161</c:v>
                </c:pt>
                <c:pt idx="21288">
                  <c:v>0.10387765335116161</c:v>
                </c:pt>
                <c:pt idx="21289">
                  <c:v>0.10379408323583489</c:v>
                </c:pt>
                <c:pt idx="21290">
                  <c:v>0.10379408323583489</c:v>
                </c:pt>
                <c:pt idx="21291">
                  <c:v>0.10379408323583489</c:v>
                </c:pt>
                <c:pt idx="21292">
                  <c:v>0.10379408323583489</c:v>
                </c:pt>
                <c:pt idx="21293">
                  <c:v>0.10379408323583489</c:v>
                </c:pt>
                <c:pt idx="21294">
                  <c:v>0.10379408323583489</c:v>
                </c:pt>
                <c:pt idx="21295">
                  <c:v>0.10371051312050805</c:v>
                </c:pt>
                <c:pt idx="21296">
                  <c:v>0.10362694300518145</c:v>
                </c:pt>
                <c:pt idx="21297">
                  <c:v>0.1035433728898546</c:v>
                </c:pt>
                <c:pt idx="21298">
                  <c:v>0.1035433728898546</c:v>
                </c:pt>
                <c:pt idx="21299">
                  <c:v>0.1035433728898546</c:v>
                </c:pt>
                <c:pt idx="21300">
                  <c:v>0.10345980277452781</c:v>
                </c:pt>
                <c:pt idx="21301">
                  <c:v>0.10345980277452781</c:v>
                </c:pt>
                <c:pt idx="21302">
                  <c:v>0.10345980277452781</c:v>
                </c:pt>
                <c:pt idx="21303">
                  <c:v>0.10337623265920107</c:v>
                </c:pt>
                <c:pt idx="21304">
                  <c:v>0.10337623265920107</c:v>
                </c:pt>
                <c:pt idx="21305">
                  <c:v>0.10337623265920107</c:v>
                </c:pt>
                <c:pt idx="21306">
                  <c:v>0.10337623265920107</c:v>
                </c:pt>
                <c:pt idx="21307">
                  <c:v>0.10329266254387429</c:v>
                </c:pt>
                <c:pt idx="21308">
                  <c:v>0.10329266254387429</c:v>
                </c:pt>
                <c:pt idx="21309">
                  <c:v>0.10320909242854759</c:v>
                </c:pt>
                <c:pt idx="21310">
                  <c:v>0.10320909242854759</c:v>
                </c:pt>
                <c:pt idx="21311">
                  <c:v>0.10320909242854759</c:v>
                </c:pt>
                <c:pt idx="21312">
                  <c:v>0.10320909242854759</c:v>
                </c:pt>
                <c:pt idx="21313">
                  <c:v>0.10320909242854759</c:v>
                </c:pt>
                <c:pt idx="21314">
                  <c:v>0.10312552231322089</c:v>
                </c:pt>
                <c:pt idx="21315">
                  <c:v>0.10312552231322089</c:v>
                </c:pt>
                <c:pt idx="21316">
                  <c:v>0.10312552231322089</c:v>
                </c:pt>
                <c:pt idx="21317">
                  <c:v>0.103041952197894</c:v>
                </c:pt>
                <c:pt idx="21318">
                  <c:v>0.103041952197894</c:v>
                </c:pt>
                <c:pt idx="21319">
                  <c:v>0.1029583820825672</c:v>
                </c:pt>
                <c:pt idx="21320">
                  <c:v>0.1029583820825672</c:v>
                </c:pt>
                <c:pt idx="21321">
                  <c:v>0.1029583820825672</c:v>
                </c:pt>
                <c:pt idx="21322">
                  <c:v>0.1029583820825672</c:v>
                </c:pt>
                <c:pt idx="21323">
                  <c:v>0.1029583820825672</c:v>
                </c:pt>
                <c:pt idx="21324">
                  <c:v>0.10287481196724046</c:v>
                </c:pt>
                <c:pt idx="21325">
                  <c:v>0.10287481196724046</c:v>
                </c:pt>
                <c:pt idx="21326">
                  <c:v>0.10287481196724046</c:v>
                </c:pt>
                <c:pt idx="21327">
                  <c:v>0.10279124185191386</c:v>
                </c:pt>
                <c:pt idx="21328">
                  <c:v>0.10279124185191386</c:v>
                </c:pt>
                <c:pt idx="21329">
                  <c:v>0.10279124185191386</c:v>
                </c:pt>
                <c:pt idx="21330">
                  <c:v>0.10279124185191386</c:v>
                </c:pt>
                <c:pt idx="21331">
                  <c:v>0.10270767173658707</c:v>
                </c:pt>
                <c:pt idx="21332">
                  <c:v>0.10270767173658707</c:v>
                </c:pt>
                <c:pt idx="21333">
                  <c:v>0.10270767173658707</c:v>
                </c:pt>
                <c:pt idx="21334">
                  <c:v>0.10262410162126027</c:v>
                </c:pt>
                <c:pt idx="21335">
                  <c:v>0.10262410162126027</c:v>
                </c:pt>
                <c:pt idx="21336">
                  <c:v>0.10262410162126027</c:v>
                </c:pt>
                <c:pt idx="21337">
                  <c:v>0.10254053150593348</c:v>
                </c:pt>
                <c:pt idx="21338">
                  <c:v>0.10245696139060664</c:v>
                </c:pt>
                <c:pt idx="21339">
                  <c:v>0.10245696139060664</c:v>
                </c:pt>
                <c:pt idx="21340">
                  <c:v>0.10245696139060664</c:v>
                </c:pt>
                <c:pt idx="21341">
                  <c:v>0.10245696139060664</c:v>
                </c:pt>
                <c:pt idx="21342">
                  <c:v>0.10245696139060664</c:v>
                </c:pt>
                <c:pt idx="21343">
                  <c:v>0.10245696139060664</c:v>
                </c:pt>
                <c:pt idx="21344">
                  <c:v>0.10237339127528003</c:v>
                </c:pt>
                <c:pt idx="21345">
                  <c:v>0.10237339127528003</c:v>
                </c:pt>
                <c:pt idx="21346">
                  <c:v>0.10228982115995321</c:v>
                </c:pt>
                <c:pt idx="21347">
                  <c:v>0.10228982115995321</c:v>
                </c:pt>
                <c:pt idx="21348">
                  <c:v>0.10228982115995321</c:v>
                </c:pt>
                <c:pt idx="21349">
                  <c:v>0.10228982115995321</c:v>
                </c:pt>
                <c:pt idx="21350">
                  <c:v>0.10228982115995321</c:v>
                </c:pt>
                <c:pt idx="21351">
                  <c:v>0.10228982115995321</c:v>
                </c:pt>
                <c:pt idx="21352">
                  <c:v>0.10228982115995321</c:v>
                </c:pt>
                <c:pt idx="21353">
                  <c:v>0.10228982115995321</c:v>
                </c:pt>
                <c:pt idx="21354">
                  <c:v>0.10220625104462649</c:v>
                </c:pt>
                <c:pt idx="21355">
                  <c:v>0.10220625104462649</c:v>
                </c:pt>
                <c:pt idx="21356">
                  <c:v>0.10212268092929971</c:v>
                </c:pt>
                <c:pt idx="21357">
                  <c:v>0.10212268092929971</c:v>
                </c:pt>
                <c:pt idx="21358">
                  <c:v>0.10212268092929971</c:v>
                </c:pt>
                <c:pt idx="21359">
                  <c:v>0.10203911081397289</c:v>
                </c:pt>
                <c:pt idx="21360">
                  <c:v>0.10203911081397289</c:v>
                </c:pt>
                <c:pt idx="21361">
                  <c:v>0.10195554069864621</c:v>
                </c:pt>
                <c:pt idx="21362">
                  <c:v>0.10187197058331948</c:v>
                </c:pt>
                <c:pt idx="21363">
                  <c:v>0.10187197058331948</c:v>
                </c:pt>
                <c:pt idx="21364">
                  <c:v>0.10187197058331948</c:v>
                </c:pt>
                <c:pt idx="21365">
                  <c:v>0.10187197058331948</c:v>
                </c:pt>
                <c:pt idx="21366">
                  <c:v>0.10178840046799266</c:v>
                </c:pt>
                <c:pt idx="21367">
                  <c:v>0.10178840046799266</c:v>
                </c:pt>
                <c:pt idx="21368">
                  <c:v>0.10178840046799266</c:v>
                </c:pt>
                <c:pt idx="21369">
                  <c:v>0.10170483035266586</c:v>
                </c:pt>
                <c:pt idx="21370">
                  <c:v>0.10162126023733914</c:v>
                </c:pt>
                <c:pt idx="21371">
                  <c:v>0.10162126023733914</c:v>
                </c:pt>
                <c:pt idx="21372">
                  <c:v>0.10162126023733914</c:v>
                </c:pt>
                <c:pt idx="21373">
                  <c:v>0.10162126023733914</c:v>
                </c:pt>
                <c:pt idx="21374">
                  <c:v>0.10153769012201241</c:v>
                </c:pt>
                <c:pt idx="21375">
                  <c:v>0.10153769012201241</c:v>
                </c:pt>
                <c:pt idx="21376">
                  <c:v>0.10145412000668567</c:v>
                </c:pt>
                <c:pt idx="21377">
                  <c:v>0.10145412000668567</c:v>
                </c:pt>
                <c:pt idx="21378">
                  <c:v>0.10145412000668567</c:v>
                </c:pt>
                <c:pt idx="21379">
                  <c:v>0.10137054989135885</c:v>
                </c:pt>
                <c:pt idx="21380">
                  <c:v>0.10137054989135885</c:v>
                </c:pt>
                <c:pt idx="21381">
                  <c:v>0.10137054989135885</c:v>
                </c:pt>
                <c:pt idx="21382">
                  <c:v>0.10128697977603213</c:v>
                </c:pt>
                <c:pt idx="21383">
                  <c:v>0.10128697977603213</c:v>
                </c:pt>
                <c:pt idx="21384">
                  <c:v>0.10128697977603213</c:v>
                </c:pt>
                <c:pt idx="21385">
                  <c:v>0.10128697977603213</c:v>
                </c:pt>
                <c:pt idx="21386">
                  <c:v>0.10128697977603213</c:v>
                </c:pt>
                <c:pt idx="21387">
                  <c:v>0.10128697977603213</c:v>
                </c:pt>
                <c:pt idx="21388">
                  <c:v>0.10128697977603213</c:v>
                </c:pt>
                <c:pt idx="21389">
                  <c:v>0.10128697977603213</c:v>
                </c:pt>
                <c:pt idx="21390">
                  <c:v>0.10128697977603213</c:v>
                </c:pt>
                <c:pt idx="21391">
                  <c:v>0.10128697977603213</c:v>
                </c:pt>
                <c:pt idx="21392">
                  <c:v>0.10120340966070528</c:v>
                </c:pt>
                <c:pt idx="21393">
                  <c:v>0.10120340966070528</c:v>
                </c:pt>
                <c:pt idx="21394">
                  <c:v>0.10111983954537856</c:v>
                </c:pt>
                <c:pt idx="21395">
                  <c:v>0.10103626943005189</c:v>
                </c:pt>
                <c:pt idx="21396">
                  <c:v>0.10103626943005189</c:v>
                </c:pt>
                <c:pt idx="21397">
                  <c:v>0.10103626943005189</c:v>
                </c:pt>
                <c:pt idx="21398">
                  <c:v>0.10103626943005189</c:v>
                </c:pt>
                <c:pt idx="21399">
                  <c:v>0.10103626943005189</c:v>
                </c:pt>
                <c:pt idx="21400">
                  <c:v>0.10103626943005189</c:v>
                </c:pt>
                <c:pt idx="21401">
                  <c:v>0.10103626943005189</c:v>
                </c:pt>
                <c:pt idx="21402">
                  <c:v>0.10103626943005189</c:v>
                </c:pt>
                <c:pt idx="21403">
                  <c:v>0.10103626943005189</c:v>
                </c:pt>
                <c:pt idx="21404">
                  <c:v>0.10103626943005189</c:v>
                </c:pt>
                <c:pt idx="21405">
                  <c:v>0.10103626943005189</c:v>
                </c:pt>
                <c:pt idx="21406">
                  <c:v>0.10103626943005189</c:v>
                </c:pt>
                <c:pt idx="21407">
                  <c:v>0.100952699314725</c:v>
                </c:pt>
                <c:pt idx="21408">
                  <c:v>0.10086912919939822</c:v>
                </c:pt>
                <c:pt idx="21409">
                  <c:v>0.10086912919939822</c:v>
                </c:pt>
                <c:pt idx="21410">
                  <c:v>0.10078555908407152</c:v>
                </c:pt>
                <c:pt idx="21411">
                  <c:v>0.10070198896874485</c:v>
                </c:pt>
                <c:pt idx="21412">
                  <c:v>0.10061841885341805</c:v>
                </c:pt>
                <c:pt idx="21413">
                  <c:v>0.10053484873809126</c:v>
                </c:pt>
                <c:pt idx="21414">
                  <c:v>0.10053484873809126</c:v>
                </c:pt>
                <c:pt idx="21415">
                  <c:v>0.10045127862276446</c:v>
                </c:pt>
                <c:pt idx="21416">
                  <c:v>0.10045127862276446</c:v>
                </c:pt>
                <c:pt idx="21417">
                  <c:v>0.10045127862276446</c:v>
                </c:pt>
                <c:pt idx="21418">
                  <c:v>0.10045127862276446</c:v>
                </c:pt>
                <c:pt idx="21419">
                  <c:v>0.10045127862276446</c:v>
                </c:pt>
                <c:pt idx="21420">
                  <c:v>0.10045127862276446</c:v>
                </c:pt>
                <c:pt idx="21421">
                  <c:v>0.10045127862276446</c:v>
                </c:pt>
                <c:pt idx="21422">
                  <c:v>0.10045127862276446</c:v>
                </c:pt>
                <c:pt idx="21423">
                  <c:v>0.10045127862276446</c:v>
                </c:pt>
                <c:pt idx="21424">
                  <c:v>0.10045127862276446</c:v>
                </c:pt>
                <c:pt idx="21425">
                  <c:v>0.10045127862276446</c:v>
                </c:pt>
                <c:pt idx="21426">
                  <c:v>0.10045127862276446</c:v>
                </c:pt>
                <c:pt idx="21427">
                  <c:v>0.10045127862276446</c:v>
                </c:pt>
                <c:pt idx="21428">
                  <c:v>0.10045127862276446</c:v>
                </c:pt>
                <c:pt idx="21429">
                  <c:v>0.10045127862276446</c:v>
                </c:pt>
                <c:pt idx="21430">
                  <c:v>0.10045127862276446</c:v>
                </c:pt>
                <c:pt idx="21431">
                  <c:v>0.10045127862276446</c:v>
                </c:pt>
                <c:pt idx="21432">
                  <c:v>0.10036770850743768</c:v>
                </c:pt>
                <c:pt idx="21433">
                  <c:v>0.10036770850743768</c:v>
                </c:pt>
                <c:pt idx="21434">
                  <c:v>0.10036770850743768</c:v>
                </c:pt>
                <c:pt idx="21435">
                  <c:v>0.10036770850743768</c:v>
                </c:pt>
                <c:pt idx="21436">
                  <c:v>0.10036770850743768</c:v>
                </c:pt>
                <c:pt idx="21437">
                  <c:v>0.10028413839211103</c:v>
                </c:pt>
                <c:pt idx="21438">
                  <c:v>0.10028413839211103</c:v>
                </c:pt>
                <c:pt idx="21439">
                  <c:v>0.10028413839211103</c:v>
                </c:pt>
                <c:pt idx="21440">
                  <c:v>0.10028413839211103</c:v>
                </c:pt>
                <c:pt idx="21441">
                  <c:v>0.10028413839211103</c:v>
                </c:pt>
                <c:pt idx="21442">
                  <c:v>0.10020056827678428</c:v>
                </c:pt>
                <c:pt idx="21443">
                  <c:v>0.10020056827678428</c:v>
                </c:pt>
                <c:pt idx="21444">
                  <c:v>0.10011699816145747</c:v>
                </c:pt>
                <c:pt idx="21445">
                  <c:v>0.10011699816145747</c:v>
                </c:pt>
                <c:pt idx="21446">
                  <c:v>0.10003342804613072</c:v>
                </c:pt>
                <c:pt idx="21447">
                  <c:v>9.9949857930803965E-2</c:v>
                </c:pt>
                <c:pt idx="21448">
                  <c:v>9.9949857930803965E-2</c:v>
                </c:pt>
                <c:pt idx="21449">
                  <c:v>9.9949857930803965E-2</c:v>
                </c:pt>
                <c:pt idx="21450">
                  <c:v>9.9949857930803965E-2</c:v>
                </c:pt>
                <c:pt idx="21451">
                  <c:v>9.9866287815477253E-2</c:v>
                </c:pt>
                <c:pt idx="21452">
                  <c:v>9.9782717700150431E-2</c:v>
                </c:pt>
                <c:pt idx="21453">
                  <c:v>9.9699147584823775E-2</c:v>
                </c:pt>
                <c:pt idx="21454">
                  <c:v>9.9615577469496966E-2</c:v>
                </c:pt>
                <c:pt idx="21455">
                  <c:v>9.9615577469496966E-2</c:v>
                </c:pt>
                <c:pt idx="21456">
                  <c:v>9.9615577469496966E-2</c:v>
                </c:pt>
                <c:pt idx="21457">
                  <c:v>9.9532007354170185E-2</c:v>
                </c:pt>
                <c:pt idx="21458">
                  <c:v>9.9532007354170185E-2</c:v>
                </c:pt>
                <c:pt idx="21459">
                  <c:v>9.9532007354170185E-2</c:v>
                </c:pt>
                <c:pt idx="21460">
                  <c:v>9.9448437238843362E-2</c:v>
                </c:pt>
                <c:pt idx="21461">
                  <c:v>9.9448437238843362E-2</c:v>
                </c:pt>
                <c:pt idx="21462">
                  <c:v>9.9364867123516734E-2</c:v>
                </c:pt>
                <c:pt idx="21463">
                  <c:v>9.9364867123516734E-2</c:v>
                </c:pt>
                <c:pt idx="21464">
                  <c:v>9.9364867123516734E-2</c:v>
                </c:pt>
                <c:pt idx="21465">
                  <c:v>9.9364867123516734E-2</c:v>
                </c:pt>
                <c:pt idx="21466">
                  <c:v>9.9364867123516734E-2</c:v>
                </c:pt>
                <c:pt idx="21467">
                  <c:v>9.9364867123516734E-2</c:v>
                </c:pt>
                <c:pt idx="21468">
                  <c:v>9.9364867123516734E-2</c:v>
                </c:pt>
                <c:pt idx="21469">
                  <c:v>9.9364867123516734E-2</c:v>
                </c:pt>
                <c:pt idx="21470">
                  <c:v>9.9364867123516734E-2</c:v>
                </c:pt>
                <c:pt idx="21471">
                  <c:v>9.9364867123516734E-2</c:v>
                </c:pt>
                <c:pt idx="21472">
                  <c:v>9.9281297008189884E-2</c:v>
                </c:pt>
                <c:pt idx="21473">
                  <c:v>9.9281297008189884E-2</c:v>
                </c:pt>
                <c:pt idx="21474">
                  <c:v>9.9281297008189884E-2</c:v>
                </c:pt>
                <c:pt idx="21475">
                  <c:v>9.9281297008189884E-2</c:v>
                </c:pt>
                <c:pt idx="21476">
                  <c:v>9.9281297008189884E-2</c:v>
                </c:pt>
                <c:pt idx="21477">
                  <c:v>9.9281297008189884E-2</c:v>
                </c:pt>
                <c:pt idx="21478">
                  <c:v>9.9281297008189884E-2</c:v>
                </c:pt>
                <c:pt idx="21479">
                  <c:v>9.9197726892863172E-2</c:v>
                </c:pt>
                <c:pt idx="21480">
                  <c:v>9.9197726892863172E-2</c:v>
                </c:pt>
                <c:pt idx="21481">
                  <c:v>9.9197726892863172E-2</c:v>
                </c:pt>
                <c:pt idx="21482">
                  <c:v>9.9197726892863172E-2</c:v>
                </c:pt>
                <c:pt idx="21483">
                  <c:v>9.9197726892863172E-2</c:v>
                </c:pt>
                <c:pt idx="21484">
                  <c:v>9.9197726892863172E-2</c:v>
                </c:pt>
                <c:pt idx="21485">
                  <c:v>9.9197726892863172E-2</c:v>
                </c:pt>
                <c:pt idx="21486">
                  <c:v>9.9114156777536377E-2</c:v>
                </c:pt>
                <c:pt idx="21487">
                  <c:v>9.9114156777536377E-2</c:v>
                </c:pt>
                <c:pt idx="21488">
                  <c:v>9.9030586662209569E-2</c:v>
                </c:pt>
                <c:pt idx="21489">
                  <c:v>9.9030586662209569E-2</c:v>
                </c:pt>
                <c:pt idx="21490">
                  <c:v>9.9030586662209569E-2</c:v>
                </c:pt>
                <c:pt idx="21491">
                  <c:v>9.9030586662209569E-2</c:v>
                </c:pt>
                <c:pt idx="21492">
                  <c:v>9.9030586662209569E-2</c:v>
                </c:pt>
                <c:pt idx="21493">
                  <c:v>9.9030586662209569E-2</c:v>
                </c:pt>
                <c:pt idx="21494">
                  <c:v>9.8947016546882968E-2</c:v>
                </c:pt>
                <c:pt idx="21495">
                  <c:v>9.8947016546882968E-2</c:v>
                </c:pt>
                <c:pt idx="21496">
                  <c:v>9.8947016546882968E-2</c:v>
                </c:pt>
                <c:pt idx="21497">
                  <c:v>9.8947016546882968E-2</c:v>
                </c:pt>
                <c:pt idx="21498">
                  <c:v>9.8947016546882968E-2</c:v>
                </c:pt>
                <c:pt idx="21499">
                  <c:v>9.8947016546882968E-2</c:v>
                </c:pt>
                <c:pt idx="21500">
                  <c:v>9.886344643155616E-2</c:v>
                </c:pt>
                <c:pt idx="21501">
                  <c:v>9.886344643155616E-2</c:v>
                </c:pt>
                <c:pt idx="21502">
                  <c:v>9.886344643155616E-2</c:v>
                </c:pt>
                <c:pt idx="21503">
                  <c:v>9.886344643155616E-2</c:v>
                </c:pt>
                <c:pt idx="21504">
                  <c:v>9.886344643155616E-2</c:v>
                </c:pt>
                <c:pt idx="21505">
                  <c:v>9.886344643155616E-2</c:v>
                </c:pt>
                <c:pt idx="21506">
                  <c:v>9.886344643155616E-2</c:v>
                </c:pt>
                <c:pt idx="21507">
                  <c:v>9.886344643155616E-2</c:v>
                </c:pt>
                <c:pt idx="21508">
                  <c:v>9.886344643155616E-2</c:v>
                </c:pt>
                <c:pt idx="21509">
                  <c:v>9.886344643155616E-2</c:v>
                </c:pt>
                <c:pt idx="21510">
                  <c:v>9.8779876316229406E-2</c:v>
                </c:pt>
                <c:pt idx="21511">
                  <c:v>9.8779876316229406E-2</c:v>
                </c:pt>
                <c:pt idx="21512">
                  <c:v>9.8779876316229406E-2</c:v>
                </c:pt>
                <c:pt idx="21513">
                  <c:v>9.8779876316229406E-2</c:v>
                </c:pt>
                <c:pt idx="21514">
                  <c:v>9.8779876316229406E-2</c:v>
                </c:pt>
                <c:pt idx="21515">
                  <c:v>9.8779876316229406E-2</c:v>
                </c:pt>
                <c:pt idx="21516">
                  <c:v>9.8696306200902598E-2</c:v>
                </c:pt>
                <c:pt idx="21517">
                  <c:v>9.8612736085575733E-2</c:v>
                </c:pt>
                <c:pt idx="21518">
                  <c:v>9.8612736085575733E-2</c:v>
                </c:pt>
                <c:pt idx="21519">
                  <c:v>9.8612736085575733E-2</c:v>
                </c:pt>
                <c:pt idx="21520">
                  <c:v>9.8612736085575733E-2</c:v>
                </c:pt>
                <c:pt idx="21521">
                  <c:v>9.8529165970249202E-2</c:v>
                </c:pt>
                <c:pt idx="21522">
                  <c:v>9.8445595854922352E-2</c:v>
                </c:pt>
                <c:pt idx="21523">
                  <c:v>9.8362025739595557E-2</c:v>
                </c:pt>
                <c:pt idx="21524">
                  <c:v>9.8362025739595557E-2</c:v>
                </c:pt>
                <c:pt idx="21525">
                  <c:v>9.8362025739595557E-2</c:v>
                </c:pt>
                <c:pt idx="21526">
                  <c:v>9.8278455624268748E-2</c:v>
                </c:pt>
                <c:pt idx="21527">
                  <c:v>9.8278455624268748E-2</c:v>
                </c:pt>
                <c:pt idx="21528">
                  <c:v>9.8278455624268748E-2</c:v>
                </c:pt>
                <c:pt idx="21529">
                  <c:v>9.8278455624268748E-2</c:v>
                </c:pt>
                <c:pt idx="21530">
                  <c:v>9.8278455624268748E-2</c:v>
                </c:pt>
                <c:pt idx="21531">
                  <c:v>9.8278455624268748E-2</c:v>
                </c:pt>
                <c:pt idx="21532">
                  <c:v>9.8278455624268748E-2</c:v>
                </c:pt>
                <c:pt idx="21533">
                  <c:v>9.8194885508942037E-2</c:v>
                </c:pt>
                <c:pt idx="21534">
                  <c:v>9.8194885508942037E-2</c:v>
                </c:pt>
                <c:pt idx="21535">
                  <c:v>9.8194885508942037E-2</c:v>
                </c:pt>
                <c:pt idx="21536">
                  <c:v>9.8194885508942037E-2</c:v>
                </c:pt>
                <c:pt idx="21537">
                  <c:v>9.8194885508942037E-2</c:v>
                </c:pt>
                <c:pt idx="21538">
                  <c:v>9.8194885508942037E-2</c:v>
                </c:pt>
                <c:pt idx="21539">
                  <c:v>9.8194885508942037E-2</c:v>
                </c:pt>
                <c:pt idx="21540">
                  <c:v>9.8194885508942037E-2</c:v>
                </c:pt>
                <c:pt idx="21541">
                  <c:v>9.8111315393615353E-2</c:v>
                </c:pt>
                <c:pt idx="21542">
                  <c:v>9.8111315393615353E-2</c:v>
                </c:pt>
                <c:pt idx="21543">
                  <c:v>9.8027745278288572E-2</c:v>
                </c:pt>
                <c:pt idx="21544">
                  <c:v>9.8027745278288572E-2</c:v>
                </c:pt>
                <c:pt idx="21545">
                  <c:v>9.794417516296175E-2</c:v>
                </c:pt>
                <c:pt idx="21546">
                  <c:v>9.7860605047634983E-2</c:v>
                </c:pt>
                <c:pt idx="21547">
                  <c:v>9.7860605047634983E-2</c:v>
                </c:pt>
                <c:pt idx="21548">
                  <c:v>9.7777034932308132E-2</c:v>
                </c:pt>
                <c:pt idx="21549">
                  <c:v>9.7777034932308132E-2</c:v>
                </c:pt>
                <c:pt idx="21550">
                  <c:v>9.7693464816981504E-2</c:v>
                </c:pt>
                <c:pt idx="21551">
                  <c:v>9.7693464816981504E-2</c:v>
                </c:pt>
                <c:pt idx="21552">
                  <c:v>9.7693464816981504E-2</c:v>
                </c:pt>
                <c:pt idx="21553">
                  <c:v>9.7693464816981504E-2</c:v>
                </c:pt>
                <c:pt idx="21554">
                  <c:v>9.7693464816981504E-2</c:v>
                </c:pt>
                <c:pt idx="21555">
                  <c:v>9.7693464816981504E-2</c:v>
                </c:pt>
                <c:pt idx="21556">
                  <c:v>9.7693464816981504E-2</c:v>
                </c:pt>
                <c:pt idx="21557">
                  <c:v>9.7693464816981504E-2</c:v>
                </c:pt>
                <c:pt idx="21558">
                  <c:v>9.7693464816981504E-2</c:v>
                </c:pt>
                <c:pt idx="21559">
                  <c:v>9.7693464816981504E-2</c:v>
                </c:pt>
                <c:pt idx="21560">
                  <c:v>9.7693464816981504E-2</c:v>
                </c:pt>
                <c:pt idx="21561">
                  <c:v>9.7693464816981504E-2</c:v>
                </c:pt>
                <c:pt idx="21562">
                  <c:v>9.7693464816981504E-2</c:v>
                </c:pt>
                <c:pt idx="21563">
                  <c:v>9.7693464816981504E-2</c:v>
                </c:pt>
                <c:pt idx="21564">
                  <c:v>9.7693464816981504E-2</c:v>
                </c:pt>
                <c:pt idx="21565">
                  <c:v>9.7693464816981504E-2</c:v>
                </c:pt>
                <c:pt idx="21566">
                  <c:v>9.7693464816981504E-2</c:v>
                </c:pt>
                <c:pt idx="21567">
                  <c:v>9.7693464816981504E-2</c:v>
                </c:pt>
                <c:pt idx="21568">
                  <c:v>9.7609894701654751E-2</c:v>
                </c:pt>
                <c:pt idx="21569">
                  <c:v>9.7609894701654751E-2</c:v>
                </c:pt>
                <c:pt idx="21570">
                  <c:v>9.7609894701654751E-2</c:v>
                </c:pt>
                <c:pt idx="21571">
                  <c:v>9.7526324586327998E-2</c:v>
                </c:pt>
                <c:pt idx="21572">
                  <c:v>9.7526324586327998E-2</c:v>
                </c:pt>
                <c:pt idx="21573">
                  <c:v>9.7526324586327998E-2</c:v>
                </c:pt>
                <c:pt idx="21574">
                  <c:v>9.7526324586327998E-2</c:v>
                </c:pt>
                <c:pt idx="21575">
                  <c:v>9.7526324586327998E-2</c:v>
                </c:pt>
                <c:pt idx="21576">
                  <c:v>9.7526324586327998E-2</c:v>
                </c:pt>
                <c:pt idx="21577">
                  <c:v>9.7526324586327998E-2</c:v>
                </c:pt>
                <c:pt idx="21578">
                  <c:v>9.7526324586327998E-2</c:v>
                </c:pt>
                <c:pt idx="21579">
                  <c:v>9.7526324586327998E-2</c:v>
                </c:pt>
                <c:pt idx="21580">
                  <c:v>9.7526324586327998E-2</c:v>
                </c:pt>
                <c:pt idx="21581">
                  <c:v>9.7526324586327998E-2</c:v>
                </c:pt>
                <c:pt idx="21582">
                  <c:v>9.7526324586327998E-2</c:v>
                </c:pt>
                <c:pt idx="21583">
                  <c:v>9.7526324586327998E-2</c:v>
                </c:pt>
                <c:pt idx="21584">
                  <c:v>9.7442754471001106E-2</c:v>
                </c:pt>
                <c:pt idx="21585">
                  <c:v>9.7442754471001106E-2</c:v>
                </c:pt>
                <c:pt idx="21586">
                  <c:v>9.7359184355674366E-2</c:v>
                </c:pt>
                <c:pt idx="21587">
                  <c:v>9.7359184355674366E-2</c:v>
                </c:pt>
                <c:pt idx="21588">
                  <c:v>9.7359184355674366E-2</c:v>
                </c:pt>
                <c:pt idx="21589">
                  <c:v>9.7359184355674366E-2</c:v>
                </c:pt>
                <c:pt idx="21590">
                  <c:v>9.7359184355674366E-2</c:v>
                </c:pt>
                <c:pt idx="21591">
                  <c:v>9.7359184355674366E-2</c:v>
                </c:pt>
                <c:pt idx="21592">
                  <c:v>9.7359184355674366E-2</c:v>
                </c:pt>
                <c:pt idx="21593">
                  <c:v>9.7359184355674366E-2</c:v>
                </c:pt>
                <c:pt idx="21594">
                  <c:v>9.7359184355674366E-2</c:v>
                </c:pt>
                <c:pt idx="21595">
                  <c:v>9.7275614240347683E-2</c:v>
                </c:pt>
                <c:pt idx="21596">
                  <c:v>9.7192044125020957E-2</c:v>
                </c:pt>
                <c:pt idx="21597">
                  <c:v>9.7192044125020957E-2</c:v>
                </c:pt>
                <c:pt idx="21598">
                  <c:v>9.7192044125020957E-2</c:v>
                </c:pt>
                <c:pt idx="21599">
                  <c:v>9.7192044125020957E-2</c:v>
                </c:pt>
                <c:pt idx="21600">
                  <c:v>9.7192044125020957E-2</c:v>
                </c:pt>
                <c:pt idx="21601">
                  <c:v>9.7192044125020957E-2</c:v>
                </c:pt>
                <c:pt idx="21602">
                  <c:v>9.7192044125020957E-2</c:v>
                </c:pt>
                <c:pt idx="21603">
                  <c:v>9.7192044125020957E-2</c:v>
                </c:pt>
                <c:pt idx="21604">
                  <c:v>9.7192044125020957E-2</c:v>
                </c:pt>
                <c:pt idx="21605">
                  <c:v>9.7192044125020957E-2</c:v>
                </c:pt>
                <c:pt idx="21606">
                  <c:v>9.7192044125020957E-2</c:v>
                </c:pt>
                <c:pt idx="21607">
                  <c:v>9.7192044125020957E-2</c:v>
                </c:pt>
                <c:pt idx="21608">
                  <c:v>9.7192044125020957E-2</c:v>
                </c:pt>
                <c:pt idx="21609">
                  <c:v>9.7192044125020957E-2</c:v>
                </c:pt>
                <c:pt idx="21610">
                  <c:v>9.7192044125020957E-2</c:v>
                </c:pt>
                <c:pt idx="21611">
                  <c:v>9.7192044125020957E-2</c:v>
                </c:pt>
                <c:pt idx="21612">
                  <c:v>9.7192044125020957E-2</c:v>
                </c:pt>
                <c:pt idx="21613">
                  <c:v>9.7108474009694148E-2</c:v>
                </c:pt>
                <c:pt idx="21614">
                  <c:v>9.7108474009694148E-2</c:v>
                </c:pt>
                <c:pt idx="21615">
                  <c:v>9.7024903894367423E-2</c:v>
                </c:pt>
                <c:pt idx="21616">
                  <c:v>9.7024903894367423E-2</c:v>
                </c:pt>
                <c:pt idx="21617">
                  <c:v>9.6941333779040614E-2</c:v>
                </c:pt>
                <c:pt idx="21618">
                  <c:v>9.6941333779040614E-2</c:v>
                </c:pt>
                <c:pt idx="21619">
                  <c:v>9.6941333779040614E-2</c:v>
                </c:pt>
                <c:pt idx="21620">
                  <c:v>9.6857763663713958E-2</c:v>
                </c:pt>
                <c:pt idx="21621">
                  <c:v>9.6857763663713958E-2</c:v>
                </c:pt>
                <c:pt idx="21622">
                  <c:v>9.6857763663713958E-2</c:v>
                </c:pt>
                <c:pt idx="21623">
                  <c:v>9.6857763663713958E-2</c:v>
                </c:pt>
                <c:pt idx="21624">
                  <c:v>9.6857763663713958E-2</c:v>
                </c:pt>
                <c:pt idx="21625">
                  <c:v>9.6857763663713958E-2</c:v>
                </c:pt>
                <c:pt idx="21626">
                  <c:v>9.6857763663713958E-2</c:v>
                </c:pt>
                <c:pt idx="21627">
                  <c:v>9.6857763663713958E-2</c:v>
                </c:pt>
                <c:pt idx="21628">
                  <c:v>9.6857763663713958E-2</c:v>
                </c:pt>
                <c:pt idx="21629">
                  <c:v>9.6774193548387191E-2</c:v>
                </c:pt>
                <c:pt idx="21630">
                  <c:v>9.6774193548387191E-2</c:v>
                </c:pt>
                <c:pt idx="21631">
                  <c:v>9.6774193548387191E-2</c:v>
                </c:pt>
                <c:pt idx="21632">
                  <c:v>9.6774193548387191E-2</c:v>
                </c:pt>
                <c:pt idx="21633">
                  <c:v>9.6690623433060396E-2</c:v>
                </c:pt>
                <c:pt idx="21634">
                  <c:v>9.6690623433060396E-2</c:v>
                </c:pt>
                <c:pt idx="21635">
                  <c:v>9.6690623433060396E-2</c:v>
                </c:pt>
                <c:pt idx="21636">
                  <c:v>9.6607053317733588E-2</c:v>
                </c:pt>
                <c:pt idx="21637">
                  <c:v>9.6523483202406821E-2</c:v>
                </c:pt>
                <c:pt idx="21638">
                  <c:v>9.6523483202406821E-2</c:v>
                </c:pt>
                <c:pt idx="21639">
                  <c:v>9.6523483202406821E-2</c:v>
                </c:pt>
                <c:pt idx="21640">
                  <c:v>9.6439913087080151E-2</c:v>
                </c:pt>
                <c:pt idx="21641">
                  <c:v>9.6356342971753411E-2</c:v>
                </c:pt>
                <c:pt idx="21642">
                  <c:v>9.6356342971753411E-2</c:v>
                </c:pt>
                <c:pt idx="21643">
                  <c:v>9.6272772856426533E-2</c:v>
                </c:pt>
                <c:pt idx="21644">
                  <c:v>9.6189202741099766E-2</c:v>
                </c:pt>
                <c:pt idx="21645">
                  <c:v>9.6189202741099766E-2</c:v>
                </c:pt>
                <c:pt idx="21646">
                  <c:v>9.6189202741099766E-2</c:v>
                </c:pt>
                <c:pt idx="21647">
                  <c:v>9.6189202741099766E-2</c:v>
                </c:pt>
                <c:pt idx="21648">
                  <c:v>9.6189202741099766E-2</c:v>
                </c:pt>
                <c:pt idx="21649">
                  <c:v>9.6189202741099766E-2</c:v>
                </c:pt>
                <c:pt idx="21650">
                  <c:v>9.6189202741099766E-2</c:v>
                </c:pt>
                <c:pt idx="21651">
                  <c:v>9.6105632625773027E-2</c:v>
                </c:pt>
                <c:pt idx="21652">
                  <c:v>9.6022062510446413E-2</c:v>
                </c:pt>
                <c:pt idx="21653">
                  <c:v>9.5938492395119618E-2</c:v>
                </c:pt>
                <c:pt idx="21654">
                  <c:v>9.5938492395119618E-2</c:v>
                </c:pt>
                <c:pt idx="21655">
                  <c:v>9.5854922279792878E-2</c:v>
                </c:pt>
                <c:pt idx="21656">
                  <c:v>9.5854922279792878E-2</c:v>
                </c:pt>
                <c:pt idx="21657">
                  <c:v>9.5854922279792878E-2</c:v>
                </c:pt>
                <c:pt idx="21658">
                  <c:v>9.5854922279792878E-2</c:v>
                </c:pt>
                <c:pt idx="21659">
                  <c:v>9.5854922279792878E-2</c:v>
                </c:pt>
                <c:pt idx="21660">
                  <c:v>9.5854922279792878E-2</c:v>
                </c:pt>
                <c:pt idx="21661">
                  <c:v>9.577135216446607E-2</c:v>
                </c:pt>
                <c:pt idx="21662">
                  <c:v>9.577135216446607E-2</c:v>
                </c:pt>
                <c:pt idx="21663">
                  <c:v>9.5687782049139206E-2</c:v>
                </c:pt>
                <c:pt idx="21664">
                  <c:v>9.5604211933812563E-2</c:v>
                </c:pt>
                <c:pt idx="21665">
                  <c:v>9.5520641818485769E-2</c:v>
                </c:pt>
                <c:pt idx="21666">
                  <c:v>9.5520641818485769E-2</c:v>
                </c:pt>
                <c:pt idx="21667">
                  <c:v>9.5520641818485769E-2</c:v>
                </c:pt>
                <c:pt idx="21668">
                  <c:v>9.543707170315896E-2</c:v>
                </c:pt>
                <c:pt idx="21669">
                  <c:v>9.543707170315896E-2</c:v>
                </c:pt>
                <c:pt idx="21670">
                  <c:v>9.543707170315896E-2</c:v>
                </c:pt>
                <c:pt idx="21671">
                  <c:v>9.543707170315896E-2</c:v>
                </c:pt>
                <c:pt idx="21672">
                  <c:v>9.543707170315896E-2</c:v>
                </c:pt>
                <c:pt idx="21673">
                  <c:v>9.5353501587832248E-2</c:v>
                </c:pt>
                <c:pt idx="21674">
                  <c:v>9.5269931472505384E-2</c:v>
                </c:pt>
                <c:pt idx="21675">
                  <c:v>9.5269931472505384E-2</c:v>
                </c:pt>
                <c:pt idx="21676">
                  <c:v>9.5269931472505384E-2</c:v>
                </c:pt>
                <c:pt idx="21677">
                  <c:v>9.5269931472505384E-2</c:v>
                </c:pt>
                <c:pt idx="21678">
                  <c:v>9.5186361357178728E-2</c:v>
                </c:pt>
                <c:pt idx="21679">
                  <c:v>9.5186361357178728E-2</c:v>
                </c:pt>
                <c:pt idx="21680">
                  <c:v>9.5186361357178728E-2</c:v>
                </c:pt>
                <c:pt idx="21681">
                  <c:v>9.5186361357178728E-2</c:v>
                </c:pt>
                <c:pt idx="21682">
                  <c:v>9.5186361357178728E-2</c:v>
                </c:pt>
                <c:pt idx="21683">
                  <c:v>9.5186361357178728E-2</c:v>
                </c:pt>
                <c:pt idx="21684">
                  <c:v>9.5186361357178728E-2</c:v>
                </c:pt>
                <c:pt idx="21685">
                  <c:v>9.5186361357178728E-2</c:v>
                </c:pt>
                <c:pt idx="21686">
                  <c:v>9.5186361357178728E-2</c:v>
                </c:pt>
                <c:pt idx="21687">
                  <c:v>9.5186361357178728E-2</c:v>
                </c:pt>
                <c:pt idx="21688">
                  <c:v>9.5186361357178728E-2</c:v>
                </c:pt>
                <c:pt idx="21689">
                  <c:v>9.5186361357178728E-2</c:v>
                </c:pt>
                <c:pt idx="21690">
                  <c:v>9.5186361357178728E-2</c:v>
                </c:pt>
                <c:pt idx="21691">
                  <c:v>9.5186361357178728E-2</c:v>
                </c:pt>
                <c:pt idx="21692">
                  <c:v>9.5186361357178728E-2</c:v>
                </c:pt>
                <c:pt idx="21693">
                  <c:v>9.5186361357178728E-2</c:v>
                </c:pt>
                <c:pt idx="21694">
                  <c:v>9.5186361357178728E-2</c:v>
                </c:pt>
                <c:pt idx="21695">
                  <c:v>9.5186361357178728E-2</c:v>
                </c:pt>
                <c:pt idx="21696">
                  <c:v>9.5186361357178728E-2</c:v>
                </c:pt>
                <c:pt idx="21697">
                  <c:v>9.5186361357178728E-2</c:v>
                </c:pt>
                <c:pt idx="21698">
                  <c:v>9.5102791241851947E-2</c:v>
                </c:pt>
                <c:pt idx="21699">
                  <c:v>9.5102791241851947E-2</c:v>
                </c:pt>
                <c:pt idx="21700">
                  <c:v>9.5102791241851947E-2</c:v>
                </c:pt>
                <c:pt idx="21701">
                  <c:v>9.5102791241851947E-2</c:v>
                </c:pt>
                <c:pt idx="21702">
                  <c:v>9.5102791241851947E-2</c:v>
                </c:pt>
                <c:pt idx="21703">
                  <c:v>9.5102791241851947E-2</c:v>
                </c:pt>
                <c:pt idx="21704">
                  <c:v>9.5102791241851947E-2</c:v>
                </c:pt>
                <c:pt idx="21705">
                  <c:v>9.5102791241851947E-2</c:v>
                </c:pt>
                <c:pt idx="21706">
                  <c:v>9.5102791241851947E-2</c:v>
                </c:pt>
                <c:pt idx="21707">
                  <c:v>9.5019221126525152E-2</c:v>
                </c:pt>
                <c:pt idx="21708">
                  <c:v>9.5019221126525152E-2</c:v>
                </c:pt>
                <c:pt idx="21709">
                  <c:v>9.5019221126525152E-2</c:v>
                </c:pt>
                <c:pt idx="21710">
                  <c:v>9.5019221126525152E-2</c:v>
                </c:pt>
                <c:pt idx="21711">
                  <c:v>9.4935651011198413E-2</c:v>
                </c:pt>
                <c:pt idx="21712">
                  <c:v>9.485208089587166E-2</c:v>
                </c:pt>
                <c:pt idx="21713">
                  <c:v>9.485208089587166E-2</c:v>
                </c:pt>
                <c:pt idx="21714">
                  <c:v>9.4768510780544851E-2</c:v>
                </c:pt>
                <c:pt idx="21715">
                  <c:v>9.4684940665218223E-2</c:v>
                </c:pt>
                <c:pt idx="21716">
                  <c:v>9.460137054989147E-2</c:v>
                </c:pt>
                <c:pt idx="21717">
                  <c:v>9.460137054989147E-2</c:v>
                </c:pt>
                <c:pt idx="21718">
                  <c:v>9.4517800434564633E-2</c:v>
                </c:pt>
                <c:pt idx="21719">
                  <c:v>9.4517800434564633E-2</c:v>
                </c:pt>
                <c:pt idx="21720">
                  <c:v>9.4517800434564633E-2</c:v>
                </c:pt>
                <c:pt idx="21721">
                  <c:v>9.4517800434564633E-2</c:v>
                </c:pt>
                <c:pt idx="21722">
                  <c:v>9.443423031923788E-2</c:v>
                </c:pt>
                <c:pt idx="21723">
                  <c:v>9.4350660203911044E-2</c:v>
                </c:pt>
                <c:pt idx="21724">
                  <c:v>9.4267090088584415E-2</c:v>
                </c:pt>
                <c:pt idx="21725">
                  <c:v>9.4267090088584415E-2</c:v>
                </c:pt>
                <c:pt idx="21726">
                  <c:v>9.4183519973257593E-2</c:v>
                </c:pt>
                <c:pt idx="21727">
                  <c:v>9.4183519973257593E-2</c:v>
                </c:pt>
                <c:pt idx="21728">
                  <c:v>9.4183519973257593E-2</c:v>
                </c:pt>
                <c:pt idx="21729">
                  <c:v>9.4183519973257593E-2</c:v>
                </c:pt>
                <c:pt idx="21730">
                  <c:v>9.4099949857930798E-2</c:v>
                </c:pt>
                <c:pt idx="21731">
                  <c:v>9.4099949857930798E-2</c:v>
                </c:pt>
                <c:pt idx="21732">
                  <c:v>9.4016379742604073E-2</c:v>
                </c:pt>
                <c:pt idx="21733">
                  <c:v>9.4016379742604073E-2</c:v>
                </c:pt>
                <c:pt idx="21734">
                  <c:v>9.4016379742604073E-2</c:v>
                </c:pt>
                <c:pt idx="21735">
                  <c:v>9.3932809627277278E-2</c:v>
                </c:pt>
                <c:pt idx="21736">
                  <c:v>9.3849239511950552E-2</c:v>
                </c:pt>
                <c:pt idx="21737">
                  <c:v>9.3849239511950552E-2</c:v>
                </c:pt>
                <c:pt idx="21738">
                  <c:v>9.3849239511950552E-2</c:v>
                </c:pt>
                <c:pt idx="21739">
                  <c:v>9.3849239511950552E-2</c:v>
                </c:pt>
                <c:pt idx="21740">
                  <c:v>9.3849239511950552E-2</c:v>
                </c:pt>
                <c:pt idx="21741">
                  <c:v>9.3849239511950552E-2</c:v>
                </c:pt>
                <c:pt idx="21742">
                  <c:v>9.3849239511950552E-2</c:v>
                </c:pt>
                <c:pt idx="21743">
                  <c:v>9.3849239511950552E-2</c:v>
                </c:pt>
                <c:pt idx="21744">
                  <c:v>9.3765669396623896E-2</c:v>
                </c:pt>
                <c:pt idx="21745">
                  <c:v>9.3765669396623896E-2</c:v>
                </c:pt>
                <c:pt idx="21746">
                  <c:v>9.3765669396623896E-2</c:v>
                </c:pt>
                <c:pt idx="21747">
                  <c:v>9.3682099281297074E-2</c:v>
                </c:pt>
                <c:pt idx="21748">
                  <c:v>9.3682099281297074E-2</c:v>
                </c:pt>
                <c:pt idx="21749">
                  <c:v>9.3682099281297074E-2</c:v>
                </c:pt>
                <c:pt idx="21750">
                  <c:v>9.3682099281297074E-2</c:v>
                </c:pt>
                <c:pt idx="21751">
                  <c:v>9.3682099281297074E-2</c:v>
                </c:pt>
                <c:pt idx="21752">
                  <c:v>9.3682099281297074E-2</c:v>
                </c:pt>
                <c:pt idx="21753">
                  <c:v>9.3682099281297074E-2</c:v>
                </c:pt>
                <c:pt idx="21754">
                  <c:v>9.3598529165970293E-2</c:v>
                </c:pt>
                <c:pt idx="21755">
                  <c:v>9.351495905064354E-2</c:v>
                </c:pt>
                <c:pt idx="21756">
                  <c:v>9.351495905064354E-2</c:v>
                </c:pt>
                <c:pt idx="21757">
                  <c:v>9.351495905064354E-2</c:v>
                </c:pt>
                <c:pt idx="21758">
                  <c:v>9.351495905064354E-2</c:v>
                </c:pt>
                <c:pt idx="21759">
                  <c:v>9.351495905064354E-2</c:v>
                </c:pt>
                <c:pt idx="21760">
                  <c:v>9.351495905064354E-2</c:v>
                </c:pt>
                <c:pt idx="21761">
                  <c:v>9.34313889353168E-2</c:v>
                </c:pt>
                <c:pt idx="21762">
                  <c:v>9.34313889353168E-2</c:v>
                </c:pt>
                <c:pt idx="21763">
                  <c:v>9.34313889353168E-2</c:v>
                </c:pt>
                <c:pt idx="21764">
                  <c:v>9.34313889353168E-2</c:v>
                </c:pt>
                <c:pt idx="21765">
                  <c:v>9.34313889353168E-2</c:v>
                </c:pt>
                <c:pt idx="21766">
                  <c:v>9.3347818819990047E-2</c:v>
                </c:pt>
                <c:pt idx="21767">
                  <c:v>9.3264248704663294E-2</c:v>
                </c:pt>
                <c:pt idx="21768">
                  <c:v>9.3264248704663294E-2</c:v>
                </c:pt>
                <c:pt idx="21769">
                  <c:v>9.3264248704663294E-2</c:v>
                </c:pt>
                <c:pt idx="21770">
                  <c:v>9.3264248704663294E-2</c:v>
                </c:pt>
                <c:pt idx="21771">
                  <c:v>9.3264248704663294E-2</c:v>
                </c:pt>
                <c:pt idx="21772">
                  <c:v>9.3264248704663294E-2</c:v>
                </c:pt>
                <c:pt idx="21773">
                  <c:v>9.3180678589336499E-2</c:v>
                </c:pt>
                <c:pt idx="21774">
                  <c:v>9.3097108474009732E-2</c:v>
                </c:pt>
                <c:pt idx="21775">
                  <c:v>9.3097108474009732E-2</c:v>
                </c:pt>
                <c:pt idx="21776">
                  <c:v>9.3013538358683062E-2</c:v>
                </c:pt>
                <c:pt idx="21777">
                  <c:v>9.3013538358683062E-2</c:v>
                </c:pt>
                <c:pt idx="21778">
                  <c:v>9.292996824335624E-2</c:v>
                </c:pt>
                <c:pt idx="21779">
                  <c:v>9.292996824335624E-2</c:v>
                </c:pt>
                <c:pt idx="21780">
                  <c:v>9.292996824335624E-2</c:v>
                </c:pt>
                <c:pt idx="21781">
                  <c:v>9.292996824335624E-2</c:v>
                </c:pt>
                <c:pt idx="21782">
                  <c:v>9.292996824335624E-2</c:v>
                </c:pt>
                <c:pt idx="21783">
                  <c:v>9.2846398128029528E-2</c:v>
                </c:pt>
                <c:pt idx="21784">
                  <c:v>9.2762828012702678E-2</c:v>
                </c:pt>
                <c:pt idx="21785">
                  <c:v>9.2679257897375814E-2</c:v>
                </c:pt>
                <c:pt idx="21786">
                  <c:v>9.2679257897375814E-2</c:v>
                </c:pt>
                <c:pt idx="21787">
                  <c:v>9.2679257897375814E-2</c:v>
                </c:pt>
                <c:pt idx="21788">
                  <c:v>9.2595687782049241E-2</c:v>
                </c:pt>
                <c:pt idx="21789">
                  <c:v>9.2512117666722404E-2</c:v>
                </c:pt>
                <c:pt idx="21790">
                  <c:v>9.2512117666722404E-2</c:v>
                </c:pt>
                <c:pt idx="21791">
                  <c:v>9.2512117666722404E-2</c:v>
                </c:pt>
                <c:pt idx="21792">
                  <c:v>9.2512117666722404E-2</c:v>
                </c:pt>
                <c:pt idx="21793">
                  <c:v>9.2512117666722404E-2</c:v>
                </c:pt>
                <c:pt idx="21794">
                  <c:v>9.2428547551395623E-2</c:v>
                </c:pt>
                <c:pt idx="21795">
                  <c:v>9.2428547551395623E-2</c:v>
                </c:pt>
                <c:pt idx="21796">
                  <c:v>9.2344977436068842E-2</c:v>
                </c:pt>
                <c:pt idx="21797">
                  <c:v>9.2344977436068842E-2</c:v>
                </c:pt>
                <c:pt idx="21798">
                  <c:v>9.2261407320742062E-2</c:v>
                </c:pt>
                <c:pt idx="21799">
                  <c:v>9.2177837205415364E-2</c:v>
                </c:pt>
                <c:pt idx="21800">
                  <c:v>9.2177837205415364E-2</c:v>
                </c:pt>
                <c:pt idx="21801">
                  <c:v>9.2177837205415364E-2</c:v>
                </c:pt>
                <c:pt idx="21802">
                  <c:v>9.2177837205415364E-2</c:v>
                </c:pt>
                <c:pt idx="21803">
                  <c:v>9.2177837205415364E-2</c:v>
                </c:pt>
                <c:pt idx="21804">
                  <c:v>9.2177837205415364E-2</c:v>
                </c:pt>
                <c:pt idx="21805">
                  <c:v>9.2177837205415364E-2</c:v>
                </c:pt>
                <c:pt idx="21806">
                  <c:v>9.2177837205415364E-2</c:v>
                </c:pt>
                <c:pt idx="21807">
                  <c:v>9.2177837205415364E-2</c:v>
                </c:pt>
                <c:pt idx="21808">
                  <c:v>9.2177837205415364E-2</c:v>
                </c:pt>
                <c:pt idx="21809">
                  <c:v>9.2177837205415364E-2</c:v>
                </c:pt>
                <c:pt idx="21810">
                  <c:v>9.209426709008868E-2</c:v>
                </c:pt>
                <c:pt idx="21811">
                  <c:v>9.2010696974761844E-2</c:v>
                </c:pt>
                <c:pt idx="21812">
                  <c:v>9.1927126859435063E-2</c:v>
                </c:pt>
                <c:pt idx="21813">
                  <c:v>9.1843556744108226E-2</c:v>
                </c:pt>
                <c:pt idx="21814">
                  <c:v>9.1759986628781598E-2</c:v>
                </c:pt>
                <c:pt idx="21815">
                  <c:v>9.1759986628781598E-2</c:v>
                </c:pt>
                <c:pt idx="21816">
                  <c:v>9.1759986628781598E-2</c:v>
                </c:pt>
                <c:pt idx="21817">
                  <c:v>9.1759986628781598E-2</c:v>
                </c:pt>
                <c:pt idx="21818">
                  <c:v>9.1759986628781598E-2</c:v>
                </c:pt>
                <c:pt idx="21819">
                  <c:v>9.1676416513454859E-2</c:v>
                </c:pt>
                <c:pt idx="21820">
                  <c:v>9.1676416513454859E-2</c:v>
                </c:pt>
                <c:pt idx="21821">
                  <c:v>9.1676416513454859E-2</c:v>
                </c:pt>
                <c:pt idx="21822">
                  <c:v>9.1676416513454859E-2</c:v>
                </c:pt>
                <c:pt idx="21823">
                  <c:v>9.1676416513454859E-2</c:v>
                </c:pt>
                <c:pt idx="21824">
                  <c:v>9.1676416513454859E-2</c:v>
                </c:pt>
                <c:pt idx="21825">
                  <c:v>9.1592846398128092E-2</c:v>
                </c:pt>
                <c:pt idx="21826">
                  <c:v>9.1509276282801255E-2</c:v>
                </c:pt>
                <c:pt idx="21827">
                  <c:v>9.1509276282801255E-2</c:v>
                </c:pt>
                <c:pt idx="21828">
                  <c:v>9.142570616747453E-2</c:v>
                </c:pt>
                <c:pt idx="21829">
                  <c:v>9.142570616747453E-2</c:v>
                </c:pt>
                <c:pt idx="21830">
                  <c:v>9.142570616747453E-2</c:v>
                </c:pt>
                <c:pt idx="21831">
                  <c:v>9.142570616747453E-2</c:v>
                </c:pt>
                <c:pt idx="21832">
                  <c:v>9.1342136052147763E-2</c:v>
                </c:pt>
                <c:pt idx="21833">
                  <c:v>9.1258565936821079E-2</c:v>
                </c:pt>
                <c:pt idx="21834">
                  <c:v>9.1258565936821079E-2</c:v>
                </c:pt>
                <c:pt idx="21835">
                  <c:v>9.1174995821494284E-2</c:v>
                </c:pt>
                <c:pt idx="21836">
                  <c:v>9.1174995821494284E-2</c:v>
                </c:pt>
                <c:pt idx="21837">
                  <c:v>9.1174995821494284E-2</c:v>
                </c:pt>
                <c:pt idx="21838">
                  <c:v>9.1091425706167545E-2</c:v>
                </c:pt>
                <c:pt idx="21839">
                  <c:v>9.1091425706167545E-2</c:v>
                </c:pt>
                <c:pt idx="21840">
                  <c:v>9.1091425706167545E-2</c:v>
                </c:pt>
                <c:pt idx="21841">
                  <c:v>9.1091425706167545E-2</c:v>
                </c:pt>
                <c:pt idx="21842">
                  <c:v>9.1091425706167545E-2</c:v>
                </c:pt>
                <c:pt idx="21843">
                  <c:v>9.1007855590840764E-2</c:v>
                </c:pt>
                <c:pt idx="21844">
                  <c:v>9.1007855590840764E-2</c:v>
                </c:pt>
                <c:pt idx="21845">
                  <c:v>9.1007855590840764E-2</c:v>
                </c:pt>
                <c:pt idx="21846">
                  <c:v>9.1007855590840764E-2</c:v>
                </c:pt>
                <c:pt idx="21847">
                  <c:v>9.1007855590840764E-2</c:v>
                </c:pt>
                <c:pt idx="21848">
                  <c:v>9.0924285475514052E-2</c:v>
                </c:pt>
                <c:pt idx="21849">
                  <c:v>9.0924285475514052E-2</c:v>
                </c:pt>
                <c:pt idx="21850">
                  <c:v>9.0924285475514052E-2</c:v>
                </c:pt>
                <c:pt idx="21851">
                  <c:v>9.0924285475514052E-2</c:v>
                </c:pt>
                <c:pt idx="21852">
                  <c:v>9.0840715360187244E-2</c:v>
                </c:pt>
                <c:pt idx="21853">
                  <c:v>9.0757145244860546E-2</c:v>
                </c:pt>
                <c:pt idx="21854">
                  <c:v>9.0757145244860546E-2</c:v>
                </c:pt>
                <c:pt idx="21855">
                  <c:v>9.0757145244860546E-2</c:v>
                </c:pt>
                <c:pt idx="21856">
                  <c:v>9.0757145244860546E-2</c:v>
                </c:pt>
                <c:pt idx="21857">
                  <c:v>9.0673575129533723E-2</c:v>
                </c:pt>
                <c:pt idx="21858">
                  <c:v>9.0673575129533723E-2</c:v>
                </c:pt>
                <c:pt idx="21859">
                  <c:v>9.0673575129533723E-2</c:v>
                </c:pt>
                <c:pt idx="21860">
                  <c:v>9.0673575129533723E-2</c:v>
                </c:pt>
                <c:pt idx="21861">
                  <c:v>9.0673575129533723E-2</c:v>
                </c:pt>
                <c:pt idx="21862">
                  <c:v>9.0673575129533723E-2</c:v>
                </c:pt>
                <c:pt idx="21863">
                  <c:v>9.0673575129533723E-2</c:v>
                </c:pt>
                <c:pt idx="21864">
                  <c:v>9.0590005014206984E-2</c:v>
                </c:pt>
                <c:pt idx="21865">
                  <c:v>9.0590005014206984E-2</c:v>
                </c:pt>
                <c:pt idx="21866">
                  <c:v>9.0590005014206984E-2</c:v>
                </c:pt>
                <c:pt idx="21867">
                  <c:v>9.0590005014206984E-2</c:v>
                </c:pt>
                <c:pt idx="21868">
                  <c:v>9.0590005014206984E-2</c:v>
                </c:pt>
                <c:pt idx="21869">
                  <c:v>9.0506434898880175E-2</c:v>
                </c:pt>
                <c:pt idx="21870">
                  <c:v>9.0506434898880175E-2</c:v>
                </c:pt>
                <c:pt idx="21871">
                  <c:v>9.0506434898880175E-2</c:v>
                </c:pt>
                <c:pt idx="21872">
                  <c:v>9.0506434898880175E-2</c:v>
                </c:pt>
                <c:pt idx="21873">
                  <c:v>9.0506434898880175E-2</c:v>
                </c:pt>
                <c:pt idx="21874">
                  <c:v>9.0422864783553505E-2</c:v>
                </c:pt>
                <c:pt idx="21875">
                  <c:v>9.0422864783553505E-2</c:v>
                </c:pt>
                <c:pt idx="21876">
                  <c:v>9.0422864783553505E-2</c:v>
                </c:pt>
                <c:pt idx="21877">
                  <c:v>9.0422864783553505E-2</c:v>
                </c:pt>
                <c:pt idx="21878">
                  <c:v>9.0422864783553505E-2</c:v>
                </c:pt>
                <c:pt idx="21879">
                  <c:v>9.0422864783553505E-2</c:v>
                </c:pt>
                <c:pt idx="21880">
                  <c:v>9.0422864783553505E-2</c:v>
                </c:pt>
                <c:pt idx="21881">
                  <c:v>9.0422864783553505E-2</c:v>
                </c:pt>
                <c:pt idx="21882">
                  <c:v>9.0422864783553505E-2</c:v>
                </c:pt>
                <c:pt idx="21883">
                  <c:v>9.0422864783553505E-2</c:v>
                </c:pt>
                <c:pt idx="21884">
                  <c:v>9.0422864783553505E-2</c:v>
                </c:pt>
                <c:pt idx="21885">
                  <c:v>9.0422864783553505E-2</c:v>
                </c:pt>
                <c:pt idx="21886">
                  <c:v>9.0339294668226683E-2</c:v>
                </c:pt>
                <c:pt idx="21887">
                  <c:v>9.0339294668226683E-2</c:v>
                </c:pt>
                <c:pt idx="21888">
                  <c:v>9.0339294668226683E-2</c:v>
                </c:pt>
                <c:pt idx="21889">
                  <c:v>9.0339294668226683E-2</c:v>
                </c:pt>
                <c:pt idx="21890">
                  <c:v>9.0339294668226683E-2</c:v>
                </c:pt>
                <c:pt idx="21891">
                  <c:v>9.0255724552899957E-2</c:v>
                </c:pt>
                <c:pt idx="21892">
                  <c:v>9.0255724552899957E-2</c:v>
                </c:pt>
                <c:pt idx="21893">
                  <c:v>9.0172154437573079E-2</c:v>
                </c:pt>
                <c:pt idx="21894">
                  <c:v>9.0172154437573079E-2</c:v>
                </c:pt>
                <c:pt idx="21895">
                  <c:v>9.0088584322246326E-2</c:v>
                </c:pt>
                <c:pt idx="21896">
                  <c:v>9.0088584322246326E-2</c:v>
                </c:pt>
                <c:pt idx="21897">
                  <c:v>9.0088584322246326E-2</c:v>
                </c:pt>
                <c:pt idx="21898">
                  <c:v>9.0088584322246326E-2</c:v>
                </c:pt>
                <c:pt idx="21899">
                  <c:v>9.0088584322246326E-2</c:v>
                </c:pt>
                <c:pt idx="21900">
                  <c:v>9.0088584322246326E-2</c:v>
                </c:pt>
                <c:pt idx="21901">
                  <c:v>9.0005014206919642E-2</c:v>
                </c:pt>
                <c:pt idx="21902">
                  <c:v>9.0005014206919642E-2</c:v>
                </c:pt>
                <c:pt idx="21903">
                  <c:v>9.0005014206919642E-2</c:v>
                </c:pt>
                <c:pt idx="21904">
                  <c:v>9.0005014206919642E-2</c:v>
                </c:pt>
                <c:pt idx="21905">
                  <c:v>9.0005014206919642E-2</c:v>
                </c:pt>
                <c:pt idx="21906">
                  <c:v>9.0005014206919642E-2</c:v>
                </c:pt>
                <c:pt idx="21907">
                  <c:v>9.0005014206919642E-2</c:v>
                </c:pt>
                <c:pt idx="21908">
                  <c:v>9.0005014206919642E-2</c:v>
                </c:pt>
                <c:pt idx="21909">
                  <c:v>9.0005014206919642E-2</c:v>
                </c:pt>
                <c:pt idx="21910">
                  <c:v>9.0005014206919642E-2</c:v>
                </c:pt>
                <c:pt idx="21911">
                  <c:v>9.0005014206919642E-2</c:v>
                </c:pt>
                <c:pt idx="21912">
                  <c:v>9.0005014206919642E-2</c:v>
                </c:pt>
                <c:pt idx="21913">
                  <c:v>9.0005014206919642E-2</c:v>
                </c:pt>
                <c:pt idx="21914">
                  <c:v>8.9921444091592945E-2</c:v>
                </c:pt>
                <c:pt idx="21915">
                  <c:v>8.9837873976266192E-2</c:v>
                </c:pt>
                <c:pt idx="21916">
                  <c:v>8.9837873976266192E-2</c:v>
                </c:pt>
                <c:pt idx="21917">
                  <c:v>8.9837873976266192E-2</c:v>
                </c:pt>
                <c:pt idx="21918">
                  <c:v>8.9837873976266192E-2</c:v>
                </c:pt>
                <c:pt idx="21919">
                  <c:v>8.9754303860939383E-2</c:v>
                </c:pt>
                <c:pt idx="21920">
                  <c:v>8.9670733745612574E-2</c:v>
                </c:pt>
                <c:pt idx="21921">
                  <c:v>8.958716363028589E-2</c:v>
                </c:pt>
                <c:pt idx="21922">
                  <c:v>8.958716363028589E-2</c:v>
                </c:pt>
                <c:pt idx="21923">
                  <c:v>8.958716363028589E-2</c:v>
                </c:pt>
                <c:pt idx="21924">
                  <c:v>8.958716363028589E-2</c:v>
                </c:pt>
                <c:pt idx="21925">
                  <c:v>8.958716363028589E-2</c:v>
                </c:pt>
                <c:pt idx="21926">
                  <c:v>8.958716363028589E-2</c:v>
                </c:pt>
                <c:pt idx="21927">
                  <c:v>8.958716363028589E-2</c:v>
                </c:pt>
                <c:pt idx="21928">
                  <c:v>8.9503593514959123E-2</c:v>
                </c:pt>
                <c:pt idx="21929">
                  <c:v>8.9503593514959123E-2</c:v>
                </c:pt>
                <c:pt idx="21930">
                  <c:v>8.9503593514959123E-2</c:v>
                </c:pt>
                <c:pt idx="21931">
                  <c:v>8.9503593514959123E-2</c:v>
                </c:pt>
                <c:pt idx="21932">
                  <c:v>8.942002339963237E-2</c:v>
                </c:pt>
                <c:pt idx="21933">
                  <c:v>8.942002339963237E-2</c:v>
                </c:pt>
                <c:pt idx="21934">
                  <c:v>8.9336453284305506E-2</c:v>
                </c:pt>
                <c:pt idx="21935">
                  <c:v>8.9336453284305506E-2</c:v>
                </c:pt>
                <c:pt idx="21936">
                  <c:v>8.9336453284305506E-2</c:v>
                </c:pt>
                <c:pt idx="21937">
                  <c:v>8.9336453284305506E-2</c:v>
                </c:pt>
                <c:pt idx="21938">
                  <c:v>8.9336453284305506E-2</c:v>
                </c:pt>
                <c:pt idx="21939">
                  <c:v>8.9252883168978767E-2</c:v>
                </c:pt>
                <c:pt idx="21940">
                  <c:v>8.9169313053652124E-2</c:v>
                </c:pt>
                <c:pt idx="21941">
                  <c:v>8.9169313053652124E-2</c:v>
                </c:pt>
                <c:pt idx="21942">
                  <c:v>8.9169313053652124E-2</c:v>
                </c:pt>
                <c:pt idx="21943">
                  <c:v>8.9169313053652124E-2</c:v>
                </c:pt>
                <c:pt idx="21944">
                  <c:v>8.9169313053652124E-2</c:v>
                </c:pt>
                <c:pt idx="21945">
                  <c:v>8.9085742938325274E-2</c:v>
                </c:pt>
                <c:pt idx="21946">
                  <c:v>8.9085742938325274E-2</c:v>
                </c:pt>
                <c:pt idx="21947">
                  <c:v>8.9085742938325274E-2</c:v>
                </c:pt>
                <c:pt idx="21948">
                  <c:v>8.9002172822998507E-2</c:v>
                </c:pt>
                <c:pt idx="21949">
                  <c:v>8.9002172822998507E-2</c:v>
                </c:pt>
                <c:pt idx="21950">
                  <c:v>8.9002172822998507E-2</c:v>
                </c:pt>
                <c:pt idx="21951">
                  <c:v>8.9002172822998507E-2</c:v>
                </c:pt>
                <c:pt idx="21952">
                  <c:v>8.9002172822998507E-2</c:v>
                </c:pt>
                <c:pt idx="21953">
                  <c:v>8.9002172822998507E-2</c:v>
                </c:pt>
                <c:pt idx="21954">
                  <c:v>8.8918602707671754E-2</c:v>
                </c:pt>
                <c:pt idx="21955">
                  <c:v>8.8835032592345015E-2</c:v>
                </c:pt>
                <c:pt idx="21956">
                  <c:v>8.8835032592345015E-2</c:v>
                </c:pt>
                <c:pt idx="21957">
                  <c:v>8.8835032592345015E-2</c:v>
                </c:pt>
                <c:pt idx="21958">
                  <c:v>8.8835032592345015E-2</c:v>
                </c:pt>
                <c:pt idx="21959">
                  <c:v>8.8835032592345015E-2</c:v>
                </c:pt>
                <c:pt idx="21960">
                  <c:v>8.8751462477018345E-2</c:v>
                </c:pt>
                <c:pt idx="21961">
                  <c:v>8.8667892361691619E-2</c:v>
                </c:pt>
                <c:pt idx="21962">
                  <c:v>8.8584322246364769E-2</c:v>
                </c:pt>
                <c:pt idx="21963">
                  <c:v>8.8584322246364769E-2</c:v>
                </c:pt>
                <c:pt idx="21964">
                  <c:v>8.8584322246364769E-2</c:v>
                </c:pt>
                <c:pt idx="21965">
                  <c:v>8.8584322246364769E-2</c:v>
                </c:pt>
                <c:pt idx="21966">
                  <c:v>8.8584322246364769E-2</c:v>
                </c:pt>
                <c:pt idx="21967">
                  <c:v>8.8500752131038016E-2</c:v>
                </c:pt>
                <c:pt idx="21968">
                  <c:v>8.8417182015711138E-2</c:v>
                </c:pt>
                <c:pt idx="21969">
                  <c:v>8.8333611900384454E-2</c:v>
                </c:pt>
                <c:pt idx="21970">
                  <c:v>8.8333611900384454E-2</c:v>
                </c:pt>
                <c:pt idx="21971">
                  <c:v>8.8333611900384454E-2</c:v>
                </c:pt>
                <c:pt idx="21972">
                  <c:v>8.8250041785057756E-2</c:v>
                </c:pt>
                <c:pt idx="21973">
                  <c:v>8.8166471669730961E-2</c:v>
                </c:pt>
                <c:pt idx="21974">
                  <c:v>8.8082901554404167E-2</c:v>
                </c:pt>
                <c:pt idx="21975">
                  <c:v>8.8082901554404167E-2</c:v>
                </c:pt>
                <c:pt idx="21976">
                  <c:v>8.8082901554404167E-2</c:v>
                </c:pt>
                <c:pt idx="21977">
                  <c:v>8.7999331439077344E-2</c:v>
                </c:pt>
                <c:pt idx="21978">
                  <c:v>8.7915761323750702E-2</c:v>
                </c:pt>
                <c:pt idx="21979">
                  <c:v>8.7915761323750702E-2</c:v>
                </c:pt>
                <c:pt idx="21980">
                  <c:v>8.7915761323750702E-2</c:v>
                </c:pt>
                <c:pt idx="21981">
                  <c:v>8.7915761323750702E-2</c:v>
                </c:pt>
                <c:pt idx="21982">
                  <c:v>8.7915761323750702E-2</c:v>
                </c:pt>
                <c:pt idx="21983">
                  <c:v>8.7915761323750702E-2</c:v>
                </c:pt>
                <c:pt idx="21984">
                  <c:v>8.7915761323750702E-2</c:v>
                </c:pt>
                <c:pt idx="21985">
                  <c:v>8.7832191208423893E-2</c:v>
                </c:pt>
                <c:pt idx="21986">
                  <c:v>8.7832191208423893E-2</c:v>
                </c:pt>
                <c:pt idx="21987">
                  <c:v>8.7832191208423893E-2</c:v>
                </c:pt>
                <c:pt idx="21988">
                  <c:v>8.7832191208423893E-2</c:v>
                </c:pt>
                <c:pt idx="21989">
                  <c:v>8.7832191208423893E-2</c:v>
                </c:pt>
                <c:pt idx="21990">
                  <c:v>8.7748621093097154E-2</c:v>
                </c:pt>
                <c:pt idx="21991">
                  <c:v>8.7665050977770401E-2</c:v>
                </c:pt>
                <c:pt idx="21992">
                  <c:v>8.7665050977770401E-2</c:v>
                </c:pt>
                <c:pt idx="21993">
                  <c:v>8.7665050977770401E-2</c:v>
                </c:pt>
                <c:pt idx="21994">
                  <c:v>8.7665050977770401E-2</c:v>
                </c:pt>
                <c:pt idx="21995">
                  <c:v>8.7665050977770401E-2</c:v>
                </c:pt>
                <c:pt idx="21996">
                  <c:v>8.7665050977770401E-2</c:v>
                </c:pt>
                <c:pt idx="21997">
                  <c:v>8.7665050977770401E-2</c:v>
                </c:pt>
                <c:pt idx="21998">
                  <c:v>8.7665050977770401E-2</c:v>
                </c:pt>
                <c:pt idx="21999">
                  <c:v>8.7665050977770401E-2</c:v>
                </c:pt>
                <c:pt idx="22000">
                  <c:v>8.7581480862443564E-2</c:v>
                </c:pt>
                <c:pt idx="22001">
                  <c:v>8.7581480862443564E-2</c:v>
                </c:pt>
                <c:pt idx="22002">
                  <c:v>8.7581480862443564E-2</c:v>
                </c:pt>
                <c:pt idx="22003">
                  <c:v>8.7581480862443564E-2</c:v>
                </c:pt>
                <c:pt idx="22004">
                  <c:v>8.7581480862443564E-2</c:v>
                </c:pt>
                <c:pt idx="22005">
                  <c:v>8.7581480862443564E-2</c:v>
                </c:pt>
                <c:pt idx="22006">
                  <c:v>8.7581480862443564E-2</c:v>
                </c:pt>
                <c:pt idx="22007">
                  <c:v>8.7581480862443564E-2</c:v>
                </c:pt>
                <c:pt idx="22008">
                  <c:v>8.7581480862443564E-2</c:v>
                </c:pt>
                <c:pt idx="22009">
                  <c:v>8.7581480862443564E-2</c:v>
                </c:pt>
                <c:pt idx="22010">
                  <c:v>8.7581480862443564E-2</c:v>
                </c:pt>
                <c:pt idx="22011">
                  <c:v>8.7497910747116894E-2</c:v>
                </c:pt>
                <c:pt idx="22012">
                  <c:v>8.7497910747116894E-2</c:v>
                </c:pt>
                <c:pt idx="22013">
                  <c:v>8.7497910747116894E-2</c:v>
                </c:pt>
                <c:pt idx="22014">
                  <c:v>8.7414340631790141E-2</c:v>
                </c:pt>
                <c:pt idx="22015">
                  <c:v>8.7414340631790141E-2</c:v>
                </c:pt>
                <c:pt idx="22016">
                  <c:v>8.7414340631790141E-2</c:v>
                </c:pt>
                <c:pt idx="22017">
                  <c:v>8.7414340631790141E-2</c:v>
                </c:pt>
                <c:pt idx="22018">
                  <c:v>8.7414340631790141E-2</c:v>
                </c:pt>
                <c:pt idx="22019">
                  <c:v>8.7414340631790141E-2</c:v>
                </c:pt>
                <c:pt idx="22020">
                  <c:v>8.7330770516463346E-2</c:v>
                </c:pt>
                <c:pt idx="22021">
                  <c:v>8.724720040113651E-2</c:v>
                </c:pt>
                <c:pt idx="22022">
                  <c:v>8.7163630285809757E-2</c:v>
                </c:pt>
                <c:pt idx="22023">
                  <c:v>8.7080060170483156E-2</c:v>
                </c:pt>
                <c:pt idx="22024">
                  <c:v>8.6996490055156361E-2</c:v>
                </c:pt>
                <c:pt idx="22025">
                  <c:v>8.6996490055156361E-2</c:v>
                </c:pt>
                <c:pt idx="22026">
                  <c:v>8.6996490055156361E-2</c:v>
                </c:pt>
                <c:pt idx="22027">
                  <c:v>8.6996490055156361E-2</c:v>
                </c:pt>
                <c:pt idx="22028">
                  <c:v>8.6996490055156361E-2</c:v>
                </c:pt>
                <c:pt idx="22029">
                  <c:v>8.6912919939829525E-2</c:v>
                </c:pt>
                <c:pt idx="22030">
                  <c:v>8.6912919939829525E-2</c:v>
                </c:pt>
                <c:pt idx="22031">
                  <c:v>8.6912919939829525E-2</c:v>
                </c:pt>
                <c:pt idx="22032">
                  <c:v>8.6829349824502772E-2</c:v>
                </c:pt>
                <c:pt idx="22033">
                  <c:v>8.6829349824502772E-2</c:v>
                </c:pt>
                <c:pt idx="22034">
                  <c:v>8.6829349824502772E-2</c:v>
                </c:pt>
                <c:pt idx="22035">
                  <c:v>8.6829349824502772E-2</c:v>
                </c:pt>
                <c:pt idx="22036">
                  <c:v>8.6745779709175963E-2</c:v>
                </c:pt>
                <c:pt idx="22037">
                  <c:v>8.6745779709175963E-2</c:v>
                </c:pt>
                <c:pt idx="22038">
                  <c:v>8.6745779709175963E-2</c:v>
                </c:pt>
                <c:pt idx="22039">
                  <c:v>8.6745779709175963E-2</c:v>
                </c:pt>
                <c:pt idx="22040">
                  <c:v>8.6745779709175963E-2</c:v>
                </c:pt>
                <c:pt idx="22041">
                  <c:v>8.6745779709175963E-2</c:v>
                </c:pt>
                <c:pt idx="22042">
                  <c:v>8.6662209593849349E-2</c:v>
                </c:pt>
                <c:pt idx="22043">
                  <c:v>8.6662209593849349E-2</c:v>
                </c:pt>
                <c:pt idx="22044">
                  <c:v>8.6662209593849349E-2</c:v>
                </c:pt>
                <c:pt idx="22045">
                  <c:v>8.6662209593849349E-2</c:v>
                </c:pt>
                <c:pt idx="22046">
                  <c:v>8.6662209593849349E-2</c:v>
                </c:pt>
                <c:pt idx="22047">
                  <c:v>8.6578639478522526E-2</c:v>
                </c:pt>
                <c:pt idx="22048">
                  <c:v>8.6495069363195787E-2</c:v>
                </c:pt>
                <c:pt idx="22049">
                  <c:v>8.6411499247868964E-2</c:v>
                </c:pt>
                <c:pt idx="22050">
                  <c:v>8.6411499247868964E-2</c:v>
                </c:pt>
                <c:pt idx="22051">
                  <c:v>8.6327929132542239E-2</c:v>
                </c:pt>
                <c:pt idx="22052">
                  <c:v>8.6327929132542239E-2</c:v>
                </c:pt>
                <c:pt idx="22053">
                  <c:v>8.6327929132542239E-2</c:v>
                </c:pt>
                <c:pt idx="22054">
                  <c:v>8.6327929132542239E-2</c:v>
                </c:pt>
                <c:pt idx="22055">
                  <c:v>8.6244359017215416E-2</c:v>
                </c:pt>
                <c:pt idx="22056">
                  <c:v>8.6244359017215416E-2</c:v>
                </c:pt>
                <c:pt idx="22057">
                  <c:v>8.6244359017215416E-2</c:v>
                </c:pt>
                <c:pt idx="22058">
                  <c:v>8.6244359017215416E-2</c:v>
                </c:pt>
                <c:pt idx="22059">
                  <c:v>8.6244359017215416E-2</c:v>
                </c:pt>
                <c:pt idx="22060">
                  <c:v>8.6244359017215416E-2</c:v>
                </c:pt>
                <c:pt idx="22061">
                  <c:v>8.6160788901888732E-2</c:v>
                </c:pt>
                <c:pt idx="22062">
                  <c:v>8.6160788901888732E-2</c:v>
                </c:pt>
                <c:pt idx="22063">
                  <c:v>8.6160788901888732E-2</c:v>
                </c:pt>
                <c:pt idx="22064">
                  <c:v>8.6077218786561965E-2</c:v>
                </c:pt>
                <c:pt idx="22065">
                  <c:v>8.6077218786561965E-2</c:v>
                </c:pt>
                <c:pt idx="22066">
                  <c:v>8.6077218786561965E-2</c:v>
                </c:pt>
                <c:pt idx="22067">
                  <c:v>8.6077218786561965E-2</c:v>
                </c:pt>
                <c:pt idx="22068">
                  <c:v>8.6077218786561965E-2</c:v>
                </c:pt>
                <c:pt idx="22069">
                  <c:v>8.6077218786561965E-2</c:v>
                </c:pt>
                <c:pt idx="22070">
                  <c:v>8.6077218786561965E-2</c:v>
                </c:pt>
                <c:pt idx="22071">
                  <c:v>8.6077218786561965E-2</c:v>
                </c:pt>
                <c:pt idx="22072">
                  <c:v>8.6077218786561965E-2</c:v>
                </c:pt>
                <c:pt idx="22073">
                  <c:v>8.6077218786561965E-2</c:v>
                </c:pt>
                <c:pt idx="22074">
                  <c:v>8.5993648671235184E-2</c:v>
                </c:pt>
                <c:pt idx="22075">
                  <c:v>8.5993648671235184E-2</c:v>
                </c:pt>
                <c:pt idx="22076">
                  <c:v>8.5993648671235184E-2</c:v>
                </c:pt>
                <c:pt idx="22077">
                  <c:v>8.5910078555908403E-2</c:v>
                </c:pt>
                <c:pt idx="22078">
                  <c:v>8.5910078555908403E-2</c:v>
                </c:pt>
                <c:pt idx="22079">
                  <c:v>8.5910078555908403E-2</c:v>
                </c:pt>
                <c:pt idx="22080">
                  <c:v>8.5910078555908403E-2</c:v>
                </c:pt>
                <c:pt idx="22081">
                  <c:v>8.5910078555908403E-2</c:v>
                </c:pt>
                <c:pt idx="22082">
                  <c:v>8.5910078555908403E-2</c:v>
                </c:pt>
                <c:pt idx="22083">
                  <c:v>8.5910078555908403E-2</c:v>
                </c:pt>
                <c:pt idx="22084">
                  <c:v>8.5910078555908403E-2</c:v>
                </c:pt>
                <c:pt idx="22085">
                  <c:v>8.5910078555908403E-2</c:v>
                </c:pt>
                <c:pt idx="22086">
                  <c:v>8.5910078555908403E-2</c:v>
                </c:pt>
                <c:pt idx="22087">
                  <c:v>8.5910078555908403E-2</c:v>
                </c:pt>
                <c:pt idx="22088">
                  <c:v>8.582650844058165E-2</c:v>
                </c:pt>
                <c:pt idx="22089">
                  <c:v>8.582650844058165E-2</c:v>
                </c:pt>
                <c:pt idx="22090">
                  <c:v>8.582650844058165E-2</c:v>
                </c:pt>
                <c:pt idx="22091">
                  <c:v>8.574293832525498E-2</c:v>
                </c:pt>
                <c:pt idx="22092">
                  <c:v>8.574293832525498E-2</c:v>
                </c:pt>
                <c:pt idx="22093">
                  <c:v>8.5659368209928213E-2</c:v>
                </c:pt>
                <c:pt idx="22094">
                  <c:v>8.5575798094601419E-2</c:v>
                </c:pt>
                <c:pt idx="22095">
                  <c:v>8.5575798094601419E-2</c:v>
                </c:pt>
                <c:pt idx="22096">
                  <c:v>8.5575798094601419E-2</c:v>
                </c:pt>
                <c:pt idx="22097">
                  <c:v>8.5492227979274596E-2</c:v>
                </c:pt>
                <c:pt idx="22098">
                  <c:v>8.5408657863947773E-2</c:v>
                </c:pt>
                <c:pt idx="22099">
                  <c:v>8.5408657863947773E-2</c:v>
                </c:pt>
                <c:pt idx="22100">
                  <c:v>8.5325087748621187E-2</c:v>
                </c:pt>
                <c:pt idx="22101">
                  <c:v>8.5325087748621187E-2</c:v>
                </c:pt>
                <c:pt idx="22102">
                  <c:v>8.5325087748621187E-2</c:v>
                </c:pt>
                <c:pt idx="22103">
                  <c:v>8.5325087748621187E-2</c:v>
                </c:pt>
                <c:pt idx="22104">
                  <c:v>8.5325087748621187E-2</c:v>
                </c:pt>
                <c:pt idx="22105">
                  <c:v>8.524151763329435E-2</c:v>
                </c:pt>
                <c:pt idx="22106">
                  <c:v>8.524151763329435E-2</c:v>
                </c:pt>
                <c:pt idx="22107">
                  <c:v>8.5157947517967611E-2</c:v>
                </c:pt>
                <c:pt idx="22108">
                  <c:v>8.5074377402640816E-2</c:v>
                </c:pt>
                <c:pt idx="22109">
                  <c:v>8.4990807287314035E-2</c:v>
                </c:pt>
                <c:pt idx="22110">
                  <c:v>8.4990807287314035E-2</c:v>
                </c:pt>
                <c:pt idx="22111">
                  <c:v>8.4990807287314035E-2</c:v>
                </c:pt>
                <c:pt idx="22112">
                  <c:v>8.4907237171987365E-2</c:v>
                </c:pt>
                <c:pt idx="22113">
                  <c:v>8.4907237171987365E-2</c:v>
                </c:pt>
                <c:pt idx="22114">
                  <c:v>8.4907237171987365E-2</c:v>
                </c:pt>
                <c:pt idx="22115">
                  <c:v>8.4907237171987365E-2</c:v>
                </c:pt>
                <c:pt idx="22116">
                  <c:v>8.4907237171987365E-2</c:v>
                </c:pt>
                <c:pt idx="22117">
                  <c:v>8.4907237171987365E-2</c:v>
                </c:pt>
                <c:pt idx="22118">
                  <c:v>8.4907237171987365E-2</c:v>
                </c:pt>
                <c:pt idx="22119">
                  <c:v>8.4907237171987365E-2</c:v>
                </c:pt>
                <c:pt idx="22120">
                  <c:v>8.4823667056660612E-2</c:v>
                </c:pt>
                <c:pt idx="22121">
                  <c:v>8.4823667056660612E-2</c:v>
                </c:pt>
                <c:pt idx="22122">
                  <c:v>8.4823667056660612E-2</c:v>
                </c:pt>
                <c:pt idx="22123">
                  <c:v>8.4740096941333803E-2</c:v>
                </c:pt>
                <c:pt idx="22124">
                  <c:v>8.4740096941333803E-2</c:v>
                </c:pt>
                <c:pt idx="22125">
                  <c:v>8.4740096941333803E-2</c:v>
                </c:pt>
                <c:pt idx="22126">
                  <c:v>8.4740096941333803E-2</c:v>
                </c:pt>
                <c:pt idx="22127">
                  <c:v>8.4740096941333803E-2</c:v>
                </c:pt>
                <c:pt idx="22128">
                  <c:v>8.4740096941333803E-2</c:v>
                </c:pt>
                <c:pt idx="22129">
                  <c:v>8.4740096941333803E-2</c:v>
                </c:pt>
                <c:pt idx="22130">
                  <c:v>8.4740096941333803E-2</c:v>
                </c:pt>
                <c:pt idx="22131">
                  <c:v>8.4656526826007064E-2</c:v>
                </c:pt>
                <c:pt idx="22132">
                  <c:v>8.4656526826007064E-2</c:v>
                </c:pt>
                <c:pt idx="22133">
                  <c:v>8.4656526826007064E-2</c:v>
                </c:pt>
                <c:pt idx="22134">
                  <c:v>8.4656526826007064E-2</c:v>
                </c:pt>
                <c:pt idx="22135">
                  <c:v>8.4572956710680255E-2</c:v>
                </c:pt>
                <c:pt idx="22136">
                  <c:v>8.4572956710680255E-2</c:v>
                </c:pt>
                <c:pt idx="22137">
                  <c:v>8.4489386595353544E-2</c:v>
                </c:pt>
                <c:pt idx="22138">
                  <c:v>8.4489386595353544E-2</c:v>
                </c:pt>
                <c:pt idx="22139">
                  <c:v>8.4489386595353544E-2</c:v>
                </c:pt>
                <c:pt idx="22140">
                  <c:v>8.4489386595353544E-2</c:v>
                </c:pt>
                <c:pt idx="22141">
                  <c:v>8.4489386595353544E-2</c:v>
                </c:pt>
                <c:pt idx="22142">
                  <c:v>8.4405816480026791E-2</c:v>
                </c:pt>
                <c:pt idx="22143">
                  <c:v>8.4405816480026791E-2</c:v>
                </c:pt>
                <c:pt idx="22144">
                  <c:v>8.4322246364700051E-2</c:v>
                </c:pt>
                <c:pt idx="22145">
                  <c:v>8.4322246364700051E-2</c:v>
                </c:pt>
                <c:pt idx="22146">
                  <c:v>8.4322246364700051E-2</c:v>
                </c:pt>
                <c:pt idx="22147">
                  <c:v>8.4238676249373229E-2</c:v>
                </c:pt>
                <c:pt idx="22148">
                  <c:v>8.4155106134046531E-2</c:v>
                </c:pt>
                <c:pt idx="22149">
                  <c:v>8.407153601871975E-2</c:v>
                </c:pt>
                <c:pt idx="22150">
                  <c:v>8.407153601871975E-2</c:v>
                </c:pt>
                <c:pt idx="22151">
                  <c:v>8.3987965903393053E-2</c:v>
                </c:pt>
                <c:pt idx="22152">
                  <c:v>8.3987965903393053E-2</c:v>
                </c:pt>
                <c:pt idx="22153">
                  <c:v>8.3987965903393053E-2</c:v>
                </c:pt>
                <c:pt idx="22154">
                  <c:v>8.3987965903393053E-2</c:v>
                </c:pt>
                <c:pt idx="22155">
                  <c:v>8.3987965903393053E-2</c:v>
                </c:pt>
                <c:pt idx="22156">
                  <c:v>8.3987965903393053E-2</c:v>
                </c:pt>
                <c:pt idx="22157">
                  <c:v>8.3987965903393053E-2</c:v>
                </c:pt>
                <c:pt idx="22158">
                  <c:v>8.3987965903393053E-2</c:v>
                </c:pt>
                <c:pt idx="22159">
                  <c:v>8.3987965903393053E-2</c:v>
                </c:pt>
                <c:pt idx="22160">
                  <c:v>8.3987965903393053E-2</c:v>
                </c:pt>
                <c:pt idx="22161">
                  <c:v>8.3904395788066313E-2</c:v>
                </c:pt>
                <c:pt idx="22162">
                  <c:v>8.3904395788066313E-2</c:v>
                </c:pt>
                <c:pt idx="22163">
                  <c:v>8.3904395788066313E-2</c:v>
                </c:pt>
                <c:pt idx="22164">
                  <c:v>8.3904395788066313E-2</c:v>
                </c:pt>
                <c:pt idx="22165">
                  <c:v>8.3904395788066313E-2</c:v>
                </c:pt>
                <c:pt idx="22166">
                  <c:v>8.3904395788066313E-2</c:v>
                </c:pt>
                <c:pt idx="22167">
                  <c:v>8.3820825672739505E-2</c:v>
                </c:pt>
                <c:pt idx="22168">
                  <c:v>8.3820825672739505E-2</c:v>
                </c:pt>
                <c:pt idx="22169">
                  <c:v>8.3820825672739505E-2</c:v>
                </c:pt>
                <c:pt idx="22170">
                  <c:v>8.3737255557412696E-2</c:v>
                </c:pt>
                <c:pt idx="22171">
                  <c:v>8.3737255557412696E-2</c:v>
                </c:pt>
                <c:pt idx="22172">
                  <c:v>8.3737255557412696E-2</c:v>
                </c:pt>
                <c:pt idx="22173">
                  <c:v>8.3737255557412696E-2</c:v>
                </c:pt>
                <c:pt idx="22174">
                  <c:v>8.3737255557412696E-2</c:v>
                </c:pt>
                <c:pt idx="22175">
                  <c:v>8.3653685442086012E-2</c:v>
                </c:pt>
                <c:pt idx="22176">
                  <c:v>8.3653685442086012E-2</c:v>
                </c:pt>
                <c:pt idx="22177">
                  <c:v>8.3653685442086012E-2</c:v>
                </c:pt>
                <c:pt idx="22178">
                  <c:v>8.3653685442086012E-2</c:v>
                </c:pt>
                <c:pt idx="22179">
                  <c:v>8.3653685442086012E-2</c:v>
                </c:pt>
                <c:pt idx="22180">
                  <c:v>8.3570115326759231E-2</c:v>
                </c:pt>
                <c:pt idx="22181">
                  <c:v>8.348654521143245E-2</c:v>
                </c:pt>
                <c:pt idx="22182">
                  <c:v>8.3402975096105628E-2</c:v>
                </c:pt>
                <c:pt idx="22183">
                  <c:v>8.3402975096105628E-2</c:v>
                </c:pt>
                <c:pt idx="22184">
                  <c:v>8.3319404980778847E-2</c:v>
                </c:pt>
                <c:pt idx="22185">
                  <c:v>8.3319404980778847E-2</c:v>
                </c:pt>
                <c:pt idx="22186">
                  <c:v>8.3319404980778847E-2</c:v>
                </c:pt>
                <c:pt idx="22187">
                  <c:v>8.3235834865452232E-2</c:v>
                </c:pt>
                <c:pt idx="22188">
                  <c:v>8.3235834865452232E-2</c:v>
                </c:pt>
                <c:pt idx="22189">
                  <c:v>8.3235834865452232E-2</c:v>
                </c:pt>
                <c:pt idx="22190">
                  <c:v>8.3235834865452232E-2</c:v>
                </c:pt>
                <c:pt idx="22191">
                  <c:v>8.3152264750125396E-2</c:v>
                </c:pt>
                <c:pt idx="22192">
                  <c:v>8.3152264750125396E-2</c:v>
                </c:pt>
                <c:pt idx="22193">
                  <c:v>8.3152264750125396E-2</c:v>
                </c:pt>
                <c:pt idx="22194">
                  <c:v>8.3152264750125396E-2</c:v>
                </c:pt>
                <c:pt idx="22195">
                  <c:v>8.3152264750125396E-2</c:v>
                </c:pt>
                <c:pt idx="22196">
                  <c:v>8.3152264750125396E-2</c:v>
                </c:pt>
                <c:pt idx="22197">
                  <c:v>8.3152264750125396E-2</c:v>
                </c:pt>
                <c:pt idx="22198">
                  <c:v>8.3152264750125396E-2</c:v>
                </c:pt>
                <c:pt idx="22199">
                  <c:v>8.3152264750125396E-2</c:v>
                </c:pt>
                <c:pt idx="22200">
                  <c:v>8.3152264750125396E-2</c:v>
                </c:pt>
                <c:pt idx="22201">
                  <c:v>8.3068694634798629E-2</c:v>
                </c:pt>
                <c:pt idx="22202">
                  <c:v>8.3068694634798629E-2</c:v>
                </c:pt>
                <c:pt idx="22203">
                  <c:v>8.298512451947182E-2</c:v>
                </c:pt>
                <c:pt idx="22204">
                  <c:v>8.298512451947182E-2</c:v>
                </c:pt>
                <c:pt idx="22205">
                  <c:v>8.2901554404145039E-2</c:v>
                </c:pt>
                <c:pt idx="22206">
                  <c:v>8.2817984288818369E-2</c:v>
                </c:pt>
                <c:pt idx="22207">
                  <c:v>8.2817984288818369E-2</c:v>
                </c:pt>
                <c:pt idx="22208">
                  <c:v>8.2817984288818369E-2</c:v>
                </c:pt>
                <c:pt idx="22209">
                  <c:v>8.2817984288818369E-2</c:v>
                </c:pt>
                <c:pt idx="22210">
                  <c:v>8.2817984288818369E-2</c:v>
                </c:pt>
                <c:pt idx="22211">
                  <c:v>8.2817984288818369E-2</c:v>
                </c:pt>
                <c:pt idx="22212">
                  <c:v>8.2817984288818369E-2</c:v>
                </c:pt>
                <c:pt idx="22213">
                  <c:v>8.2817984288818369E-2</c:v>
                </c:pt>
                <c:pt idx="22214">
                  <c:v>8.2817984288818369E-2</c:v>
                </c:pt>
                <c:pt idx="22215">
                  <c:v>8.2817984288818369E-2</c:v>
                </c:pt>
                <c:pt idx="22216">
                  <c:v>8.2817984288818369E-2</c:v>
                </c:pt>
                <c:pt idx="22217">
                  <c:v>8.2817984288818369E-2</c:v>
                </c:pt>
                <c:pt idx="22218">
                  <c:v>8.2734414173491644E-2</c:v>
                </c:pt>
                <c:pt idx="22219">
                  <c:v>8.2734414173491644E-2</c:v>
                </c:pt>
                <c:pt idx="22220">
                  <c:v>8.2650844058164835E-2</c:v>
                </c:pt>
                <c:pt idx="22221">
                  <c:v>8.2650844058164835E-2</c:v>
                </c:pt>
                <c:pt idx="22222">
                  <c:v>8.2567273942838054E-2</c:v>
                </c:pt>
                <c:pt idx="22223">
                  <c:v>8.2567273942838054E-2</c:v>
                </c:pt>
                <c:pt idx="22224">
                  <c:v>8.2567273942838054E-2</c:v>
                </c:pt>
                <c:pt idx="22225">
                  <c:v>8.2483703827511148E-2</c:v>
                </c:pt>
                <c:pt idx="22226">
                  <c:v>8.2483703827511148E-2</c:v>
                </c:pt>
                <c:pt idx="22227">
                  <c:v>8.2483703827511148E-2</c:v>
                </c:pt>
                <c:pt idx="22228">
                  <c:v>8.2483703827511148E-2</c:v>
                </c:pt>
                <c:pt idx="22229">
                  <c:v>8.2400133712184548E-2</c:v>
                </c:pt>
                <c:pt idx="22230">
                  <c:v>8.2400133712184548E-2</c:v>
                </c:pt>
                <c:pt idx="22231">
                  <c:v>8.2400133712184548E-2</c:v>
                </c:pt>
                <c:pt idx="22232">
                  <c:v>8.2316563596857836E-2</c:v>
                </c:pt>
                <c:pt idx="22233">
                  <c:v>8.2232993481531014E-2</c:v>
                </c:pt>
                <c:pt idx="22234">
                  <c:v>8.2149423366204247E-2</c:v>
                </c:pt>
                <c:pt idx="22235">
                  <c:v>8.2149423366204247E-2</c:v>
                </c:pt>
                <c:pt idx="22236">
                  <c:v>8.2065853250877521E-2</c:v>
                </c:pt>
                <c:pt idx="22237">
                  <c:v>8.2065853250877521E-2</c:v>
                </c:pt>
                <c:pt idx="22238">
                  <c:v>8.2065853250877521E-2</c:v>
                </c:pt>
                <c:pt idx="22239">
                  <c:v>8.198228313555074E-2</c:v>
                </c:pt>
                <c:pt idx="22240">
                  <c:v>8.1898713020224001E-2</c:v>
                </c:pt>
                <c:pt idx="22241">
                  <c:v>8.1898713020224001E-2</c:v>
                </c:pt>
                <c:pt idx="22242">
                  <c:v>8.1898713020224001E-2</c:v>
                </c:pt>
                <c:pt idx="22243">
                  <c:v>8.1898713020224001E-2</c:v>
                </c:pt>
                <c:pt idx="22244">
                  <c:v>8.1815142904897262E-2</c:v>
                </c:pt>
                <c:pt idx="22245">
                  <c:v>8.1815142904897262E-2</c:v>
                </c:pt>
                <c:pt idx="22246">
                  <c:v>8.1815142904897262E-2</c:v>
                </c:pt>
                <c:pt idx="22247">
                  <c:v>8.1815142904897262E-2</c:v>
                </c:pt>
                <c:pt idx="22248">
                  <c:v>8.1815142904897262E-2</c:v>
                </c:pt>
                <c:pt idx="22249">
                  <c:v>8.1815142904897262E-2</c:v>
                </c:pt>
                <c:pt idx="22250">
                  <c:v>8.1731572789570522E-2</c:v>
                </c:pt>
                <c:pt idx="22251">
                  <c:v>8.1648002674243714E-2</c:v>
                </c:pt>
                <c:pt idx="22252">
                  <c:v>8.1564432558916947E-2</c:v>
                </c:pt>
                <c:pt idx="22253">
                  <c:v>8.1480862443590207E-2</c:v>
                </c:pt>
                <c:pt idx="22254">
                  <c:v>8.1480862443590207E-2</c:v>
                </c:pt>
                <c:pt idx="22255">
                  <c:v>8.1480862443590207E-2</c:v>
                </c:pt>
                <c:pt idx="22256">
                  <c:v>8.1480862443590207E-2</c:v>
                </c:pt>
                <c:pt idx="22257">
                  <c:v>8.1397292328263496E-2</c:v>
                </c:pt>
                <c:pt idx="22258">
                  <c:v>8.1397292328263496E-2</c:v>
                </c:pt>
                <c:pt idx="22259">
                  <c:v>8.1397292328263496E-2</c:v>
                </c:pt>
                <c:pt idx="22260">
                  <c:v>8.1397292328263496E-2</c:v>
                </c:pt>
                <c:pt idx="22261">
                  <c:v>8.1397292328263496E-2</c:v>
                </c:pt>
                <c:pt idx="22262">
                  <c:v>8.1313722212936632E-2</c:v>
                </c:pt>
                <c:pt idx="22263">
                  <c:v>8.1313722212936632E-2</c:v>
                </c:pt>
                <c:pt idx="22264">
                  <c:v>8.1313722212936632E-2</c:v>
                </c:pt>
                <c:pt idx="22265">
                  <c:v>8.1313722212936632E-2</c:v>
                </c:pt>
                <c:pt idx="22266">
                  <c:v>8.1313722212936632E-2</c:v>
                </c:pt>
                <c:pt idx="22267">
                  <c:v>8.1313722212936632E-2</c:v>
                </c:pt>
                <c:pt idx="22268">
                  <c:v>8.1313722212936632E-2</c:v>
                </c:pt>
                <c:pt idx="22269">
                  <c:v>8.1313722212936632E-2</c:v>
                </c:pt>
                <c:pt idx="22270">
                  <c:v>8.1313722212936632E-2</c:v>
                </c:pt>
                <c:pt idx="22271">
                  <c:v>8.1313722212936632E-2</c:v>
                </c:pt>
                <c:pt idx="22272">
                  <c:v>8.1230152097609892E-2</c:v>
                </c:pt>
                <c:pt idx="22273">
                  <c:v>8.1230152097609892E-2</c:v>
                </c:pt>
                <c:pt idx="22274">
                  <c:v>8.1230152097609892E-2</c:v>
                </c:pt>
                <c:pt idx="22275">
                  <c:v>8.1230152097609892E-2</c:v>
                </c:pt>
                <c:pt idx="22276">
                  <c:v>8.1146581982283097E-2</c:v>
                </c:pt>
                <c:pt idx="22277">
                  <c:v>8.1146581982283097E-2</c:v>
                </c:pt>
                <c:pt idx="22278">
                  <c:v>8.1146581982283097E-2</c:v>
                </c:pt>
                <c:pt idx="22279">
                  <c:v>8.1146581982283097E-2</c:v>
                </c:pt>
                <c:pt idx="22280">
                  <c:v>8.1146581982283097E-2</c:v>
                </c:pt>
                <c:pt idx="22281">
                  <c:v>8.1146581982283097E-2</c:v>
                </c:pt>
                <c:pt idx="22282">
                  <c:v>8.1146581982283097E-2</c:v>
                </c:pt>
                <c:pt idx="22283">
                  <c:v>8.1063011866956414E-2</c:v>
                </c:pt>
                <c:pt idx="22284">
                  <c:v>8.1063011866956414E-2</c:v>
                </c:pt>
                <c:pt idx="22285">
                  <c:v>8.1063011866956414E-2</c:v>
                </c:pt>
                <c:pt idx="22286">
                  <c:v>8.1063011866956414E-2</c:v>
                </c:pt>
                <c:pt idx="22287">
                  <c:v>8.0979441751629688E-2</c:v>
                </c:pt>
                <c:pt idx="22288">
                  <c:v>8.0979441751629688E-2</c:v>
                </c:pt>
                <c:pt idx="22289">
                  <c:v>8.0979441751629688E-2</c:v>
                </c:pt>
                <c:pt idx="22290">
                  <c:v>8.0895871636302907E-2</c:v>
                </c:pt>
                <c:pt idx="22291">
                  <c:v>8.0895871636302907E-2</c:v>
                </c:pt>
                <c:pt idx="22292">
                  <c:v>8.0812301520976099E-2</c:v>
                </c:pt>
                <c:pt idx="22293">
                  <c:v>8.0812301520976099E-2</c:v>
                </c:pt>
                <c:pt idx="22294">
                  <c:v>8.0812301520976099E-2</c:v>
                </c:pt>
                <c:pt idx="22295">
                  <c:v>8.072873140564929E-2</c:v>
                </c:pt>
                <c:pt idx="22296">
                  <c:v>8.0645161290322662E-2</c:v>
                </c:pt>
                <c:pt idx="22297">
                  <c:v>8.0645161290322662E-2</c:v>
                </c:pt>
                <c:pt idx="22298">
                  <c:v>8.0645161290322662E-2</c:v>
                </c:pt>
                <c:pt idx="22299">
                  <c:v>8.0645161290322662E-2</c:v>
                </c:pt>
                <c:pt idx="22300">
                  <c:v>8.0561591174995908E-2</c:v>
                </c:pt>
                <c:pt idx="22301">
                  <c:v>8.0561591174995908E-2</c:v>
                </c:pt>
                <c:pt idx="22302">
                  <c:v>8.0561591174995908E-2</c:v>
                </c:pt>
                <c:pt idx="22303">
                  <c:v>8.0561591174995908E-2</c:v>
                </c:pt>
                <c:pt idx="22304">
                  <c:v>8.0561591174995908E-2</c:v>
                </c:pt>
                <c:pt idx="22305">
                  <c:v>8.0478021059669086E-2</c:v>
                </c:pt>
                <c:pt idx="22306">
                  <c:v>8.0478021059669086E-2</c:v>
                </c:pt>
                <c:pt idx="22307">
                  <c:v>8.0394450944342319E-2</c:v>
                </c:pt>
                <c:pt idx="22308">
                  <c:v>8.0394450944342319E-2</c:v>
                </c:pt>
                <c:pt idx="22309">
                  <c:v>8.0394450944342319E-2</c:v>
                </c:pt>
                <c:pt idx="22310">
                  <c:v>8.0394450944342319E-2</c:v>
                </c:pt>
                <c:pt idx="22311">
                  <c:v>8.0394450944342319E-2</c:v>
                </c:pt>
                <c:pt idx="22312">
                  <c:v>8.0394450944342319E-2</c:v>
                </c:pt>
                <c:pt idx="22313">
                  <c:v>8.0394450944342319E-2</c:v>
                </c:pt>
                <c:pt idx="22314">
                  <c:v>8.0394450944342319E-2</c:v>
                </c:pt>
                <c:pt idx="22315">
                  <c:v>8.0310880829015496E-2</c:v>
                </c:pt>
                <c:pt idx="22316">
                  <c:v>8.0227310713688854E-2</c:v>
                </c:pt>
                <c:pt idx="22317">
                  <c:v>8.0227310713688854E-2</c:v>
                </c:pt>
                <c:pt idx="22318">
                  <c:v>8.0227310713688854E-2</c:v>
                </c:pt>
                <c:pt idx="22319">
                  <c:v>8.0227310713688854E-2</c:v>
                </c:pt>
                <c:pt idx="22320">
                  <c:v>8.0227310713688854E-2</c:v>
                </c:pt>
                <c:pt idx="22321">
                  <c:v>8.0227310713688854E-2</c:v>
                </c:pt>
                <c:pt idx="22322">
                  <c:v>8.0143740598362045E-2</c:v>
                </c:pt>
                <c:pt idx="22323">
                  <c:v>8.0143740598362045E-2</c:v>
                </c:pt>
                <c:pt idx="22324">
                  <c:v>8.0143740598362045E-2</c:v>
                </c:pt>
                <c:pt idx="22325">
                  <c:v>8.0143740598362045E-2</c:v>
                </c:pt>
                <c:pt idx="22326">
                  <c:v>8.0143740598362045E-2</c:v>
                </c:pt>
                <c:pt idx="22327">
                  <c:v>8.0143740598362045E-2</c:v>
                </c:pt>
                <c:pt idx="22328">
                  <c:v>8.0143740598362045E-2</c:v>
                </c:pt>
                <c:pt idx="22329">
                  <c:v>8.0143740598362045E-2</c:v>
                </c:pt>
                <c:pt idx="22330">
                  <c:v>8.0143740598362045E-2</c:v>
                </c:pt>
                <c:pt idx="22331">
                  <c:v>8.0143740598362045E-2</c:v>
                </c:pt>
                <c:pt idx="22332">
                  <c:v>8.0143740598362045E-2</c:v>
                </c:pt>
                <c:pt idx="22333">
                  <c:v>8.0060170483035265E-2</c:v>
                </c:pt>
                <c:pt idx="22334">
                  <c:v>8.0060170483035265E-2</c:v>
                </c:pt>
                <c:pt idx="22335">
                  <c:v>8.0060170483035265E-2</c:v>
                </c:pt>
                <c:pt idx="22336">
                  <c:v>7.9976600367708511E-2</c:v>
                </c:pt>
                <c:pt idx="22337">
                  <c:v>7.9976600367708511E-2</c:v>
                </c:pt>
                <c:pt idx="22338">
                  <c:v>7.9893030252381758E-2</c:v>
                </c:pt>
                <c:pt idx="22339">
                  <c:v>7.9893030252381758E-2</c:v>
                </c:pt>
                <c:pt idx="22340">
                  <c:v>7.9893030252381758E-2</c:v>
                </c:pt>
                <c:pt idx="22341">
                  <c:v>7.9893030252381758E-2</c:v>
                </c:pt>
                <c:pt idx="22342">
                  <c:v>7.9809460137055074E-2</c:v>
                </c:pt>
                <c:pt idx="22343">
                  <c:v>7.9809460137055074E-2</c:v>
                </c:pt>
                <c:pt idx="22344">
                  <c:v>7.9809460137055074E-2</c:v>
                </c:pt>
                <c:pt idx="22345">
                  <c:v>7.9809460137055074E-2</c:v>
                </c:pt>
                <c:pt idx="22346">
                  <c:v>7.9809460137055074E-2</c:v>
                </c:pt>
                <c:pt idx="22347">
                  <c:v>7.9809460137055074E-2</c:v>
                </c:pt>
                <c:pt idx="22348">
                  <c:v>7.9725890021728307E-2</c:v>
                </c:pt>
                <c:pt idx="22349">
                  <c:v>7.9642319906401512E-2</c:v>
                </c:pt>
                <c:pt idx="22350">
                  <c:v>7.9642319906401512E-2</c:v>
                </c:pt>
                <c:pt idx="22351">
                  <c:v>7.9642319906401512E-2</c:v>
                </c:pt>
                <c:pt idx="22352">
                  <c:v>7.9642319906401512E-2</c:v>
                </c:pt>
                <c:pt idx="22353">
                  <c:v>7.955874979107469E-2</c:v>
                </c:pt>
                <c:pt idx="22354">
                  <c:v>7.9475179675747909E-2</c:v>
                </c:pt>
                <c:pt idx="22355">
                  <c:v>7.9391609560421295E-2</c:v>
                </c:pt>
                <c:pt idx="22356">
                  <c:v>7.9391609560421295E-2</c:v>
                </c:pt>
                <c:pt idx="22357">
                  <c:v>7.9391609560421295E-2</c:v>
                </c:pt>
                <c:pt idx="22358">
                  <c:v>7.9391609560421295E-2</c:v>
                </c:pt>
                <c:pt idx="22359">
                  <c:v>7.9308039445094514E-2</c:v>
                </c:pt>
                <c:pt idx="22360">
                  <c:v>7.9308039445094514E-2</c:v>
                </c:pt>
                <c:pt idx="22361">
                  <c:v>7.9308039445094514E-2</c:v>
                </c:pt>
                <c:pt idx="22362">
                  <c:v>7.9308039445094514E-2</c:v>
                </c:pt>
                <c:pt idx="22363">
                  <c:v>7.9308039445094514E-2</c:v>
                </c:pt>
                <c:pt idx="22364">
                  <c:v>7.9224469329767705E-2</c:v>
                </c:pt>
                <c:pt idx="22365">
                  <c:v>7.9224469329767705E-2</c:v>
                </c:pt>
                <c:pt idx="22366">
                  <c:v>7.9224469329767705E-2</c:v>
                </c:pt>
                <c:pt idx="22367">
                  <c:v>7.9224469329767705E-2</c:v>
                </c:pt>
                <c:pt idx="22368">
                  <c:v>7.9224469329767705E-2</c:v>
                </c:pt>
                <c:pt idx="22369">
                  <c:v>7.9224469329767705E-2</c:v>
                </c:pt>
                <c:pt idx="22370">
                  <c:v>7.9224469329767705E-2</c:v>
                </c:pt>
                <c:pt idx="22371">
                  <c:v>7.9140899214440924E-2</c:v>
                </c:pt>
                <c:pt idx="22372">
                  <c:v>7.9140899214440924E-2</c:v>
                </c:pt>
                <c:pt idx="22373">
                  <c:v>7.9140899214440924E-2</c:v>
                </c:pt>
                <c:pt idx="22374">
                  <c:v>7.9140899214440924E-2</c:v>
                </c:pt>
                <c:pt idx="22375">
                  <c:v>7.9140899214440924E-2</c:v>
                </c:pt>
                <c:pt idx="22376">
                  <c:v>7.9057329099114143E-2</c:v>
                </c:pt>
                <c:pt idx="22377">
                  <c:v>7.9057329099114143E-2</c:v>
                </c:pt>
                <c:pt idx="22378">
                  <c:v>7.9057329099114143E-2</c:v>
                </c:pt>
                <c:pt idx="22379">
                  <c:v>7.9057329099114143E-2</c:v>
                </c:pt>
                <c:pt idx="22380">
                  <c:v>7.8973758983787459E-2</c:v>
                </c:pt>
                <c:pt idx="22381">
                  <c:v>7.8973758983787459E-2</c:v>
                </c:pt>
                <c:pt idx="22382">
                  <c:v>7.8890188868460692E-2</c:v>
                </c:pt>
                <c:pt idx="22383">
                  <c:v>7.8806618753133925E-2</c:v>
                </c:pt>
                <c:pt idx="22384">
                  <c:v>7.8723048637807103E-2</c:v>
                </c:pt>
                <c:pt idx="22385">
                  <c:v>7.8723048637807103E-2</c:v>
                </c:pt>
                <c:pt idx="22386">
                  <c:v>7.8723048637807103E-2</c:v>
                </c:pt>
                <c:pt idx="22387">
                  <c:v>7.8723048637807103E-2</c:v>
                </c:pt>
                <c:pt idx="22388">
                  <c:v>7.8723048637807103E-2</c:v>
                </c:pt>
                <c:pt idx="22389">
                  <c:v>7.8639478522480322E-2</c:v>
                </c:pt>
                <c:pt idx="22390">
                  <c:v>7.8555908407153652E-2</c:v>
                </c:pt>
                <c:pt idx="22391">
                  <c:v>7.8472338291826899E-2</c:v>
                </c:pt>
                <c:pt idx="22392">
                  <c:v>7.8472338291826899E-2</c:v>
                </c:pt>
                <c:pt idx="22393">
                  <c:v>7.8472338291826899E-2</c:v>
                </c:pt>
                <c:pt idx="22394">
                  <c:v>7.8472338291826899E-2</c:v>
                </c:pt>
                <c:pt idx="22395">
                  <c:v>7.838876817650009E-2</c:v>
                </c:pt>
                <c:pt idx="22396">
                  <c:v>7.8305198061173309E-2</c:v>
                </c:pt>
                <c:pt idx="22397">
                  <c:v>7.8305198061173309E-2</c:v>
                </c:pt>
                <c:pt idx="22398">
                  <c:v>7.8221627945846584E-2</c:v>
                </c:pt>
                <c:pt idx="22399">
                  <c:v>7.8138057830519886E-2</c:v>
                </c:pt>
                <c:pt idx="22400">
                  <c:v>7.8138057830519886E-2</c:v>
                </c:pt>
                <c:pt idx="22401">
                  <c:v>7.8138057830519886E-2</c:v>
                </c:pt>
                <c:pt idx="22402">
                  <c:v>7.8054487715193105E-2</c:v>
                </c:pt>
                <c:pt idx="22403">
                  <c:v>7.8054487715193105E-2</c:v>
                </c:pt>
                <c:pt idx="22404">
                  <c:v>7.8054487715193105E-2</c:v>
                </c:pt>
                <c:pt idx="22405">
                  <c:v>7.8054487715193105E-2</c:v>
                </c:pt>
                <c:pt idx="22406">
                  <c:v>7.8054487715193105E-2</c:v>
                </c:pt>
                <c:pt idx="22407">
                  <c:v>7.8054487715193105E-2</c:v>
                </c:pt>
                <c:pt idx="22408">
                  <c:v>7.8054487715193105E-2</c:v>
                </c:pt>
                <c:pt idx="22409">
                  <c:v>7.8054487715193105E-2</c:v>
                </c:pt>
                <c:pt idx="22410">
                  <c:v>7.8054487715193105E-2</c:v>
                </c:pt>
                <c:pt idx="22411">
                  <c:v>7.8054487715193105E-2</c:v>
                </c:pt>
                <c:pt idx="22412">
                  <c:v>7.8054487715193105E-2</c:v>
                </c:pt>
                <c:pt idx="22413">
                  <c:v>7.8054487715193105E-2</c:v>
                </c:pt>
                <c:pt idx="22414">
                  <c:v>7.8054487715193105E-2</c:v>
                </c:pt>
                <c:pt idx="22415">
                  <c:v>7.8054487715193105E-2</c:v>
                </c:pt>
                <c:pt idx="22416">
                  <c:v>7.8054487715193105E-2</c:v>
                </c:pt>
                <c:pt idx="22417">
                  <c:v>7.8054487715193105E-2</c:v>
                </c:pt>
                <c:pt idx="22418">
                  <c:v>7.8054487715193105E-2</c:v>
                </c:pt>
                <c:pt idx="22419">
                  <c:v>7.7970917599866324E-2</c:v>
                </c:pt>
                <c:pt idx="22420">
                  <c:v>7.7970917599866324E-2</c:v>
                </c:pt>
                <c:pt idx="22421">
                  <c:v>7.7970917599866324E-2</c:v>
                </c:pt>
                <c:pt idx="22422">
                  <c:v>7.7887347484539529E-2</c:v>
                </c:pt>
                <c:pt idx="22423">
                  <c:v>7.7887347484539529E-2</c:v>
                </c:pt>
                <c:pt idx="22424">
                  <c:v>7.7887347484539529E-2</c:v>
                </c:pt>
                <c:pt idx="22425">
                  <c:v>7.7887347484539529E-2</c:v>
                </c:pt>
                <c:pt idx="22426">
                  <c:v>7.7887347484539529E-2</c:v>
                </c:pt>
                <c:pt idx="22427">
                  <c:v>7.7887347484539529E-2</c:v>
                </c:pt>
                <c:pt idx="22428">
                  <c:v>7.7887347484539529E-2</c:v>
                </c:pt>
                <c:pt idx="22429">
                  <c:v>7.7887347484539529E-2</c:v>
                </c:pt>
                <c:pt idx="22430">
                  <c:v>7.7803777369212776E-2</c:v>
                </c:pt>
                <c:pt idx="22431">
                  <c:v>7.772020725388612E-2</c:v>
                </c:pt>
                <c:pt idx="22432">
                  <c:v>7.772020725388612E-2</c:v>
                </c:pt>
                <c:pt idx="22433">
                  <c:v>7.7636637138559339E-2</c:v>
                </c:pt>
                <c:pt idx="22434">
                  <c:v>7.7636637138559339E-2</c:v>
                </c:pt>
                <c:pt idx="22435">
                  <c:v>7.7636637138559339E-2</c:v>
                </c:pt>
                <c:pt idx="22436">
                  <c:v>7.7636637138559339E-2</c:v>
                </c:pt>
                <c:pt idx="22437">
                  <c:v>7.7636637138559339E-2</c:v>
                </c:pt>
                <c:pt idx="22438">
                  <c:v>7.755306702323253E-2</c:v>
                </c:pt>
                <c:pt idx="22439">
                  <c:v>7.755306702323253E-2</c:v>
                </c:pt>
                <c:pt idx="22440">
                  <c:v>7.7469496907905777E-2</c:v>
                </c:pt>
                <c:pt idx="22441">
                  <c:v>7.7385926792578968E-2</c:v>
                </c:pt>
                <c:pt idx="22442">
                  <c:v>7.730235667725216E-2</c:v>
                </c:pt>
                <c:pt idx="22443">
                  <c:v>7.730235667725216E-2</c:v>
                </c:pt>
                <c:pt idx="22444">
                  <c:v>7.730235667725216E-2</c:v>
                </c:pt>
                <c:pt idx="22445">
                  <c:v>7.730235667725216E-2</c:v>
                </c:pt>
                <c:pt idx="22446">
                  <c:v>7.730235667725216E-2</c:v>
                </c:pt>
                <c:pt idx="22447">
                  <c:v>7.730235667725216E-2</c:v>
                </c:pt>
                <c:pt idx="22448">
                  <c:v>7.730235667725216E-2</c:v>
                </c:pt>
                <c:pt idx="22449">
                  <c:v>7.730235667725216E-2</c:v>
                </c:pt>
                <c:pt idx="22450">
                  <c:v>7.730235667725216E-2</c:v>
                </c:pt>
                <c:pt idx="22451">
                  <c:v>7.730235667725216E-2</c:v>
                </c:pt>
                <c:pt idx="22452">
                  <c:v>7.7218786561925504E-2</c:v>
                </c:pt>
                <c:pt idx="22453">
                  <c:v>7.7135216446598737E-2</c:v>
                </c:pt>
                <c:pt idx="22454">
                  <c:v>7.7135216446598737E-2</c:v>
                </c:pt>
                <c:pt idx="22455">
                  <c:v>7.7051646331271956E-2</c:v>
                </c:pt>
                <c:pt idx="22456">
                  <c:v>7.7051646331271956E-2</c:v>
                </c:pt>
                <c:pt idx="22457">
                  <c:v>7.7051646331271956E-2</c:v>
                </c:pt>
                <c:pt idx="22458">
                  <c:v>7.7051646331271956E-2</c:v>
                </c:pt>
                <c:pt idx="22459">
                  <c:v>7.7051646331271956E-2</c:v>
                </c:pt>
                <c:pt idx="22460">
                  <c:v>7.6968076215945175E-2</c:v>
                </c:pt>
                <c:pt idx="22461">
                  <c:v>7.6884506100618394E-2</c:v>
                </c:pt>
                <c:pt idx="22462">
                  <c:v>7.6800935985291738E-2</c:v>
                </c:pt>
                <c:pt idx="22463">
                  <c:v>7.6717365869964915E-2</c:v>
                </c:pt>
                <c:pt idx="22464">
                  <c:v>7.6717365869964915E-2</c:v>
                </c:pt>
                <c:pt idx="22465">
                  <c:v>7.6717365869964915E-2</c:v>
                </c:pt>
                <c:pt idx="22466">
                  <c:v>7.6717365869964915E-2</c:v>
                </c:pt>
                <c:pt idx="22467">
                  <c:v>7.6717365869964915E-2</c:v>
                </c:pt>
                <c:pt idx="22468">
                  <c:v>7.6717365869964915E-2</c:v>
                </c:pt>
                <c:pt idx="22469">
                  <c:v>7.6717365869964915E-2</c:v>
                </c:pt>
                <c:pt idx="22470">
                  <c:v>7.6717365869964915E-2</c:v>
                </c:pt>
                <c:pt idx="22471">
                  <c:v>7.6717365869964915E-2</c:v>
                </c:pt>
                <c:pt idx="22472">
                  <c:v>7.6717365869964915E-2</c:v>
                </c:pt>
                <c:pt idx="22473">
                  <c:v>7.6717365869964915E-2</c:v>
                </c:pt>
                <c:pt idx="22474">
                  <c:v>7.6717365869964915E-2</c:v>
                </c:pt>
                <c:pt idx="22475">
                  <c:v>7.6717365869964915E-2</c:v>
                </c:pt>
                <c:pt idx="22476">
                  <c:v>7.6633795754638134E-2</c:v>
                </c:pt>
                <c:pt idx="22477">
                  <c:v>7.6550225639311381E-2</c:v>
                </c:pt>
                <c:pt idx="22478">
                  <c:v>7.6550225639311381E-2</c:v>
                </c:pt>
                <c:pt idx="22479">
                  <c:v>7.6550225639311381E-2</c:v>
                </c:pt>
                <c:pt idx="22480">
                  <c:v>7.6466655523984572E-2</c:v>
                </c:pt>
                <c:pt idx="22481">
                  <c:v>7.6466655523984572E-2</c:v>
                </c:pt>
                <c:pt idx="22482">
                  <c:v>7.6466655523984572E-2</c:v>
                </c:pt>
                <c:pt idx="22483">
                  <c:v>7.6383085408657903E-2</c:v>
                </c:pt>
                <c:pt idx="22484">
                  <c:v>7.6299515293331122E-2</c:v>
                </c:pt>
                <c:pt idx="22485">
                  <c:v>7.6299515293331122E-2</c:v>
                </c:pt>
                <c:pt idx="22486">
                  <c:v>7.6215945178004341E-2</c:v>
                </c:pt>
                <c:pt idx="22487">
                  <c:v>7.613237506267756E-2</c:v>
                </c:pt>
                <c:pt idx="22488">
                  <c:v>7.613237506267756E-2</c:v>
                </c:pt>
                <c:pt idx="22489">
                  <c:v>7.613237506267756E-2</c:v>
                </c:pt>
                <c:pt idx="22490">
                  <c:v>7.613237506267756E-2</c:v>
                </c:pt>
                <c:pt idx="22491">
                  <c:v>7.6048804947350793E-2</c:v>
                </c:pt>
                <c:pt idx="22492">
                  <c:v>7.5965234832024164E-2</c:v>
                </c:pt>
                <c:pt idx="22493">
                  <c:v>7.5881664716697356E-2</c:v>
                </c:pt>
                <c:pt idx="22494">
                  <c:v>7.5881664716697356E-2</c:v>
                </c:pt>
                <c:pt idx="22495">
                  <c:v>7.5798094601370603E-2</c:v>
                </c:pt>
                <c:pt idx="22496">
                  <c:v>7.5798094601370603E-2</c:v>
                </c:pt>
                <c:pt idx="22497">
                  <c:v>7.5798094601370603E-2</c:v>
                </c:pt>
                <c:pt idx="22498">
                  <c:v>7.5798094601370603E-2</c:v>
                </c:pt>
                <c:pt idx="22499">
                  <c:v>7.5798094601370603E-2</c:v>
                </c:pt>
                <c:pt idx="22500">
                  <c:v>7.5714524486043822E-2</c:v>
                </c:pt>
                <c:pt idx="22501">
                  <c:v>7.5714524486043822E-2</c:v>
                </c:pt>
                <c:pt idx="22502">
                  <c:v>7.5714524486043822E-2</c:v>
                </c:pt>
                <c:pt idx="22503">
                  <c:v>7.5714524486043822E-2</c:v>
                </c:pt>
                <c:pt idx="22504">
                  <c:v>7.5714524486043822E-2</c:v>
                </c:pt>
                <c:pt idx="22505">
                  <c:v>7.5714524486043822E-2</c:v>
                </c:pt>
                <c:pt idx="22506">
                  <c:v>7.5630954370717013E-2</c:v>
                </c:pt>
                <c:pt idx="22507">
                  <c:v>7.5547384255390343E-2</c:v>
                </c:pt>
                <c:pt idx="22508">
                  <c:v>7.5547384255390343E-2</c:v>
                </c:pt>
                <c:pt idx="22509">
                  <c:v>7.5547384255390343E-2</c:v>
                </c:pt>
                <c:pt idx="22510">
                  <c:v>7.5547384255390343E-2</c:v>
                </c:pt>
                <c:pt idx="22511">
                  <c:v>7.5547384255390343E-2</c:v>
                </c:pt>
                <c:pt idx="22512">
                  <c:v>7.5547384255390343E-2</c:v>
                </c:pt>
                <c:pt idx="22513">
                  <c:v>7.5547384255390343E-2</c:v>
                </c:pt>
                <c:pt idx="22514">
                  <c:v>7.5463814140063576E-2</c:v>
                </c:pt>
                <c:pt idx="22515">
                  <c:v>7.5463814140063576E-2</c:v>
                </c:pt>
                <c:pt idx="22516">
                  <c:v>7.5463814140063576E-2</c:v>
                </c:pt>
                <c:pt idx="22517">
                  <c:v>7.5463814140063576E-2</c:v>
                </c:pt>
                <c:pt idx="22518">
                  <c:v>7.5380244024736809E-2</c:v>
                </c:pt>
                <c:pt idx="22519">
                  <c:v>7.5296673909410014E-2</c:v>
                </c:pt>
                <c:pt idx="22520">
                  <c:v>7.5296673909410014E-2</c:v>
                </c:pt>
                <c:pt idx="22521">
                  <c:v>7.5213103794083191E-2</c:v>
                </c:pt>
                <c:pt idx="22522">
                  <c:v>7.5213103794083191E-2</c:v>
                </c:pt>
                <c:pt idx="22523">
                  <c:v>7.5213103794083191E-2</c:v>
                </c:pt>
                <c:pt idx="22524">
                  <c:v>7.5129533678756522E-2</c:v>
                </c:pt>
                <c:pt idx="22525">
                  <c:v>7.5129533678756522E-2</c:v>
                </c:pt>
                <c:pt idx="22526">
                  <c:v>7.5129533678756522E-2</c:v>
                </c:pt>
                <c:pt idx="22527">
                  <c:v>7.5129533678756522E-2</c:v>
                </c:pt>
                <c:pt idx="22528">
                  <c:v>7.5129533678756522E-2</c:v>
                </c:pt>
                <c:pt idx="22529">
                  <c:v>7.5129533678756522E-2</c:v>
                </c:pt>
                <c:pt idx="22530">
                  <c:v>7.5129533678756522E-2</c:v>
                </c:pt>
                <c:pt idx="22531">
                  <c:v>7.5129533678756522E-2</c:v>
                </c:pt>
                <c:pt idx="22532">
                  <c:v>7.5129533678756522E-2</c:v>
                </c:pt>
                <c:pt idx="22533">
                  <c:v>7.5129533678756522E-2</c:v>
                </c:pt>
                <c:pt idx="22534">
                  <c:v>7.5129533678756522E-2</c:v>
                </c:pt>
                <c:pt idx="22535">
                  <c:v>7.5129533678756522E-2</c:v>
                </c:pt>
                <c:pt idx="22536">
                  <c:v>7.5045963563429741E-2</c:v>
                </c:pt>
                <c:pt idx="22537">
                  <c:v>7.5045963563429741E-2</c:v>
                </c:pt>
                <c:pt idx="22538">
                  <c:v>7.5045963563429741E-2</c:v>
                </c:pt>
                <c:pt idx="22539">
                  <c:v>7.5045963563429741E-2</c:v>
                </c:pt>
                <c:pt idx="22540">
                  <c:v>7.5045963563429741E-2</c:v>
                </c:pt>
                <c:pt idx="22541">
                  <c:v>7.4962393448103015E-2</c:v>
                </c:pt>
                <c:pt idx="22542">
                  <c:v>7.4962393448103015E-2</c:v>
                </c:pt>
                <c:pt idx="22543">
                  <c:v>7.4878823332776207E-2</c:v>
                </c:pt>
                <c:pt idx="22544">
                  <c:v>7.4878823332776207E-2</c:v>
                </c:pt>
                <c:pt idx="22545">
                  <c:v>7.4795253217449453E-2</c:v>
                </c:pt>
                <c:pt idx="22546">
                  <c:v>7.4795253217449453E-2</c:v>
                </c:pt>
                <c:pt idx="22547">
                  <c:v>7.4795253217449453E-2</c:v>
                </c:pt>
                <c:pt idx="22548">
                  <c:v>7.4795253217449453E-2</c:v>
                </c:pt>
                <c:pt idx="22549">
                  <c:v>7.4795253217449453E-2</c:v>
                </c:pt>
                <c:pt idx="22550">
                  <c:v>7.4711683102122797E-2</c:v>
                </c:pt>
                <c:pt idx="22551">
                  <c:v>7.4711683102122797E-2</c:v>
                </c:pt>
                <c:pt idx="22552">
                  <c:v>7.4628112986795961E-2</c:v>
                </c:pt>
                <c:pt idx="22553">
                  <c:v>7.4628112986795961E-2</c:v>
                </c:pt>
                <c:pt idx="22554">
                  <c:v>7.4628112986795961E-2</c:v>
                </c:pt>
                <c:pt idx="22555">
                  <c:v>7.4628112986795961E-2</c:v>
                </c:pt>
                <c:pt idx="22556">
                  <c:v>7.4628112986795961E-2</c:v>
                </c:pt>
                <c:pt idx="22557">
                  <c:v>7.4544542871469166E-2</c:v>
                </c:pt>
                <c:pt idx="22558">
                  <c:v>7.4544542871469166E-2</c:v>
                </c:pt>
                <c:pt idx="22559">
                  <c:v>7.4544542871469166E-2</c:v>
                </c:pt>
                <c:pt idx="22560">
                  <c:v>7.4544542871469166E-2</c:v>
                </c:pt>
                <c:pt idx="22561">
                  <c:v>7.4544542871469166E-2</c:v>
                </c:pt>
                <c:pt idx="22562">
                  <c:v>7.4544542871469166E-2</c:v>
                </c:pt>
                <c:pt idx="22563">
                  <c:v>7.4460972756142427E-2</c:v>
                </c:pt>
                <c:pt idx="22564">
                  <c:v>7.4377402640815646E-2</c:v>
                </c:pt>
                <c:pt idx="22565">
                  <c:v>7.4377402640815646E-2</c:v>
                </c:pt>
                <c:pt idx="22566">
                  <c:v>7.4377402640815646E-2</c:v>
                </c:pt>
                <c:pt idx="22567">
                  <c:v>7.4377402640815646E-2</c:v>
                </c:pt>
                <c:pt idx="22568">
                  <c:v>7.4377402640815646E-2</c:v>
                </c:pt>
                <c:pt idx="22569">
                  <c:v>7.4377402640815646E-2</c:v>
                </c:pt>
                <c:pt idx="22570">
                  <c:v>7.4377402640815646E-2</c:v>
                </c:pt>
                <c:pt idx="22571">
                  <c:v>7.4377402640815646E-2</c:v>
                </c:pt>
                <c:pt idx="22572">
                  <c:v>7.4377402640815646E-2</c:v>
                </c:pt>
                <c:pt idx="22573">
                  <c:v>7.4377402640815646E-2</c:v>
                </c:pt>
                <c:pt idx="22574">
                  <c:v>7.4377402640815646E-2</c:v>
                </c:pt>
                <c:pt idx="22575">
                  <c:v>7.4377402640815646E-2</c:v>
                </c:pt>
                <c:pt idx="22576">
                  <c:v>7.4377402640815646E-2</c:v>
                </c:pt>
                <c:pt idx="22577">
                  <c:v>7.4293832525488934E-2</c:v>
                </c:pt>
                <c:pt idx="22578">
                  <c:v>7.4210262410162153E-2</c:v>
                </c:pt>
                <c:pt idx="22579">
                  <c:v>7.4126692294835428E-2</c:v>
                </c:pt>
                <c:pt idx="22580">
                  <c:v>7.4126692294835428E-2</c:v>
                </c:pt>
                <c:pt idx="22581">
                  <c:v>7.4126692294835428E-2</c:v>
                </c:pt>
                <c:pt idx="22582">
                  <c:v>7.4126692294835428E-2</c:v>
                </c:pt>
                <c:pt idx="22583">
                  <c:v>7.4126692294835428E-2</c:v>
                </c:pt>
                <c:pt idx="22584">
                  <c:v>7.4126692294835428E-2</c:v>
                </c:pt>
                <c:pt idx="22585">
                  <c:v>7.4043122179508591E-2</c:v>
                </c:pt>
                <c:pt idx="22586">
                  <c:v>7.395955206418181E-2</c:v>
                </c:pt>
                <c:pt idx="22587">
                  <c:v>7.395955206418181E-2</c:v>
                </c:pt>
                <c:pt idx="22588">
                  <c:v>7.395955206418181E-2</c:v>
                </c:pt>
                <c:pt idx="22589">
                  <c:v>7.395955206418181E-2</c:v>
                </c:pt>
                <c:pt idx="22590">
                  <c:v>7.395955206418181E-2</c:v>
                </c:pt>
                <c:pt idx="22591">
                  <c:v>7.395955206418181E-2</c:v>
                </c:pt>
                <c:pt idx="22592">
                  <c:v>7.395955206418181E-2</c:v>
                </c:pt>
                <c:pt idx="22593">
                  <c:v>7.3875981948855168E-2</c:v>
                </c:pt>
                <c:pt idx="22594">
                  <c:v>7.3792411833528443E-2</c:v>
                </c:pt>
                <c:pt idx="22595">
                  <c:v>7.3708841718201593E-2</c:v>
                </c:pt>
                <c:pt idx="22596">
                  <c:v>7.3708841718201593E-2</c:v>
                </c:pt>
                <c:pt idx="22597">
                  <c:v>7.3708841718201593E-2</c:v>
                </c:pt>
                <c:pt idx="22598">
                  <c:v>7.3625271602874798E-2</c:v>
                </c:pt>
                <c:pt idx="22599">
                  <c:v>7.3541701487548031E-2</c:v>
                </c:pt>
                <c:pt idx="22600">
                  <c:v>7.3541701487548031E-2</c:v>
                </c:pt>
                <c:pt idx="22601">
                  <c:v>7.3541701487548031E-2</c:v>
                </c:pt>
                <c:pt idx="22602">
                  <c:v>7.3458131372221402E-2</c:v>
                </c:pt>
                <c:pt idx="22603">
                  <c:v>7.3374561256894594E-2</c:v>
                </c:pt>
                <c:pt idx="22604">
                  <c:v>7.3290991141567827E-2</c:v>
                </c:pt>
                <c:pt idx="22605">
                  <c:v>7.3290991141567827E-2</c:v>
                </c:pt>
                <c:pt idx="22606">
                  <c:v>7.3290991141567827E-2</c:v>
                </c:pt>
                <c:pt idx="22607">
                  <c:v>7.3290991141567827E-2</c:v>
                </c:pt>
                <c:pt idx="22608">
                  <c:v>7.3290991141567827E-2</c:v>
                </c:pt>
                <c:pt idx="22609">
                  <c:v>7.320742102624106E-2</c:v>
                </c:pt>
                <c:pt idx="22610">
                  <c:v>7.320742102624106E-2</c:v>
                </c:pt>
                <c:pt idx="22611">
                  <c:v>7.320742102624106E-2</c:v>
                </c:pt>
                <c:pt idx="22612">
                  <c:v>7.3123850910914223E-2</c:v>
                </c:pt>
                <c:pt idx="22613">
                  <c:v>7.3123850910914223E-2</c:v>
                </c:pt>
                <c:pt idx="22614">
                  <c:v>7.3123850910914223E-2</c:v>
                </c:pt>
                <c:pt idx="22615">
                  <c:v>7.3123850910914223E-2</c:v>
                </c:pt>
                <c:pt idx="22616">
                  <c:v>7.3040280795587553E-2</c:v>
                </c:pt>
                <c:pt idx="22617">
                  <c:v>7.3040280795587553E-2</c:v>
                </c:pt>
                <c:pt idx="22618">
                  <c:v>7.3040280795587553E-2</c:v>
                </c:pt>
                <c:pt idx="22619">
                  <c:v>7.3040280795587553E-2</c:v>
                </c:pt>
                <c:pt idx="22620">
                  <c:v>7.3040280795587553E-2</c:v>
                </c:pt>
                <c:pt idx="22621">
                  <c:v>7.3040280795587553E-2</c:v>
                </c:pt>
                <c:pt idx="22622">
                  <c:v>7.29567106802608E-2</c:v>
                </c:pt>
                <c:pt idx="22623">
                  <c:v>7.29567106802608E-2</c:v>
                </c:pt>
                <c:pt idx="22624">
                  <c:v>7.2873140564933991E-2</c:v>
                </c:pt>
                <c:pt idx="22625">
                  <c:v>7.2873140564933991E-2</c:v>
                </c:pt>
                <c:pt idx="22626">
                  <c:v>7.2873140564933991E-2</c:v>
                </c:pt>
                <c:pt idx="22627">
                  <c:v>7.2789570449607238E-2</c:v>
                </c:pt>
                <c:pt idx="22628">
                  <c:v>7.2789570449607238E-2</c:v>
                </c:pt>
                <c:pt idx="22629">
                  <c:v>7.2789570449607238E-2</c:v>
                </c:pt>
                <c:pt idx="22630">
                  <c:v>7.2789570449607238E-2</c:v>
                </c:pt>
                <c:pt idx="22631">
                  <c:v>7.2789570449607238E-2</c:v>
                </c:pt>
                <c:pt idx="22632">
                  <c:v>7.2789570449607238E-2</c:v>
                </c:pt>
                <c:pt idx="22633">
                  <c:v>7.2706000334280471E-2</c:v>
                </c:pt>
                <c:pt idx="22634">
                  <c:v>7.2706000334280471E-2</c:v>
                </c:pt>
                <c:pt idx="22635">
                  <c:v>7.2706000334280471E-2</c:v>
                </c:pt>
                <c:pt idx="22636">
                  <c:v>7.2622430218953704E-2</c:v>
                </c:pt>
                <c:pt idx="22637">
                  <c:v>7.2622430218953704E-2</c:v>
                </c:pt>
                <c:pt idx="22638">
                  <c:v>7.2622430218953704E-2</c:v>
                </c:pt>
                <c:pt idx="22639">
                  <c:v>7.2622430218953704E-2</c:v>
                </c:pt>
                <c:pt idx="22640">
                  <c:v>7.2622430218953704E-2</c:v>
                </c:pt>
                <c:pt idx="22641">
                  <c:v>7.2622430218953704E-2</c:v>
                </c:pt>
                <c:pt idx="22642">
                  <c:v>7.2622430218953704E-2</c:v>
                </c:pt>
                <c:pt idx="22643">
                  <c:v>7.2622430218953704E-2</c:v>
                </c:pt>
                <c:pt idx="22644">
                  <c:v>7.2622430218953704E-2</c:v>
                </c:pt>
                <c:pt idx="22645">
                  <c:v>7.2538860103627006E-2</c:v>
                </c:pt>
                <c:pt idx="22646">
                  <c:v>7.2538860103627006E-2</c:v>
                </c:pt>
                <c:pt idx="22647">
                  <c:v>7.2538860103627006E-2</c:v>
                </c:pt>
                <c:pt idx="22648">
                  <c:v>7.2538860103627006E-2</c:v>
                </c:pt>
                <c:pt idx="22649">
                  <c:v>7.2455289988300225E-2</c:v>
                </c:pt>
                <c:pt idx="22650">
                  <c:v>7.2371719872973445E-2</c:v>
                </c:pt>
                <c:pt idx="22651">
                  <c:v>7.2371719872973445E-2</c:v>
                </c:pt>
                <c:pt idx="22652">
                  <c:v>7.2288149757646664E-2</c:v>
                </c:pt>
                <c:pt idx="22653">
                  <c:v>7.2204579642319883E-2</c:v>
                </c:pt>
                <c:pt idx="22654">
                  <c:v>7.2121009526993199E-2</c:v>
                </c:pt>
                <c:pt idx="22655">
                  <c:v>7.2037439411666446E-2</c:v>
                </c:pt>
                <c:pt idx="22656">
                  <c:v>7.2037439411666446E-2</c:v>
                </c:pt>
                <c:pt idx="22657">
                  <c:v>7.2037439411666446E-2</c:v>
                </c:pt>
                <c:pt idx="22658">
                  <c:v>7.2037439411666446E-2</c:v>
                </c:pt>
                <c:pt idx="22659">
                  <c:v>7.2037439411666446E-2</c:v>
                </c:pt>
                <c:pt idx="22660">
                  <c:v>7.1953869296339623E-2</c:v>
                </c:pt>
                <c:pt idx="22661">
                  <c:v>7.187029918101287E-2</c:v>
                </c:pt>
                <c:pt idx="22662">
                  <c:v>7.1786729065686103E-2</c:v>
                </c:pt>
                <c:pt idx="22663">
                  <c:v>7.1786729065686103E-2</c:v>
                </c:pt>
                <c:pt idx="22664">
                  <c:v>7.1786729065686103E-2</c:v>
                </c:pt>
                <c:pt idx="22665">
                  <c:v>7.1786729065686103E-2</c:v>
                </c:pt>
                <c:pt idx="22666">
                  <c:v>7.1786729065686103E-2</c:v>
                </c:pt>
                <c:pt idx="22667">
                  <c:v>7.1786729065686103E-2</c:v>
                </c:pt>
                <c:pt idx="22668">
                  <c:v>7.1786729065686103E-2</c:v>
                </c:pt>
                <c:pt idx="22669">
                  <c:v>7.1786729065686103E-2</c:v>
                </c:pt>
                <c:pt idx="22670">
                  <c:v>7.1703158950359391E-2</c:v>
                </c:pt>
                <c:pt idx="22671">
                  <c:v>7.1703158950359391E-2</c:v>
                </c:pt>
                <c:pt idx="22672">
                  <c:v>7.1703158950359391E-2</c:v>
                </c:pt>
                <c:pt idx="22673">
                  <c:v>7.1619588835032638E-2</c:v>
                </c:pt>
                <c:pt idx="22674">
                  <c:v>7.1536018719705829E-2</c:v>
                </c:pt>
                <c:pt idx="22675">
                  <c:v>7.1536018719705829E-2</c:v>
                </c:pt>
                <c:pt idx="22676">
                  <c:v>7.1536018719705829E-2</c:v>
                </c:pt>
                <c:pt idx="22677">
                  <c:v>7.1452448604379049E-2</c:v>
                </c:pt>
                <c:pt idx="22678">
                  <c:v>7.1452448604379049E-2</c:v>
                </c:pt>
                <c:pt idx="22679">
                  <c:v>7.1452448604379049E-2</c:v>
                </c:pt>
                <c:pt idx="22680">
                  <c:v>7.1368878489052268E-2</c:v>
                </c:pt>
                <c:pt idx="22681">
                  <c:v>7.1368878489052268E-2</c:v>
                </c:pt>
                <c:pt idx="22682">
                  <c:v>7.1368878489052268E-2</c:v>
                </c:pt>
                <c:pt idx="22683">
                  <c:v>7.1368878489052268E-2</c:v>
                </c:pt>
                <c:pt idx="22684">
                  <c:v>7.1368878489052268E-2</c:v>
                </c:pt>
                <c:pt idx="22685">
                  <c:v>7.1368878489052268E-2</c:v>
                </c:pt>
                <c:pt idx="22686">
                  <c:v>7.1368878489052268E-2</c:v>
                </c:pt>
                <c:pt idx="22687">
                  <c:v>7.128530837372557E-2</c:v>
                </c:pt>
                <c:pt idx="22688">
                  <c:v>7.128530837372557E-2</c:v>
                </c:pt>
                <c:pt idx="22689">
                  <c:v>7.128530837372557E-2</c:v>
                </c:pt>
                <c:pt idx="22690">
                  <c:v>7.1201738258398831E-2</c:v>
                </c:pt>
                <c:pt idx="22691">
                  <c:v>7.1118168143072036E-2</c:v>
                </c:pt>
                <c:pt idx="22692">
                  <c:v>7.1118168143072036E-2</c:v>
                </c:pt>
                <c:pt idx="22693">
                  <c:v>7.1034598027745297E-2</c:v>
                </c:pt>
                <c:pt idx="22694">
                  <c:v>7.1034598027745297E-2</c:v>
                </c:pt>
                <c:pt idx="22695">
                  <c:v>7.1034598027745297E-2</c:v>
                </c:pt>
                <c:pt idx="22696">
                  <c:v>7.1034598027745297E-2</c:v>
                </c:pt>
                <c:pt idx="22697">
                  <c:v>7.1034598027745297E-2</c:v>
                </c:pt>
                <c:pt idx="22698">
                  <c:v>7.1034598027745297E-2</c:v>
                </c:pt>
                <c:pt idx="22699">
                  <c:v>7.1034598027745297E-2</c:v>
                </c:pt>
                <c:pt idx="22700">
                  <c:v>7.1034598027745297E-2</c:v>
                </c:pt>
                <c:pt idx="22701">
                  <c:v>7.0951027912418516E-2</c:v>
                </c:pt>
                <c:pt idx="22702">
                  <c:v>7.0951027912418516E-2</c:v>
                </c:pt>
                <c:pt idx="22703">
                  <c:v>7.0951027912418516E-2</c:v>
                </c:pt>
                <c:pt idx="22704">
                  <c:v>7.0951027912418516E-2</c:v>
                </c:pt>
                <c:pt idx="22705">
                  <c:v>7.0867457797091832E-2</c:v>
                </c:pt>
                <c:pt idx="22706">
                  <c:v>7.0867457797091832E-2</c:v>
                </c:pt>
                <c:pt idx="22707">
                  <c:v>7.0867457797091832E-2</c:v>
                </c:pt>
                <c:pt idx="22708">
                  <c:v>7.0867457797091832E-2</c:v>
                </c:pt>
                <c:pt idx="22709">
                  <c:v>7.0867457797091832E-2</c:v>
                </c:pt>
                <c:pt idx="22710">
                  <c:v>7.0867457797091832E-2</c:v>
                </c:pt>
                <c:pt idx="22711">
                  <c:v>7.0867457797091832E-2</c:v>
                </c:pt>
                <c:pt idx="22712">
                  <c:v>7.0783887681765023E-2</c:v>
                </c:pt>
                <c:pt idx="22713">
                  <c:v>7.0783887681765023E-2</c:v>
                </c:pt>
                <c:pt idx="22714">
                  <c:v>7.0783887681765023E-2</c:v>
                </c:pt>
                <c:pt idx="22715">
                  <c:v>7.0783887681765023E-2</c:v>
                </c:pt>
                <c:pt idx="22716">
                  <c:v>7.0783887681765023E-2</c:v>
                </c:pt>
                <c:pt idx="22717">
                  <c:v>7.0783887681765023E-2</c:v>
                </c:pt>
                <c:pt idx="22718">
                  <c:v>7.0783887681765023E-2</c:v>
                </c:pt>
                <c:pt idx="22719">
                  <c:v>7.0783887681765023E-2</c:v>
                </c:pt>
                <c:pt idx="22720">
                  <c:v>7.0783887681765023E-2</c:v>
                </c:pt>
                <c:pt idx="22721">
                  <c:v>7.0700317566438298E-2</c:v>
                </c:pt>
                <c:pt idx="22722">
                  <c:v>7.0616747451111517E-2</c:v>
                </c:pt>
                <c:pt idx="22723">
                  <c:v>7.0616747451111517E-2</c:v>
                </c:pt>
                <c:pt idx="22724">
                  <c:v>7.0616747451111517E-2</c:v>
                </c:pt>
                <c:pt idx="22725">
                  <c:v>7.0533177335784708E-2</c:v>
                </c:pt>
                <c:pt idx="22726">
                  <c:v>7.0533177335784708E-2</c:v>
                </c:pt>
                <c:pt idx="22727">
                  <c:v>7.0533177335784708E-2</c:v>
                </c:pt>
                <c:pt idx="22728">
                  <c:v>7.0449607220458024E-2</c:v>
                </c:pt>
                <c:pt idx="22729">
                  <c:v>7.0449607220458024E-2</c:v>
                </c:pt>
                <c:pt idx="22730">
                  <c:v>7.0449607220458024E-2</c:v>
                </c:pt>
                <c:pt idx="22731">
                  <c:v>7.0366037105131313E-2</c:v>
                </c:pt>
                <c:pt idx="22732">
                  <c:v>7.0366037105131313E-2</c:v>
                </c:pt>
                <c:pt idx="22733">
                  <c:v>7.0366037105131313E-2</c:v>
                </c:pt>
                <c:pt idx="22734">
                  <c:v>7.0366037105131313E-2</c:v>
                </c:pt>
                <c:pt idx="22735">
                  <c:v>7.0366037105131313E-2</c:v>
                </c:pt>
                <c:pt idx="22736">
                  <c:v>7.0366037105131313E-2</c:v>
                </c:pt>
                <c:pt idx="22737">
                  <c:v>7.0282466989804476E-2</c:v>
                </c:pt>
                <c:pt idx="22738">
                  <c:v>7.0282466989804476E-2</c:v>
                </c:pt>
                <c:pt idx="22739">
                  <c:v>7.0198896874477695E-2</c:v>
                </c:pt>
                <c:pt idx="22740">
                  <c:v>7.0198896874477695E-2</c:v>
                </c:pt>
                <c:pt idx="22741">
                  <c:v>7.0198896874477695E-2</c:v>
                </c:pt>
                <c:pt idx="22742">
                  <c:v>7.0198896874477695E-2</c:v>
                </c:pt>
                <c:pt idx="22743">
                  <c:v>7.0115326759150901E-2</c:v>
                </c:pt>
                <c:pt idx="22744">
                  <c:v>7.0115326759150901E-2</c:v>
                </c:pt>
                <c:pt idx="22745">
                  <c:v>7.0115326759150901E-2</c:v>
                </c:pt>
                <c:pt idx="22746">
                  <c:v>7.0031756643824244E-2</c:v>
                </c:pt>
                <c:pt idx="22747">
                  <c:v>7.0031756643824244E-2</c:v>
                </c:pt>
                <c:pt idx="22748">
                  <c:v>6.9948186528497436E-2</c:v>
                </c:pt>
                <c:pt idx="22749">
                  <c:v>6.9948186528497436E-2</c:v>
                </c:pt>
                <c:pt idx="22750">
                  <c:v>6.9948186528497436E-2</c:v>
                </c:pt>
                <c:pt idx="22751">
                  <c:v>6.9948186528497436E-2</c:v>
                </c:pt>
                <c:pt idx="22752">
                  <c:v>6.9948186528497436E-2</c:v>
                </c:pt>
                <c:pt idx="22753">
                  <c:v>6.9948186528497436E-2</c:v>
                </c:pt>
                <c:pt idx="22754">
                  <c:v>6.9948186528497436E-2</c:v>
                </c:pt>
                <c:pt idx="22755">
                  <c:v>6.986461641317071E-2</c:v>
                </c:pt>
                <c:pt idx="22756">
                  <c:v>6.9781046297843902E-2</c:v>
                </c:pt>
                <c:pt idx="22757">
                  <c:v>6.9697476182517121E-2</c:v>
                </c:pt>
                <c:pt idx="22758">
                  <c:v>6.9697476182517121E-2</c:v>
                </c:pt>
                <c:pt idx="22759">
                  <c:v>6.9613906067190451E-2</c:v>
                </c:pt>
                <c:pt idx="22760">
                  <c:v>6.9613906067190451E-2</c:v>
                </c:pt>
                <c:pt idx="22761">
                  <c:v>6.9613906067190451E-2</c:v>
                </c:pt>
                <c:pt idx="22762">
                  <c:v>6.9613906067190451E-2</c:v>
                </c:pt>
                <c:pt idx="22763">
                  <c:v>6.9613906067190451E-2</c:v>
                </c:pt>
                <c:pt idx="22764">
                  <c:v>6.9530335951863698E-2</c:v>
                </c:pt>
                <c:pt idx="22765">
                  <c:v>6.9530335951863698E-2</c:v>
                </c:pt>
                <c:pt idx="22766">
                  <c:v>6.9446765836536917E-2</c:v>
                </c:pt>
                <c:pt idx="22767">
                  <c:v>6.9446765836536917E-2</c:v>
                </c:pt>
                <c:pt idx="22768">
                  <c:v>6.9446765836536917E-2</c:v>
                </c:pt>
                <c:pt idx="22769">
                  <c:v>6.9446765836536917E-2</c:v>
                </c:pt>
                <c:pt idx="22770">
                  <c:v>6.9446765836536917E-2</c:v>
                </c:pt>
                <c:pt idx="22771">
                  <c:v>6.9446765836536917E-2</c:v>
                </c:pt>
                <c:pt idx="22772">
                  <c:v>6.9446765836536917E-2</c:v>
                </c:pt>
                <c:pt idx="22773">
                  <c:v>6.9446765836536917E-2</c:v>
                </c:pt>
                <c:pt idx="22774">
                  <c:v>6.9446765836536917E-2</c:v>
                </c:pt>
                <c:pt idx="22775">
                  <c:v>6.9363195721210108E-2</c:v>
                </c:pt>
                <c:pt idx="22776">
                  <c:v>6.9363195721210108E-2</c:v>
                </c:pt>
                <c:pt idx="22777">
                  <c:v>6.9279625605883313E-2</c:v>
                </c:pt>
                <c:pt idx="22778">
                  <c:v>6.9279625605883313E-2</c:v>
                </c:pt>
                <c:pt idx="22779">
                  <c:v>6.9279625605883313E-2</c:v>
                </c:pt>
                <c:pt idx="22780">
                  <c:v>6.9279625605883313E-2</c:v>
                </c:pt>
                <c:pt idx="22781">
                  <c:v>6.9279625605883313E-2</c:v>
                </c:pt>
                <c:pt idx="22782">
                  <c:v>6.9279625605883313E-2</c:v>
                </c:pt>
                <c:pt idx="22783">
                  <c:v>6.9196055490556657E-2</c:v>
                </c:pt>
                <c:pt idx="22784">
                  <c:v>6.9196055490556657E-2</c:v>
                </c:pt>
                <c:pt idx="22785">
                  <c:v>6.9196055490556657E-2</c:v>
                </c:pt>
                <c:pt idx="22786">
                  <c:v>6.9112485375229904E-2</c:v>
                </c:pt>
                <c:pt idx="22787">
                  <c:v>6.9112485375229904E-2</c:v>
                </c:pt>
                <c:pt idx="22788">
                  <c:v>6.9112485375229904E-2</c:v>
                </c:pt>
                <c:pt idx="22789">
                  <c:v>6.9112485375229904E-2</c:v>
                </c:pt>
                <c:pt idx="22790">
                  <c:v>6.9112485375229904E-2</c:v>
                </c:pt>
                <c:pt idx="22791">
                  <c:v>6.9112485375229904E-2</c:v>
                </c:pt>
                <c:pt idx="22792">
                  <c:v>6.9112485375229904E-2</c:v>
                </c:pt>
                <c:pt idx="22793">
                  <c:v>6.9028915259903123E-2</c:v>
                </c:pt>
                <c:pt idx="22794">
                  <c:v>6.8945345144576287E-2</c:v>
                </c:pt>
                <c:pt idx="22795">
                  <c:v>6.8945345144576287E-2</c:v>
                </c:pt>
                <c:pt idx="22796">
                  <c:v>6.8945345144576287E-2</c:v>
                </c:pt>
                <c:pt idx="22797">
                  <c:v>6.8945345144576287E-2</c:v>
                </c:pt>
                <c:pt idx="22798">
                  <c:v>6.8945345144576287E-2</c:v>
                </c:pt>
                <c:pt idx="22799">
                  <c:v>6.8945345144576287E-2</c:v>
                </c:pt>
                <c:pt idx="22800">
                  <c:v>6.8945345144576287E-2</c:v>
                </c:pt>
                <c:pt idx="22801">
                  <c:v>6.8861775029249533E-2</c:v>
                </c:pt>
                <c:pt idx="22802">
                  <c:v>6.8861775029249533E-2</c:v>
                </c:pt>
                <c:pt idx="22803">
                  <c:v>6.8861775029249533E-2</c:v>
                </c:pt>
                <c:pt idx="22804">
                  <c:v>6.8778204913922877E-2</c:v>
                </c:pt>
                <c:pt idx="22805">
                  <c:v>6.8694634798596096E-2</c:v>
                </c:pt>
                <c:pt idx="22806">
                  <c:v>6.8694634798596096E-2</c:v>
                </c:pt>
                <c:pt idx="22807">
                  <c:v>6.8694634798596096E-2</c:v>
                </c:pt>
                <c:pt idx="22808">
                  <c:v>6.8611064683269274E-2</c:v>
                </c:pt>
                <c:pt idx="22809">
                  <c:v>6.8611064683269274E-2</c:v>
                </c:pt>
                <c:pt idx="22810">
                  <c:v>6.8527494567942521E-2</c:v>
                </c:pt>
                <c:pt idx="22811">
                  <c:v>6.8443924452615754E-2</c:v>
                </c:pt>
                <c:pt idx="22812">
                  <c:v>6.8360354337288973E-2</c:v>
                </c:pt>
                <c:pt idx="22813">
                  <c:v>6.8360354337288973E-2</c:v>
                </c:pt>
                <c:pt idx="22814">
                  <c:v>6.8360354337288973E-2</c:v>
                </c:pt>
                <c:pt idx="22815">
                  <c:v>6.8360354337288973E-2</c:v>
                </c:pt>
                <c:pt idx="22816">
                  <c:v>6.8360354337288973E-2</c:v>
                </c:pt>
                <c:pt idx="22817">
                  <c:v>6.8360354337288973E-2</c:v>
                </c:pt>
                <c:pt idx="22818">
                  <c:v>6.8360354337288973E-2</c:v>
                </c:pt>
                <c:pt idx="22819">
                  <c:v>6.8360354337288973E-2</c:v>
                </c:pt>
                <c:pt idx="22820">
                  <c:v>6.8360354337288973E-2</c:v>
                </c:pt>
                <c:pt idx="22821">
                  <c:v>6.8360354337288973E-2</c:v>
                </c:pt>
                <c:pt idx="22822">
                  <c:v>6.8360354337288973E-2</c:v>
                </c:pt>
                <c:pt idx="22823">
                  <c:v>6.8360354337288973E-2</c:v>
                </c:pt>
                <c:pt idx="22824">
                  <c:v>6.8360354337288973E-2</c:v>
                </c:pt>
                <c:pt idx="22825">
                  <c:v>6.8360354337288973E-2</c:v>
                </c:pt>
                <c:pt idx="22826">
                  <c:v>6.8276784221962289E-2</c:v>
                </c:pt>
                <c:pt idx="22827">
                  <c:v>6.8193214106635536E-2</c:v>
                </c:pt>
                <c:pt idx="22828">
                  <c:v>6.8193214106635536E-2</c:v>
                </c:pt>
                <c:pt idx="22829">
                  <c:v>6.8193214106635536E-2</c:v>
                </c:pt>
                <c:pt idx="22830">
                  <c:v>6.8109643991308727E-2</c:v>
                </c:pt>
                <c:pt idx="22831">
                  <c:v>6.8109643991308727E-2</c:v>
                </c:pt>
                <c:pt idx="22832">
                  <c:v>6.8026073875981946E-2</c:v>
                </c:pt>
                <c:pt idx="22833">
                  <c:v>6.8026073875981946E-2</c:v>
                </c:pt>
                <c:pt idx="22834">
                  <c:v>6.8026073875981946E-2</c:v>
                </c:pt>
                <c:pt idx="22835">
                  <c:v>6.8026073875981946E-2</c:v>
                </c:pt>
                <c:pt idx="22836">
                  <c:v>6.8026073875981946E-2</c:v>
                </c:pt>
                <c:pt idx="22837">
                  <c:v>6.8026073875981946E-2</c:v>
                </c:pt>
                <c:pt idx="22838">
                  <c:v>6.8026073875981946E-2</c:v>
                </c:pt>
                <c:pt idx="22839">
                  <c:v>6.8026073875981946E-2</c:v>
                </c:pt>
                <c:pt idx="22840">
                  <c:v>6.7942503760655137E-2</c:v>
                </c:pt>
                <c:pt idx="22841">
                  <c:v>6.7858933645328523E-2</c:v>
                </c:pt>
                <c:pt idx="22842">
                  <c:v>6.7858933645328523E-2</c:v>
                </c:pt>
                <c:pt idx="22843">
                  <c:v>6.7858933645328523E-2</c:v>
                </c:pt>
                <c:pt idx="22844">
                  <c:v>6.7858933645328523E-2</c:v>
                </c:pt>
                <c:pt idx="22845">
                  <c:v>6.7858933645328523E-2</c:v>
                </c:pt>
                <c:pt idx="22846">
                  <c:v>6.7775363530001714E-2</c:v>
                </c:pt>
                <c:pt idx="22847">
                  <c:v>6.7775363530001714E-2</c:v>
                </c:pt>
                <c:pt idx="22848">
                  <c:v>6.7775363530001714E-2</c:v>
                </c:pt>
                <c:pt idx="22849">
                  <c:v>6.7775363530001714E-2</c:v>
                </c:pt>
                <c:pt idx="22850">
                  <c:v>6.7775363530001714E-2</c:v>
                </c:pt>
                <c:pt idx="22851">
                  <c:v>6.769179341467492E-2</c:v>
                </c:pt>
                <c:pt idx="22852">
                  <c:v>6.769179341467492E-2</c:v>
                </c:pt>
                <c:pt idx="22853">
                  <c:v>6.769179341467492E-2</c:v>
                </c:pt>
                <c:pt idx="22854">
                  <c:v>6.769179341467492E-2</c:v>
                </c:pt>
                <c:pt idx="22855">
                  <c:v>6.769179341467492E-2</c:v>
                </c:pt>
                <c:pt idx="22856">
                  <c:v>6.769179341467492E-2</c:v>
                </c:pt>
                <c:pt idx="22857">
                  <c:v>6.7608223299348152E-2</c:v>
                </c:pt>
                <c:pt idx="22858">
                  <c:v>6.7608223299348152E-2</c:v>
                </c:pt>
                <c:pt idx="22859">
                  <c:v>6.7608223299348152E-2</c:v>
                </c:pt>
                <c:pt idx="22860">
                  <c:v>6.7608223299348152E-2</c:v>
                </c:pt>
                <c:pt idx="22861">
                  <c:v>6.7608223299348152E-2</c:v>
                </c:pt>
                <c:pt idx="22862">
                  <c:v>6.7524653184021385E-2</c:v>
                </c:pt>
                <c:pt idx="22863">
                  <c:v>6.7524653184021385E-2</c:v>
                </c:pt>
                <c:pt idx="22864">
                  <c:v>6.7524653184021385E-2</c:v>
                </c:pt>
                <c:pt idx="22865">
                  <c:v>6.7441083068694674E-2</c:v>
                </c:pt>
                <c:pt idx="22866">
                  <c:v>6.7441083068694674E-2</c:v>
                </c:pt>
                <c:pt idx="22867">
                  <c:v>6.7357512953367921E-2</c:v>
                </c:pt>
                <c:pt idx="22868">
                  <c:v>6.7357512953367921E-2</c:v>
                </c:pt>
                <c:pt idx="22869">
                  <c:v>6.7357512953367921E-2</c:v>
                </c:pt>
                <c:pt idx="22870">
                  <c:v>6.7357512953367921E-2</c:v>
                </c:pt>
                <c:pt idx="22871">
                  <c:v>6.7357512953367921E-2</c:v>
                </c:pt>
                <c:pt idx="22872">
                  <c:v>6.727394283804114E-2</c:v>
                </c:pt>
                <c:pt idx="22873">
                  <c:v>6.7190372722714331E-2</c:v>
                </c:pt>
                <c:pt idx="22874">
                  <c:v>6.7190372722714331E-2</c:v>
                </c:pt>
                <c:pt idx="22875">
                  <c:v>6.710680260738755E-2</c:v>
                </c:pt>
                <c:pt idx="22876">
                  <c:v>6.710680260738755E-2</c:v>
                </c:pt>
                <c:pt idx="22877">
                  <c:v>6.710680260738755E-2</c:v>
                </c:pt>
                <c:pt idx="22878">
                  <c:v>6.710680260738755E-2</c:v>
                </c:pt>
                <c:pt idx="22879">
                  <c:v>6.710680260738755E-2</c:v>
                </c:pt>
                <c:pt idx="22880">
                  <c:v>6.710680260738755E-2</c:v>
                </c:pt>
                <c:pt idx="22881">
                  <c:v>6.710680260738755E-2</c:v>
                </c:pt>
                <c:pt idx="22882">
                  <c:v>6.710680260738755E-2</c:v>
                </c:pt>
                <c:pt idx="22883">
                  <c:v>6.7023232492060894E-2</c:v>
                </c:pt>
                <c:pt idx="22884">
                  <c:v>6.7023232492060894E-2</c:v>
                </c:pt>
                <c:pt idx="22885">
                  <c:v>6.7023232492060894E-2</c:v>
                </c:pt>
                <c:pt idx="22886">
                  <c:v>6.7023232492060894E-2</c:v>
                </c:pt>
                <c:pt idx="22887">
                  <c:v>6.7023232492060894E-2</c:v>
                </c:pt>
                <c:pt idx="22888">
                  <c:v>6.6939662376734099E-2</c:v>
                </c:pt>
                <c:pt idx="22889">
                  <c:v>6.6856092261407332E-2</c:v>
                </c:pt>
                <c:pt idx="22890">
                  <c:v>6.6856092261407332E-2</c:v>
                </c:pt>
                <c:pt idx="22891">
                  <c:v>6.6856092261407332E-2</c:v>
                </c:pt>
                <c:pt idx="22892">
                  <c:v>6.6856092261407332E-2</c:v>
                </c:pt>
                <c:pt idx="22893">
                  <c:v>6.6772522146080565E-2</c:v>
                </c:pt>
                <c:pt idx="22894">
                  <c:v>6.6772522146080565E-2</c:v>
                </c:pt>
                <c:pt idx="22895">
                  <c:v>6.6772522146080565E-2</c:v>
                </c:pt>
                <c:pt idx="22896">
                  <c:v>6.668895203075377E-2</c:v>
                </c:pt>
                <c:pt idx="22897">
                  <c:v>6.668895203075377E-2</c:v>
                </c:pt>
                <c:pt idx="22898">
                  <c:v>6.6605381915427114E-2</c:v>
                </c:pt>
                <c:pt idx="22899">
                  <c:v>6.6605381915427114E-2</c:v>
                </c:pt>
                <c:pt idx="22900">
                  <c:v>6.6605381915427114E-2</c:v>
                </c:pt>
                <c:pt idx="22901">
                  <c:v>6.6605381915427114E-2</c:v>
                </c:pt>
                <c:pt idx="22902">
                  <c:v>6.6605381915427114E-2</c:v>
                </c:pt>
                <c:pt idx="22903">
                  <c:v>6.6605381915427114E-2</c:v>
                </c:pt>
                <c:pt idx="22904">
                  <c:v>6.6521811800100333E-2</c:v>
                </c:pt>
                <c:pt idx="22905">
                  <c:v>6.6521811800100333E-2</c:v>
                </c:pt>
                <c:pt idx="22906">
                  <c:v>6.6438241684773525E-2</c:v>
                </c:pt>
                <c:pt idx="22907">
                  <c:v>6.6438241684773525E-2</c:v>
                </c:pt>
                <c:pt idx="22908">
                  <c:v>6.6438241684773525E-2</c:v>
                </c:pt>
                <c:pt idx="22909">
                  <c:v>6.6438241684773525E-2</c:v>
                </c:pt>
                <c:pt idx="22910">
                  <c:v>6.6438241684773525E-2</c:v>
                </c:pt>
                <c:pt idx="22911">
                  <c:v>6.6354671569446785E-2</c:v>
                </c:pt>
                <c:pt idx="22912">
                  <c:v>6.6354671569446785E-2</c:v>
                </c:pt>
                <c:pt idx="22913">
                  <c:v>6.6271101454119963E-2</c:v>
                </c:pt>
                <c:pt idx="22914">
                  <c:v>6.6271101454119963E-2</c:v>
                </c:pt>
                <c:pt idx="22915">
                  <c:v>6.6271101454119963E-2</c:v>
                </c:pt>
                <c:pt idx="22916">
                  <c:v>6.6187531338793335E-2</c:v>
                </c:pt>
                <c:pt idx="22917">
                  <c:v>6.610396122346654E-2</c:v>
                </c:pt>
                <c:pt idx="22918">
                  <c:v>6.6020391108139773E-2</c:v>
                </c:pt>
                <c:pt idx="22919">
                  <c:v>6.6020391108139773E-2</c:v>
                </c:pt>
                <c:pt idx="22920">
                  <c:v>6.6020391108139773E-2</c:v>
                </c:pt>
                <c:pt idx="22921">
                  <c:v>6.6020391108139773E-2</c:v>
                </c:pt>
                <c:pt idx="22922">
                  <c:v>6.5936820992812978E-2</c:v>
                </c:pt>
                <c:pt idx="22923">
                  <c:v>6.5936820992812978E-2</c:v>
                </c:pt>
                <c:pt idx="22924">
                  <c:v>6.5936820992812978E-2</c:v>
                </c:pt>
                <c:pt idx="22925">
                  <c:v>6.5853250877486197E-2</c:v>
                </c:pt>
                <c:pt idx="22926">
                  <c:v>6.5853250877486197E-2</c:v>
                </c:pt>
                <c:pt idx="22927">
                  <c:v>6.5853250877486197E-2</c:v>
                </c:pt>
                <c:pt idx="22928">
                  <c:v>6.5769680762159499E-2</c:v>
                </c:pt>
                <c:pt idx="22929">
                  <c:v>6.5769680762159499E-2</c:v>
                </c:pt>
                <c:pt idx="22930">
                  <c:v>6.5769680762159499E-2</c:v>
                </c:pt>
                <c:pt idx="22931">
                  <c:v>6.5769680762159499E-2</c:v>
                </c:pt>
                <c:pt idx="22932">
                  <c:v>6.5769680762159499E-2</c:v>
                </c:pt>
                <c:pt idx="22933">
                  <c:v>6.5769680762159499E-2</c:v>
                </c:pt>
                <c:pt idx="22934">
                  <c:v>6.5769680762159499E-2</c:v>
                </c:pt>
                <c:pt idx="22935">
                  <c:v>6.5769680762159499E-2</c:v>
                </c:pt>
                <c:pt idx="22936">
                  <c:v>6.5769680762159499E-2</c:v>
                </c:pt>
                <c:pt idx="22937">
                  <c:v>6.5769680762159499E-2</c:v>
                </c:pt>
                <c:pt idx="22938">
                  <c:v>6.5769680762159499E-2</c:v>
                </c:pt>
                <c:pt idx="22939">
                  <c:v>6.5769680762159499E-2</c:v>
                </c:pt>
                <c:pt idx="22940">
                  <c:v>6.5769680762159499E-2</c:v>
                </c:pt>
                <c:pt idx="22941">
                  <c:v>6.5769680762159499E-2</c:v>
                </c:pt>
                <c:pt idx="22942">
                  <c:v>6.5769680762159499E-2</c:v>
                </c:pt>
                <c:pt idx="22943">
                  <c:v>6.5769680762159499E-2</c:v>
                </c:pt>
                <c:pt idx="22944">
                  <c:v>6.5769680762159499E-2</c:v>
                </c:pt>
                <c:pt idx="22945">
                  <c:v>6.5686110646832746E-2</c:v>
                </c:pt>
                <c:pt idx="22946">
                  <c:v>6.5686110646832746E-2</c:v>
                </c:pt>
                <c:pt idx="22947">
                  <c:v>6.5686110646832746E-2</c:v>
                </c:pt>
                <c:pt idx="22948">
                  <c:v>6.5686110646832746E-2</c:v>
                </c:pt>
                <c:pt idx="22949">
                  <c:v>6.5686110646832746E-2</c:v>
                </c:pt>
                <c:pt idx="22950">
                  <c:v>6.5686110646832746E-2</c:v>
                </c:pt>
                <c:pt idx="22951">
                  <c:v>6.5602540531505937E-2</c:v>
                </c:pt>
                <c:pt idx="22952">
                  <c:v>6.5602540531505937E-2</c:v>
                </c:pt>
                <c:pt idx="22953">
                  <c:v>6.5602540531505937E-2</c:v>
                </c:pt>
                <c:pt idx="22954">
                  <c:v>6.5602540531505937E-2</c:v>
                </c:pt>
                <c:pt idx="22955">
                  <c:v>6.5602540531505937E-2</c:v>
                </c:pt>
                <c:pt idx="22956">
                  <c:v>6.5602540531505937E-2</c:v>
                </c:pt>
                <c:pt idx="22957">
                  <c:v>6.5518970416179184E-2</c:v>
                </c:pt>
                <c:pt idx="22958">
                  <c:v>6.5518970416179184E-2</c:v>
                </c:pt>
                <c:pt idx="22959">
                  <c:v>6.5518970416179184E-2</c:v>
                </c:pt>
                <c:pt idx="22960">
                  <c:v>6.5518970416179184E-2</c:v>
                </c:pt>
                <c:pt idx="22961">
                  <c:v>6.5518970416179184E-2</c:v>
                </c:pt>
                <c:pt idx="22962">
                  <c:v>6.5518970416179184E-2</c:v>
                </c:pt>
                <c:pt idx="22963">
                  <c:v>6.5518970416179184E-2</c:v>
                </c:pt>
                <c:pt idx="22964">
                  <c:v>6.5518970416179184E-2</c:v>
                </c:pt>
                <c:pt idx="22965">
                  <c:v>6.5518970416179184E-2</c:v>
                </c:pt>
                <c:pt idx="22966">
                  <c:v>6.5518970416179184E-2</c:v>
                </c:pt>
                <c:pt idx="22967">
                  <c:v>6.5518970416179184E-2</c:v>
                </c:pt>
                <c:pt idx="22968">
                  <c:v>6.5435400300852403E-2</c:v>
                </c:pt>
                <c:pt idx="22969">
                  <c:v>6.5435400300852403E-2</c:v>
                </c:pt>
                <c:pt idx="22970">
                  <c:v>6.5435400300852403E-2</c:v>
                </c:pt>
                <c:pt idx="22971">
                  <c:v>6.5435400300852403E-2</c:v>
                </c:pt>
                <c:pt idx="22972">
                  <c:v>6.5435400300852403E-2</c:v>
                </c:pt>
                <c:pt idx="22973">
                  <c:v>6.5435400300852403E-2</c:v>
                </c:pt>
                <c:pt idx="22974">
                  <c:v>6.5435400300852403E-2</c:v>
                </c:pt>
                <c:pt idx="22975">
                  <c:v>6.5435400300852403E-2</c:v>
                </c:pt>
                <c:pt idx="22976">
                  <c:v>6.5435400300852403E-2</c:v>
                </c:pt>
                <c:pt idx="22977">
                  <c:v>6.5435400300852403E-2</c:v>
                </c:pt>
                <c:pt idx="22978">
                  <c:v>6.5435400300852403E-2</c:v>
                </c:pt>
                <c:pt idx="22979">
                  <c:v>6.5435400300852403E-2</c:v>
                </c:pt>
                <c:pt idx="22980">
                  <c:v>6.5435400300852403E-2</c:v>
                </c:pt>
                <c:pt idx="22981">
                  <c:v>6.5435400300852403E-2</c:v>
                </c:pt>
                <c:pt idx="22982">
                  <c:v>6.5435400300852403E-2</c:v>
                </c:pt>
                <c:pt idx="22983">
                  <c:v>6.5435400300852403E-2</c:v>
                </c:pt>
                <c:pt idx="22984">
                  <c:v>6.5435400300852403E-2</c:v>
                </c:pt>
                <c:pt idx="22985">
                  <c:v>6.5435400300852403E-2</c:v>
                </c:pt>
                <c:pt idx="22986">
                  <c:v>6.5351830185525733E-2</c:v>
                </c:pt>
                <c:pt idx="22987">
                  <c:v>6.5351830185525733E-2</c:v>
                </c:pt>
                <c:pt idx="22988">
                  <c:v>6.5351830185525733E-2</c:v>
                </c:pt>
                <c:pt idx="22989">
                  <c:v>6.5268260070198938E-2</c:v>
                </c:pt>
                <c:pt idx="22990">
                  <c:v>6.5268260070198938E-2</c:v>
                </c:pt>
                <c:pt idx="22991">
                  <c:v>6.5268260070198938E-2</c:v>
                </c:pt>
                <c:pt idx="22992">
                  <c:v>6.5268260070198938E-2</c:v>
                </c:pt>
                <c:pt idx="22993">
                  <c:v>6.5184689954872185E-2</c:v>
                </c:pt>
                <c:pt idx="22994">
                  <c:v>6.5184689954872185E-2</c:v>
                </c:pt>
                <c:pt idx="22995">
                  <c:v>6.5101119839545404E-2</c:v>
                </c:pt>
                <c:pt idx="22996">
                  <c:v>6.5101119839545404E-2</c:v>
                </c:pt>
                <c:pt idx="22997">
                  <c:v>6.5101119839545404E-2</c:v>
                </c:pt>
                <c:pt idx="22998">
                  <c:v>6.5101119839545404E-2</c:v>
                </c:pt>
                <c:pt idx="22999">
                  <c:v>6.5101119839545404E-2</c:v>
                </c:pt>
                <c:pt idx="23000">
                  <c:v>6.501754972421861E-2</c:v>
                </c:pt>
                <c:pt idx="23001">
                  <c:v>6.501754972421861E-2</c:v>
                </c:pt>
                <c:pt idx="23002">
                  <c:v>6.501754972421861E-2</c:v>
                </c:pt>
                <c:pt idx="23003">
                  <c:v>6.501754972421861E-2</c:v>
                </c:pt>
                <c:pt idx="23004">
                  <c:v>6.501754972421861E-2</c:v>
                </c:pt>
                <c:pt idx="23005">
                  <c:v>6.501754972421861E-2</c:v>
                </c:pt>
                <c:pt idx="23006">
                  <c:v>6.501754972421861E-2</c:v>
                </c:pt>
                <c:pt idx="23007">
                  <c:v>6.493397960889194E-2</c:v>
                </c:pt>
                <c:pt idx="23008">
                  <c:v>6.493397960889194E-2</c:v>
                </c:pt>
                <c:pt idx="23009">
                  <c:v>6.493397960889194E-2</c:v>
                </c:pt>
                <c:pt idx="23010">
                  <c:v>6.493397960889194E-2</c:v>
                </c:pt>
                <c:pt idx="23011">
                  <c:v>6.493397960889194E-2</c:v>
                </c:pt>
                <c:pt idx="23012">
                  <c:v>6.493397960889194E-2</c:v>
                </c:pt>
                <c:pt idx="23013">
                  <c:v>6.493397960889194E-2</c:v>
                </c:pt>
                <c:pt idx="23014">
                  <c:v>6.493397960889194E-2</c:v>
                </c:pt>
                <c:pt idx="23015">
                  <c:v>6.493397960889194E-2</c:v>
                </c:pt>
                <c:pt idx="23016">
                  <c:v>6.493397960889194E-2</c:v>
                </c:pt>
                <c:pt idx="23017">
                  <c:v>6.4850409493565131E-2</c:v>
                </c:pt>
                <c:pt idx="23018">
                  <c:v>6.4766839378238406E-2</c:v>
                </c:pt>
                <c:pt idx="23019">
                  <c:v>6.4683269262911597E-2</c:v>
                </c:pt>
                <c:pt idx="23020">
                  <c:v>6.4683269262911597E-2</c:v>
                </c:pt>
                <c:pt idx="23021">
                  <c:v>6.4683269262911597E-2</c:v>
                </c:pt>
                <c:pt idx="23022">
                  <c:v>6.459969914758483E-2</c:v>
                </c:pt>
                <c:pt idx="23023">
                  <c:v>6.459969914758483E-2</c:v>
                </c:pt>
                <c:pt idx="23024">
                  <c:v>6.459969914758483E-2</c:v>
                </c:pt>
                <c:pt idx="23025">
                  <c:v>6.459969914758483E-2</c:v>
                </c:pt>
                <c:pt idx="23026">
                  <c:v>6.459969914758483E-2</c:v>
                </c:pt>
                <c:pt idx="23027">
                  <c:v>6.459969914758483E-2</c:v>
                </c:pt>
                <c:pt idx="23028">
                  <c:v>6.459969914758483E-2</c:v>
                </c:pt>
                <c:pt idx="23029">
                  <c:v>6.4516129032258146E-2</c:v>
                </c:pt>
                <c:pt idx="23030">
                  <c:v>6.4432558916931393E-2</c:v>
                </c:pt>
                <c:pt idx="23031">
                  <c:v>6.4432558916931393E-2</c:v>
                </c:pt>
                <c:pt idx="23032">
                  <c:v>6.4432558916931393E-2</c:v>
                </c:pt>
                <c:pt idx="23033">
                  <c:v>6.4432558916931393E-2</c:v>
                </c:pt>
                <c:pt idx="23034">
                  <c:v>6.4348988801604584E-2</c:v>
                </c:pt>
                <c:pt idx="23035">
                  <c:v>6.4348988801604584E-2</c:v>
                </c:pt>
                <c:pt idx="23036">
                  <c:v>6.4265418686277789E-2</c:v>
                </c:pt>
                <c:pt idx="23037">
                  <c:v>6.4265418686277789E-2</c:v>
                </c:pt>
                <c:pt idx="23038">
                  <c:v>6.4265418686277789E-2</c:v>
                </c:pt>
                <c:pt idx="23039">
                  <c:v>6.4265418686277789E-2</c:v>
                </c:pt>
                <c:pt idx="23040">
                  <c:v>6.4265418686277789E-2</c:v>
                </c:pt>
                <c:pt idx="23041">
                  <c:v>6.4265418686277789E-2</c:v>
                </c:pt>
                <c:pt idx="23042">
                  <c:v>6.4265418686277789E-2</c:v>
                </c:pt>
                <c:pt idx="23043">
                  <c:v>6.4265418686277789E-2</c:v>
                </c:pt>
                <c:pt idx="23044">
                  <c:v>6.4181848570950967E-2</c:v>
                </c:pt>
                <c:pt idx="23045">
                  <c:v>6.4181848570950967E-2</c:v>
                </c:pt>
                <c:pt idx="23046">
                  <c:v>6.4181848570950967E-2</c:v>
                </c:pt>
                <c:pt idx="23047">
                  <c:v>6.4098278455624241E-2</c:v>
                </c:pt>
                <c:pt idx="23048">
                  <c:v>6.4098278455624241E-2</c:v>
                </c:pt>
                <c:pt idx="23049">
                  <c:v>6.4014708340297571E-2</c:v>
                </c:pt>
                <c:pt idx="23050">
                  <c:v>6.4014708340297571E-2</c:v>
                </c:pt>
                <c:pt idx="23051">
                  <c:v>6.3931138224970763E-2</c:v>
                </c:pt>
                <c:pt idx="23052">
                  <c:v>6.3931138224970763E-2</c:v>
                </c:pt>
                <c:pt idx="23053">
                  <c:v>6.3931138224970763E-2</c:v>
                </c:pt>
                <c:pt idx="23054">
                  <c:v>6.3931138224970763E-2</c:v>
                </c:pt>
                <c:pt idx="23055">
                  <c:v>6.3931138224970763E-2</c:v>
                </c:pt>
                <c:pt idx="23056">
                  <c:v>6.3847568109643982E-2</c:v>
                </c:pt>
                <c:pt idx="23057">
                  <c:v>6.3847568109643982E-2</c:v>
                </c:pt>
                <c:pt idx="23058">
                  <c:v>6.3847568109643982E-2</c:v>
                </c:pt>
                <c:pt idx="23059">
                  <c:v>6.3847568109643982E-2</c:v>
                </c:pt>
                <c:pt idx="23060">
                  <c:v>6.3847568109643982E-2</c:v>
                </c:pt>
                <c:pt idx="23061">
                  <c:v>6.3847568109643982E-2</c:v>
                </c:pt>
                <c:pt idx="23062">
                  <c:v>6.3847568109643982E-2</c:v>
                </c:pt>
                <c:pt idx="23063">
                  <c:v>6.3847568109643982E-2</c:v>
                </c:pt>
                <c:pt idx="23064">
                  <c:v>6.3763997994317256E-2</c:v>
                </c:pt>
                <c:pt idx="23065">
                  <c:v>6.3763997994317256E-2</c:v>
                </c:pt>
                <c:pt idx="23066">
                  <c:v>6.3763997994317256E-2</c:v>
                </c:pt>
                <c:pt idx="23067">
                  <c:v>6.3763997994317256E-2</c:v>
                </c:pt>
                <c:pt idx="23068">
                  <c:v>6.3763997994317256E-2</c:v>
                </c:pt>
                <c:pt idx="23069">
                  <c:v>6.3680427878990448E-2</c:v>
                </c:pt>
                <c:pt idx="23070">
                  <c:v>6.3596857763663764E-2</c:v>
                </c:pt>
                <c:pt idx="23071">
                  <c:v>6.3596857763663764E-2</c:v>
                </c:pt>
                <c:pt idx="23072">
                  <c:v>6.3513287648337025E-2</c:v>
                </c:pt>
                <c:pt idx="23073">
                  <c:v>6.3513287648337025E-2</c:v>
                </c:pt>
                <c:pt idx="23074">
                  <c:v>6.3513287648337025E-2</c:v>
                </c:pt>
                <c:pt idx="23075">
                  <c:v>6.3513287648337025E-2</c:v>
                </c:pt>
                <c:pt idx="23076">
                  <c:v>6.3513287648337025E-2</c:v>
                </c:pt>
                <c:pt idx="23077">
                  <c:v>6.3513287648337025E-2</c:v>
                </c:pt>
                <c:pt idx="23078">
                  <c:v>6.3513287648337025E-2</c:v>
                </c:pt>
                <c:pt idx="23079">
                  <c:v>6.3429717533010216E-2</c:v>
                </c:pt>
                <c:pt idx="23080">
                  <c:v>6.3346147417683421E-2</c:v>
                </c:pt>
                <c:pt idx="23081">
                  <c:v>6.3346147417683421E-2</c:v>
                </c:pt>
                <c:pt idx="23082">
                  <c:v>6.3346147417683421E-2</c:v>
                </c:pt>
                <c:pt idx="23083">
                  <c:v>6.3346147417683421E-2</c:v>
                </c:pt>
                <c:pt idx="23084">
                  <c:v>6.3262577302356654E-2</c:v>
                </c:pt>
                <c:pt idx="23085">
                  <c:v>6.3262577302356654E-2</c:v>
                </c:pt>
                <c:pt idx="23086">
                  <c:v>6.3262577302356654E-2</c:v>
                </c:pt>
                <c:pt idx="23087">
                  <c:v>6.3262577302356654E-2</c:v>
                </c:pt>
                <c:pt idx="23088">
                  <c:v>6.3262577302356654E-2</c:v>
                </c:pt>
                <c:pt idx="23089">
                  <c:v>6.3262577302356654E-2</c:v>
                </c:pt>
                <c:pt idx="23090">
                  <c:v>6.3262577302356654E-2</c:v>
                </c:pt>
                <c:pt idx="23091">
                  <c:v>6.3262577302356654E-2</c:v>
                </c:pt>
                <c:pt idx="23092">
                  <c:v>6.3179007187029956E-2</c:v>
                </c:pt>
                <c:pt idx="23093">
                  <c:v>6.3179007187029956E-2</c:v>
                </c:pt>
                <c:pt idx="23094">
                  <c:v>6.3095437071703217E-2</c:v>
                </c:pt>
                <c:pt idx="23095">
                  <c:v>6.3095437071703217E-2</c:v>
                </c:pt>
                <c:pt idx="23096">
                  <c:v>6.3011866956376422E-2</c:v>
                </c:pt>
                <c:pt idx="23097">
                  <c:v>6.3011866956376422E-2</c:v>
                </c:pt>
                <c:pt idx="23098">
                  <c:v>6.2928296841049669E-2</c:v>
                </c:pt>
                <c:pt idx="23099">
                  <c:v>6.2928296841049669E-2</c:v>
                </c:pt>
                <c:pt idx="23100">
                  <c:v>6.2844726725722833E-2</c:v>
                </c:pt>
                <c:pt idx="23101">
                  <c:v>6.2844726725722833E-2</c:v>
                </c:pt>
                <c:pt idx="23102">
                  <c:v>6.2844726725722833E-2</c:v>
                </c:pt>
                <c:pt idx="23103">
                  <c:v>6.2844726725722833E-2</c:v>
                </c:pt>
                <c:pt idx="23104">
                  <c:v>6.2844726725722833E-2</c:v>
                </c:pt>
                <c:pt idx="23105">
                  <c:v>6.2844726725722833E-2</c:v>
                </c:pt>
                <c:pt idx="23106">
                  <c:v>6.276115661039619E-2</c:v>
                </c:pt>
                <c:pt idx="23107">
                  <c:v>6.276115661039619E-2</c:v>
                </c:pt>
                <c:pt idx="23108">
                  <c:v>6.276115661039619E-2</c:v>
                </c:pt>
                <c:pt idx="23109">
                  <c:v>6.2677586495069382E-2</c:v>
                </c:pt>
                <c:pt idx="23110">
                  <c:v>6.2594016379742629E-2</c:v>
                </c:pt>
                <c:pt idx="23111">
                  <c:v>6.2594016379742629E-2</c:v>
                </c:pt>
                <c:pt idx="23112">
                  <c:v>6.2510446264415834E-2</c:v>
                </c:pt>
                <c:pt idx="23113">
                  <c:v>6.2510446264415834E-2</c:v>
                </c:pt>
                <c:pt idx="23114">
                  <c:v>6.2510446264415834E-2</c:v>
                </c:pt>
                <c:pt idx="23115">
                  <c:v>6.2510446264415834E-2</c:v>
                </c:pt>
                <c:pt idx="23116">
                  <c:v>6.2510446264415834E-2</c:v>
                </c:pt>
                <c:pt idx="23117">
                  <c:v>6.2426876149089067E-2</c:v>
                </c:pt>
                <c:pt idx="23118">
                  <c:v>6.2426876149089067E-2</c:v>
                </c:pt>
                <c:pt idx="23119">
                  <c:v>6.2426876149089067E-2</c:v>
                </c:pt>
                <c:pt idx="23120">
                  <c:v>6.2426876149089067E-2</c:v>
                </c:pt>
                <c:pt idx="23121">
                  <c:v>6.2426876149089067E-2</c:v>
                </c:pt>
                <c:pt idx="23122">
                  <c:v>6.234330603376239E-2</c:v>
                </c:pt>
                <c:pt idx="23123">
                  <c:v>6.234330603376239E-2</c:v>
                </c:pt>
                <c:pt idx="23124">
                  <c:v>6.234330603376239E-2</c:v>
                </c:pt>
                <c:pt idx="23125">
                  <c:v>6.234330603376239E-2</c:v>
                </c:pt>
                <c:pt idx="23126">
                  <c:v>6.234330603376239E-2</c:v>
                </c:pt>
                <c:pt idx="23127">
                  <c:v>6.2259735918435616E-2</c:v>
                </c:pt>
                <c:pt idx="23128">
                  <c:v>6.2259735918435616E-2</c:v>
                </c:pt>
                <c:pt idx="23129">
                  <c:v>6.2259735918435616E-2</c:v>
                </c:pt>
                <c:pt idx="23130">
                  <c:v>6.2259735918435616E-2</c:v>
                </c:pt>
                <c:pt idx="23131">
                  <c:v>6.2259735918435616E-2</c:v>
                </c:pt>
                <c:pt idx="23132">
                  <c:v>6.2259735918435616E-2</c:v>
                </c:pt>
                <c:pt idx="23133">
                  <c:v>6.2259735918435616E-2</c:v>
                </c:pt>
                <c:pt idx="23134">
                  <c:v>6.2176165803108828E-2</c:v>
                </c:pt>
                <c:pt idx="23135">
                  <c:v>6.2092595687782054E-2</c:v>
                </c:pt>
                <c:pt idx="23136">
                  <c:v>6.2092595687782054E-2</c:v>
                </c:pt>
                <c:pt idx="23137">
                  <c:v>6.2092595687782054E-2</c:v>
                </c:pt>
                <c:pt idx="23138">
                  <c:v>6.2092595687782054E-2</c:v>
                </c:pt>
                <c:pt idx="23139">
                  <c:v>6.2009025572455266E-2</c:v>
                </c:pt>
                <c:pt idx="23140">
                  <c:v>6.2009025572455266E-2</c:v>
                </c:pt>
                <c:pt idx="23141">
                  <c:v>6.2009025572455266E-2</c:v>
                </c:pt>
                <c:pt idx="23142">
                  <c:v>6.2009025572455266E-2</c:v>
                </c:pt>
                <c:pt idx="23143">
                  <c:v>6.1925455457128582E-2</c:v>
                </c:pt>
                <c:pt idx="23144">
                  <c:v>6.1925455457128582E-2</c:v>
                </c:pt>
                <c:pt idx="23145">
                  <c:v>6.1925455457128582E-2</c:v>
                </c:pt>
                <c:pt idx="23146">
                  <c:v>6.1925455457128582E-2</c:v>
                </c:pt>
                <c:pt idx="23147">
                  <c:v>6.1925455457128582E-2</c:v>
                </c:pt>
                <c:pt idx="23148">
                  <c:v>6.1925455457128582E-2</c:v>
                </c:pt>
                <c:pt idx="23149">
                  <c:v>6.1925455457128582E-2</c:v>
                </c:pt>
                <c:pt idx="23150">
                  <c:v>6.1925455457128582E-2</c:v>
                </c:pt>
                <c:pt idx="23151">
                  <c:v>6.1925455457128582E-2</c:v>
                </c:pt>
                <c:pt idx="23152">
                  <c:v>6.1841885341801794E-2</c:v>
                </c:pt>
                <c:pt idx="23153">
                  <c:v>6.1758315226475013E-2</c:v>
                </c:pt>
                <c:pt idx="23154">
                  <c:v>6.1758315226475013E-2</c:v>
                </c:pt>
                <c:pt idx="23155">
                  <c:v>6.1758315226475013E-2</c:v>
                </c:pt>
                <c:pt idx="23156">
                  <c:v>6.1758315226475013E-2</c:v>
                </c:pt>
                <c:pt idx="23157">
                  <c:v>6.1758315226475013E-2</c:v>
                </c:pt>
                <c:pt idx="23158">
                  <c:v>6.1758315226475013E-2</c:v>
                </c:pt>
                <c:pt idx="23159">
                  <c:v>6.1758315226475013E-2</c:v>
                </c:pt>
                <c:pt idx="23160">
                  <c:v>6.1758315226475013E-2</c:v>
                </c:pt>
                <c:pt idx="23161">
                  <c:v>6.1758315226475013E-2</c:v>
                </c:pt>
                <c:pt idx="23162">
                  <c:v>6.1674745111148233E-2</c:v>
                </c:pt>
                <c:pt idx="23163">
                  <c:v>6.1674745111148233E-2</c:v>
                </c:pt>
                <c:pt idx="23164">
                  <c:v>6.1674745111148233E-2</c:v>
                </c:pt>
                <c:pt idx="23165">
                  <c:v>6.1674745111148233E-2</c:v>
                </c:pt>
                <c:pt idx="23166">
                  <c:v>6.1674745111148233E-2</c:v>
                </c:pt>
                <c:pt idx="23167">
                  <c:v>6.1591174995821486E-2</c:v>
                </c:pt>
                <c:pt idx="23168">
                  <c:v>6.1507604880494809E-2</c:v>
                </c:pt>
                <c:pt idx="23169">
                  <c:v>6.1507604880494809E-2</c:v>
                </c:pt>
                <c:pt idx="23170">
                  <c:v>6.1507604880494809E-2</c:v>
                </c:pt>
                <c:pt idx="23171">
                  <c:v>6.1507604880494809E-2</c:v>
                </c:pt>
                <c:pt idx="23172">
                  <c:v>6.1507604880494809E-2</c:v>
                </c:pt>
                <c:pt idx="23173">
                  <c:v>6.1507604880494809E-2</c:v>
                </c:pt>
                <c:pt idx="23174">
                  <c:v>6.1424034765168001E-2</c:v>
                </c:pt>
                <c:pt idx="23175">
                  <c:v>6.1424034765168001E-2</c:v>
                </c:pt>
                <c:pt idx="23176">
                  <c:v>6.1424034765168001E-2</c:v>
                </c:pt>
                <c:pt idx="23177">
                  <c:v>6.1424034765168001E-2</c:v>
                </c:pt>
                <c:pt idx="23178">
                  <c:v>6.1424034765168001E-2</c:v>
                </c:pt>
                <c:pt idx="23179">
                  <c:v>6.1340464649841268E-2</c:v>
                </c:pt>
                <c:pt idx="23180">
                  <c:v>6.1340464649841268E-2</c:v>
                </c:pt>
                <c:pt idx="23181">
                  <c:v>6.1340464649841268E-2</c:v>
                </c:pt>
                <c:pt idx="23182">
                  <c:v>6.1256894534514439E-2</c:v>
                </c:pt>
                <c:pt idx="23183">
                  <c:v>6.1256894534514439E-2</c:v>
                </c:pt>
                <c:pt idx="23184">
                  <c:v>6.1256894534514439E-2</c:v>
                </c:pt>
                <c:pt idx="23185">
                  <c:v>6.1256894534514439E-2</c:v>
                </c:pt>
                <c:pt idx="23186">
                  <c:v>6.1256894534514439E-2</c:v>
                </c:pt>
                <c:pt idx="23187">
                  <c:v>6.1256894534514439E-2</c:v>
                </c:pt>
                <c:pt idx="23188">
                  <c:v>6.1256894534514439E-2</c:v>
                </c:pt>
                <c:pt idx="23189">
                  <c:v>6.1256894534514439E-2</c:v>
                </c:pt>
                <c:pt idx="23190">
                  <c:v>6.1256894534514439E-2</c:v>
                </c:pt>
                <c:pt idx="23191">
                  <c:v>6.1173324419187679E-2</c:v>
                </c:pt>
                <c:pt idx="23192">
                  <c:v>6.1173324419187679E-2</c:v>
                </c:pt>
                <c:pt idx="23193">
                  <c:v>6.1089754303860988E-2</c:v>
                </c:pt>
                <c:pt idx="23194">
                  <c:v>6.1089754303860988E-2</c:v>
                </c:pt>
                <c:pt idx="23195">
                  <c:v>6.1089754303860988E-2</c:v>
                </c:pt>
                <c:pt idx="23196">
                  <c:v>6.1089754303860988E-2</c:v>
                </c:pt>
                <c:pt idx="23197">
                  <c:v>6.1089754303860988E-2</c:v>
                </c:pt>
                <c:pt idx="23198">
                  <c:v>6.1089754303860988E-2</c:v>
                </c:pt>
                <c:pt idx="23199">
                  <c:v>6.1089754303860988E-2</c:v>
                </c:pt>
                <c:pt idx="23200">
                  <c:v>6.1089754303860988E-2</c:v>
                </c:pt>
                <c:pt idx="23201">
                  <c:v>6.1089754303860988E-2</c:v>
                </c:pt>
                <c:pt idx="23202">
                  <c:v>6.1089754303860988E-2</c:v>
                </c:pt>
                <c:pt idx="23203">
                  <c:v>6.1089754303860988E-2</c:v>
                </c:pt>
                <c:pt idx="23204">
                  <c:v>6.1089754303860988E-2</c:v>
                </c:pt>
                <c:pt idx="23205">
                  <c:v>6.1089754303860988E-2</c:v>
                </c:pt>
                <c:pt idx="23206">
                  <c:v>6.1006184188534235E-2</c:v>
                </c:pt>
                <c:pt idx="23207">
                  <c:v>6.1006184188534235E-2</c:v>
                </c:pt>
                <c:pt idx="23208">
                  <c:v>6.0922614073207461E-2</c:v>
                </c:pt>
                <c:pt idx="23209">
                  <c:v>6.0922614073207461E-2</c:v>
                </c:pt>
                <c:pt idx="23210">
                  <c:v>6.0922614073207461E-2</c:v>
                </c:pt>
                <c:pt idx="23211">
                  <c:v>6.0922614073207461E-2</c:v>
                </c:pt>
                <c:pt idx="23212">
                  <c:v>6.0922614073207461E-2</c:v>
                </c:pt>
                <c:pt idx="23213">
                  <c:v>6.0922614073207461E-2</c:v>
                </c:pt>
                <c:pt idx="23214">
                  <c:v>6.0839043957880687E-2</c:v>
                </c:pt>
                <c:pt idx="23215">
                  <c:v>6.0839043957880687E-2</c:v>
                </c:pt>
                <c:pt idx="23216">
                  <c:v>6.0839043957880687E-2</c:v>
                </c:pt>
                <c:pt idx="23217">
                  <c:v>6.0755473842553899E-2</c:v>
                </c:pt>
                <c:pt idx="23218">
                  <c:v>6.0755473842553899E-2</c:v>
                </c:pt>
                <c:pt idx="23219">
                  <c:v>6.0671903727227187E-2</c:v>
                </c:pt>
                <c:pt idx="23220">
                  <c:v>6.0588333611900413E-2</c:v>
                </c:pt>
                <c:pt idx="23221">
                  <c:v>6.0588333611900413E-2</c:v>
                </c:pt>
                <c:pt idx="23222">
                  <c:v>6.0588333611900413E-2</c:v>
                </c:pt>
                <c:pt idx="23223">
                  <c:v>6.0588333611900413E-2</c:v>
                </c:pt>
                <c:pt idx="23224">
                  <c:v>6.0588333611900413E-2</c:v>
                </c:pt>
                <c:pt idx="23225">
                  <c:v>6.0588333611900413E-2</c:v>
                </c:pt>
                <c:pt idx="23226">
                  <c:v>6.0504763496573633E-2</c:v>
                </c:pt>
                <c:pt idx="23227">
                  <c:v>6.0421193381246879E-2</c:v>
                </c:pt>
                <c:pt idx="23228">
                  <c:v>6.0421193381246879E-2</c:v>
                </c:pt>
                <c:pt idx="23229">
                  <c:v>6.0337623265920112E-2</c:v>
                </c:pt>
                <c:pt idx="23230">
                  <c:v>6.0254053150593415E-2</c:v>
                </c:pt>
                <c:pt idx="23231">
                  <c:v>6.0254053150593415E-2</c:v>
                </c:pt>
                <c:pt idx="23232">
                  <c:v>6.0254053150593415E-2</c:v>
                </c:pt>
                <c:pt idx="23233">
                  <c:v>6.0254053150593415E-2</c:v>
                </c:pt>
                <c:pt idx="23234">
                  <c:v>6.0254053150593415E-2</c:v>
                </c:pt>
                <c:pt idx="23235">
                  <c:v>6.0254053150593415E-2</c:v>
                </c:pt>
                <c:pt idx="23236">
                  <c:v>6.0170483035266648E-2</c:v>
                </c:pt>
                <c:pt idx="23237">
                  <c:v>6.0170483035266648E-2</c:v>
                </c:pt>
                <c:pt idx="23238">
                  <c:v>6.0170483035266648E-2</c:v>
                </c:pt>
                <c:pt idx="23239">
                  <c:v>6.0170483035266648E-2</c:v>
                </c:pt>
                <c:pt idx="23240">
                  <c:v>6.0170483035266648E-2</c:v>
                </c:pt>
                <c:pt idx="23241">
                  <c:v>6.0170483035266648E-2</c:v>
                </c:pt>
                <c:pt idx="23242">
                  <c:v>6.0170483035266648E-2</c:v>
                </c:pt>
                <c:pt idx="23243">
                  <c:v>6.0170483035266648E-2</c:v>
                </c:pt>
                <c:pt idx="23244">
                  <c:v>6.0086912919939874E-2</c:v>
                </c:pt>
                <c:pt idx="23245">
                  <c:v>6.0086912919939874E-2</c:v>
                </c:pt>
                <c:pt idx="23246">
                  <c:v>6.0086912919939874E-2</c:v>
                </c:pt>
                <c:pt idx="23247">
                  <c:v>6.0086912919939874E-2</c:v>
                </c:pt>
                <c:pt idx="23248">
                  <c:v>6.0086912919939874E-2</c:v>
                </c:pt>
                <c:pt idx="23249">
                  <c:v>6.0086912919939874E-2</c:v>
                </c:pt>
                <c:pt idx="23250">
                  <c:v>6.0086912919939874E-2</c:v>
                </c:pt>
                <c:pt idx="23251">
                  <c:v>6.0086912919939874E-2</c:v>
                </c:pt>
                <c:pt idx="23252">
                  <c:v>6.0086912919939874E-2</c:v>
                </c:pt>
                <c:pt idx="23253">
                  <c:v>6.0003342804613086E-2</c:v>
                </c:pt>
                <c:pt idx="23254">
                  <c:v>6.0003342804613086E-2</c:v>
                </c:pt>
                <c:pt idx="23255">
                  <c:v>6.0003342804613086E-2</c:v>
                </c:pt>
                <c:pt idx="23256">
                  <c:v>6.0003342804613086E-2</c:v>
                </c:pt>
                <c:pt idx="23257">
                  <c:v>6.0003342804613086E-2</c:v>
                </c:pt>
                <c:pt idx="23258">
                  <c:v>5.9919772689286305E-2</c:v>
                </c:pt>
                <c:pt idx="23259">
                  <c:v>5.9919772689286305E-2</c:v>
                </c:pt>
                <c:pt idx="23260">
                  <c:v>5.9836202573959628E-2</c:v>
                </c:pt>
                <c:pt idx="23261">
                  <c:v>5.9836202573959628E-2</c:v>
                </c:pt>
                <c:pt idx="23262">
                  <c:v>5.9836202573959628E-2</c:v>
                </c:pt>
                <c:pt idx="23263">
                  <c:v>5.9836202573959628E-2</c:v>
                </c:pt>
                <c:pt idx="23264">
                  <c:v>5.9836202573959628E-2</c:v>
                </c:pt>
                <c:pt idx="23265">
                  <c:v>5.9836202573959628E-2</c:v>
                </c:pt>
                <c:pt idx="23266">
                  <c:v>5.9836202573959628E-2</c:v>
                </c:pt>
                <c:pt idx="23267">
                  <c:v>5.9836202573959628E-2</c:v>
                </c:pt>
                <c:pt idx="23268">
                  <c:v>5.9836202573959628E-2</c:v>
                </c:pt>
                <c:pt idx="23269">
                  <c:v>5.9752632458632882E-2</c:v>
                </c:pt>
                <c:pt idx="23270">
                  <c:v>5.9752632458632882E-2</c:v>
                </c:pt>
                <c:pt idx="23271">
                  <c:v>5.9669062343306087E-2</c:v>
                </c:pt>
                <c:pt idx="23272">
                  <c:v>5.9585492227979292E-2</c:v>
                </c:pt>
                <c:pt idx="23273">
                  <c:v>5.9585492227979292E-2</c:v>
                </c:pt>
                <c:pt idx="23274">
                  <c:v>5.9585492227979292E-2</c:v>
                </c:pt>
                <c:pt idx="23275">
                  <c:v>5.9585492227979292E-2</c:v>
                </c:pt>
                <c:pt idx="23276">
                  <c:v>5.9585492227979292E-2</c:v>
                </c:pt>
                <c:pt idx="23277">
                  <c:v>5.9585492227979292E-2</c:v>
                </c:pt>
                <c:pt idx="23278">
                  <c:v>5.9585492227979292E-2</c:v>
                </c:pt>
                <c:pt idx="23279">
                  <c:v>5.9501922112652483E-2</c:v>
                </c:pt>
                <c:pt idx="23280">
                  <c:v>5.9501922112652483E-2</c:v>
                </c:pt>
                <c:pt idx="23281">
                  <c:v>5.9501922112652483E-2</c:v>
                </c:pt>
                <c:pt idx="23282">
                  <c:v>5.9501922112652483E-2</c:v>
                </c:pt>
                <c:pt idx="23283">
                  <c:v>5.9501922112652483E-2</c:v>
                </c:pt>
                <c:pt idx="23284">
                  <c:v>5.9501922112652483E-2</c:v>
                </c:pt>
                <c:pt idx="23285">
                  <c:v>5.9501922112652483E-2</c:v>
                </c:pt>
                <c:pt idx="23286">
                  <c:v>5.9501922112652483E-2</c:v>
                </c:pt>
                <c:pt idx="23287">
                  <c:v>5.9501922112652483E-2</c:v>
                </c:pt>
                <c:pt idx="23288">
                  <c:v>5.9501922112652483E-2</c:v>
                </c:pt>
                <c:pt idx="23289">
                  <c:v>5.9501922112652483E-2</c:v>
                </c:pt>
                <c:pt idx="23290">
                  <c:v>5.9501922112652483E-2</c:v>
                </c:pt>
                <c:pt idx="23291">
                  <c:v>5.9501922112652483E-2</c:v>
                </c:pt>
                <c:pt idx="23292">
                  <c:v>5.9418351997325744E-2</c:v>
                </c:pt>
                <c:pt idx="23293">
                  <c:v>5.9418351997325744E-2</c:v>
                </c:pt>
                <c:pt idx="23294">
                  <c:v>5.9418351997325744E-2</c:v>
                </c:pt>
                <c:pt idx="23295">
                  <c:v>5.9418351997325744E-2</c:v>
                </c:pt>
                <c:pt idx="23296">
                  <c:v>5.9418351997325744E-2</c:v>
                </c:pt>
                <c:pt idx="23297">
                  <c:v>5.9418351997325744E-2</c:v>
                </c:pt>
                <c:pt idx="23298">
                  <c:v>5.9418351997325744E-2</c:v>
                </c:pt>
                <c:pt idx="23299">
                  <c:v>5.9334781881999074E-2</c:v>
                </c:pt>
                <c:pt idx="23300">
                  <c:v>5.9334781881999074E-2</c:v>
                </c:pt>
                <c:pt idx="23301">
                  <c:v>5.9334781881999074E-2</c:v>
                </c:pt>
                <c:pt idx="23302">
                  <c:v>5.9251211766672265E-2</c:v>
                </c:pt>
                <c:pt idx="23303">
                  <c:v>5.9251211766672265E-2</c:v>
                </c:pt>
                <c:pt idx="23304">
                  <c:v>5.9251211766672265E-2</c:v>
                </c:pt>
                <c:pt idx="23305">
                  <c:v>5.9251211766672265E-2</c:v>
                </c:pt>
                <c:pt idx="23306">
                  <c:v>5.9251211766672265E-2</c:v>
                </c:pt>
                <c:pt idx="23307">
                  <c:v>5.9251211766672265E-2</c:v>
                </c:pt>
                <c:pt idx="23308">
                  <c:v>5.9167641651345519E-2</c:v>
                </c:pt>
                <c:pt idx="23309">
                  <c:v>5.9167641651345519E-2</c:v>
                </c:pt>
                <c:pt idx="23310">
                  <c:v>5.9084071536018738E-2</c:v>
                </c:pt>
                <c:pt idx="23311">
                  <c:v>5.9084071536018738E-2</c:v>
                </c:pt>
                <c:pt idx="23312">
                  <c:v>5.9084071536018738E-2</c:v>
                </c:pt>
                <c:pt idx="23313">
                  <c:v>5.9084071536018738E-2</c:v>
                </c:pt>
                <c:pt idx="23314">
                  <c:v>5.9084071536018738E-2</c:v>
                </c:pt>
                <c:pt idx="23315">
                  <c:v>5.9084071536018738E-2</c:v>
                </c:pt>
                <c:pt idx="23316">
                  <c:v>5.9000501420691936E-2</c:v>
                </c:pt>
                <c:pt idx="23317">
                  <c:v>5.8916931305365287E-2</c:v>
                </c:pt>
                <c:pt idx="23318">
                  <c:v>5.8833361190038493E-2</c:v>
                </c:pt>
                <c:pt idx="23319">
                  <c:v>5.8749791074711712E-2</c:v>
                </c:pt>
                <c:pt idx="23320">
                  <c:v>5.8749791074711712E-2</c:v>
                </c:pt>
                <c:pt idx="23321">
                  <c:v>5.8749791074711712E-2</c:v>
                </c:pt>
                <c:pt idx="23322">
                  <c:v>5.8749791074711712E-2</c:v>
                </c:pt>
                <c:pt idx="23323">
                  <c:v>5.8749791074711712E-2</c:v>
                </c:pt>
                <c:pt idx="23324">
                  <c:v>5.8749791074711712E-2</c:v>
                </c:pt>
                <c:pt idx="23325">
                  <c:v>5.8749791074711712E-2</c:v>
                </c:pt>
                <c:pt idx="23326">
                  <c:v>5.8749791074711712E-2</c:v>
                </c:pt>
                <c:pt idx="23327">
                  <c:v>5.8749791074711712E-2</c:v>
                </c:pt>
                <c:pt idx="23328">
                  <c:v>5.8749791074711712E-2</c:v>
                </c:pt>
                <c:pt idx="23329">
                  <c:v>5.8749791074711712E-2</c:v>
                </c:pt>
                <c:pt idx="23330">
                  <c:v>5.8749791074711712E-2</c:v>
                </c:pt>
                <c:pt idx="23331">
                  <c:v>5.8749791074711712E-2</c:v>
                </c:pt>
                <c:pt idx="23332">
                  <c:v>5.8749791074711712E-2</c:v>
                </c:pt>
                <c:pt idx="23333">
                  <c:v>5.8749791074711712E-2</c:v>
                </c:pt>
                <c:pt idx="23334">
                  <c:v>5.8749791074711712E-2</c:v>
                </c:pt>
                <c:pt idx="23335">
                  <c:v>5.8749791074711712E-2</c:v>
                </c:pt>
                <c:pt idx="23336">
                  <c:v>5.8749791074711712E-2</c:v>
                </c:pt>
                <c:pt idx="23337">
                  <c:v>5.8749791074711712E-2</c:v>
                </c:pt>
                <c:pt idx="23338">
                  <c:v>5.8666220959384931E-2</c:v>
                </c:pt>
                <c:pt idx="23339">
                  <c:v>5.8666220959384931E-2</c:v>
                </c:pt>
                <c:pt idx="23340">
                  <c:v>5.8666220959384931E-2</c:v>
                </c:pt>
                <c:pt idx="23341">
                  <c:v>5.8666220959384931E-2</c:v>
                </c:pt>
                <c:pt idx="23342">
                  <c:v>5.8666220959384931E-2</c:v>
                </c:pt>
                <c:pt idx="23343">
                  <c:v>5.8666220959384931E-2</c:v>
                </c:pt>
                <c:pt idx="23344">
                  <c:v>5.8666220959384931E-2</c:v>
                </c:pt>
                <c:pt idx="23345">
                  <c:v>5.858265084405815E-2</c:v>
                </c:pt>
                <c:pt idx="23346">
                  <c:v>5.858265084405815E-2</c:v>
                </c:pt>
                <c:pt idx="23347">
                  <c:v>5.8499080728731487E-2</c:v>
                </c:pt>
                <c:pt idx="23348">
                  <c:v>5.8415510613404678E-2</c:v>
                </c:pt>
                <c:pt idx="23349">
                  <c:v>5.8415510613404678E-2</c:v>
                </c:pt>
                <c:pt idx="23350">
                  <c:v>5.8415510613404678E-2</c:v>
                </c:pt>
                <c:pt idx="23351">
                  <c:v>5.8415510613404678E-2</c:v>
                </c:pt>
                <c:pt idx="23352">
                  <c:v>5.8415510613404678E-2</c:v>
                </c:pt>
                <c:pt idx="23353">
                  <c:v>5.8415510613404678E-2</c:v>
                </c:pt>
                <c:pt idx="23354">
                  <c:v>5.8415510613404678E-2</c:v>
                </c:pt>
                <c:pt idx="23355">
                  <c:v>5.8415510613404678E-2</c:v>
                </c:pt>
                <c:pt idx="23356">
                  <c:v>5.8331940498077883E-2</c:v>
                </c:pt>
                <c:pt idx="23357">
                  <c:v>5.8331940498077883E-2</c:v>
                </c:pt>
                <c:pt idx="23358">
                  <c:v>5.8331940498077883E-2</c:v>
                </c:pt>
                <c:pt idx="23359">
                  <c:v>5.8331940498077883E-2</c:v>
                </c:pt>
                <c:pt idx="23360">
                  <c:v>5.8331940498077883E-2</c:v>
                </c:pt>
                <c:pt idx="23361">
                  <c:v>5.8331940498077883E-2</c:v>
                </c:pt>
                <c:pt idx="23362">
                  <c:v>5.8331940498077883E-2</c:v>
                </c:pt>
                <c:pt idx="23363">
                  <c:v>5.8248370382751082E-2</c:v>
                </c:pt>
                <c:pt idx="23364">
                  <c:v>5.8248370382751082E-2</c:v>
                </c:pt>
                <c:pt idx="23365">
                  <c:v>5.8248370382751082E-2</c:v>
                </c:pt>
                <c:pt idx="23366">
                  <c:v>5.8248370382751082E-2</c:v>
                </c:pt>
                <c:pt idx="23367">
                  <c:v>5.8164800267424321E-2</c:v>
                </c:pt>
                <c:pt idx="23368">
                  <c:v>5.8164800267424321E-2</c:v>
                </c:pt>
                <c:pt idx="23369">
                  <c:v>5.8081230152097686E-2</c:v>
                </c:pt>
                <c:pt idx="23370">
                  <c:v>5.7997660036770905E-2</c:v>
                </c:pt>
                <c:pt idx="23371">
                  <c:v>5.7997660036770905E-2</c:v>
                </c:pt>
                <c:pt idx="23372">
                  <c:v>5.7997660036770905E-2</c:v>
                </c:pt>
                <c:pt idx="23373">
                  <c:v>5.7997660036770905E-2</c:v>
                </c:pt>
                <c:pt idx="23374">
                  <c:v>5.7997660036770905E-2</c:v>
                </c:pt>
                <c:pt idx="23375">
                  <c:v>5.7997660036770905E-2</c:v>
                </c:pt>
                <c:pt idx="23376">
                  <c:v>5.7997660036770905E-2</c:v>
                </c:pt>
                <c:pt idx="23377">
                  <c:v>5.7997660036770905E-2</c:v>
                </c:pt>
                <c:pt idx="23378">
                  <c:v>5.7997660036770905E-2</c:v>
                </c:pt>
                <c:pt idx="23379">
                  <c:v>5.7997660036770905E-2</c:v>
                </c:pt>
                <c:pt idx="23380">
                  <c:v>5.7997660036770905E-2</c:v>
                </c:pt>
                <c:pt idx="23381">
                  <c:v>5.7997660036770905E-2</c:v>
                </c:pt>
                <c:pt idx="23382">
                  <c:v>5.7914089921444124E-2</c:v>
                </c:pt>
                <c:pt idx="23383">
                  <c:v>5.7914089921444124E-2</c:v>
                </c:pt>
                <c:pt idx="23384">
                  <c:v>5.7914089921444124E-2</c:v>
                </c:pt>
                <c:pt idx="23385">
                  <c:v>5.7914089921444124E-2</c:v>
                </c:pt>
                <c:pt idx="23386">
                  <c:v>5.7914089921444124E-2</c:v>
                </c:pt>
                <c:pt idx="23387">
                  <c:v>5.7830519806117343E-2</c:v>
                </c:pt>
                <c:pt idx="23388">
                  <c:v>5.7830519806117343E-2</c:v>
                </c:pt>
                <c:pt idx="23389">
                  <c:v>5.7830519806117343E-2</c:v>
                </c:pt>
                <c:pt idx="23390">
                  <c:v>5.7830519806117343E-2</c:v>
                </c:pt>
                <c:pt idx="23391">
                  <c:v>5.7830519806117343E-2</c:v>
                </c:pt>
                <c:pt idx="23392">
                  <c:v>5.7830519806117343E-2</c:v>
                </c:pt>
                <c:pt idx="23393">
                  <c:v>5.7830519806117343E-2</c:v>
                </c:pt>
                <c:pt idx="23394">
                  <c:v>5.7746949690790528E-2</c:v>
                </c:pt>
                <c:pt idx="23395">
                  <c:v>5.7746949690790528E-2</c:v>
                </c:pt>
                <c:pt idx="23396">
                  <c:v>5.7746949690790528E-2</c:v>
                </c:pt>
                <c:pt idx="23397">
                  <c:v>5.7746949690790528E-2</c:v>
                </c:pt>
                <c:pt idx="23398">
                  <c:v>5.7746949690790528E-2</c:v>
                </c:pt>
                <c:pt idx="23399">
                  <c:v>5.7746949690790528E-2</c:v>
                </c:pt>
                <c:pt idx="23400">
                  <c:v>5.7663379575463872E-2</c:v>
                </c:pt>
                <c:pt idx="23401">
                  <c:v>5.7663379575463872E-2</c:v>
                </c:pt>
                <c:pt idx="23402">
                  <c:v>5.7663379575463872E-2</c:v>
                </c:pt>
                <c:pt idx="23403">
                  <c:v>5.7663379575463872E-2</c:v>
                </c:pt>
                <c:pt idx="23404">
                  <c:v>5.7579809460137077E-2</c:v>
                </c:pt>
                <c:pt idx="23405">
                  <c:v>5.7579809460137077E-2</c:v>
                </c:pt>
                <c:pt idx="23406">
                  <c:v>5.7579809460137077E-2</c:v>
                </c:pt>
                <c:pt idx="23407">
                  <c:v>5.7579809460137077E-2</c:v>
                </c:pt>
                <c:pt idx="23408">
                  <c:v>5.7579809460137077E-2</c:v>
                </c:pt>
                <c:pt idx="23409">
                  <c:v>5.7579809460137077E-2</c:v>
                </c:pt>
                <c:pt idx="23410">
                  <c:v>5.7579809460137077E-2</c:v>
                </c:pt>
                <c:pt idx="23411">
                  <c:v>5.7579809460137077E-2</c:v>
                </c:pt>
                <c:pt idx="23412">
                  <c:v>5.7579809460137077E-2</c:v>
                </c:pt>
                <c:pt idx="23413">
                  <c:v>5.7579809460137077E-2</c:v>
                </c:pt>
                <c:pt idx="23414">
                  <c:v>5.7496239344810358E-2</c:v>
                </c:pt>
                <c:pt idx="23415">
                  <c:v>5.7496239344810358E-2</c:v>
                </c:pt>
                <c:pt idx="23416">
                  <c:v>5.7496239344810358E-2</c:v>
                </c:pt>
                <c:pt idx="23417">
                  <c:v>5.7496239344810358E-2</c:v>
                </c:pt>
                <c:pt idx="23418">
                  <c:v>5.7496239344810358E-2</c:v>
                </c:pt>
                <c:pt idx="23419">
                  <c:v>5.7496239344810358E-2</c:v>
                </c:pt>
                <c:pt idx="23420">
                  <c:v>5.7412669229483564E-2</c:v>
                </c:pt>
                <c:pt idx="23421">
                  <c:v>5.7412669229483564E-2</c:v>
                </c:pt>
                <c:pt idx="23422">
                  <c:v>5.7412669229483564E-2</c:v>
                </c:pt>
                <c:pt idx="23423">
                  <c:v>5.7412669229483564E-2</c:v>
                </c:pt>
                <c:pt idx="23424">
                  <c:v>5.7412669229483564E-2</c:v>
                </c:pt>
                <c:pt idx="23425">
                  <c:v>5.7412669229483564E-2</c:v>
                </c:pt>
                <c:pt idx="23426">
                  <c:v>5.7329099114156762E-2</c:v>
                </c:pt>
                <c:pt idx="23427">
                  <c:v>5.7329099114156762E-2</c:v>
                </c:pt>
                <c:pt idx="23428">
                  <c:v>5.7329099114156762E-2</c:v>
                </c:pt>
                <c:pt idx="23429">
                  <c:v>5.7329099114156762E-2</c:v>
                </c:pt>
                <c:pt idx="23430">
                  <c:v>5.7329099114156762E-2</c:v>
                </c:pt>
                <c:pt idx="23431">
                  <c:v>5.7329099114156762E-2</c:v>
                </c:pt>
                <c:pt idx="23432">
                  <c:v>5.7329099114156762E-2</c:v>
                </c:pt>
                <c:pt idx="23433">
                  <c:v>5.7245528998830064E-2</c:v>
                </c:pt>
                <c:pt idx="23434">
                  <c:v>5.7245528998830064E-2</c:v>
                </c:pt>
                <c:pt idx="23435">
                  <c:v>5.7245528998830064E-2</c:v>
                </c:pt>
                <c:pt idx="23436">
                  <c:v>5.7245528998830064E-2</c:v>
                </c:pt>
                <c:pt idx="23437">
                  <c:v>5.7245528998830064E-2</c:v>
                </c:pt>
                <c:pt idx="23438">
                  <c:v>5.7245528998830064E-2</c:v>
                </c:pt>
                <c:pt idx="23439">
                  <c:v>5.7245528998830064E-2</c:v>
                </c:pt>
                <c:pt idx="23440">
                  <c:v>5.7161958883503311E-2</c:v>
                </c:pt>
                <c:pt idx="23441">
                  <c:v>5.7078388768176495E-2</c:v>
                </c:pt>
                <c:pt idx="23442">
                  <c:v>5.6994818652849721E-2</c:v>
                </c:pt>
                <c:pt idx="23443">
                  <c:v>5.6994818652849721E-2</c:v>
                </c:pt>
                <c:pt idx="23444">
                  <c:v>5.6994818652849721E-2</c:v>
                </c:pt>
                <c:pt idx="23445">
                  <c:v>5.6994818652849721E-2</c:v>
                </c:pt>
                <c:pt idx="23446">
                  <c:v>5.6994818652849721E-2</c:v>
                </c:pt>
                <c:pt idx="23447">
                  <c:v>5.6994818652849721E-2</c:v>
                </c:pt>
                <c:pt idx="23448">
                  <c:v>5.6994818652849721E-2</c:v>
                </c:pt>
                <c:pt idx="23449">
                  <c:v>5.6994818652849721E-2</c:v>
                </c:pt>
                <c:pt idx="23450">
                  <c:v>5.6994818652849721E-2</c:v>
                </c:pt>
                <c:pt idx="23451">
                  <c:v>5.691124853752294E-2</c:v>
                </c:pt>
                <c:pt idx="23452">
                  <c:v>5.691124853752294E-2</c:v>
                </c:pt>
                <c:pt idx="23453">
                  <c:v>5.691124853752294E-2</c:v>
                </c:pt>
                <c:pt idx="23454">
                  <c:v>5.691124853752294E-2</c:v>
                </c:pt>
                <c:pt idx="23455">
                  <c:v>5.691124853752294E-2</c:v>
                </c:pt>
                <c:pt idx="23456">
                  <c:v>5.691124853752294E-2</c:v>
                </c:pt>
                <c:pt idx="23457">
                  <c:v>5.691124853752294E-2</c:v>
                </c:pt>
                <c:pt idx="23458">
                  <c:v>5.691124853752294E-2</c:v>
                </c:pt>
                <c:pt idx="23459">
                  <c:v>5.691124853752294E-2</c:v>
                </c:pt>
                <c:pt idx="23460">
                  <c:v>5.691124853752294E-2</c:v>
                </c:pt>
                <c:pt idx="23461">
                  <c:v>5.691124853752294E-2</c:v>
                </c:pt>
                <c:pt idx="23462">
                  <c:v>5.6827678422196298E-2</c:v>
                </c:pt>
                <c:pt idx="23463">
                  <c:v>5.6827678422196298E-2</c:v>
                </c:pt>
                <c:pt idx="23464">
                  <c:v>5.6827678422196298E-2</c:v>
                </c:pt>
                <c:pt idx="23465">
                  <c:v>5.6827678422196298E-2</c:v>
                </c:pt>
                <c:pt idx="23466">
                  <c:v>5.6827678422196298E-2</c:v>
                </c:pt>
                <c:pt idx="23467">
                  <c:v>5.6827678422196298E-2</c:v>
                </c:pt>
                <c:pt idx="23468">
                  <c:v>5.6744108306869469E-2</c:v>
                </c:pt>
                <c:pt idx="23469">
                  <c:v>5.6744108306869469E-2</c:v>
                </c:pt>
                <c:pt idx="23470">
                  <c:v>5.6744108306869469E-2</c:v>
                </c:pt>
                <c:pt idx="23471">
                  <c:v>5.6744108306869469E-2</c:v>
                </c:pt>
                <c:pt idx="23472">
                  <c:v>5.6660538191542723E-2</c:v>
                </c:pt>
                <c:pt idx="23473">
                  <c:v>5.6660538191542723E-2</c:v>
                </c:pt>
                <c:pt idx="23474">
                  <c:v>5.6660538191542723E-2</c:v>
                </c:pt>
                <c:pt idx="23475">
                  <c:v>5.6660538191542723E-2</c:v>
                </c:pt>
                <c:pt idx="23476">
                  <c:v>5.6660538191542723E-2</c:v>
                </c:pt>
                <c:pt idx="23477">
                  <c:v>5.6660538191542723E-2</c:v>
                </c:pt>
                <c:pt idx="23478">
                  <c:v>5.6576968076215928E-2</c:v>
                </c:pt>
                <c:pt idx="23479">
                  <c:v>5.6576968076215928E-2</c:v>
                </c:pt>
                <c:pt idx="23480">
                  <c:v>5.6576968076215928E-2</c:v>
                </c:pt>
                <c:pt idx="23481">
                  <c:v>5.6576968076215928E-2</c:v>
                </c:pt>
                <c:pt idx="23482">
                  <c:v>5.6576968076215928E-2</c:v>
                </c:pt>
                <c:pt idx="23483">
                  <c:v>5.6576968076215928E-2</c:v>
                </c:pt>
                <c:pt idx="23484">
                  <c:v>5.6576968076215928E-2</c:v>
                </c:pt>
                <c:pt idx="23485">
                  <c:v>5.6576968076215928E-2</c:v>
                </c:pt>
                <c:pt idx="23486">
                  <c:v>5.6493397960889175E-2</c:v>
                </c:pt>
                <c:pt idx="23487">
                  <c:v>5.6493397960889175E-2</c:v>
                </c:pt>
                <c:pt idx="23488">
                  <c:v>5.6493397960889175E-2</c:v>
                </c:pt>
                <c:pt idx="23489">
                  <c:v>5.6409827845562498E-2</c:v>
                </c:pt>
                <c:pt idx="23490">
                  <c:v>5.6409827845562498E-2</c:v>
                </c:pt>
                <c:pt idx="23491">
                  <c:v>5.6409827845562498E-2</c:v>
                </c:pt>
                <c:pt idx="23492">
                  <c:v>5.6409827845562498E-2</c:v>
                </c:pt>
                <c:pt idx="23493">
                  <c:v>5.6409827845562498E-2</c:v>
                </c:pt>
                <c:pt idx="23494">
                  <c:v>5.6409827845562498E-2</c:v>
                </c:pt>
                <c:pt idx="23495">
                  <c:v>5.6409827845562498E-2</c:v>
                </c:pt>
                <c:pt idx="23496">
                  <c:v>5.6409827845562498E-2</c:v>
                </c:pt>
                <c:pt idx="23497">
                  <c:v>5.6409827845562498E-2</c:v>
                </c:pt>
                <c:pt idx="23498">
                  <c:v>5.6409827845562498E-2</c:v>
                </c:pt>
                <c:pt idx="23499">
                  <c:v>5.6326257730235731E-2</c:v>
                </c:pt>
                <c:pt idx="23500">
                  <c:v>5.6242687614908936E-2</c:v>
                </c:pt>
                <c:pt idx="23501">
                  <c:v>5.6242687614908936E-2</c:v>
                </c:pt>
                <c:pt idx="23502">
                  <c:v>5.6242687614908936E-2</c:v>
                </c:pt>
                <c:pt idx="23503">
                  <c:v>5.6242687614908936E-2</c:v>
                </c:pt>
                <c:pt idx="23504">
                  <c:v>5.6242687614908936E-2</c:v>
                </c:pt>
                <c:pt idx="23505">
                  <c:v>5.6242687614908936E-2</c:v>
                </c:pt>
                <c:pt idx="23506">
                  <c:v>5.6159117499582106E-2</c:v>
                </c:pt>
                <c:pt idx="23507">
                  <c:v>5.6159117499582106E-2</c:v>
                </c:pt>
                <c:pt idx="23508">
                  <c:v>5.6159117499582106E-2</c:v>
                </c:pt>
                <c:pt idx="23509">
                  <c:v>5.6159117499582106E-2</c:v>
                </c:pt>
                <c:pt idx="23510">
                  <c:v>5.6075547384255346E-2</c:v>
                </c:pt>
                <c:pt idx="23511">
                  <c:v>5.6075547384255346E-2</c:v>
                </c:pt>
                <c:pt idx="23512">
                  <c:v>5.6075547384255346E-2</c:v>
                </c:pt>
                <c:pt idx="23513">
                  <c:v>5.6075547384255346E-2</c:v>
                </c:pt>
                <c:pt idx="23514">
                  <c:v>5.6075547384255346E-2</c:v>
                </c:pt>
                <c:pt idx="23515">
                  <c:v>5.6075547384255346E-2</c:v>
                </c:pt>
                <c:pt idx="23516">
                  <c:v>5.6075547384255346E-2</c:v>
                </c:pt>
                <c:pt idx="23517">
                  <c:v>5.6075547384255346E-2</c:v>
                </c:pt>
                <c:pt idx="23518">
                  <c:v>5.6075547384255346E-2</c:v>
                </c:pt>
                <c:pt idx="23519">
                  <c:v>5.6075547384255346E-2</c:v>
                </c:pt>
                <c:pt idx="23520">
                  <c:v>5.6075547384255346E-2</c:v>
                </c:pt>
                <c:pt idx="23521">
                  <c:v>5.5991977268928718E-2</c:v>
                </c:pt>
                <c:pt idx="23522">
                  <c:v>5.5991977268928718E-2</c:v>
                </c:pt>
                <c:pt idx="23523">
                  <c:v>5.5908407153601937E-2</c:v>
                </c:pt>
                <c:pt idx="23524">
                  <c:v>5.5908407153601937E-2</c:v>
                </c:pt>
                <c:pt idx="23525">
                  <c:v>5.5824837038275135E-2</c:v>
                </c:pt>
                <c:pt idx="23526">
                  <c:v>5.5824837038275135E-2</c:v>
                </c:pt>
                <c:pt idx="23527">
                  <c:v>5.5741266922948382E-2</c:v>
                </c:pt>
                <c:pt idx="23528">
                  <c:v>5.5741266922948382E-2</c:v>
                </c:pt>
                <c:pt idx="23529">
                  <c:v>5.5741266922948382E-2</c:v>
                </c:pt>
                <c:pt idx="23530">
                  <c:v>5.5657696807621601E-2</c:v>
                </c:pt>
                <c:pt idx="23531">
                  <c:v>5.5657696807621601E-2</c:v>
                </c:pt>
                <c:pt idx="23532">
                  <c:v>5.5574126692294876E-2</c:v>
                </c:pt>
                <c:pt idx="23533">
                  <c:v>5.5490556576968109E-2</c:v>
                </c:pt>
                <c:pt idx="23534">
                  <c:v>5.5490556576968109E-2</c:v>
                </c:pt>
                <c:pt idx="23535">
                  <c:v>5.5490556576968109E-2</c:v>
                </c:pt>
                <c:pt idx="23536">
                  <c:v>5.5490556576968109E-2</c:v>
                </c:pt>
                <c:pt idx="23537">
                  <c:v>5.5490556576968109E-2</c:v>
                </c:pt>
                <c:pt idx="23538">
                  <c:v>5.5490556576968109E-2</c:v>
                </c:pt>
                <c:pt idx="23539">
                  <c:v>5.5490556576968109E-2</c:v>
                </c:pt>
                <c:pt idx="23540">
                  <c:v>5.5490556576968109E-2</c:v>
                </c:pt>
                <c:pt idx="23541">
                  <c:v>5.5490556576968109E-2</c:v>
                </c:pt>
                <c:pt idx="23542">
                  <c:v>5.5490556576968109E-2</c:v>
                </c:pt>
                <c:pt idx="23543">
                  <c:v>5.5490556576968109E-2</c:v>
                </c:pt>
                <c:pt idx="23544">
                  <c:v>5.5490556576968109E-2</c:v>
                </c:pt>
                <c:pt idx="23545">
                  <c:v>5.5490556576968109E-2</c:v>
                </c:pt>
                <c:pt idx="23546">
                  <c:v>5.5490556576968109E-2</c:v>
                </c:pt>
                <c:pt idx="23547">
                  <c:v>5.5490556576968109E-2</c:v>
                </c:pt>
                <c:pt idx="23548">
                  <c:v>5.5490556576968109E-2</c:v>
                </c:pt>
                <c:pt idx="23549">
                  <c:v>5.5406986461641376E-2</c:v>
                </c:pt>
                <c:pt idx="23550">
                  <c:v>5.5406986461641376E-2</c:v>
                </c:pt>
                <c:pt idx="23551">
                  <c:v>5.5323416346314581E-2</c:v>
                </c:pt>
                <c:pt idx="23552">
                  <c:v>5.5239846230987766E-2</c:v>
                </c:pt>
                <c:pt idx="23553">
                  <c:v>5.5239846230987766E-2</c:v>
                </c:pt>
                <c:pt idx="23554">
                  <c:v>5.5239846230987766E-2</c:v>
                </c:pt>
                <c:pt idx="23555">
                  <c:v>5.5239846230987766E-2</c:v>
                </c:pt>
                <c:pt idx="23556">
                  <c:v>5.5239846230987766E-2</c:v>
                </c:pt>
                <c:pt idx="23557">
                  <c:v>5.5239846230987766E-2</c:v>
                </c:pt>
                <c:pt idx="23558">
                  <c:v>5.5239846230987766E-2</c:v>
                </c:pt>
                <c:pt idx="23559">
                  <c:v>5.5239846230987766E-2</c:v>
                </c:pt>
                <c:pt idx="23560">
                  <c:v>5.5239846230987766E-2</c:v>
                </c:pt>
                <c:pt idx="23561">
                  <c:v>5.5239846230987766E-2</c:v>
                </c:pt>
                <c:pt idx="23562">
                  <c:v>5.5156276115661006E-2</c:v>
                </c:pt>
                <c:pt idx="23563">
                  <c:v>5.5072706000334336E-2</c:v>
                </c:pt>
                <c:pt idx="23564">
                  <c:v>5.4989135885007534E-2</c:v>
                </c:pt>
                <c:pt idx="23565">
                  <c:v>5.4989135885007534E-2</c:v>
                </c:pt>
                <c:pt idx="23566">
                  <c:v>5.4989135885007534E-2</c:v>
                </c:pt>
                <c:pt idx="23567">
                  <c:v>5.4905565769680753E-2</c:v>
                </c:pt>
                <c:pt idx="23568">
                  <c:v>5.4905565769680753E-2</c:v>
                </c:pt>
                <c:pt idx="23569">
                  <c:v>5.4905565769680753E-2</c:v>
                </c:pt>
                <c:pt idx="23570">
                  <c:v>5.4905565769680753E-2</c:v>
                </c:pt>
                <c:pt idx="23571">
                  <c:v>5.4821995654353986E-2</c:v>
                </c:pt>
                <c:pt idx="23572">
                  <c:v>5.4821995654353986E-2</c:v>
                </c:pt>
                <c:pt idx="23573">
                  <c:v>5.4821995654353986E-2</c:v>
                </c:pt>
                <c:pt idx="23574">
                  <c:v>5.4821995654353986E-2</c:v>
                </c:pt>
                <c:pt idx="23575">
                  <c:v>5.4821995654353986E-2</c:v>
                </c:pt>
                <c:pt idx="23576">
                  <c:v>5.4821995654353986E-2</c:v>
                </c:pt>
                <c:pt idx="23577">
                  <c:v>5.4821995654353986E-2</c:v>
                </c:pt>
                <c:pt idx="23578">
                  <c:v>5.4821995654353986E-2</c:v>
                </c:pt>
                <c:pt idx="23579">
                  <c:v>5.4821995654353986E-2</c:v>
                </c:pt>
                <c:pt idx="23580">
                  <c:v>5.4821995654353986E-2</c:v>
                </c:pt>
                <c:pt idx="23581">
                  <c:v>5.4821995654353986E-2</c:v>
                </c:pt>
                <c:pt idx="23582">
                  <c:v>5.4738425539027233E-2</c:v>
                </c:pt>
                <c:pt idx="23583">
                  <c:v>5.4738425539027233E-2</c:v>
                </c:pt>
                <c:pt idx="23584">
                  <c:v>5.4654855423700507E-2</c:v>
                </c:pt>
                <c:pt idx="23585">
                  <c:v>5.4654855423700507E-2</c:v>
                </c:pt>
                <c:pt idx="23586">
                  <c:v>5.4654855423700507E-2</c:v>
                </c:pt>
                <c:pt idx="23587">
                  <c:v>5.4654855423700507E-2</c:v>
                </c:pt>
                <c:pt idx="23588">
                  <c:v>5.4571285308373761E-2</c:v>
                </c:pt>
                <c:pt idx="23589">
                  <c:v>5.4571285308373761E-2</c:v>
                </c:pt>
                <c:pt idx="23590">
                  <c:v>5.4487715193046994E-2</c:v>
                </c:pt>
                <c:pt idx="23591">
                  <c:v>5.4487715193046994E-2</c:v>
                </c:pt>
                <c:pt idx="23592">
                  <c:v>5.4487715193046994E-2</c:v>
                </c:pt>
                <c:pt idx="23593">
                  <c:v>5.4487715193046994E-2</c:v>
                </c:pt>
                <c:pt idx="23594">
                  <c:v>5.4487715193046994E-2</c:v>
                </c:pt>
                <c:pt idx="23595">
                  <c:v>5.4487715193046994E-2</c:v>
                </c:pt>
                <c:pt idx="23596">
                  <c:v>5.4487715193046994E-2</c:v>
                </c:pt>
                <c:pt idx="23597">
                  <c:v>5.4487715193046994E-2</c:v>
                </c:pt>
                <c:pt idx="23598">
                  <c:v>5.4487715193046994E-2</c:v>
                </c:pt>
                <c:pt idx="23599">
                  <c:v>5.4487715193046994E-2</c:v>
                </c:pt>
                <c:pt idx="23600">
                  <c:v>5.4487715193046994E-2</c:v>
                </c:pt>
                <c:pt idx="23601">
                  <c:v>5.4487715193046994E-2</c:v>
                </c:pt>
                <c:pt idx="23602">
                  <c:v>5.4487715193046994E-2</c:v>
                </c:pt>
                <c:pt idx="23603">
                  <c:v>5.4487715193046994E-2</c:v>
                </c:pt>
                <c:pt idx="23604">
                  <c:v>5.4487715193046994E-2</c:v>
                </c:pt>
                <c:pt idx="23605">
                  <c:v>5.4487715193046994E-2</c:v>
                </c:pt>
                <c:pt idx="23606">
                  <c:v>5.4487715193046994E-2</c:v>
                </c:pt>
                <c:pt idx="23607">
                  <c:v>5.4404145077720178E-2</c:v>
                </c:pt>
                <c:pt idx="23608">
                  <c:v>5.4404145077720178E-2</c:v>
                </c:pt>
                <c:pt idx="23609">
                  <c:v>5.4320574962393432E-2</c:v>
                </c:pt>
                <c:pt idx="23610">
                  <c:v>5.4237004847066776E-2</c:v>
                </c:pt>
                <c:pt idx="23611">
                  <c:v>5.4237004847066776E-2</c:v>
                </c:pt>
                <c:pt idx="23612">
                  <c:v>5.4237004847066776E-2</c:v>
                </c:pt>
                <c:pt idx="23613">
                  <c:v>5.4237004847066776E-2</c:v>
                </c:pt>
                <c:pt idx="23614">
                  <c:v>5.4237004847066776E-2</c:v>
                </c:pt>
                <c:pt idx="23615">
                  <c:v>5.4237004847066776E-2</c:v>
                </c:pt>
                <c:pt idx="23616">
                  <c:v>5.4237004847066776E-2</c:v>
                </c:pt>
                <c:pt idx="23617">
                  <c:v>5.4153434731739988E-2</c:v>
                </c:pt>
                <c:pt idx="23618">
                  <c:v>5.4153434731739988E-2</c:v>
                </c:pt>
                <c:pt idx="23619">
                  <c:v>5.4153434731739988E-2</c:v>
                </c:pt>
                <c:pt idx="23620">
                  <c:v>5.4153434731739988E-2</c:v>
                </c:pt>
                <c:pt idx="23621">
                  <c:v>5.4153434731739988E-2</c:v>
                </c:pt>
                <c:pt idx="23622">
                  <c:v>5.4069864616413187E-2</c:v>
                </c:pt>
                <c:pt idx="23623">
                  <c:v>5.4069864616413187E-2</c:v>
                </c:pt>
                <c:pt idx="23624">
                  <c:v>5.4069864616413187E-2</c:v>
                </c:pt>
                <c:pt idx="23625">
                  <c:v>5.4069864616413187E-2</c:v>
                </c:pt>
                <c:pt idx="23626">
                  <c:v>5.4069864616413187E-2</c:v>
                </c:pt>
                <c:pt idx="23627">
                  <c:v>5.4069864616413187E-2</c:v>
                </c:pt>
                <c:pt idx="23628">
                  <c:v>5.4069864616413187E-2</c:v>
                </c:pt>
                <c:pt idx="23629">
                  <c:v>5.3986294501086426E-2</c:v>
                </c:pt>
                <c:pt idx="23630">
                  <c:v>5.3986294501086426E-2</c:v>
                </c:pt>
                <c:pt idx="23631">
                  <c:v>5.3986294501086426E-2</c:v>
                </c:pt>
                <c:pt idx="23632">
                  <c:v>5.3986294501086426E-2</c:v>
                </c:pt>
                <c:pt idx="23633">
                  <c:v>5.3986294501086426E-2</c:v>
                </c:pt>
                <c:pt idx="23634">
                  <c:v>5.3902724385759618E-2</c:v>
                </c:pt>
                <c:pt idx="23635">
                  <c:v>5.3902724385759618E-2</c:v>
                </c:pt>
                <c:pt idx="23636">
                  <c:v>5.3902724385759618E-2</c:v>
                </c:pt>
                <c:pt idx="23637">
                  <c:v>5.3902724385759618E-2</c:v>
                </c:pt>
                <c:pt idx="23638">
                  <c:v>5.3902724385759618E-2</c:v>
                </c:pt>
                <c:pt idx="23639">
                  <c:v>5.3902724385759618E-2</c:v>
                </c:pt>
                <c:pt idx="23640">
                  <c:v>5.3819154270432927E-2</c:v>
                </c:pt>
                <c:pt idx="23641">
                  <c:v>5.3735584155106188E-2</c:v>
                </c:pt>
                <c:pt idx="23642">
                  <c:v>5.36520140397794E-2</c:v>
                </c:pt>
                <c:pt idx="23643">
                  <c:v>5.3568443924452591E-2</c:v>
                </c:pt>
                <c:pt idx="23644">
                  <c:v>5.3568443924452591E-2</c:v>
                </c:pt>
                <c:pt idx="23645">
                  <c:v>5.3568443924452591E-2</c:v>
                </c:pt>
                <c:pt idx="23646">
                  <c:v>5.3568443924452591E-2</c:v>
                </c:pt>
                <c:pt idx="23647">
                  <c:v>5.3568443924452591E-2</c:v>
                </c:pt>
                <c:pt idx="23648">
                  <c:v>5.3484873809125831E-2</c:v>
                </c:pt>
                <c:pt idx="23649">
                  <c:v>5.340130369379914E-2</c:v>
                </c:pt>
                <c:pt idx="23650">
                  <c:v>5.340130369379914E-2</c:v>
                </c:pt>
                <c:pt idx="23651">
                  <c:v>5.340130369379914E-2</c:v>
                </c:pt>
                <c:pt idx="23652">
                  <c:v>5.331773357847238E-2</c:v>
                </c:pt>
                <c:pt idx="23653">
                  <c:v>5.331773357847238E-2</c:v>
                </c:pt>
                <c:pt idx="23654">
                  <c:v>5.3234163463145578E-2</c:v>
                </c:pt>
                <c:pt idx="23655">
                  <c:v>5.3234163463145578E-2</c:v>
                </c:pt>
                <c:pt idx="23656">
                  <c:v>5.3234163463145578E-2</c:v>
                </c:pt>
                <c:pt idx="23657">
                  <c:v>5.3150593347818818E-2</c:v>
                </c:pt>
                <c:pt idx="23658">
                  <c:v>5.3067023232492037E-2</c:v>
                </c:pt>
                <c:pt idx="23659">
                  <c:v>5.3067023232492037E-2</c:v>
                </c:pt>
                <c:pt idx="23660">
                  <c:v>5.3067023232492037E-2</c:v>
                </c:pt>
                <c:pt idx="23661">
                  <c:v>5.3067023232492037E-2</c:v>
                </c:pt>
                <c:pt idx="23662">
                  <c:v>5.3067023232492037E-2</c:v>
                </c:pt>
                <c:pt idx="23663">
                  <c:v>5.2983453117165381E-2</c:v>
                </c:pt>
                <c:pt idx="23664">
                  <c:v>5.2983453117165381E-2</c:v>
                </c:pt>
                <c:pt idx="23665">
                  <c:v>5.2983453117165381E-2</c:v>
                </c:pt>
                <c:pt idx="23666">
                  <c:v>5.2983453117165381E-2</c:v>
                </c:pt>
                <c:pt idx="23667">
                  <c:v>5.2983453117165381E-2</c:v>
                </c:pt>
                <c:pt idx="23668">
                  <c:v>5.28998830018386E-2</c:v>
                </c:pt>
                <c:pt idx="23669">
                  <c:v>5.2816312886511833E-2</c:v>
                </c:pt>
                <c:pt idx="23670">
                  <c:v>5.2816312886511833E-2</c:v>
                </c:pt>
                <c:pt idx="23671">
                  <c:v>5.2816312886511833E-2</c:v>
                </c:pt>
                <c:pt idx="23672">
                  <c:v>5.2816312886511833E-2</c:v>
                </c:pt>
                <c:pt idx="23673">
                  <c:v>5.2816312886511833E-2</c:v>
                </c:pt>
                <c:pt idx="23674">
                  <c:v>5.2816312886511833E-2</c:v>
                </c:pt>
                <c:pt idx="23675">
                  <c:v>5.2816312886511833E-2</c:v>
                </c:pt>
                <c:pt idx="23676">
                  <c:v>5.2816312886511833E-2</c:v>
                </c:pt>
                <c:pt idx="23677">
                  <c:v>5.2816312886511833E-2</c:v>
                </c:pt>
                <c:pt idx="23678">
                  <c:v>5.2816312886511833E-2</c:v>
                </c:pt>
                <c:pt idx="23679">
                  <c:v>5.2816312886511833E-2</c:v>
                </c:pt>
                <c:pt idx="23680">
                  <c:v>5.2732742771185004E-2</c:v>
                </c:pt>
                <c:pt idx="23681">
                  <c:v>5.2732742771185004E-2</c:v>
                </c:pt>
                <c:pt idx="23682">
                  <c:v>5.2732742771185004E-2</c:v>
                </c:pt>
                <c:pt idx="23683">
                  <c:v>5.2732742771185004E-2</c:v>
                </c:pt>
                <c:pt idx="23684">
                  <c:v>5.2649172655858216E-2</c:v>
                </c:pt>
                <c:pt idx="23685">
                  <c:v>5.2649172655858216E-2</c:v>
                </c:pt>
                <c:pt idx="23686">
                  <c:v>5.2649172655858216E-2</c:v>
                </c:pt>
                <c:pt idx="23687">
                  <c:v>5.2649172655858216E-2</c:v>
                </c:pt>
                <c:pt idx="23688">
                  <c:v>5.2565602540531588E-2</c:v>
                </c:pt>
                <c:pt idx="23689">
                  <c:v>5.2565602540531588E-2</c:v>
                </c:pt>
                <c:pt idx="23690">
                  <c:v>5.2565602540531588E-2</c:v>
                </c:pt>
                <c:pt idx="23691">
                  <c:v>5.2482032425204807E-2</c:v>
                </c:pt>
                <c:pt idx="23692">
                  <c:v>5.2398462309878005E-2</c:v>
                </c:pt>
                <c:pt idx="23693">
                  <c:v>5.2398462309878005E-2</c:v>
                </c:pt>
                <c:pt idx="23694">
                  <c:v>5.2398462309878005E-2</c:v>
                </c:pt>
                <c:pt idx="23695">
                  <c:v>5.2398462309878005E-2</c:v>
                </c:pt>
                <c:pt idx="23696">
                  <c:v>5.2398462309878005E-2</c:v>
                </c:pt>
                <c:pt idx="23697">
                  <c:v>5.2314892194551231E-2</c:v>
                </c:pt>
                <c:pt idx="23698">
                  <c:v>5.2314892194551231E-2</c:v>
                </c:pt>
                <c:pt idx="23699">
                  <c:v>5.2314892194551231E-2</c:v>
                </c:pt>
                <c:pt idx="23700">
                  <c:v>5.2314892194551231E-2</c:v>
                </c:pt>
                <c:pt idx="23701">
                  <c:v>5.2231322079224429E-2</c:v>
                </c:pt>
                <c:pt idx="23702">
                  <c:v>5.2231322079224429E-2</c:v>
                </c:pt>
                <c:pt idx="23703">
                  <c:v>5.2231322079224429E-2</c:v>
                </c:pt>
                <c:pt idx="23704">
                  <c:v>5.2231322079224429E-2</c:v>
                </c:pt>
                <c:pt idx="23705">
                  <c:v>5.2231322079224429E-2</c:v>
                </c:pt>
                <c:pt idx="23706">
                  <c:v>5.2231322079224429E-2</c:v>
                </c:pt>
                <c:pt idx="23707">
                  <c:v>5.214775196389778E-2</c:v>
                </c:pt>
                <c:pt idx="23708">
                  <c:v>5.214775196389778E-2</c:v>
                </c:pt>
                <c:pt idx="23709">
                  <c:v>5.214775196389778E-2</c:v>
                </c:pt>
                <c:pt idx="23710">
                  <c:v>5.214775196389778E-2</c:v>
                </c:pt>
                <c:pt idx="23711">
                  <c:v>5.214775196389778E-2</c:v>
                </c:pt>
                <c:pt idx="23712">
                  <c:v>5.214775196389778E-2</c:v>
                </c:pt>
                <c:pt idx="23713">
                  <c:v>5.214775196389778E-2</c:v>
                </c:pt>
                <c:pt idx="23714">
                  <c:v>5.214775196389778E-2</c:v>
                </c:pt>
                <c:pt idx="23715">
                  <c:v>5.2064181848571013E-2</c:v>
                </c:pt>
                <c:pt idx="23716">
                  <c:v>5.1980611733244218E-2</c:v>
                </c:pt>
                <c:pt idx="23717">
                  <c:v>5.1980611733244218E-2</c:v>
                </c:pt>
                <c:pt idx="23718">
                  <c:v>5.1980611733244218E-2</c:v>
                </c:pt>
                <c:pt idx="23719">
                  <c:v>5.1980611733244218E-2</c:v>
                </c:pt>
                <c:pt idx="23720">
                  <c:v>5.1980611733244218E-2</c:v>
                </c:pt>
                <c:pt idx="23721">
                  <c:v>5.1980611733244218E-2</c:v>
                </c:pt>
                <c:pt idx="23722">
                  <c:v>5.1980611733244218E-2</c:v>
                </c:pt>
                <c:pt idx="23723">
                  <c:v>5.1897041617917423E-2</c:v>
                </c:pt>
                <c:pt idx="23724">
                  <c:v>5.1897041617917423E-2</c:v>
                </c:pt>
                <c:pt idx="23725">
                  <c:v>5.1813471502590684E-2</c:v>
                </c:pt>
                <c:pt idx="23726">
                  <c:v>5.1813471502590684E-2</c:v>
                </c:pt>
                <c:pt idx="23727">
                  <c:v>5.1813471502590684E-2</c:v>
                </c:pt>
                <c:pt idx="23728">
                  <c:v>5.1813471502590684E-2</c:v>
                </c:pt>
                <c:pt idx="23729">
                  <c:v>5.1813471502590684E-2</c:v>
                </c:pt>
                <c:pt idx="23730">
                  <c:v>5.1729901387263973E-2</c:v>
                </c:pt>
                <c:pt idx="23731">
                  <c:v>5.1729901387263973E-2</c:v>
                </c:pt>
                <c:pt idx="23732">
                  <c:v>5.1729901387263973E-2</c:v>
                </c:pt>
                <c:pt idx="23733">
                  <c:v>5.1729901387263973E-2</c:v>
                </c:pt>
                <c:pt idx="23734">
                  <c:v>5.1729901387263973E-2</c:v>
                </c:pt>
                <c:pt idx="23735">
                  <c:v>5.1646331271937192E-2</c:v>
                </c:pt>
                <c:pt idx="23736">
                  <c:v>5.1646331271937192E-2</c:v>
                </c:pt>
                <c:pt idx="23737">
                  <c:v>5.1646331271937192E-2</c:v>
                </c:pt>
                <c:pt idx="23738">
                  <c:v>5.1562761156610439E-2</c:v>
                </c:pt>
                <c:pt idx="23739">
                  <c:v>5.1562761156610439E-2</c:v>
                </c:pt>
                <c:pt idx="23740">
                  <c:v>5.1479191041283637E-2</c:v>
                </c:pt>
                <c:pt idx="23741">
                  <c:v>5.1479191041283637E-2</c:v>
                </c:pt>
                <c:pt idx="23742">
                  <c:v>5.1395620925956884E-2</c:v>
                </c:pt>
                <c:pt idx="23743">
                  <c:v>5.1395620925956884E-2</c:v>
                </c:pt>
                <c:pt idx="23744">
                  <c:v>5.1312050810630207E-2</c:v>
                </c:pt>
                <c:pt idx="23745">
                  <c:v>5.1312050810630207E-2</c:v>
                </c:pt>
                <c:pt idx="23746">
                  <c:v>5.1312050810630207E-2</c:v>
                </c:pt>
                <c:pt idx="23747">
                  <c:v>5.1312050810630207E-2</c:v>
                </c:pt>
                <c:pt idx="23748">
                  <c:v>5.1312050810630207E-2</c:v>
                </c:pt>
                <c:pt idx="23749">
                  <c:v>5.1312050810630207E-2</c:v>
                </c:pt>
                <c:pt idx="23750">
                  <c:v>5.1312050810630207E-2</c:v>
                </c:pt>
                <c:pt idx="23751">
                  <c:v>5.1312050810630207E-2</c:v>
                </c:pt>
                <c:pt idx="23752">
                  <c:v>5.1312050810630207E-2</c:v>
                </c:pt>
                <c:pt idx="23753">
                  <c:v>5.1312050810630207E-2</c:v>
                </c:pt>
                <c:pt idx="23754">
                  <c:v>5.1312050810630207E-2</c:v>
                </c:pt>
                <c:pt idx="23755">
                  <c:v>5.1312050810630207E-2</c:v>
                </c:pt>
                <c:pt idx="23756">
                  <c:v>5.1312050810630207E-2</c:v>
                </c:pt>
                <c:pt idx="23757">
                  <c:v>5.1312050810630207E-2</c:v>
                </c:pt>
                <c:pt idx="23758">
                  <c:v>5.1312050810630207E-2</c:v>
                </c:pt>
                <c:pt idx="23759">
                  <c:v>5.1312050810630207E-2</c:v>
                </c:pt>
                <c:pt idx="23760">
                  <c:v>5.1312050810630207E-2</c:v>
                </c:pt>
                <c:pt idx="23761">
                  <c:v>5.1228480695303391E-2</c:v>
                </c:pt>
                <c:pt idx="23762">
                  <c:v>5.1228480695303391E-2</c:v>
                </c:pt>
                <c:pt idx="23763">
                  <c:v>5.114491057997661E-2</c:v>
                </c:pt>
                <c:pt idx="23764">
                  <c:v>5.114491057997661E-2</c:v>
                </c:pt>
                <c:pt idx="23765">
                  <c:v>5.114491057997661E-2</c:v>
                </c:pt>
                <c:pt idx="23766">
                  <c:v>5.114491057997661E-2</c:v>
                </c:pt>
                <c:pt idx="23767">
                  <c:v>5.1061340464649815E-2</c:v>
                </c:pt>
                <c:pt idx="23768">
                  <c:v>5.0977770349323083E-2</c:v>
                </c:pt>
                <c:pt idx="23769">
                  <c:v>5.0977770349323083E-2</c:v>
                </c:pt>
                <c:pt idx="23770">
                  <c:v>5.0977770349323083E-2</c:v>
                </c:pt>
                <c:pt idx="23771">
                  <c:v>5.0977770349323083E-2</c:v>
                </c:pt>
                <c:pt idx="23772">
                  <c:v>5.0977770349323083E-2</c:v>
                </c:pt>
                <c:pt idx="23773">
                  <c:v>5.0977770349323083E-2</c:v>
                </c:pt>
                <c:pt idx="23774">
                  <c:v>5.0977770349323083E-2</c:v>
                </c:pt>
                <c:pt idx="23775">
                  <c:v>5.0977770349323083E-2</c:v>
                </c:pt>
                <c:pt idx="23776">
                  <c:v>5.0977770349323083E-2</c:v>
                </c:pt>
                <c:pt idx="23777">
                  <c:v>5.0977770349323083E-2</c:v>
                </c:pt>
                <c:pt idx="23778">
                  <c:v>5.0977770349323083E-2</c:v>
                </c:pt>
                <c:pt idx="23779">
                  <c:v>5.0977770349323083E-2</c:v>
                </c:pt>
                <c:pt idx="23780">
                  <c:v>5.0977770349323083E-2</c:v>
                </c:pt>
                <c:pt idx="23781">
                  <c:v>5.0977770349323083E-2</c:v>
                </c:pt>
                <c:pt idx="23782">
                  <c:v>5.0977770349323083E-2</c:v>
                </c:pt>
                <c:pt idx="23783">
                  <c:v>5.0977770349323083E-2</c:v>
                </c:pt>
                <c:pt idx="23784">
                  <c:v>5.0977770349323083E-2</c:v>
                </c:pt>
                <c:pt idx="23785">
                  <c:v>5.0977770349323083E-2</c:v>
                </c:pt>
                <c:pt idx="23786">
                  <c:v>5.089420023399642E-2</c:v>
                </c:pt>
                <c:pt idx="23787">
                  <c:v>5.0810630118669632E-2</c:v>
                </c:pt>
                <c:pt idx="23788">
                  <c:v>5.0810630118669632E-2</c:v>
                </c:pt>
                <c:pt idx="23789">
                  <c:v>5.0810630118669632E-2</c:v>
                </c:pt>
                <c:pt idx="23790">
                  <c:v>5.0727060003342837E-2</c:v>
                </c:pt>
                <c:pt idx="23791">
                  <c:v>5.0727060003342837E-2</c:v>
                </c:pt>
                <c:pt idx="23792">
                  <c:v>5.0727060003342837E-2</c:v>
                </c:pt>
                <c:pt idx="23793">
                  <c:v>5.0727060003342837E-2</c:v>
                </c:pt>
                <c:pt idx="23794">
                  <c:v>5.0727060003342837E-2</c:v>
                </c:pt>
                <c:pt idx="23795">
                  <c:v>5.0727060003342837E-2</c:v>
                </c:pt>
                <c:pt idx="23796">
                  <c:v>5.0727060003342837E-2</c:v>
                </c:pt>
                <c:pt idx="23797">
                  <c:v>5.0727060003342837E-2</c:v>
                </c:pt>
                <c:pt idx="23798">
                  <c:v>5.064348988801607E-2</c:v>
                </c:pt>
                <c:pt idx="23799">
                  <c:v>5.064348988801607E-2</c:v>
                </c:pt>
                <c:pt idx="23800">
                  <c:v>5.064348988801607E-2</c:v>
                </c:pt>
                <c:pt idx="23801">
                  <c:v>5.0559919772689262E-2</c:v>
                </c:pt>
                <c:pt idx="23802">
                  <c:v>5.0559919772689262E-2</c:v>
                </c:pt>
                <c:pt idx="23803">
                  <c:v>5.0559919772689262E-2</c:v>
                </c:pt>
                <c:pt idx="23804">
                  <c:v>5.0559919772689262E-2</c:v>
                </c:pt>
                <c:pt idx="23805">
                  <c:v>5.0559919772689262E-2</c:v>
                </c:pt>
                <c:pt idx="23806">
                  <c:v>5.0559919772689262E-2</c:v>
                </c:pt>
                <c:pt idx="23807">
                  <c:v>5.0559919772689262E-2</c:v>
                </c:pt>
                <c:pt idx="23808">
                  <c:v>5.0559919772689262E-2</c:v>
                </c:pt>
                <c:pt idx="23809">
                  <c:v>5.0559919772689262E-2</c:v>
                </c:pt>
                <c:pt idx="23810">
                  <c:v>5.0559919772689262E-2</c:v>
                </c:pt>
                <c:pt idx="23811">
                  <c:v>5.0559919772689262E-2</c:v>
                </c:pt>
                <c:pt idx="23812">
                  <c:v>5.0559919772689262E-2</c:v>
                </c:pt>
                <c:pt idx="23813">
                  <c:v>5.0559919772689262E-2</c:v>
                </c:pt>
                <c:pt idx="23814">
                  <c:v>5.0559919772689262E-2</c:v>
                </c:pt>
                <c:pt idx="23815">
                  <c:v>5.0559919772689262E-2</c:v>
                </c:pt>
                <c:pt idx="23816">
                  <c:v>5.0559919772689262E-2</c:v>
                </c:pt>
                <c:pt idx="23817">
                  <c:v>5.0559919772689262E-2</c:v>
                </c:pt>
                <c:pt idx="23818">
                  <c:v>5.0559919772689262E-2</c:v>
                </c:pt>
                <c:pt idx="23819">
                  <c:v>5.0559919772689262E-2</c:v>
                </c:pt>
                <c:pt idx="23820">
                  <c:v>5.0476349657362467E-2</c:v>
                </c:pt>
                <c:pt idx="23821">
                  <c:v>5.0476349657362467E-2</c:v>
                </c:pt>
                <c:pt idx="23822">
                  <c:v>5.0476349657362467E-2</c:v>
                </c:pt>
                <c:pt idx="23823">
                  <c:v>5.0476349657362467E-2</c:v>
                </c:pt>
                <c:pt idx="23824">
                  <c:v>5.0476349657362467E-2</c:v>
                </c:pt>
                <c:pt idx="23825">
                  <c:v>5.0476349657362467E-2</c:v>
                </c:pt>
                <c:pt idx="23826">
                  <c:v>5.0476349657362467E-2</c:v>
                </c:pt>
                <c:pt idx="23827">
                  <c:v>5.0476349657362467E-2</c:v>
                </c:pt>
                <c:pt idx="23828">
                  <c:v>5.0476349657362467E-2</c:v>
                </c:pt>
                <c:pt idx="23829">
                  <c:v>5.0476349657362467E-2</c:v>
                </c:pt>
                <c:pt idx="23830">
                  <c:v>5.0476349657362467E-2</c:v>
                </c:pt>
                <c:pt idx="23831">
                  <c:v>5.0476349657362467E-2</c:v>
                </c:pt>
                <c:pt idx="23832">
                  <c:v>5.0476349657362467E-2</c:v>
                </c:pt>
                <c:pt idx="23833">
                  <c:v>5.0476349657362467E-2</c:v>
                </c:pt>
                <c:pt idx="23834">
                  <c:v>5.0476349657362467E-2</c:v>
                </c:pt>
                <c:pt idx="23835">
                  <c:v>5.0392779542035852E-2</c:v>
                </c:pt>
                <c:pt idx="23836">
                  <c:v>5.0392779542035852E-2</c:v>
                </c:pt>
                <c:pt idx="23837">
                  <c:v>5.0309209426709023E-2</c:v>
                </c:pt>
                <c:pt idx="23838">
                  <c:v>5.0309209426709023E-2</c:v>
                </c:pt>
                <c:pt idx="23839">
                  <c:v>5.0309209426709023E-2</c:v>
                </c:pt>
                <c:pt idx="23840">
                  <c:v>5.0309209426709023E-2</c:v>
                </c:pt>
                <c:pt idx="23841">
                  <c:v>5.0309209426709023E-2</c:v>
                </c:pt>
                <c:pt idx="23842">
                  <c:v>5.0225639311382263E-2</c:v>
                </c:pt>
                <c:pt idx="23843">
                  <c:v>5.0225639311382263E-2</c:v>
                </c:pt>
                <c:pt idx="23844">
                  <c:v>5.0225639311382263E-2</c:v>
                </c:pt>
                <c:pt idx="23845">
                  <c:v>5.0225639311382263E-2</c:v>
                </c:pt>
                <c:pt idx="23846">
                  <c:v>5.0225639311382263E-2</c:v>
                </c:pt>
                <c:pt idx="23847">
                  <c:v>5.0142069196055461E-2</c:v>
                </c:pt>
                <c:pt idx="23848">
                  <c:v>5.0142069196055461E-2</c:v>
                </c:pt>
                <c:pt idx="23849">
                  <c:v>5.0058499080728715E-2</c:v>
                </c:pt>
                <c:pt idx="23850">
                  <c:v>5.0058499080728715E-2</c:v>
                </c:pt>
                <c:pt idx="23851">
                  <c:v>4.9974928965402024E-2</c:v>
                </c:pt>
                <c:pt idx="23852">
                  <c:v>4.9974928965402024E-2</c:v>
                </c:pt>
                <c:pt idx="23853">
                  <c:v>4.9891358850075264E-2</c:v>
                </c:pt>
                <c:pt idx="23854">
                  <c:v>4.9891358850075264E-2</c:v>
                </c:pt>
                <c:pt idx="23855">
                  <c:v>4.9891358850075264E-2</c:v>
                </c:pt>
                <c:pt idx="23856">
                  <c:v>4.9891358850075264E-2</c:v>
                </c:pt>
                <c:pt idx="23857">
                  <c:v>4.9891358850075264E-2</c:v>
                </c:pt>
                <c:pt idx="23858">
                  <c:v>4.9891358850075264E-2</c:v>
                </c:pt>
                <c:pt idx="23859">
                  <c:v>4.9891358850075264E-2</c:v>
                </c:pt>
                <c:pt idx="23860">
                  <c:v>4.9891358850075264E-2</c:v>
                </c:pt>
                <c:pt idx="23861">
                  <c:v>4.9891358850075264E-2</c:v>
                </c:pt>
                <c:pt idx="23862">
                  <c:v>4.9891358850075264E-2</c:v>
                </c:pt>
                <c:pt idx="23863">
                  <c:v>4.980778873474849E-2</c:v>
                </c:pt>
                <c:pt idx="23864">
                  <c:v>4.980778873474849E-2</c:v>
                </c:pt>
                <c:pt idx="23865">
                  <c:v>4.980778873474849E-2</c:v>
                </c:pt>
                <c:pt idx="23866">
                  <c:v>4.980778873474849E-2</c:v>
                </c:pt>
                <c:pt idx="23867">
                  <c:v>4.980778873474849E-2</c:v>
                </c:pt>
                <c:pt idx="23868">
                  <c:v>4.9724218619421709E-2</c:v>
                </c:pt>
                <c:pt idx="23869">
                  <c:v>4.9724218619421709E-2</c:v>
                </c:pt>
                <c:pt idx="23870">
                  <c:v>4.9640648504094873E-2</c:v>
                </c:pt>
                <c:pt idx="23871">
                  <c:v>4.9557078388768223E-2</c:v>
                </c:pt>
                <c:pt idx="23872">
                  <c:v>4.9473508273441456E-2</c:v>
                </c:pt>
                <c:pt idx="23873">
                  <c:v>4.9473508273441456E-2</c:v>
                </c:pt>
                <c:pt idx="23874">
                  <c:v>4.9473508273441456E-2</c:v>
                </c:pt>
                <c:pt idx="23875">
                  <c:v>4.9473508273441456E-2</c:v>
                </c:pt>
                <c:pt idx="23876">
                  <c:v>4.9473508273441456E-2</c:v>
                </c:pt>
                <c:pt idx="23877">
                  <c:v>4.9473508273441456E-2</c:v>
                </c:pt>
                <c:pt idx="23878">
                  <c:v>4.9473508273441456E-2</c:v>
                </c:pt>
                <c:pt idx="23879">
                  <c:v>4.9473508273441456E-2</c:v>
                </c:pt>
                <c:pt idx="23880">
                  <c:v>4.9473508273441456E-2</c:v>
                </c:pt>
                <c:pt idx="23881">
                  <c:v>4.9473508273441456E-2</c:v>
                </c:pt>
                <c:pt idx="23882">
                  <c:v>4.9473508273441456E-2</c:v>
                </c:pt>
                <c:pt idx="23883">
                  <c:v>4.9473508273441456E-2</c:v>
                </c:pt>
                <c:pt idx="23884">
                  <c:v>4.9473508273441456E-2</c:v>
                </c:pt>
                <c:pt idx="23885">
                  <c:v>4.9473508273441456E-2</c:v>
                </c:pt>
                <c:pt idx="23886">
                  <c:v>4.9473508273441456E-2</c:v>
                </c:pt>
                <c:pt idx="23887">
                  <c:v>4.9473508273441456E-2</c:v>
                </c:pt>
                <c:pt idx="23888">
                  <c:v>4.9473508273441456E-2</c:v>
                </c:pt>
                <c:pt idx="23889">
                  <c:v>4.9473508273441456E-2</c:v>
                </c:pt>
                <c:pt idx="23890">
                  <c:v>4.9473508273441456E-2</c:v>
                </c:pt>
                <c:pt idx="23891">
                  <c:v>4.9389938158114703E-2</c:v>
                </c:pt>
                <c:pt idx="23892">
                  <c:v>4.9389938158114703E-2</c:v>
                </c:pt>
                <c:pt idx="23893">
                  <c:v>4.9389938158114703E-2</c:v>
                </c:pt>
                <c:pt idx="23894">
                  <c:v>4.9389938158114703E-2</c:v>
                </c:pt>
                <c:pt idx="23895">
                  <c:v>4.9389938158114703E-2</c:v>
                </c:pt>
                <c:pt idx="23896">
                  <c:v>4.9389938158114703E-2</c:v>
                </c:pt>
                <c:pt idx="23897">
                  <c:v>4.9389938158114703E-2</c:v>
                </c:pt>
                <c:pt idx="23898">
                  <c:v>4.9389938158114703E-2</c:v>
                </c:pt>
                <c:pt idx="23899">
                  <c:v>4.9389938158114703E-2</c:v>
                </c:pt>
                <c:pt idx="23900">
                  <c:v>4.9389938158114703E-2</c:v>
                </c:pt>
                <c:pt idx="23901">
                  <c:v>4.9389938158114703E-2</c:v>
                </c:pt>
                <c:pt idx="23902">
                  <c:v>4.9389938158114703E-2</c:v>
                </c:pt>
                <c:pt idx="23903">
                  <c:v>4.9389938158114703E-2</c:v>
                </c:pt>
                <c:pt idx="23904">
                  <c:v>4.9389938158114703E-2</c:v>
                </c:pt>
                <c:pt idx="23905">
                  <c:v>4.9389938158114703E-2</c:v>
                </c:pt>
                <c:pt idx="23906">
                  <c:v>4.9389938158114703E-2</c:v>
                </c:pt>
                <c:pt idx="23907">
                  <c:v>4.9389938158114703E-2</c:v>
                </c:pt>
                <c:pt idx="23908">
                  <c:v>4.9306368042787894E-2</c:v>
                </c:pt>
                <c:pt idx="23909">
                  <c:v>4.9306368042787894E-2</c:v>
                </c:pt>
                <c:pt idx="23910">
                  <c:v>4.9306368042787894E-2</c:v>
                </c:pt>
                <c:pt idx="23911">
                  <c:v>4.9306368042787894E-2</c:v>
                </c:pt>
                <c:pt idx="23912">
                  <c:v>4.9222797927461127E-2</c:v>
                </c:pt>
                <c:pt idx="23913">
                  <c:v>4.9139227812134458E-2</c:v>
                </c:pt>
                <c:pt idx="23914">
                  <c:v>4.9139227812134458E-2</c:v>
                </c:pt>
                <c:pt idx="23915">
                  <c:v>4.9139227812134458E-2</c:v>
                </c:pt>
                <c:pt idx="23916">
                  <c:v>4.9139227812134458E-2</c:v>
                </c:pt>
                <c:pt idx="23917">
                  <c:v>4.9139227812134458E-2</c:v>
                </c:pt>
                <c:pt idx="23918">
                  <c:v>4.9139227812134458E-2</c:v>
                </c:pt>
                <c:pt idx="23919">
                  <c:v>4.9139227812134458E-2</c:v>
                </c:pt>
                <c:pt idx="23920">
                  <c:v>4.9139227812134458E-2</c:v>
                </c:pt>
                <c:pt idx="23921">
                  <c:v>4.9139227812134458E-2</c:v>
                </c:pt>
                <c:pt idx="23922">
                  <c:v>4.9139227812134458E-2</c:v>
                </c:pt>
                <c:pt idx="23923">
                  <c:v>4.9139227812134458E-2</c:v>
                </c:pt>
                <c:pt idx="23924">
                  <c:v>4.9139227812134458E-2</c:v>
                </c:pt>
                <c:pt idx="23925">
                  <c:v>4.9055657696807677E-2</c:v>
                </c:pt>
                <c:pt idx="23926">
                  <c:v>4.9055657696807677E-2</c:v>
                </c:pt>
                <c:pt idx="23927">
                  <c:v>4.9055657696807677E-2</c:v>
                </c:pt>
                <c:pt idx="23928">
                  <c:v>4.9055657696807677E-2</c:v>
                </c:pt>
                <c:pt idx="23929">
                  <c:v>4.9055657696807677E-2</c:v>
                </c:pt>
                <c:pt idx="23930">
                  <c:v>4.9055657696807677E-2</c:v>
                </c:pt>
                <c:pt idx="23931">
                  <c:v>4.9055657696807677E-2</c:v>
                </c:pt>
                <c:pt idx="23932">
                  <c:v>4.9055657696807677E-2</c:v>
                </c:pt>
                <c:pt idx="23933">
                  <c:v>4.8972087581480875E-2</c:v>
                </c:pt>
                <c:pt idx="23934">
                  <c:v>4.8972087581480875E-2</c:v>
                </c:pt>
                <c:pt idx="23935">
                  <c:v>4.8972087581480875E-2</c:v>
                </c:pt>
                <c:pt idx="23936">
                  <c:v>4.8972087581480875E-2</c:v>
                </c:pt>
                <c:pt idx="23937">
                  <c:v>4.8972087581480875E-2</c:v>
                </c:pt>
                <c:pt idx="23938">
                  <c:v>4.8972087581480875E-2</c:v>
                </c:pt>
                <c:pt idx="23939">
                  <c:v>4.8972087581480875E-2</c:v>
                </c:pt>
                <c:pt idx="23940">
                  <c:v>4.8972087581480875E-2</c:v>
                </c:pt>
                <c:pt idx="23941">
                  <c:v>4.8972087581480875E-2</c:v>
                </c:pt>
                <c:pt idx="23942">
                  <c:v>4.8888517466154066E-2</c:v>
                </c:pt>
                <c:pt idx="23943">
                  <c:v>4.8888517466154066E-2</c:v>
                </c:pt>
                <c:pt idx="23944">
                  <c:v>4.8888517466154066E-2</c:v>
                </c:pt>
                <c:pt idx="23945">
                  <c:v>4.880494735082732E-2</c:v>
                </c:pt>
                <c:pt idx="23946">
                  <c:v>4.880494735082732E-2</c:v>
                </c:pt>
                <c:pt idx="23947">
                  <c:v>4.880494735082732E-2</c:v>
                </c:pt>
                <c:pt idx="23948">
                  <c:v>4.880494735082732E-2</c:v>
                </c:pt>
                <c:pt idx="23949">
                  <c:v>4.880494735082732E-2</c:v>
                </c:pt>
                <c:pt idx="23950">
                  <c:v>4.872137723550065E-2</c:v>
                </c:pt>
                <c:pt idx="23951">
                  <c:v>4.8637807120173869E-2</c:v>
                </c:pt>
                <c:pt idx="23952">
                  <c:v>4.8554237004847102E-2</c:v>
                </c:pt>
                <c:pt idx="23953">
                  <c:v>4.8554237004847102E-2</c:v>
                </c:pt>
                <c:pt idx="23954">
                  <c:v>4.8554237004847102E-2</c:v>
                </c:pt>
                <c:pt idx="23955">
                  <c:v>4.8554237004847102E-2</c:v>
                </c:pt>
                <c:pt idx="23956">
                  <c:v>4.8470666889520321E-2</c:v>
                </c:pt>
                <c:pt idx="23957">
                  <c:v>4.8387096774193512E-2</c:v>
                </c:pt>
                <c:pt idx="23958">
                  <c:v>4.8387096774193512E-2</c:v>
                </c:pt>
                <c:pt idx="23959">
                  <c:v>4.8387096774193512E-2</c:v>
                </c:pt>
                <c:pt idx="23960">
                  <c:v>4.830352665886687E-2</c:v>
                </c:pt>
                <c:pt idx="23961">
                  <c:v>4.830352665886687E-2</c:v>
                </c:pt>
                <c:pt idx="23962">
                  <c:v>4.8219956543540075E-2</c:v>
                </c:pt>
                <c:pt idx="23963">
                  <c:v>4.8219956543540075E-2</c:v>
                </c:pt>
                <c:pt idx="23964">
                  <c:v>4.8219956543540075E-2</c:v>
                </c:pt>
                <c:pt idx="23965">
                  <c:v>4.8136386428213308E-2</c:v>
                </c:pt>
                <c:pt idx="23966">
                  <c:v>4.8052816312886507E-2</c:v>
                </c:pt>
                <c:pt idx="23967">
                  <c:v>4.8052816312886507E-2</c:v>
                </c:pt>
                <c:pt idx="23968">
                  <c:v>4.8052816312886507E-2</c:v>
                </c:pt>
                <c:pt idx="23969">
                  <c:v>4.8052816312886507E-2</c:v>
                </c:pt>
                <c:pt idx="23970">
                  <c:v>4.8052816312886507E-2</c:v>
                </c:pt>
                <c:pt idx="23971">
                  <c:v>4.8052816312886507E-2</c:v>
                </c:pt>
                <c:pt idx="23972">
                  <c:v>4.8052816312886507E-2</c:v>
                </c:pt>
                <c:pt idx="23973">
                  <c:v>4.8052816312886507E-2</c:v>
                </c:pt>
                <c:pt idx="23974">
                  <c:v>4.8052816312886507E-2</c:v>
                </c:pt>
                <c:pt idx="23975">
                  <c:v>4.8052816312886507E-2</c:v>
                </c:pt>
                <c:pt idx="23976">
                  <c:v>4.8052816312886507E-2</c:v>
                </c:pt>
                <c:pt idx="23977">
                  <c:v>4.8052816312886507E-2</c:v>
                </c:pt>
                <c:pt idx="23978">
                  <c:v>4.7969246197559705E-2</c:v>
                </c:pt>
                <c:pt idx="23979">
                  <c:v>4.7969246197559705E-2</c:v>
                </c:pt>
                <c:pt idx="23980">
                  <c:v>4.7969246197559705E-2</c:v>
                </c:pt>
                <c:pt idx="23981">
                  <c:v>4.7969246197559705E-2</c:v>
                </c:pt>
                <c:pt idx="23982">
                  <c:v>4.7969246197559705E-2</c:v>
                </c:pt>
                <c:pt idx="23983">
                  <c:v>4.7885676082233077E-2</c:v>
                </c:pt>
                <c:pt idx="23984">
                  <c:v>4.7885676082233077E-2</c:v>
                </c:pt>
                <c:pt idx="23985">
                  <c:v>4.7802105966906296E-2</c:v>
                </c:pt>
                <c:pt idx="23986">
                  <c:v>4.7802105966906296E-2</c:v>
                </c:pt>
                <c:pt idx="23987">
                  <c:v>4.7802105966906296E-2</c:v>
                </c:pt>
                <c:pt idx="23988">
                  <c:v>4.7802105966906296E-2</c:v>
                </c:pt>
                <c:pt idx="23989">
                  <c:v>4.7802105966906296E-2</c:v>
                </c:pt>
                <c:pt idx="23990">
                  <c:v>4.7802105966906296E-2</c:v>
                </c:pt>
                <c:pt idx="23991">
                  <c:v>4.7802105966906296E-2</c:v>
                </c:pt>
                <c:pt idx="23992">
                  <c:v>4.7802105966906296E-2</c:v>
                </c:pt>
                <c:pt idx="23993">
                  <c:v>4.7802105966906296E-2</c:v>
                </c:pt>
                <c:pt idx="23994">
                  <c:v>4.7802105966906296E-2</c:v>
                </c:pt>
                <c:pt idx="23995">
                  <c:v>4.7802105966906296E-2</c:v>
                </c:pt>
                <c:pt idx="23996">
                  <c:v>4.7802105966906296E-2</c:v>
                </c:pt>
                <c:pt idx="23997">
                  <c:v>4.7802105966906296E-2</c:v>
                </c:pt>
                <c:pt idx="23998">
                  <c:v>4.7802105966906296E-2</c:v>
                </c:pt>
                <c:pt idx="23999">
                  <c:v>4.7802105966906296E-2</c:v>
                </c:pt>
                <c:pt idx="24000">
                  <c:v>4.7718535851579515E-2</c:v>
                </c:pt>
                <c:pt idx="24001">
                  <c:v>4.7718535851579515E-2</c:v>
                </c:pt>
                <c:pt idx="24002">
                  <c:v>4.7718535851579515E-2</c:v>
                </c:pt>
                <c:pt idx="24003">
                  <c:v>4.7718535851579515E-2</c:v>
                </c:pt>
                <c:pt idx="24004">
                  <c:v>4.7718535851579515E-2</c:v>
                </c:pt>
                <c:pt idx="24005">
                  <c:v>4.7718535851579515E-2</c:v>
                </c:pt>
                <c:pt idx="24006">
                  <c:v>4.7718535851579515E-2</c:v>
                </c:pt>
                <c:pt idx="24007">
                  <c:v>4.7718535851579515E-2</c:v>
                </c:pt>
                <c:pt idx="24008">
                  <c:v>4.7718535851579515E-2</c:v>
                </c:pt>
                <c:pt idx="24009">
                  <c:v>4.7718535851579515E-2</c:v>
                </c:pt>
                <c:pt idx="24010">
                  <c:v>4.7718535851579515E-2</c:v>
                </c:pt>
                <c:pt idx="24011">
                  <c:v>4.7634965736252699E-2</c:v>
                </c:pt>
                <c:pt idx="24012">
                  <c:v>4.7551395620925918E-2</c:v>
                </c:pt>
                <c:pt idx="24013">
                  <c:v>4.7551395620925918E-2</c:v>
                </c:pt>
                <c:pt idx="24014">
                  <c:v>4.7551395620925918E-2</c:v>
                </c:pt>
                <c:pt idx="24015">
                  <c:v>4.7551395620925918E-2</c:v>
                </c:pt>
                <c:pt idx="24016">
                  <c:v>4.7551395620925918E-2</c:v>
                </c:pt>
                <c:pt idx="24017">
                  <c:v>4.7551395620925918E-2</c:v>
                </c:pt>
                <c:pt idx="24018">
                  <c:v>4.7467825505599269E-2</c:v>
                </c:pt>
                <c:pt idx="24019">
                  <c:v>4.7467825505599269E-2</c:v>
                </c:pt>
                <c:pt idx="24020">
                  <c:v>4.7467825505599269E-2</c:v>
                </c:pt>
                <c:pt idx="24021">
                  <c:v>4.7467825505599269E-2</c:v>
                </c:pt>
                <c:pt idx="24022">
                  <c:v>4.7467825505599269E-2</c:v>
                </c:pt>
                <c:pt idx="24023">
                  <c:v>4.7467825505599269E-2</c:v>
                </c:pt>
                <c:pt idx="24024">
                  <c:v>4.7467825505599269E-2</c:v>
                </c:pt>
                <c:pt idx="24025">
                  <c:v>4.7384255390272474E-2</c:v>
                </c:pt>
                <c:pt idx="24026">
                  <c:v>4.7300685274945728E-2</c:v>
                </c:pt>
                <c:pt idx="24027">
                  <c:v>4.7300685274945728E-2</c:v>
                </c:pt>
                <c:pt idx="24028">
                  <c:v>4.7300685274945728E-2</c:v>
                </c:pt>
                <c:pt idx="24029">
                  <c:v>4.7300685274945728E-2</c:v>
                </c:pt>
                <c:pt idx="24030">
                  <c:v>4.7300685274945728E-2</c:v>
                </c:pt>
                <c:pt idx="24031">
                  <c:v>4.7217115159618926E-2</c:v>
                </c:pt>
                <c:pt idx="24032">
                  <c:v>4.7133545044292117E-2</c:v>
                </c:pt>
                <c:pt idx="24033">
                  <c:v>4.7049974928965489E-2</c:v>
                </c:pt>
                <c:pt idx="24034">
                  <c:v>4.7049974928965489E-2</c:v>
                </c:pt>
                <c:pt idx="24035">
                  <c:v>4.6966404813638729E-2</c:v>
                </c:pt>
                <c:pt idx="24036">
                  <c:v>4.6966404813638729E-2</c:v>
                </c:pt>
                <c:pt idx="24037">
                  <c:v>4.6966404813638729E-2</c:v>
                </c:pt>
                <c:pt idx="24038">
                  <c:v>4.6966404813638729E-2</c:v>
                </c:pt>
                <c:pt idx="24039">
                  <c:v>4.6966404813638729E-2</c:v>
                </c:pt>
                <c:pt idx="24040">
                  <c:v>4.6966404813638729E-2</c:v>
                </c:pt>
                <c:pt idx="24041">
                  <c:v>4.6966404813638729E-2</c:v>
                </c:pt>
                <c:pt idx="24042">
                  <c:v>4.6966404813638729E-2</c:v>
                </c:pt>
                <c:pt idx="24043">
                  <c:v>4.6966404813638729E-2</c:v>
                </c:pt>
                <c:pt idx="24044">
                  <c:v>4.6966404813638729E-2</c:v>
                </c:pt>
                <c:pt idx="24045">
                  <c:v>4.6882834698311913E-2</c:v>
                </c:pt>
                <c:pt idx="24046">
                  <c:v>4.6882834698311913E-2</c:v>
                </c:pt>
                <c:pt idx="24047">
                  <c:v>4.6882834698311913E-2</c:v>
                </c:pt>
                <c:pt idx="24048">
                  <c:v>4.6882834698311913E-2</c:v>
                </c:pt>
                <c:pt idx="24049">
                  <c:v>4.6882834698311913E-2</c:v>
                </c:pt>
                <c:pt idx="24050">
                  <c:v>4.6799264582985112E-2</c:v>
                </c:pt>
                <c:pt idx="24051">
                  <c:v>4.6799264582985112E-2</c:v>
                </c:pt>
                <c:pt idx="24052">
                  <c:v>4.6799264582985112E-2</c:v>
                </c:pt>
                <c:pt idx="24053">
                  <c:v>4.6715694467658352E-2</c:v>
                </c:pt>
                <c:pt idx="24054">
                  <c:v>4.6715694467658352E-2</c:v>
                </c:pt>
                <c:pt idx="24055">
                  <c:v>4.6715694467658352E-2</c:v>
                </c:pt>
                <c:pt idx="24056">
                  <c:v>4.6715694467658352E-2</c:v>
                </c:pt>
                <c:pt idx="24057">
                  <c:v>4.6632124352331702E-2</c:v>
                </c:pt>
                <c:pt idx="24058">
                  <c:v>4.6632124352331702E-2</c:v>
                </c:pt>
                <c:pt idx="24059">
                  <c:v>4.6632124352331702E-2</c:v>
                </c:pt>
                <c:pt idx="24060">
                  <c:v>4.6632124352331702E-2</c:v>
                </c:pt>
                <c:pt idx="24061">
                  <c:v>4.6632124352331702E-2</c:v>
                </c:pt>
                <c:pt idx="24062">
                  <c:v>4.6632124352331702E-2</c:v>
                </c:pt>
                <c:pt idx="24063">
                  <c:v>4.6632124352331702E-2</c:v>
                </c:pt>
                <c:pt idx="24064">
                  <c:v>4.6548554237004866E-2</c:v>
                </c:pt>
                <c:pt idx="24065">
                  <c:v>4.6548554237004866E-2</c:v>
                </c:pt>
                <c:pt idx="24066">
                  <c:v>4.646498412167812E-2</c:v>
                </c:pt>
                <c:pt idx="24067">
                  <c:v>4.646498412167812E-2</c:v>
                </c:pt>
                <c:pt idx="24068">
                  <c:v>4.646498412167812E-2</c:v>
                </c:pt>
                <c:pt idx="24069">
                  <c:v>4.6381414006351339E-2</c:v>
                </c:pt>
                <c:pt idx="24070">
                  <c:v>4.6381414006351339E-2</c:v>
                </c:pt>
                <c:pt idx="24071">
                  <c:v>4.6381414006351339E-2</c:v>
                </c:pt>
                <c:pt idx="24072">
                  <c:v>4.6381414006351339E-2</c:v>
                </c:pt>
                <c:pt idx="24073">
                  <c:v>4.6381414006351339E-2</c:v>
                </c:pt>
                <c:pt idx="24074">
                  <c:v>4.6381414006351339E-2</c:v>
                </c:pt>
                <c:pt idx="24075">
                  <c:v>4.6381414006351339E-2</c:v>
                </c:pt>
                <c:pt idx="24076">
                  <c:v>4.6381414006351339E-2</c:v>
                </c:pt>
                <c:pt idx="24077">
                  <c:v>4.6381414006351339E-2</c:v>
                </c:pt>
                <c:pt idx="24078">
                  <c:v>4.6297843891024523E-2</c:v>
                </c:pt>
                <c:pt idx="24079">
                  <c:v>4.6297843891024523E-2</c:v>
                </c:pt>
                <c:pt idx="24080">
                  <c:v>4.6297843891024523E-2</c:v>
                </c:pt>
                <c:pt idx="24081">
                  <c:v>4.6297843891024523E-2</c:v>
                </c:pt>
                <c:pt idx="24082">
                  <c:v>4.6297843891024523E-2</c:v>
                </c:pt>
                <c:pt idx="24083">
                  <c:v>4.6297843891024523E-2</c:v>
                </c:pt>
                <c:pt idx="24084">
                  <c:v>4.6297843891024523E-2</c:v>
                </c:pt>
                <c:pt idx="24085">
                  <c:v>4.6214273775697763E-2</c:v>
                </c:pt>
                <c:pt idx="24086">
                  <c:v>4.6214273775697763E-2</c:v>
                </c:pt>
                <c:pt idx="24087">
                  <c:v>4.6214273775697763E-2</c:v>
                </c:pt>
                <c:pt idx="24088">
                  <c:v>4.6130703660371086E-2</c:v>
                </c:pt>
                <c:pt idx="24089">
                  <c:v>4.6130703660371086E-2</c:v>
                </c:pt>
                <c:pt idx="24090">
                  <c:v>4.6130703660371086E-2</c:v>
                </c:pt>
                <c:pt idx="24091">
                  <c:v>4.6130703660371086E-2</c:v>
                </c:pt>
                <c:pt idx="24092">
                  <c:v>4.6130703660371086E-2</c:v>
                </c:pt>
                <c:pt idx="24093">
                  <c:v>4.6130703660371086E-2</c:v>
                </c:pt>
                <c:pt idx="24094">
                  <c:v>4.6047133545044312E-2</c:v>
                </c:pt>
                <c:pt idx="24095">
                  <c:v>4.6047133545044312E-2</c:v>
                </c:pt>
                <c:pt idx="24096">
                  <c:v>4.5963563429717524E-2</c:v>
                </c:pt>
                <c:pt idx="24097">
                  <c:v>4.5963563429717524E-2</c:v>
                </c:pt>
                <c:pt idx="24098">
                  <c:v>4.5963563429717524E-2</c:v>
                </c:pt>
                <c:pt idx="24099">
                  <c:v>4.5963563429717524E-2</c:v>
                </c:pt>
                <c:pt idx="24100">
                  <c:v>4.5963563429717524E-2</c:v>
                </c:pt>
                <c:pt idx="24101">
                  <c:v>4.5879993314390764E-2</c:v>
                </c:pt>
                <c:pt idx="24102">
                  <c:v>4.5879993314390764E-2</c:v>
                </c:pt>
                <c:pt idx="24103">
                  <c:v>4.5879993314390764E-2</c:v>
                </c:pt>
                <c:pt idx="24104">
                  <c:v>4.5879993314390764E-2</c:v>
                </c:pt>
                <c:pt idx="24105">
                  <c:v>4.5879993314390764E-2</c:v>
                </c:pt>
                <c:pt idx="24106">
                  <c:v>4.5879993314390764E-2</c:v>
                </c:pt>
                <c:pt idx="24107">
                  <c:v>4.5879993314390764E-2</c:v>
                </c:pt>
                <c:pt idx="24108">
                  <c:v>4.5879993314390764E-2</c:v>
                </c:pt>
                <c:pt idx="24109">
                  <c:v>4.5796423199063997E-2</c:v>
                </c:pt>
                <c:pt idx="24110">
                  <c:v>4.5796423199063997E-2</c:v>
                </c:pt>
                <c:pt idx="24111">
                  <c:v>4.5796423199063997E-2</c:v>
                </c:pt>
                <c:pt idx="24112">
                  <c:v>4.5796423199063997E-2</c:v>
                </c:pt>
                <c:pt idx="24113">
                  <c:v>4.5796423199063997E-2</c:v>
                </c:pt>
                <c:pt idx="24114">
                  <c:v>4.5796423199063997E-2</c:v>
                </c:pt>
                <c:pt idx="24115">
                  <c:v>4.5796423199063997E-2</c:v>
                </c:pt>
                <c:pt idx="24116">
                  <c:v>4.5796423199063997E-2</c:v>
                </c:pt>
                <c:pt idx="24117">
                  <c:v>4.5796423199063997E-2</c:v>
                </c:pt>
                <c:pt idx="24118">
                  <c:v>4.5796423199063997E-2</c:v>
                </c:pt>
                <c:pt idx="24119">
                  <c:v>4.5796423199063997E-2</c:v>
                </c:pt>
                <c:pt idx="24120">
                  <c:v>4.5796423199063997E-2</c:v>
                </c:pt>
                <c:pt idx="24121">
                  <c:v>4.5796423199063997E-2</c:v>
                </c:pt>
                <c:pt idx="24122">
                  <c:v>4.5796423199063997E-2</c:v>
                </c:pt>
                <c:pt idx="24123">
                  <c:v>4.571285308373732E-2</c:v>
                </c:pt>
                <c:pt idx="24124">
                  <c:v>4.571285308373732E-2</c:v>
                </c:pt>
                <c:pt idx="24125">
                  <c:v>4.571285308373732E-2</c:v>
                </c:pt>
                <c:pt idx="24126">
                  <c:v>4.571285308373732E-2</c:v>
                </c:pt>
                <c:pt idx="24127">
                  <c:v>4.571285308373732E-2</c:v>
                </c:pt>
                <c:pt idx="24128">
                  <c:v>4.571285308373732E-2</c:v>
                </c:pt>
                <c:pt idx="24129">
                  <c:v>4.571285308373732E-2</c:v>
                </c:pt>
                <c:pt idx="24130">
                  <c:v>4.571285308373732E-2</c:v>
                </c:pt>
                <c:pt idx="24131">
                  <c:v>4.571285308373732E-2</c:v>
                </c:pt>
                <c:pt idx="24132">
                  <c:v>4.571285308373732E-2</c:v>
                </c:pt>
                <c:pt idx="24133">
                  <c:v>4.571285308373732E-2</c:v>
                </c:pt>
                <c:pt idx="24134">
                  <c:v>4.571285308373732E-2</c:v>
                </c:pt>
                <c:pt idx="24135">
                  <c:v>4.571285308373732E-2</c:v>
                </c:pt>
                <c:pt idx="24136">
                  <c:v>4.571285308373732E-2</c:v>
                </c:pt>
                <c:pt idx="24137">
                  <c:v>4.571285308373732E-2</c:v>
                </c:pt>
                <c:pt idx="24138">
                  <c:v>4.571285308373732E-2</c:v>
                </c:pt>
                <c:pt idx="24139">
                  <c:v>4.571285308373732E-2</c:v>
                </c:pt>
                <c:pt idx="24140">
                  <c:v>4.5629282968410505E-2</c:v>
                </c:pt>
                <c:pt idx="24141">
                  <c:v>4.5545712853083745E-2</c:v>
                </c:pt>
                <c:pt idx="24142">
                  <c:v>4.5545712853083745E-2</c:v>
                </c:pt>
                <c:pt idx="24143">
                  <c:v>4.5545712853083745E-2</c:v>
                </c:pt>
                <c:pt idx="24144">
                  <c:v>4.5462142737756964E-2</c:v>
                </c:pt>
                <c:pt idx="24145">
                  <c:v>4.5462142737756964E-2</c:v>
                </c:pt>
                <c:pt idx="24146">
                  <c:v>4.5462142737756964E-2</c:v>
                </c:pt>
                <c:pt idx="24147">
                  <c:v>4.5462142737756964E-2</c:v>
                </c:pt>
                <c:pt idx="24148">
                  <c:v>4.5462142737756964E-2</c:v>
                </c:pt>
                <c:pt idx="24149">
                  <c:v>4.5462142737756964E-2</c:v>
                </c:pt>
                <c:pt idx="24150">
                  <c:v>4.5462142737756964E-2</c:v>
                </c:pt>
                <c:pt idx="24151">
                  <c:v>4.5462142737756964E-2</c:v>
                </c:pt>
                <c:pt idx="24152">
                  <c:v>4.5378572622430183E-2</c:v>
                </c:pt>
                <c:pt idx="24153">
                  <c:v>4.5378572622430183E-2</c:v>
                </c:pt>
                <c:pt idx="24154">
                  <c:v>4.5378572622430183E-2</c:v>
                </c:pt>
                <c:pt idx="24155">
                  <c:v>4.5378572622430183E-2</c:v>
                </c:pt>
                <c:pt idx="24156">
                  <c:v>4.5378572622430183E-2</c:v>
                </c:pt>
                <c:pt idx="24157">
                  <c:v>4.5378572622430183E-2</c:v>
                </c:pt>
                <c:pt idx="24158">
                  <c:v>4.5378572622430183E-2</c:v>
                </c:pt>
                <c:pt idx="24159">
                  <c:v>4.5378572622430183E-2</c:v>
                </c:pt>
                <c:pt idx="24160">
                  <c:v>4.5378572622430183E-2</c:v>
                </c:pt>
                <c:pt idx="24161">
                  <c:v>4.5378572622430183E-2</c:v>
                </c:pt>
                <c:pt idx="24162">
                  <c:v>4.5378572622430183E-2</c:v>
                </c:pt>
                <c:pt idx="24163">
                  <c:v>4.5378572622430183E-2</c:v>
                </c:pt>
                <c:pt idx="24164">
                  <c:v>4.5295002507103499E-2</c:v>
                </c:pt>
                <c:pt idx="24165">
                  <c:v>4.5295002507103499E-2</c:v>
                </c:pt>
                <c:pt idx="24166">
                  <c:v>4.5295002507103499E-2</c:v>
                </c:pt>
                <c:pt idx="24167">
                  <c:v>4.5295002507103499E-2</c:v>
                </c:pt>
                <c:pt idx="24168">
                  <c:v>4.5295002507103499E-2</c:v>
                </c:pt>
                <c:pt idx="24169">
                  <c:v>4.5295002507103499E-2</c:v>
                </c:pt>
                <c:pt idx="24170">
                  <c:v>4.5295002507103499E-2</c:v>
                </c:pt>
                <c:pt idx="24171">
                  <c:v>4.5295002507103499E-2</c:v>
                </c:pt>
                <c:pt idx="24172">
                  <c:v>4.5295002507103499E-2</c:v>
                </c:pt>
                <c:pt idx="24173">
                  <c:v>4.5211432391776739E-2</c:v>
                </c:pt>
                <c:pt idx="24174">
                  <c:v>4.5211432391776739E-2</c:v>
                </c:pt>
                <c:pt idx="24175">
                  <c:v>4.5211432391776739E-2</c:v>
                </c:pt>
                <c:pt idx="24176">
                  <c:v>4.5211432391776739E-2</c:v>
                </c:pt>
                <c:pt idx="24177">
                  <c:v>4.5127862276449916E-2</c:v>
                </c:pt>
                <c:pt idx="24178">
                  <c:v>4.5127862276449916E-2</c:v>
                </c:pt>
                <c:pt idx="24179">
                  <c:v>4.5127862276449916E-2</c:v>
                </c:pt>
                <c:pt idx="24180">
                  <c:v>4.5044292161123163E-2</c:v>
                </c:pt>
                <c:pt idx="24181">
                  <c:v>4.5044292161123163E-2</c:v>
                </c:pt>
                <c:pt idx="24182">
                  <c:v>4.5044292161123163E-2</c:v>
                </c:pt>
                <c:pt idx="24183">
                  <c:v>4.5044292161123163E-2</c:v>
                </c:pt>
                <c:pt idx="24184">
                  <c:v>4.5044292161123163E-2</c:v>
                </c:pt>
                <c:pt idx="24185">
                  <c:v>4.4960722045796417E-2</c:v>
                </c:pt>
                <c:pt idx="24186">
                  <c:v>4.4960722045796417E-2</c:v>
                </c:pt>
                <c:pt idx="24187">
                  <c:v>4.4960722045796417E-2</c:v>
                </c:pt>
                <c:pt idx="24188">
                  <c:v>4.4960722045796417E-2</c:v>
                </c:pt>
                <c:pt idx="24189">
                  <c:v>4.4960722045796417E-2</c:v>
                </c:pt>
                <c:pt idx="24190">
                  <c:v>4.4960722045796417E-2</c:v>
                </c:pt>
                <c:pt idx="24191">
                  <c:v>4.4960722045796417E-2</c:v>
                </c:pt>
                <c:pt idx="24192">
                  <c:v>4.4960722045796417E-2</c:v>
                </c:pt>
                <c:pt idx="24193">
                  <c:v>4.4960722045796417E-2</c:v>
                </c:pt>
                <c:pt idx="24194">
                  <c:v>4.4960722045796417E-2</c:v>
                </c:pt>
                <c:pt idx="24195">
                  <c:v>4.4960722045796417E-2</c:v>
                </c:pt>
                <c:pt idx="24196">
                  <c:v>4.4960722045796417E-2</c:v>
                </c:pt>
                <c:pt idx="24197">
                  <c:v>4.4960722045796417E-2</c:v>
                </c:pt>
                <c:pt idx="24198">
                  <c:v>4.4960722045796417E-2</c:v>
                </c:pt>
                <c:pt idx="24199">
                  <c:v>4.4960722045796417E-2</c:v>
                </c:pt>
                <c:pt idx="24200">
                  <c:v>4.4960722045796417E-2</c:v>
                </c:pt>
                <c:pt idx="24201">
                  <c:v>4.4960722045796417E-2</c:v>
                </c:pt>
                <c:pt idx="24202">
                  <c:v>4.4960722045796417E-2</c:v>
                </c:pt>
                <c:pt idx="24203">
                  <c:v>4.4877151930469726E-2</c:v>
                </c:pt>
                <c:pt idx="24204">
                  <c:v>4.479358181514298E-2</c:v>
                </c:pt>
                <c:pt idx="24205">
                  <c:v>4.479358181514298E-2</c:v>
                </c:pt>
                <c:pt idx="24206">
                  <c:v>4.479358181514298E-2</c:v>
                </c:pt>
                <c:pt idx="24207">
                  <c:v>4.4710011699816185E-2</c:v>
                </c:pt>
                <c:pt idx="24208">
                  <c:v>4.4710011699816185E-2</c:v>
                </c:pt>
                <c:pt idx="24209">
                  <c:v>4.4710011699816185E-2</c:v>
                </c:pt>
                <c:pt idx="24210">
                  <c:v>4.4710011699816185E-2</c:v>
                </c:pt>
                <c:pt idx="24211">
                  <c:v>4.4710011699816185E-2</c:v>
                </c:pt>
                <c:pt idx="24212">
                  <c:v>4.4626441584489376E-2</c:v>
                </c:pt>
                <c:pt idx="24213">
                  <c:v>4.4626441584489376E-2</c:v>
                </c:pt>
                <c:pt idx="24214">
                  <c:v>4.4542871469162575E-2</c:v>
                </c:pt>
                <c:pt idx="24215">
                  <c:v>4.4459301353835932E-2</c:v>
                </c:pt>
                <c:pt idx="24216">
                  <c:v>4.4375731238509152E-2</c:v>
                </c:pt>
                <c:pt idx="24217">
                  <c:v>4.4375731238509152E-2</c:v>
                </c:pt>
                <c:pt idx="24218">
                  <c:v>4.4375731238509152E-2</c:v>
                </c:pt>
                <c:pt idx="24219">
                  <c:v>4.4375731238509152E-2</c:v>
                </c:pt>
                <c:pt idx="24220">
                  <c:v>4.4375731238509152E-2</c:v>
                </c:pt>
                <c:pt idx="24221">
                  <c:v>4.4292161123182384E-2</c:v>
                </c:pt>
                <c:pt idx="24222">
                  <c:v>4.420859100785559E-2</c:v>
                </c:pt>
                <c:pt idx="24223">
                  <c:v>4.420859100785559E-2</c:v>
                </c:pt>
                <c:pt idx="24224">
                  <c:v>4.420859100785559E-2</c:v>
                </c:pt>
                <c:pt idx="24225">
                  <c:v>4.420859100785559E-2</c:v>
                </c:pt>
                <c:pt idx="24226">
                  <c:v>4.420859100785559E-2</c:v>
                </c:pt>
                <c:pt idx="24227">
                  <c:v>4.420859100785559E-2</c:v>
                </c:pt>
                <c:pt idx="24228">
                  <c:v>4.420859100785559E-2</c:v>
                </c:pt>
                <c:pt idx="24229">
                  <c:v>4.420859100785559E-2</c:v>
                </c:pt>
                <c:pt idx="24230">
                  <c:v>4.4125020892528823E-2</c:v>
                </c:pt>
                <c:pt idx="24231">
                  <c:v>4.4125020892528823E-2</c:v>
                </c:pt>
                <c:pt idx="24232">
                  <c:v>4.4041450777202104E-2</c:v>
                </c:pt>
                <c:pt idx="24233">
                  <c:v>4.4041450777202104E-2</c:v>
                </c:pt>
                <c:pt idx="24234">
                  <c:v>4.3957880661875323E-2</c:v>
                </c:pt>
                <c:pt idx="24235">
                  <c:v>4.3874310546548577E-2</c:v>
                </c:pt>
                <c:pt idx="24236">
                  <c:v>4.3874310546548577E-2</c:v>
                </c:pt>
                <c:pt idx="24237">
                  <c:v>4.3790740431221817E-2</c:v>
                </c:pt>
                <c:pt idx="24238">
                  <c:v>4.3790740431221817E-2</c:v>
                </c:pt>
                <c:pt idx="24239">
                  <c:v>4.3790740431221817E-2</c:v>
                </c:pt>
                <c:pt idx="24240">
                  <c:v>4.3790740431221817E-2</c:v>
                </c:pt>
                <c:pt idx="24241">
                  <c:v>4.3790740431221817E-2</c:v>
                </c:pt>
                <c:pt idx="24242">
                  <c:v>4.3790740431221817E-2</c:v>
                </c:pt>
                <c:pt idx="24243">
                  <c:v>4.3790740431221817E-2</c:v>
                </c:pt>
                <c:pt idx="24244">
                  <c:v>4.3790740431221817E-2</c:v>
                </c:pt>
                <c:pt idx="24245">
                  <c:v>4.3707170315894987E-2</c:v>
                </c:pt>
                <c:pt idx="24246">
                  <c:v>4.3707170315894987E-2</c:v>
                </c:pt>
                <c:pt idx="24247">
                  <c:v>4.3707170315894987E-2</c:v>
                </c:pt>
                <c:pt idx="24248">
                  <c:v>4.3707170315894987E-2</c:v>
                </c:pt>
                <c:pt idx="24249">
                  <c:v>4.3623600200568324E-2</c:v>
                </c:pt>
                <c:pt idx="24250">
                  <c:v>4.3623600200568324E-2</c:v>
                </c:pt>
                <c:pt idx="24251">
                  <c:v>4.3623600200568324E-2</c:v>
                </c:pt>
                <c:pt idx="24252">
                  <c:v>4.3540030085241557E-2</c:v>
                </c:pt>
                <c:pt idx="24253">
                  <c:v>4.3540030085241557E-2</c:v>
                </c:pt>
                <c:pt idx="24254">
                  <c:v>4.3540030085241557E-2</c:v>
                </c:pt>
                <c:pt idx="24255">
                  <c:v>4.3540030085241557E-2</c:v>
                </c:pt>
                <c:pt idx="24256">
                  <c:v>4.3540030085241557E-2</c:v>
                </c:pt>
                <c:pt idx="24257">
                  <c:v>4.3456459969914776E-2</c:v>
                </c:pt>
                <c:pt idx="24258">
                  <c:v>4.3456459969914776E-2</c:v>
                </c:pt>
                <c:pt idx="24259">
                  <c:v>4.3456459969914776E-2</c:v>
                </c:pt>
                <c:pt idx="24260">
                  <c:v>4.3456459969914776E-2</c:v>
                </c:pt>
                <c:pt idx="24261">
                  <c:v>4.3456459969914776E-2</c:v>
                </c:pt>
                <c:pt idx="24262">
                  <c:v>4.3456459969914776E-2</c:v>
                </c:pt>
                <c:pt idx="24263">
                  <c:v>4.3456459969914776E-2</c:v>
                </c:pt>
                <c:pt idx="24264">
                  <c:v>4.3456459969914776E-2</c:v>
                </c:pt>
                <c:pt idx="24265">
                  <c:v>4.3372889854587995E-2</c:v>
                </c:pt>
                <c:pt idx="24266">
                  <c:v>4.3289319739261201E-2</c:v>
                </c:pt>
                <c:pt idx="24267">
                  <c:v>4.3289319739261201E-2</c:v>
                </c:pt>
                <c:pt idx="24268">
                  <c:v>4.3289319739261201E-2</c:v>
                </c:pt>
                <c:pt idx="24269">
                  <c:v>4.3289319739261201E-2</c:v>
                </c:pt>
                <c:pt idx="24270">
                  <c:v>4.3289319739261201E-2</c:v>
                </c:pt>
                <c:pt idx="24271">
                  <c:v>4.3289319739261201E-2</c:v>
                </c:pt>
                <c:pt idx="24272">
                  <c:v>4.3289319739261201E-2</c:v>
                </c:pt>
                <c:pt idx="24273">
                  <c:v>4.3289319739261201E-2</c:v>
                </c:pt>
                <c:pt idx="24274">
                  <c:v>4.320574962393451E-2</c:v>
                </c:pt>
                <c:pt idx="24275">
                  <c:v>4.320574962393451E-2</c:v>
                </c:pt>
                <c:pt idx="24276">
                  <c:v>4.320574962393451E-2</c:v>
                </c:pt>
                <c:pt idx="24277">
                  <c:v>4.320574962393451E-2</c:v>
                </c:pt>
                <c:pt idx="24278">
                  <c:v>4.320574962393451E-2</c:v>
                </c:pt>
                <c:pt idx="24279">
                  <c:v>4.320574962393451E-2</c:v>
                </c:pt>
                <c:pt idx="24280">
                  <c:v>4.320574962393451E-2</c:v>
                </c:pt>
                <c:pt idx="24281">
                  <c:v>4.320574962393451E-2</c:v>
                </c:pt>
                <c:pt idx="24282">
                  <c:v>4.320574962393451E-2</c:v>
                </c:pt>
                <c:pt idx="24283">
                  <c:v>4.320574962393451E-2</c:v>
                </c:pt>
                <c:pt idx="24284">
                  <c:v>4.320574962393451E-2</c:v>
                </c:pt>
                <c:pt idx="24285">
                  <c:v>4.3122179508607764E-2</c:v>
                </c:pt>
                <c:pt idx="24286">
                  <c:v>4.3122179508607764E-2</c:v>
                </c:pt>
                <c:pt idx="24287">
                  <c:v>4.3122179508607764E-2</c:v>
                </c:pt>
                <c:pt idx="24288">
                  <c:v>4.3122179508607764E-2</c:v>
                </c:pt>
                <c:pt idx="24289">
                  <c:v>4.3122179508607764E-2</c:v>
                </c:pt>
                <c:pt idx="24290">
                  <c:v>4.3122179508607764E-2</c:v>
                </c:pt>
                <c:pt idx="24291">
                  <c:v>4.3122179508607764E-2</c:v>
                </c:pt>
                <c:pt idx="24292">
                  <c:v>4.3122179508607764E-2</c:v>
                </c:pt>
                <c:pt idx="24293">
                  <c:v>4.3122179508607764E-2</c:v>
                </c:pt>
                <c:pt idx="24294">
                  <c:v>4.3038609393280983E-2</c:v>
                </c:pt>
                <c:pt idx="24295">
                  <c:v>4.3038609393280983E-2</c:v>
                </c:pt>
                <c:pt idx="24296">
                  <c:v>4.3038609393280983E-2</c:v>
                </c:pt>
                <c:pt idx="24297">
                  <c:v>4.2955039277954174E-2</c:v>
                </c:pt>
                <c:pt idx="24298">
                  <c:v>4.2871469162627414E-2</c:v>
                </c:pt>
                <c:pt idx="24299">
                  <c:v>4.2787899047300772E-2</c:v>
                </c:pt>
                <c:pt idx="24300">
                  <c:v>4.2704328931973984E-2</c:v>
                </c:pt>
                <c:pt idx="24301">
                  <c:v>4.2620758816647182E-2</c:v>
                </c:pt>
                <c:pt idx="24302">
                  <c:v>4.2620758816647182E-2</c:v>
                </c:pt>
                <c:pt idx="24303">
                  <c:v>4.2620758816647182E-2</c:v>
                </c:pt>
                <c:pt idx="24304">
                  <c:v>4.2620758816647182E-2</c:v>
                </c:pt>
                <c:pt idx="24305">
                  <c:v>4.2620758816647182E-2</c:v>
                </c:pt>
                <c:pt idx="24306">
                  <c:v>4.2620758816647182E-2</c:v>
                </c:pt>
                <c:pt idx="24307">
                  <c:v>4.2620758816647182E-2</c:v>
                </c:pt>
                <c:pt idx="24308">
                  <c:v>4.2620758816647182E-2</c:v>
                </c:pt>
                <c:pt idx="24309">
                  <c:v>4.2620758816647182E-2</c:v>
                </c:pt>
                <c:pt idx="24310">
                  <c:v>4.2620758816647182E-2</c:v>
                </c:pt>
                <c:pt idx="24311">
                  <c:v>4.2620758816647182E-2</c:v>
                </c:pt>
                <c:pt idx="24312">
                  <c:v>4.2537188701320394E-2</c:v>
                </c:pt>
                <c:pt idx="24313">
                  <c:v>4.2537188701320394E-2</c:v>
                </c:pt>
                <c:pt idx="24314">
                  <c:v>4.2537188701320394E-2</c:v>
                </c:pt>
                <c:pt idx="24315">
                  <c:v>4.2537188701320394E-2</c:v>
                </c:pt>
                <c:pt idx="24316">
                  <c:v>4.2537188701320394E-2</c:v>
                </c:pt>
                <c:pt idx="24317">
                  <c:v>4.2537188701320394E-2</c:v>
                </c:pt>
                <c:pt idx="24318">
                  <c:v>4.2537188701320394E-2</c:v>
                </c:pt>
                <c:pt idx="24319">
                  <c:v>4.2537188701320394E-2</c:v>
                </c:pt>
                <c:pt idx="24320">
                  <c:v>4.2453618585993627E-2</c:v>
                </c:pt>
                <c:pt idx="24321">
                  <c:v>4.2453618585993627E-2</c:v>
                </c:pt>
                <c:pt idx="24322">
                  <c:v>4.2453618585993627E-2</c:v>
                </c:pt>
                <c:pt idx="24323">
                  <c:v>4.2453618585993627E-2</c:v>
                </c:pt>
                <c:pt idx="24324">
                  <c:v>4.2453618585993627E-2</c:v>
                </c:pt>
                <c:pt idx="24325">
                  <c:v>4.2453618585993627E-2</c:v>
                </c:pt>
                <c:pt idx="24326">
                  <c:v>4.2453618585993627E-2</c:v>
                </c:pt>
                <c:pt idx="24327">
                  <c:v>4.2453618585993627E-2</c:v>
                </c:pt>
                <c:pt idx="24328">
                  <c:v>4.2370048470666929E-2</c:v>
                </c:pt>
                <c:pt idx="24329">
                  <c:v>4.2370048470666929E-2</c:v>
                </c:pt>
                <c:pt idx="24330">
                  <c:v>4.2370048470666929E-2</c:v>
                </c:pt>
                <c:pt idx="24331">
                  <c:v>4.2370048470666929E-2</c:v>
                </c:pt>
                <c:pt idx="24332">
                  <c:v>4.228647835534019E-2</c:v>
                </c:pt>
                <c:pt idx="24333">
                  <c:v>4.228647835534019E-2</c:v>
                </c:pt>
                <c:pt idx="24334">
                  <c:v>4.228647835534019E-2</c:v>
                </c:pt>
                <c:pt idx="24335">
                  <c:v>4.228647835534019E-2</c:v>
                </c:pt>
                <c:pt idx="24336">
                  <c:v>4.228647835534019E-2</c:v>
                </c:pt>
                <c:pt idx="24337">
                  <c:v>4.228647835534019E-2</c:v>
                </c:pt>
                <c:pt idx="24338">
                  <c:v>4.228647835534019E-2</c:v>
                </c:pt>
                <c:pt idx="24339">
                  <c:v>4.228647835534019E-2</c:v>
                </c:pt>
                <c:pt idx="24340">
                  <c:v>4.228647835534019E-2</c:v>
                </c:pt>
                <c:pt idx="24341">
                  <c:v>4.228647835534019E-2</c:v>
                </c:pt>
                <c:pt idx="24342">
                  <c:v>4.228647835534019E-2</c:v>
                </c:pt>
                <c:pt idx="24343">
                  <c:v>4.228647835534019E-2</c:v>
                </c:pt>
                <c:pt idx="24344">
                  <c:v>4.228647835534019E-2</c:v>
                </c:pt>
                <c:pt idx="24345">
                  <c:v>4.228647835534019E-2</c:v>
                </c:pt>
                <c:pt idx="24346">
                  <c:v>4.228647835534019E-2</c:v>
                </c:pt>
                <c:pt idx="24347">
                  <c:v>4.228647835534019E-2</c:v>
                </c:pt>
                <c:pt idx="24348">
                  <c:v>4.228647835534019E-2</c:v>
                </c:pt>
                <c:pt idx="24349">
                  <c:v>4.228647835534019E-2</c:v>
                </c:pt>
                <c:pt idx="24350">
                  <c:v>4.228647835534019E-2</c:v>
                </c:pt>
                <c:pt idx="24351">
                  <c:v>4.228647835534019E-2</c:v>
                </c:pt>
                <c:pt idx="24352">
                  <c:v>4.228647835534019E-2</c:v>
                </c:pt>
                <c:pt idx="24353">
                  <c:v>4.228647835534019E-2</c:v>
                </c:pt>
                <c:pt idx="24354">
                  <c:v>4.228647835534019E-2</c:v>
                </c:pt>
                <c:pt idx="24355">
                  <c:v>4.228647835534019E-2</c:v>
                </c:pt>
                <c:pt idx="24356">
                  <c:v>4.228647835534019E-2</c:v>
                </c:pt>
                <c:pt idx="24357">
                  <c:v>4.228647835534019E-2</c:v>
                </c:pt>
                <c:pt idx="24358">
                  <c:v>4.228647835534019E-2</c:v>
                </c:pt>
                <c:pt idx="24359">
                  <c:v>4.228647835534019E-2</c:v>
                </c:pt>
                <c:pt idx="24360">
                  <c:v>4.228647835534019E-2</c:v>
                </c:pt>
                <c:pt idx="24361">
                  <c:v>4.2202908240013409E-2</c:v>
                </c:pt>
                <c:pt idx="24362">
                  <c:v>4.2119338124686621E-2</c:v>
                </c:pt>
                <c:pt idx="24363">
                  <c:v>4.2035768009359806E-2</c:v>
                </c:pt>
                <c:pt idx="24364">
                  <c:v>4.2035768009359806E-2</c:v>
                </c:pt>
                <c:pt idx="24365">
                  <c:v>4.1952197894033066E-2</c:v>
                </c:pt>
                <c:pt idx="24366">
                  <c:v>4.1952197894033066E-2</c:v>
                </c:pt>
                <c:pt idx="24367">
                  <c:v>4.1952197894033066E-2</c:v>
                </c:pt>
                <c:pt idx="24368">
                  <c:v>4.1952197894033066E-2</c:v>
                </c:pt>
                <c:pt idx="24369">
                  <c:v>4.1952197894033066E-2</c:v>
                </c:pt>
                <c:pt idx="24370">
                  <c:v>4.1952197894033066E-2</c:v>
                </c:pt>
                <c:pt idx="24371">
                  <c:v>4.1868627778706397E-2</c:v>
                </c:pt>
                <c:pt idx="24372">
                  <c:v>4.1868627778706397E-2</c:v>
                </c:pt>
                <c:pt idx="24373">
                  <c:v>4.1868627778706397E-2</c:v>
                </c:pt>
                <c:pt idx="24374">
                  <c:v>4.1868627778706397E-2</c:v>
                </c:pt>
                <c:pt idx="24375">
                  <c:v>4.1868627778706397E-2</c:v>
                </c:pt>
                <c:pt idx="24376">
                  <c:v>4.1868627778706397E-2</c:v>
                </c:pt>
                <c:pt idx="24377">
                  <c:v>4.1868627778706397E-2</c:v>
                </c:pt>
                <c:pt idx="24378">
                  <c:v>4.1868627778706397E-2</c:v>
                </c:pt>
                <c:pt idx="24379">
                  <c:v>4.1868627778706397E-2</c:v>
                </c:pt>
                <c:pt idx="24380">
                  <c:v>4.1868627778706397E-2</c:v>
                </c:pt>
                <c:pt idx="24381">
                  <c:v>4.1868627778706397E-2</c:v>
                </c:pt>
                <c:pt idx="24382">
                  <c:v>4.1868627778706397E-2</c:v>
                </c:pt>
                <c:pt idx="24383">
                  <c:v>4.1868627778706397E-2</c:v>
                </c:pt>
                <c:pt idx="24384">
                  <c:v>4.1868627778706397E-2</c:v>
                </c:pt>
                <c:pt idx="24385">
                  <c:v>4.1868627778706397E-2</c:v>
                </c:pt>
                <c:pt idx="24386">
                  <c:v>4.1868627778706397E-2</c:v>
                </c:pt>
                <c:pt idx="24387">
                  <c:v>4.1868627778706397E-2</c:v>
                </c:pt>
                <c:pt idx="24388">
                  <c:v>4.1868627778706397E-2</c:v>
                </c:pt>
                <c:pt idx="24389">
                  <c:v>4.1868627778706397E-2</c:v>
                </c:pt>
                <c:pt idx="24390">
                  <c:v>4.1785057663379567E-2</c:v>
                </c:pt>
                <c:pt idx="24391">
                  <c:v>4.1785057663379567E-2</c:v>
                </c:pt>
                <c:pt idx="24392">
                  <c:v>4.1701487548052814E-2</c:v>
                </c:pt>
                <c:pt idx="24393">
                  <c:v>4.1701487548052814E-2</c:v>
                </c:pt>
                <c:pt idx="24394">
                  <c:v>4.1701487548052814E-2</c:v>
                </c:pt>
                <c:pt idx="24395">
                  <c:v>4.1701487548052814E-2</c:v>
                </c:pt>
                <c:pt idx="24396">
                  <c:v>4.1701487548052814E-2</c:v>
                </c:pt>
                <c:pt idx="24397">
                  <c:v>4.1701487548052814E-2</c:v>
                </c:pt>
                <c:pt idx="24398">
                  <c:v>4.1701487548052814E-2</c:v>
                </c:pt>
                <c:pt idx="24399">
                  <c:v>4.1701487548052814E-2</c:v>
                </c:pt>
                <c:pt idx="24400">
                  <c:v>4.1701487548052814E-2</c:v>
                </c:pt>
                <c:pt idx="24401">
                  <c:v>4.1617917432726061E-2</c:v>
                </c:pt>
                <c:pt idx="24402">
                  <c:v>4.1617917432726061E-2</c:v>
                </c:pt>
                <c:pt idx="24403">
                  <c:v>4.1534347317399252E-2</c:v>
                </c:pt>
                <c:pt idx="24404">
                  <c:v>4.1534347317399252E-2</c:v>
                </c:pt>
                <c:pt idx="24405">
                  <c:v>4.1534347317399252E-2</c:v>
                </c:pt>
                <c:pt idx="24406">
                  <c:v>4.1534347317399252E-2</c:v>
                </c:pt>
                <c:pt idx="24407">
                  <c:v>4.1534347317399252E-2</c:v>
                </c:pt>
                <c:pt idx="24408">
                  <c:v>4.1534347317399252E-2</c:v>
                </c:pt>
                <c:pt idx="24409">
                  <c:v>4.1534347317399252E-2</c:v>
                </c:pt>
                <c:pt idx="24410">
                  <c:v>4.1534347317399252E-2</c:v>
                </c:pt>
                <c:pt idx="24411">
                  <c:v>4.1534347317399252E-2</c:v>
                </c:pt>
                <c:pt idx="24412">
                  <c:v>4.1534347317399252E-2</c:v>
                </c:pt>
                <c:pt idx="24413">
                  <c:v>4.1534347317399252E-2</c:v>
                </c:pt>
                <c:pt idx="24414">
                  <c:v>4.1450777202072582E-2</c:v>
                </c:pt>
                <c:pt idx="24415">
                  <c:v>4.1367207086745822E-2</c:v>
                </c:pt>
                <c:pt idx="24416">
                  <c:v>4.1367207086745822E-2</c:v>
                </c:pt>
                <c:pt idx="24417">
                  <c:v>4.1367207086745822E-2</c:v>
                </c:pt>
                <c:pt idx="24418">
                  <c:v>4.1283636971419027E-2</c:v>
                </c:pt>
                <c:pt idx="24419">
                  <c:v>4.1200066856092246E-2</c:v>
                </c:pt>
                <c:pt idx="24420">
                  <c:v>4.1200066856092246E-2</c:v>
                </c:pt>
                <c:pt idx="24421">
                  <c:v>4.1116496740765479E-2</c:v>
                </c:pt>
                <c:pt idx="24422">
                  <c:v>4.1032926625438816E-2</c:v>
                </c:pt>
                <c:pt idx="24423">
                  <c:v>4.1032926625438816E-2</c:v>
                </c:pt>
                <c:pt idx="24424">
                  <c:v>4.1032926625438816E-2</c:v>
                </c:pt>
                <c:pt idx="24425">
                  <c:v>4.1032926625438816E-2</c:v>
                </c:pt>
                <c:pt idx="24426">
                  <c:v>4.1032926625438816E-2</c:v>
                </c:pt>
                <c:pt idx="24427">
                  <c:v>4.1032926625438816E-2</c:v>
                </c:pt>
                <c:pt idx="24428">
                  <c:v>4.1032926625438816E-2</c:v>
                </c:pt>
                <c:pt idx="24429">
                  <c:v>4.1032926625438816E-2</c:v>
                </c:pt>
                <c:pt idx="24430">
                  <c:v>4.094935651011198E-2</c:v>
                </c:pt>
                <c:pt idx="24431">
                  <c:v>4.094935651011198E-2</c:v>
                </c:pt>
                <c:pt idx="24432">
                  <c:v>4.094935651011198E-2</c:v>
                </c:pt>
                <c:pt idx="24433">
                  <c:v>4.094935651011198E-2</c:v>
                </c:pt>
                <c:pt idx="24434">
                  <c:v>4.094935651011198E-2</c:v>
                </c:pt>
                <c:pt idx="24435">
                  <c:v>4.094935651011198E-2</c:v>
                </c:pt>
                <c:pt idx="24436">
                  <c:v>4.094935651011198E-2</c:v>
                </c:pt>
                <c:pt idx="24437">
                  <c:v>4.094935651011198E-2</c:v>
                </c:pt>
                <c:pt idx="24438">
                  <c:v>4.094935651011198E-2</c:v>
                </c:pt>
                <c:pt idx="24439">
                  <c:v>4.0865786394785233E-2</c:v>
                </c:pt>
                <c:pt idx="24440">
                  <c:v>4.0865786394785233E-2</c:v>
                </c:pt>
                <c:pt idx="24441">
                  <c:v>4.0865786394785233E-2</c:v>
                </c:pt>
                <c:pt idx="24442">
                  <c:v>4.0782216279458466E-2</c:v>
                </c:pt>
                <c:pt idx="24443">
                  <c:v>4.0782216279458466E-2</c:v>
                </c:pt>
                <c:pt idx="24444">
                  <c:v>4.0782216279458466E-2</c:v>
                </c:pt>
                <c:pt idx="24445">
                  <c:v>4.0782216279458466E-2</c:v>
                </c:pt>
                <c:pt idx="24446">
                  <c:v>4.0782216279458466E-2</c:v>
                </c:pt>
                <c:pt idx="24447">
                  <c:v>4.0782216279458466E-2</c:v>
                </c:pt>
                <c:pt idx="24448">
                  <c:v>4.0782216279458466E-2</c:v>
                </c:pt>
                <c:pt idx="24449">
                  <c:v>4.0782216279458466E-2</c:v>
                </c:pt>
                <c:pt idx="24450">
                  <c:v>4.0782216279458466E-2</c:v>
                </c:pt>
                <c:pt idx="24451">
                  <c:v>4.0782216279458466E-2</c:v>
                </c:pt>
                <c:pt idx="24452">
                  <c:v>4.0782216279458466E-2</c:v>
                </c:pt>
                <c:pt idx="24453">
                  <c:v>4.0782216279458466E-2</c:v>
                </c:pt>
                <c:pt idx="24454">
                  <c:v>4.0782216279458466E-2</c:v>
                </c:pt>
                <c:pt idx="24455">
                  <c:v>4.0782216279458466E-2</c:v>
                </c:pt>
                <c:pt idx="24456">
                  <c:v>4.0782216279458466E-2</c:v>
                </c:pt>
                <c:pt idx="24457">
                  <c:v>4.0782216279458466E-2</c:v>
                </c:pt>
                <c:pt idx="24458">
                  <c:v>4.0782216279458466E-2</c:v>
                </c:pt>
                <c:pt idx="24459">
                  <c:v>4.0782216279458466E-2</c:v>
                </c:pt>
                <c:pt idx="24460">
                  <c:v>4.0782216279458466E-2</c:v>
                </c:pt>
                <c:pt idx="24461">
                  <c:v>4.0782216279458466E-2</c:v>
                </c:pt>
                <c:pt idx="24462">
                  <c:v>4.0698646164131685E-2</c:v>
                </c:pt>
                <c:pt idx="24463">
                  <c:v>4.0698646164131685E-2</c:v>
                </c:pt>
                <c:pt idx="24464">
                  <c:v>4.0698646164131685E-2</c:v>
                </c:pt>
                <c:pt idx="24465">
                  <c:v>4.0698646164131685E-2</c:v>
                </c:pt>
                <c:pt idx="24466">
                  <c:v>4.0698646164131685E-2</c:v>
                </c:pt>
                <c:pt idx="24467">
                  <c:v>4.0698646164131685E-2</c:v>
                </c:pt>
                <c:pt idx="24468">
                  <c:v>4.0698646164131685E-2</c:v>
                </c:pt>
                <c:pt idx="24469">
                  <c:v>4.0615076048804988E-2</c:v>
                </c:pt>
                <c:pt idx="24470">
                  <c:v>4.0615076048804988E-2</c:v>
                </c:pt>
                <c:pt idx="24471">
                  <c:v>4.0615076048804988E-2</c:v>
                </c:pt>
                <c:pt idx="24472">
                  <c:v>4.0615076048804988E-2</c:v>
                </c:pt>
                <c:pt idx="24473">
                  <c:v>4.0615076048804988E-2</c:v>
                </c:pt>
                <c:pt idx="24474">
                  <c:v>4.0615076048804988E-2</c:v>
                </c:pt>
                <c:pt idx="24475">
                  <c:v>4.0615076048804988E-2</c:v>
                </c:pt>
                <c:pt idx="24476">
                  <c:v>4.0615076048804988E-2</c:v>
                </c:pt>
                <c:pt idx="24477">
                  <c:v>4.0615076048804988E-2</c:v>
                </c:pt>
                <c:pt idx="24478">
                  <c:v>4.0615076048804988E-2</c:v>
                </c:pt>
                <c:pt idx="24479">
                  <c:v>4.0615076048804988E-2</c:v>
                </c:pt>
                <c:pt idx="24480">
                  <c:v>4.0615076048804988E-2</c:v>
                </c:pt>
                <c:pt idx="24481">
                  <c:v>4.0615076048804988E-2</c:v>
                </c:pt>
                <c:pt idx="24482">
                  <c:v>4.0615076048804988E-2</c:v>
                </c:pt>
                <c:pt idx="24483">
                  <c:v>4.0615076048804988E-2</c:v>
                </c:pt>
                <c:pt idx="24484">
                  <c:v>4.0615076048804988E-2</c:v>
                </c:pt>
                <c:pt idx="24485">
                  <c:v>4.0615076048804988E-2</c:v>
                </c:pt>
                <c:pt idx="24486">
                  <c:v>4.0615076048804988E-2</c:v>
                </c:pt>
                <c:pt idx="24487">
                  <c:v>4.0615076048804988E-2</c:v>
                </c:pt>
                <c:pt idx="24488">
                  <c:v>4.0615076048804988E-2</c:v>
                </c:pt>
                <c:pt idx="24489">
                  <c:v>4.0615076048804988E-2</c:v>
                </c:pt>
                <c:pt idx="24490">
                  <c:v>4.0615076048804988E-2</c:v>
                </c:pt>
                <c:pt idx="24491">
                  <c:v>4.0615076048804988E-2</c:v>
                </c:pt>
                <c:pt idx="24492">
                  <c:v>4.0615076048804988E-2</c:v>
                </c:pt>
                <c:pt idx="24493">
                  <c:v>4.0615076048804988E-2</c:v>
                </c:pt>
                <c:pt idx="24494">
                  <c:v>4.0615076048804988E-2</c:v>
                </c:pt>
                <c:pt idx="24495">
                  <c:v>4.0615076048804988E-2</c:v>
                </c:pt>
                <c:pt idx="24496">
                  <c:v>4.0531505933478228E-2</c:v>
                </c:pt>
                <c:pt idx="24497">
                  <c:v>4.0531505933478228E-2</c:v>
                </c:pt>
                <c:pt idx="24498">
                  <c:v>4.0531505933478228E-2</c:v>
                </c:pt>
                <c:pt idx="24499">
                  <c:v>4.0531505933478228E-2</c:v>
                </c:pt>
                <c:pt idx="24500">
                  <c:v>4.0531505933478228E-2</c:v>
                </c:pt>
                <c:pt idx="24501">
                  <c:v>4.0447935818151454E-2</c:v>
                </c:pt>
                <c:pt idx="24502">
                  <c:v>4.0447935818151454E-2</c:v>
                </c:pt>
                <c:pt idx="24503">
                  <c:v>4.0447935818151454E-2</c:v>
                </c:pt>
                <c:pt idx="24504">
                  <c:v>4.0447935818151454E-2</c:v>
                </c:pt>
                <c:pt idx="24505">
                  <c:v>4.0447935818151454E-2</c:v>
                </c:pt>
                <c:pt idx="24506">
                  <c:v>4.0447935818151454E-2</c:v>
                </c:pt>
                <c:pt idx="24507">
                  <c:v>4.0447935818151454E-2</c:v>
                </c:pt>
                <c:pt idx="24508">
                  <c:v>4.0364365702824666E-2</c:v>
                </c:pt>
                <c:pt idx="24509">
                  <c:v>4.0280795587497857E-2</c:v>
                </c:pt>
                <c:pt idx="24510">
                  <c:v>4.0280795587497857E-2</c:v>
                </c:pt>
                <c:pt idx="24511">
                  <c:v>4.0280795587497857E-2</c:v>
                </c:pt>
                <c:pt idx="24512">
                  <c:v>4.0197225472171194E-2</c:v>
                </c:pt>
                <c:pt idx="24513">
                  <c:v>4.0197225472171194E-2</c:v>
                </c:pt>
                <c:pt idx="24514">
                  <c:v>4.0197225472171194E-2</c:v>
                </c:pt>
                <c:pt idx="24515">
                  <c:v>4.0197225472171194E-2</c:v>
                </c:pt>
                <c:pt idx="24516">
                  <c:v>4.0113655356844427E-2</c:v>
                </c:pt>
                <c:pt idx="24517">
                  <c:v>4.0113655356844427E-2</c:v>
                </c:pt>
                <c:pt idx="24518">
                  <c:v>4.0113655356844427E-2</c:v>
                </c:pt>
                <c:pt idx="24519">
                  <c:v>4.0113655356844427E-2</c:v>
                </c:pt>
                <c:pt idx="24520">
                  <c:v>4.0113655356844427E-2</c:v>
                </c:pt>
                <c:pt idx="24521">
                  <c:v>4.0030085241517646E-2</c:v>
                </c:pt>
                <c:pt idx="24522">
                  <c:v>4.0030085241517646E-2</c:v>
                </c:pt>
                <c:pt idx="24523">
                  <c:v>4.0030085241517646E-2</c:v>
                </c:pt>
                <c:pt idx="24524">
                  <c:v>4.0030085241517646E-2</c:v>
                </c:pt>
                <c:pt idx="24525">
                  <c:v>4.0030085241517646E-2</c:v>
                </c:pt>
                <c:pt idx="24526">
                  <c:v>4.0030085241517646E-2</c:v>
                </c:pt>
                <c:pt idx="24527">
                  <c:v>3.9946515126190851E-2</c:v>
                </c:pt>
                <c:pt idx="24528">
                  <c:v>3.9946515126190851E-2</c:v>
                </c:pt>
                <c:pt idx="24529">
                  <c:v>3.9946515126190851E-2</c:v>
                </c:pt>
                <c:pt idx="24530">
                  <c:v>3.9946515126190851E-2</c:v>
                </c:pt>
                <c:pt idx="24531">
                  <c:v>3.9946515126190851E-2</c:v>
                </c:pt>
                <c:pt idx="24532">
                  <c:v>3.9946515126190851E-2</c:v>
                </c:pt>
                <c:pt idx="24533">
                  <c:v>3.9946515126190851E-2</c:v>
                </c:pt>
                <c:pt idx="24534">
                  <c:v>3.9946515126190851E-2</c:v>
                </c:pt>
                <c:pt idx="24535">
                  <c:v>3.9946515126190851E-2</c:v>
                </c:pt>
                <c:pt idx="24536">
                  <c:v>3.9946515126190851E-2</c:v>
                </c:pt>
                <c:pt idx="24537">
                  <c:v>3.9946515126190851E-2</c:v>
                </c:pt>
                <c:pt idx="24538">
                  <c:v>3.9862945010864098E-2</c:v>
                </c:pt>
                <c:pt idx="24539">
                  <c:v>3.9862945010864098E-2</c:v>
                </c:pt>
                <c:pt idx="24540">
                  <c:v>3.9862945010864098E-2</c:v>
                </c:pt>
                <c:pt idx="24541">
                  <c:v>3.9862945010864098E-2</c:v>
                </c:pt>
                <c:pt idx="24542">
                  <c:v>3.9862945010864098E-2</c:v>
                </c:pt>
                <c:pt idx="24543">
                  <c:v>3.9862945010864098E-2</c:v>
                </c:pt>
                <c:pt idx="24544">
                  <c:v>3.9862945010864098E-2</c:v>
                </c:pt>
                <c:pt idx="24545">
                  <c:v>3.9862945010864098E-2</c:v>
                </c:pt>
                <c:pt idx="24546">
                  <c:v>3.9862945010864098E-2</c:v>
                </c:pt>
                <c:pt idx="24547">
                  <c:v>3.9862945010864098E-2</c:v>
                </c:pt>
                <c:pt idx="24548">
                  <c:v>3.9862945010864098E-2</c:v>
                </c:pt>
                <c:pt idx="24549">
                  <c:v>3.9862945010864098E-2</c:v>
                </c:pt>
                <c:pt idx="24550">
                  <c:v>3.9862945010864098E-2</c:v>
                </c:pt>
                <c:pt idx="24551">
                  <c:v>3.9862945010864098E-2</c:v>
                </c:pt>
                <c:pt idx="24552">
                  <c:v>3.97793748955374E-2</c:v>
                </c:pt>
                <c:pt idx="24553">
                  <c:v>3.9695804780210647E-2</c:v>
                </c:pt>
                <c:pt idx="24554">
                  <c:v>3.9695804780210647E-2</c:v>
                </c:pt>
                <c:pt idx="24555">
                  <c:v>3.9695804780210647E-2</c:v>
                </c:pt>
                <c:pt idx="24556">
                  <c:v>3.9695804780210647E-2</c:v>
                </c:pt>
                <c:pt idx="24557">
                  <c:v>3.9695804780210647E-2</c:v>
                </c:pt>
                <c:pt idx="24558">
                  <c:v>3.9695804780210647E-2</c:v>
                </c:pt>
                <c:pt idx="24559">
                  <c:v>3.9695804780210647E-2</c:v>
                </c:pt>
                <c:pt idx="24560">
                  <c:v>3.9695804780210647E-2</c:v>
                </c:pt>
                <c:pt idx="24561">
                  <c:v>3.9695804780210647E-2</c:v>
                </c:pt>
                <c:pt idx="24562">
                  <c:v>3.9612234664883852E-2</c:v>
                </c:pt>
                <c:pt idx="24563">
                  <c:v>3.9612234664883852E-2</c:v>
                </c:pt>
                <c:pt idx="24564">
                  <c:v>3.9612234664883852E-2</c:v>
                </c:pt>
                <c:pt idx="24565">
                  <c:v>3.9612234664883852E-2</c:v>
                </c:pt>
                <c:pt idx="24566">
                  <c:v>3.9612234664883852E-2</c:v>
                </c:pt>
                <c:pt idx="24567">
                  <c:v>3.9612234664883852E-2</c:v>
                </c:pt>
                <c:pt idx="24568">
                  <c:v>3.9612234664883852E-2</c:v>
                </c:pt>
                <c:pt idx="24569">
                  <c:v>3.9528664549557058E-2</c:v>
                </c:pt>
                <c:pt idx="24570">
                  <c:v>3.9528664549557058E-2</c:v>
                </c:pt>
                <c:pt idx="24571">
                  <c:v>3.9528664549557058E-2</c:v>
                </c:pt>
                <c:pt idx="24572">
                  <c:v>3.9528664549557058E-2</c:v>
                </c:pt>
                <c:pt idx="24573">
                  <c:v>3.9528664549557058E-2</c:v>
                </c:pt>
                <c:pt idx="24574">
                  <c:v>3.9528664549557058E-2</c:v>
                </c:pt>
                <c:pt idx="24575">
                  <c:v>3.9528664549557058E-2</c:v>
                </c:pt>
                <c:pt idx="24576">
                  <c:v>3.9528664549557058E-2</c:v>
                </c:pt>
                <c:pt idx="24577">
                  <c:v>3.9445094434230291E-2</c:v>
                </c:pt>
                <c:pt idx="24578">
                  <c:v>3.9445094434230291E-2</c:v>
                </c:pt>
                <c:pt idx="24579">
                  <c:v>3.9361524318903607E-2</c:v>
                </c:pt>
                <c:pt idx="24580">
                  <c:v>3.9361524318903607E-2</c:v>
                </c:pt>
                <c:pt idx="24581">
                  <c:v>3.927795420357684E-2</c:v>
                </c:pt>
                <c:pt idx="24582">
                  <c:v>3.927795420357684E-2</c:v>
                </c:pt>
                <c:pt idx="24583">
                  <c:v>3.927795420357684E-2</c:v>
                </c:pt>
                <c:pt idx="24584">
                  <c:v>3.927795420357684E-2</c:v>
                </c:pt>
                <c:pt idx="24585">
                  <c:v>3.9194384088250045E-2</c:v>
                </c:pt>
                <c:pt idx="24586">
                  <c:v>3.9194384088250045E-2</c:v>
                </c:pt>
                <c:pt idx="24587">
                  <c:v>3.9110813972923292E-2</c:v>
                </c:pt>
                <c:pt idx="24588">
                  <c:v>3.9110813972923292E-2</c:v>
                </c:pt>
                <c:pt idx="24589">
                  <c:v>3.9110813972923292E-2</c:v>
                </c:pt>
                <c:pt idx="24590">
                  <c:v>3.9110813972923292E-2</c:v>
                </c:pt>
                <c:pt idx="24591">
                  <c:v>3.9110813972923292E-2</c:v>
                </c:pt>
                <c:pt idx="24592">
                  <c:v>3.9110813972923292E-2</c:v>
                </c:pt>
                <c:pt idx="24593">
                  <c:v>3.9110813972923292E-2</c:v>
                </c:pt>
                <c:pt idx="24594">
                  <c:v>3.9110813972923292E-2</c:v>
                </c:pt>
                <c:pt idx="24595">
                  <c:v>3.9110813972923292E-2</c:v>
                </c:pt>
                <c:pt idx="24596">
                  <c:v>3.9027243857596497E-2</c:v>
                </c:pt>
                <c:pt idx="24597">
                  <c:v>3.9027243857596497E-2</c:v>
                </c:pt>
                <c:pt idx="24598">
                  <c:v>3.9027243857596497E-2</c:v>
                </c:pt>
                <c:pt idx="24599">
                  <c:v>3.8943673742269827E-2</c:v>
                </c:pt>
                <c:pt idx="24600">
                  <c:v>3.8860103626943046E-2</c:v>
                </c:pt>
                <c:pt idx="24601">
                  <c:v>3.8860103626943046E-2</c:v>
                </c:pt>
                <c:pt idx="24602">
                  <c:v>3.8860103626943046E-2</c:v>
                </c:pt>
                <c:pt idx="24603">
                  <c:v>3.8860103626943046E-2</c:v>
                </c:pt>
                <c:pt idx="24604">
                  <c:v>3.8860103626943046E-2</c:v>
                </c:pt>
                <c:pt idx="24605">
                  <c:v>3.8860103626943046E-2</c:v>
                </c:pt>
                <c:pt idx="24606">
                  <c:v>3.8860103626943046E-2</c:v>
                </c:pt>
                <c:pt idx="24607">
                  <c:v>3.8860103626943046E-2</c:v>
                </c:pt>
                <c:pt idx="24608">
                  <c:v>3.8860103626943046E-2</c:v>
                </c:pt>
                <c:pt idx="24609">
                  <c:v>3.8860103626943046E-2</c:v>
                </c:pt>
                <c:pt idx="24610">
                  <c:v>3.8860103626943046E-2</c:v>
                </c:pt>
                <c:pt idx="24611">
                  <c:v>3.8860103626943046E-2</c:v>
                </c:pt>
                <c:pt idx="24612">
                  <c:v>3.8860103626943046E-2</c:v>
                </c:pt>
                <c:pt idx="24613">
                  <c:v>3.8860103626943046E-2</c:v>
                </c:pt>
                <c:pt idx="24614">
                  <c:v>3.8860103626943046E-2</c:v>
                </c:pt>
                <c:pt idx="24615">
                  <c:v>3.8776533511616251E-2</c:v>
                </c:pt>
                <c:pt idx="24616">
                  <c:v>3.8776533511616251E-2</c:v>
                </c:pt>
                <c:pt idx="24617">
                  <c:v>3.8776533511616251E-2</c:v>
                </c:pt>
                <c:pt idx="24618">
                  <c:v>3.8776533511616251E-2</c:v>
                </c:pt>
                <c:pt idx="24619">
                  <c:v>3.8776533511616251E-2</c:v>
                </c:pt>
                <c:pt idx="24620">
                  <c:v>3.8776533511616251E-2</c:v>
                </c:pt>
                <c:pt idx="24621">
                  <c:v>3.8776533511616251E-2</c:v>
                </c:pt>
                <c:pt idx="24622">
                  <c:v>3.8776533511616251E-2</c:v>
                </c:pt>
                <c:pt idx="24623">
                  <c:v>3.8776533511616251E-2</c:v>
                </c:pt>
                <c:pt idx="24624">
                  <c:v>3.8776533511616251E-2</c:v>
                </c:pt>
                <c:pt idx="24625">
                  <c:v>3.8776533511616251E-2</c:v>
                </c:pt>
                <c:pt idx="24626">
                  <c:v>3.8776533511616251E-2</c:v>
                </c:pt>
                <c:pt idx="24627">
                  <c:v>3.8776533511616251E-2</c:v>
                </c:pt>
                <c:pt idx="24628">
                  <c:v>3.8776533511616251E-2</c:v>
                </c:pt>
                <c:pt idx="24629">
                  <c:v>3.8776533511616251E-2</c:v>
                </c:pt>
                <c:pt idx="24630">
                  <c:v>3.8776533511616251E-2</c:v>
                </c:pt>
                <c:pt idx="24631">
                  <c:v>3.8776533511616251E-2</c:v>
                </c:pt>
                <c:pt idx="24632">
                  <c:v>3.869296339628947E-2</c:v>
                </c:pt>
                <c:pt idx="24633">
                  <c:v>3.869296339628947E-2</c:v>
                </c:pt>
                <c:pt idx="24634">
                  <c:v>3.869296339628947E-2</c:v>
                </c:pt>
                <c:pt idx="24635">
                  <c:v>3.869296339628947E-2</c:v>
                </c:pt>
                <c:pt idx="24636">
                  <c:v>3.869296339628947E-2</c:v>
                </c:pt>
                <c:pt idx="24637">
                  <c:v>3.8609393280962703E-2</c:v>
                </c:pt>
                <c:pt idx="24638">
                  <c:v>3.8525823165636019E-2</c:v>
                </c:pt>
                <c:pt idx="24639">
                  <c:v>3.8525823165636019E-2</c:v>
                </c:pt>
                <c:pt idx="24640">
                  <c:v>3.8525823165636019E-2</c:v>
                </c:pt>
                <c:pt idx="24641">
                  <c:v>3.8525823165636019E-2</c:v>
                </c:pt>
                <c:pt idx="24642">
                  <c:v>3.8525823165636019E-2</c:v>
                </c:pt>
                <c:pt idx="24643">
                  <c:v>3.8525823165636019E-2</c:v>
                </c:pt>
                <c:pt idx="24644">
                  <c:v>3.8442253050309252E-2</c:v>
                </c:pt>
                <c:pt idx="24645">
                  <c:v>3.8442253050309252E-2</c:v>
                </c:pt>
                <c:pt idx="24646">
                  <c:v>3.8442253050309252E-2</c:v>
                </c:pt>
                <c:pt idx="24647">
                  <c:v>3.8358682934982444E-2</c:v>
                </c:pt>
                <c:pt idx="24648">
                  <c:v>3.8358682934982444E-2</c:v>
                </c:pt>
                <c:pt idx="24649">
                  <c:v>3.8358682934982444E-2</c:v>
                </c:pt>
                <c:pt idx="24650">
                  <c:v>3.8275112819655704E-2</c:v>
                </c:pt>
                <c:pt idx="24651">
                  <c:v>3.8275112819655704E-2</c:v>
                </c:pt>
                <c:pt idx="24652">
                  <c:v>3.8275112819655704E-2</c:v>
                </c:pt>
                <c:pt idx="24653">
                  <c:v>3.8275112819655704E-2</c:v>
                </c:pt>
                <c:pt idx="24654">
                  <c:v>3.8275112819655704E-2</c:v>
                </c:pt>
                <c:pt idx="24655">
                  <c:v>3.8275112819655704E-2</c:v>
                </c:pt>
                <c:pt idx="24656">
                  <c:v>3.8275112819655704E-2</c:v>
                </c:pt>
                <c:pt idx="24657">
                  <c:v>3.8275112819655704E-2</c:v>
                </c:pt>
                <c:pt idx="24658">
                  <c:v>3.8275112819655704E-2</c:v>
                </c:pt>
                <c:pt idx="24659">
                  <c:v>3.8275112819655704E-2</c:v>
                </c:pt>
                <c:pt idx="24660">
                  <c:v>3.8191542704328896E-2</c:v>
                </c:pt>
                <c:pt idx="24661">
                  <c:v>3.8191542704328896E-2</c:v>
                </c:pt>
                <c:pt idx="24662">
                  <c:v>3.8191542704328896E-2</c:v>
                </c:pt>
                <c:pt idx="24663">
                  <c:v>3.8191542704328896E-2</c:v>
                </c:pt>
                <c:pt idx="24664">
                  <c:v>3.8191542704328896E-2</c:v>
                </c:pt>
                <c:pt idx="24665">
                  <c:v>3.8191542704328896E-2</c:v>
                </c:pt>
                <c:pt idx="24666">
                  <c:v>3.8107972589002254E-2</c:v>
                </c:pt>
                <c:pt idx="24667">
                  <c:v>3.8107972589002254E-2</c:v>
                </c:pt>
                <c:pt idx="24668">
                  <c:v>3.8107972589002254E-2</c:v>
                </c:pt>
                <c:pt idx="24669">
                  <c:v>3.8107972589002254E-2</c:v>
                </c:pt>
                <c:pt idx="24670">
                  <c:v>3.8107972589002254E-2</c:v>
                </c:pt>
                <c:pt idx="24671">
                  <c:v>3.8107972589002254E-2</c:v>
                </c:pt>
                <c:pt idx="24672">
                  <c:v>3.8024402473675459E-2</c:v>
                </c:pt>
                <c:pt idx="24673">
                  <c:v>3.8024402473675459E-2</c:v>
                </c:pt>
                <c:pt idx="24674">
                  <c:v>3.8024402473675459E-2</c:v>
                </c:pt>
                <c:pt idx="24675">
                  <c:v>3.8024402473675459E-2</c:v>
                </c:pt>
                <c:pt idx="24676">
                  <c:v>3.8024402473675459E-2</c:v>
                </c:pt>
                <c:pt idx="24677">
                  <c:v>3.8024402473675459E-2</c:v>
                </c:pt>
                <c:pt idx="24678">
                  <c:v>3.8024402473675459E-2</c:v>
                </c:pt>
                <c:pt idx="24679">
                  <c:v>3.8024402473675459E-2</c:v>
                </c:pt>
                <c:pt idx="24680">
                  <c:v>3.8024402473675459E-2</c:v>
                </c:pt>
                <c:pt idx="24681">
                  <c:v>3.8024402473675459E-2</c:v>
                </c:pt>
                <c:pt idx="24682">
                  <c:v>3.7940832358348678E-2</c:v>
                </c:pt>
                <c:pt idx="24683">
                  <c:v>3.7940832358348678E-2</c:v>
                </c:pt>
                <c:pt idx="24684">
                  <c:v>3.7940832358348678E-2</c:v>
                </c:pt>
                <c:pt idx="24685">
                  <c:v>3.7940832358348678E-2</c:v>
                </c:pt>
                <c:pt idx="24686">
                  <c:v>3.7857262243021911E-2</c:v>
                </c:pt>
                <c:pt idx="24687">
                  <c:v>3.7857262243021911E-2</c:v>
                </c:pt>
                <c:pt idx="24688">
                  <c:v>3.7857262243021911E-2</c:v>
                </c:pt>
                <c:pt idx="24689">
                  <c:v>3.7857262243021911E-2</c:v>
                </c:pt>
                <c:pt idx="24690">
                  <c:v>3.7857262243021911E-2</c:v>
                </c:pt>
                <c:pt idx="24691">
                  <c:v>3.7857262243021911E-2</c:v>
                </c:pt>
                <c:pt idx="24692">
                  <c:v>3.777369212769513E-2</c:v>
                </c:pt>
                <c:pt idx="24693">
                  <c:v>3.777369212769513E-2</c:v>
                </c:pt>
                <c:pt idx="24694">
                  <c:v>3.777369212769513E-2</c:v>
                </c:pt>
                <c:pt idx="24695">
                  <c:v>3.777369212769513E-2</c:v>
                </c:pt>
                <c:pt idx="24696">
                  <c:v>3.777369212769513E-2</c:v>
                </c:pt>
                <c:pt idx="24697">
                  <c:v>3.777369212769513E-2</c:v>
                </c:pt>
                <c:pt idx="24698">
                  <c:v>3.777369212769513E-2</c:v>
                </c:pt>
                <c:pt idx="24699">
                  <c:v>3.777369212769513E-2</c:v>
                </c:pt>
                <c:pt idx="24700">
                  <c:v>3.777369212769513E-2</c:v>
                </c:pt>
                <c:pt idx="24701">
                  <c:v>3.777369212769513E-2</c:v>
                </c:pt>
                <c:pt idx="24702">
                  <c:v>3.777369212769513E-2</c:v>
                </c:pt>
                <c:pt idx="24703">
                  <c:v>3.777369212769513E-2</c:v>
                </c:pt>
                <c:pt idx="24704">
                  <c:v>3.777369212769513E-2</c:v>
                </c:pt>
                <c:pt idx="24705">
                  <c:v>3.777369212769513E-2</c:v>
                </c:pt>
                <c:pt idx="24706">
                  <c:v>3.777369212769513E-2</c:v>
                </c:pt>
                <c:pt idx="24707">
                  <c:v>3.777369212769513E-2</c:v>
                </c:pt>
                <c:pt idx="24708">
                  <c:v>3.777369212769513E-2</c:v>
                </c:pt>
                <c:pt idx="24709">
                  <c:v>3.777369212769513E-2</c:v>
                </c:pt>
                <c:pt idx="24710">
                  <c:v>3.777369212769513E-2</c:v>
                </c:pt>
                <c:pt idx="24711">
                  <c:v>3.777369212769513E-2</c:v>
                </c:pt>
                <c:pt idx="24712">
                  <c:v>3.777369212769513E-2</c:v>
                </c:pt>
                <c:pt idx="24713">
                  <c:v>3.777369212769513E-2</c:v>
                </c:pt>
                <c:pt idx="24714">
                  <c:v>3.7690122012368446E-2</c:v>
                </c:pt>
                <c:pt idx="24715">
                  <c:v>3.7690122012368446E-2</c:v>
                </c:pt>
                <c:pt idx="24716">
                  <c:v>3.7606551897041651E-2</c:v>
                </c:pt>
                <c:pt idx="24717">
                  <c:v>3.7606551897041651E-2</c:v>
                </c:pt>
                <c:pt idx="24718">
                  <c:v>3.7522981781714884E-2</c:v>
                </c:pt>
                <c:pt idx="24719">
                  <c:v>3.7522981781714884E-2</c:v>
                </c:pt>
                <c:pt idx="24720">
                  <c:v>3.7522981781714884E-2</c:v>
                </c:pt>
                <c:pt idx="24721">
                  <c:v>3.7522981781714884E-2</c:v>
                </c:pt>
                <c:pt idx="24722">
                  <c:v>3.7522981781714884E-2</c:v>
                </c:pt>
                <c:pt idx="24723">
                  <c:v>3.7522981781714884E-2</c:v>
                </c:pt>
                <c:pt idx="24724">
                  <c:v>3.7522981781714884E-2</c:v>
                </c:pt>
                <c:pt idx="24725">
                  <c:v>3.7522981781714884E-2</c:v>
                </c:pt>
                <c:pt idx="24726">
                  <c:v>3.7522981781714884E-2</c:v>
                </c:pt>
                <c:pt idx="24727">
                  <c:v>3.7522981781714884E-2</c:v>
                </c:pt>
                <c:pt idx="24728">
                  <c:v>3.7522981781714884E-2</c:v>
                </c:pt>
                <c:pt idx="24729">
                  <c:v>3.7522981781714884E-2</c:v>
                </c:pt>
                <c:pt idx="24730">
                  <c:v>3.7522981781714884E-2</c:v>
                </c:pt>
                <c:pt idx="24731">
                  <c:v>3.7522981781714884E-2</c:v>
                </c:pt>
                <c:pt idx="24732">
                  <c:v>3.7522981781714884E-2</c:v>
                </c:pt>
                <c:pt idx="24733">
                  <c:v>3.7522981781714884E-2</c:v>
                </c:pt>
                <c:pt idx="24734">
                  <c:v>3.7522981781714884E-2</c:v>
                </c:pt>
                <c:pt idx="24735">
                  <c:v>3.7522981781714884E-2</c:v>
                </c:pt>
                <c:pt idx="24736">
                  <c:v>3.7522981781714884E-2</c:v>
                </c:pt>
                <c:pt idx="24737">
                  <c:v>3.7522981781714884E-2</c:v>
                </c:pt>
                <c:pt idx="24738">
                  <c:v>3.7522981781714884E-2</c:v>
                </c:pt>
                <c:pt idx="24739">
                  <c:v>3.7522981781714884E-2</c:v>
                </c:pt>
                <c:pt idx="24740">
                  <c:v>3.7439411666388103E-2</c:v>
                </c:pt>
                <c:pt idx="24741">
                  <c:v>3.7439411666388103E-2</c:v>
                </c:pt>
                <c:pt idx="24742">
                  <c:v>3.7439411666388103E-2</c:v>
                </c:pt>
                <c:pt idx="24743">
                  <c:v>3.7439411666388103E-2</c:v>
                </c:pt>
                <c:pt idx="24744">
                  <c:v>3.7355841551061336E-2</c:v>
                </c:pt>
                <c:pt idx="24745">
                  <c:v>3.7355841551061336E-2</c:v>
                </c:pt>
                <c:pt idx="24746">
                  <c:v>3.7355841551061336E-2</c:v>
                </c:pt>
                <c:pt idx="24747">
                  <c:v>3.7355841551061336E-2</c:v>
                </c:pt>
                <c:pt idx="24748">
                  <c:v>3.7355841551061336E-2</c:v>
                </c:pt>
                <c:pt idx="24749">
                  <c:v>3.7355841551061336E-2</c:v>
                </c:pt>
                <c:pt idx="24750">
                  <c:v>3.7272271435734555E-2</c:v>
                </c:pt>
                <c:pt idx="24751">
                  <c:v>3.7272271435734555E-2</c:v>
                </c:pt>
                <c:pt idx="24752">
                  <c:v>3.7272271435734555E-2</c:v>
                </c:pt>
                <c:pt idx="24753">
                  <c:v>3.7272271435734555E-2</c:v>
                </c:pt>
                <c:pt idx="24754">
                  <c:v>3.7272271435734555E-2</c:v>
                </c:pt>
                <c:pt idx="24755">
                  <c:v>3.7188701320407858E-2</c:v>
                </c:pt>
                <c:pt idx="24756">
                  <c:v>3.7188701320407858E-2</c:v>
                </c:pt>
                <c:pt idx="24757">
                  <c:v>3.7188701320407858E-2</c:v>
                </c:pt>
                <c:pt idx="24758">
                  <c:v>3.7188701320407858E-2</c:v>
                </c:pt>
                <c:pt idx="24759">
                  <c:v>3.7188701320407858E-2</c:v>
                </c:pt>
                <c:pt idx="24760">
                  <c:v>3.7105131205081091E-2</c:v>
                </c:pt>
                <c:pt idx="24761">
                  <c:v>3.7105131205081091E-2</c:v>
                </c:pt>
                <c:pt idx="24762">
                  <c:v>3.7021561089754317E-2</c:v>
                </c:pt>
                <c:pt idx="24763">
                  <c:v>3.7021561089754317E-2</c:v>
                </c:pt>
                <c:pt idx="24764">
                  <c:v>3.7021561089754317E-2</c:v>
                </c:pt>
                <c:pt idx="24765">
                  <c:v>3.6937990974427543E-2</c:v>
                </c:pt>
                <c:pt idx="24766">
                  <c:v>3.6937990974427543E-2</c:v>
                </c:pt>
                <c:pt idx="24767">
                  <c:v>3.6937990974427543E-2</c:v>
                </c:pt>
                <c:pt idx="24768">
                  <c:v>3.6937990974427543E-2</c:v>
                </c:pt>
                <c:pt idx="24769">
                  <c:v>3.6937990974427543E-2</c:v>
                </c:pt>
                <c:pt idx="24770">
                  <c:v>3.6937990974427543E-2</c:v>
                </c:pt>
                <c:pt idx="24771">
                  <c:v>3.6937990974427543E-2</c:v>
                </c:pt>
                <c:pt idx="24772">
                  <c:v>3.6937990974427543E-2</c:v>
                </c:pt>
                <c:pt idx="24773">
                  <c:v>3.6854420859100748E-2</c:v>
                </c:pt>
                <c:pt idx="24774">
                  <c:v>3.6854420859100748E-2</c:v>
                </c:pt>
                <c:pt idx="24775">
                  <c:v>3.6854420859100748E-2</c:v>
                </c:pt>
                <c:pt idx="24776">
                  <c:v>3.6854420859100748E-2</c:v>
                </c:pt>
                <c:pt idx="24777">
                  <c:v>3.6854420859100748E-2</c:v>
                </c:pt>
                <c:pt idx="24778">
                  <c:v>3.6854420859100748E-2</c:v>
                </c:pt>
                <c:pt idx="24779">
                  <c:v>3.6854420859100748E-2</c:v>
                </c:pt>
                <c:pt idx="24780">
                  <c:v>3.6854420859100748E-2</c:v>
                </c:pt>
                <c:pt idx="24781">
                  <c:v>3.6854420859100748E-2</c:v>
                </c:pt>
                <c:pt idx="24782">
                  <c:v>3.6854420859100748E-2</c:v>
                </c:pt>
                <c:pt idx="24783">
                  <c:v>3.6770850743774092E-2</c:v>
                </c:pt>
                <c:pt idx="24784">
                  <c:v>3.6687280628447311E-2</c:v>
                </c:pt>
                <c:pt idx="24785">
                  <c:v>3.6687280628447311E-2</c:v>
                </c:pt>
                <c:pt idx="24786">
                  <c:v>3.6687280628447311E-2</c:v>
                </c:pt>
                <c:pt idx="24787">
                  <c:v>3.6687280628447311E-2</c:v>
                </c:pt>
                <c:pt idx="24788">
                  <c:v>3.6687280628447311E-2</c:v>
                </c:pt>
                <c:pt idx="24789">
                  <c:v>3.6687280628447311E-2</c:v>
                </c:pt>
                <c:pt idx="24790">
                  <c:v>3.6687280628447311E-2</c:v>
                </c:pt>
                <c:pt idx="24791">
                  <c:v>3.6687280628447311E-2</c:v>
                </c:pt>
                <c:pt idx="24792">
                  <c:v>3.6687280628447311E-2</c:v>
                </c:pt>
                <c:pt idx="24793">
                  <c:v>3.6687280628447311E-2</c:v>
                </c:pt>
                <c:pt idx="24794">
                  <c:v>3.6687280628447311E-2</c:v>
                </c:pt>
                <c:pt idx="24795">
                  <c:v>3.6687280628447311E-2</c:v>
                </c:pt>
                <c:pt idx="24796">
                  <c:v>3.6687280628447311E-2</c:v>
                </c:pt>
                <c:pt idx="24797">
                  <c:v>3.660371051312053E-2</c:v>
                </c:pt>
                <c:pt idx="24798">
                  <c:v>3.660371051312053E-2</c:v>
                </c:pt>
                <c:pt idx="24799">
                  <c:v>3.660371051312053E-2</c:v>
                </c:pt>
                <c:pt idx="24800">
                  <c:v>3.660371051312053E-2</c:v>
                </c:pt>
                <c:pt idx="24801">
                  <c:v>3.660371051312053E-2</c:v>
                </c:pt>
                <c:pt idx="24802">
                  <c:v>3.660371051312053E-2</c:v>
                </c:pt>
                <c:pt idx="24803">
                  <c:v>3.660371051312053E-2</c:v>
                </c:pt>
                <c:pt idx="24804">
                  <c:v>3.660371051312053E-2</c:v>
                </c:pt>
                <c:pt idx="24805">
                  <c:v>3.660371051312053E-2</c:v>
                </c:pt>
                <c:pt idx="24806">
                  <c:v>3.660371051312053E-2</c:v>
                </c:pt>
                <c:pt idx="24807">
                  <c:v>3.660371051312053E-2</c:v>
                </c:pt>
                <c:pt idx="24808">
                  <c:v>3.660371051312053E-2</c:v>
                </c:pt>
                <c:pt idx="24809">
                  <c:v>3.660371051312053E-2</c:v>
                </c:pt>
                <c:pt idx="24810">
                  <c:v>3.660371051312053E-2</c:v>
                </c:pt>
                <c:pt idx="24811">
                  <c:v>3.660371051312053E-2</c:v>
                </c:pt>
                <c:pt idx="24812">
                  <c:v>3.660371051312053E-2</c:v>
                </c:pt>
                <c:pt idx="24813">
                  <c:v>3.660371051312053E-2</c:v>
                </c:pt>
                <c:pt idx="24814">
                  <c:v>3.6520140397793735E-2</c:v>
                </c:pt>
                <c:pt idx="24815">
                  <c:v>3.6520140397793735E-2</c:v>
                </c:pt>
                <c:pt idx="24816">
                  <c:v>3.6436570282466968E-2</c:v>
                </c:pt>
                <c:pt idx="24817">
                  <c:v>3.6436570282466968E-2</c:v>
                </c:pt>
                <c:pt idx="24818">
                  <c:v>3.6353000167140284E-2</c:v>
                </c:pt>
                <c:pt idx="24819">
                  <c:v>3.6269430051813503E-2</c:v>
                </c:pt>
                <c:pt idx="24820">
                  <c:v>3.6269430051813503E-2</c:v>
                </c:pt>
                <c:pt idx="24821">
                  <c:v>3.6269430051813503E-2</c:v>
                </c:pt>
                <c:pt idx="24822">
                  <c:v>3.6269430051813503E-2</c:v>
                </c:pt>
                <c:pt idx="24823">
                  <c:v>3.6269430051813503E-2</c:v>
                </c:pt>
                <c:pt idx="24824">
                  <c:v>3.6269430051813503E-2</c:v>
                </c:pt>
                <c:pt idx="24825">
                  <c:v>3.6269430051813503E-2</c:v>
                </c:pt>
                <c:pt idx="24826">
                  <c:v>3.6269430051813503E-2</c:v>
                </c:pt>
                <c:pt idx="24827">
                  <c:v>3.6269430051813503E-2</c:v>
                </c:pt>
                <c:pt idx="24828">
                  <c:v>3.6269430051813503E-2</c:v>
                </c:pt>
                <c:pt idx="24829">
                  <c:v>3.6269430051813503E-2</c:v>
                </c:pt>
                <c:pt idx="24830">
                  <c:v>3.6269430051813503E-2</c:v>
                </c:pt>
                <c:pt idx="24831">
                  <c:v>3.6269430051813503E-2</c:v>
                </c:pt>
                <c:pt idx="24832">
                  <c:v>3.6269430051813503E-2</c:v>
                </c:pt>
                <c:pt idx="24833">
                  <c:v>3.6185859936486708E-2</c:v>
                </c:pt>
                <c:pt idx="24834">
                  <c:v>3.6185859936486708E-2</c:v>
                </c:pt>
                <c:pt idx="24835">
                  <c:v>3.6102289821159948E-2</c:v>
                </c:pt>
                <c:pt idx="24836">
                  <c:v>3.6102289821159948E-2</c:v>
                </c:pt>
                <c:pt idx="24837">
                  <c:v>3.6102289821159948E-2</c:v>
                </c:pt>
                <c:pt idx="24838">
                  <c:v>3.6102289821159948E-2</c:v>
                </c:pt>
                <c:pt idx="24839">
                  <c:v>3.6018719705833174E-2</c:v>
                </c:pt>
                <c:pt idx="24840">
                  <c:v>3.6018719705833174E-2</c:v>
                </c:pt>
                <c:pt idx="24841">
                  <c:v>3.6018719705833174E-2</c:v>
                </c:pt>
                <c:pt idx="24842">
                  <c:v>3.6018719705833174E-2</c:v>
                </c:pt>
                <c:pt idx="24843">
                  <c:v>3.6018719705833174E-2</c:v>
                </c:pt>
                <c:pt idx="24844">
                  <c:v>3.6018719705833174E-2</c:v>
                </c:pt>
                <c:pt idx="24845">
                  <c:v>3.6018719705833174E-2</c:v>
                </c:pt>
                <c:pt idx="24846">
                  <c:v>3.6018719705833174E-2</c:v>
                </c:pt>
                <c:pt idx="24847">
                  <c:v>3.6018719705833174E-2</c:v>
                </c:pt>
                <c:pt idx="24848">
                  <c:v>3.6018719705833174E-2</c:v>
                </c:pt>
                <c:pt idx="24849">
                  <c:v>3.5935149590506497E-2</c:v>
                </c:pt>
                <c:pt idx="24850">
                  <c:v>3.5935149590506497E-2</c:v>
                </c:pt>
                <c:pt idx="24851">
                  <c:v>3.5851579475179723E-2</c:v>
                </c:pt>
                <c:pt idx="24852">
                  <c:v>3.5851579475179723E-2</c:v>
                </c:pt>
                <c:pt idx="24853">
                  <c:v>3.5851579475179723E-2</c:v>
                </c:pt>
                <c:pt idx="24854">
                  <c:v>3.5851579475179723E-2</c:v>
                </c:pt>
                <c:pt idx="24855">
                  <c:v>3.5768009359852915E-2</c:v>
                </c:pt>
                <c:pt idx="24856">
                  <c:v>3.5768009359852915E-2</c:v>
                </c:pt>
                <c:pt idx="24857">
                  <c:v>3.5768009359852915E-2</c:v>
                </c:pt>
                <c:pt idx="24858">
                  <c:v>3.5684439244526148E-2</c:v>
                </c:pt>
                <c:pt idx="24859">
                  <c:v>3.5684439244526148E-2</c:v>
                </c:pt>
                <c:pt idx="24860">
                  <c:v>3.5684439244526148E-2</c:v>
                </c:pt>
                <c:pt idx="24861">
                  <c:v>3.5600869129199381E-2</c:v>
                </c:pt>
                <c:pt idx="24862">
                  <c:v>3.5600869129199381E-2</c:v>
                </c:pt>
                <c:pt idx="24863">
                  <c:v>3.5600869129199381E-2</c:v>
                </c:pt>
                <c:pt idx="24864">
                  <c:v>3.5600869129199381E-2</c:v>
                </c:pt>
                <c:pt idx="24865">
                  <c:v>3.5517299013872697E-2</c:v>
                </c:pt>
                <c:pt idx="24866">
                  <c:v>3.5517299013872697E-2</c:v>
                </c:pt>
                <c:pt idx="24867">
                  <c:v>3.5517299013872697E-2</c:v>
                </c:pt>
                <c:pt idx="24868">
                  <c:v>3.5517299013872697E-2</c:v>
                </c:pt>
                <c:pt idx="24869">
                  <c:v>3.5517299013872697E-2</c:v>
                </c:pt>
                <c:pt idx="24870">
                  <c:v>3.5433728898545916E-2</c:v>
                </c:pt>
                <c:pt idx="24871">
                  <c:v>3.5433728898545916E-2</c:v>
                </c:pt>
                <c:pt idx="24872">
                  <c:v>3.5433728898545916E-2</c:v>
                </c:pt>
                <c:pt idx="24873">
                  <c:v>3.5433728898545916E-2</c:v>
                </c:pt>
                <c:pt idx="24874">
                  <c:v>3.5350158783219149E-2</c:v>
                </c:pt>
                <c:pt idx="24875">
                  <c:v>3.5350158783219149E-2</c:v>
                </c:pt>
                <c:pt idx="24876">
                  <c:v>3.5350158783219149E-2</c:v>
                </c:pt>
                <c:pt idx="24877">
                  <c:v>3.5350158783219149E-2</c:v>
                </c:pt>
                <c:pt idx="24878">
                  <c:v>3.5350158783219149E-2</c:v>
                </c:pt>
                <c:pt idx="24879">
                  <c:v>3.5350158783219149E-2</c:v>
                </c:pt>
                <c:pt idx="24880">
                  <c:v>3.5350158783219149E-2</c:v>
                </c:pt>
                <c:pt idx="24881">
                  <c:v>3.5350158783219149E-2</c:v>
                </c:pt>
                <c:pt idx="24882">
                  <c:v>3.5350158783219149E-2</c:v>
                </c:pt>
                <c:pt idx="24883">
                  <c:v>3.526658866789234E-2</c:v>
                </c:pt>
                <c:pt idx="24884">
                  <c:v>3.526658866789234E-2</c:v>
                </c:pt>
                <c:pt idx="24885">
                  <c:v>3.526658866789234E-2</c:v>
                </c:pt>
                <c:pt idx="24886">
                  <c:v>3.526658866789234E-2</c:v>
                </c:pt>
                <c:pt idx="24887">
                  <c:v>3.5183018552565587E-2</c:v>
                </c:pt>
                <c:pt idx="24888">
                  <c:v>3.5099448437238889E-2</c:v>
                </c:pt>
                <c:pt idx="24889">
                  <c:v>3.5099448437238889E-2</c:v>
                </c:pt>
                <c:pt idx="24890">
                  <c:v>3.5099448437238889E-2</c:v>
                </c:pt>
                <c:pt idx="24891">
                  <c:v>3.5099448437238889E-2</c:v>
                </c:pt>
                <c:pt idx="24892">
                  <c:v>3.5099448437238889E-2</c:v>
                </c:pt>
                <c:pt idx="24893">
                  <c:v>3.5099448437238889E-2</c:v>
                </c:pt>
                <c:pt idx="24894">
                  <c:v>3.5015878321912136E-2</c:v>
                </c:pt>
                <c:pt idx="24895">
                  <c:v>3.5015878321912136E-2</c:v>
                </c:pt>
                <c:pt idx="24896">
                  <c:v>3.4932308206585348E-2</c:v>
                </c:pt>
                <c:pt idx="24897">
                  <c:v>3.4932308206585348E-2</c:v>
                </c:pt>
                <c:pt idx="24898">
                  <c:v>3.4932308206585348E-2</c:v>
                </c:pt>
                <c:pt idx="24899">
                  <c:v>3.4932308206585348E-2</c:v>
                </c:pt>
                <c:pt idx="24900">
                  <c:v>3.4932308206585348E-2</c:v>
                </c:pt>
                <c:pt idx="24901">
                  <c:v>3.4932308206585348E-2</c:v>
                </c:pt>
                <c:pt idx="24902">
                  <c:v>3.4932308206585348E-2</c:v>
                </c:pt>
                <c:pt idx="24903">
                  <c:v>3.4848738091258546E-2</c:v>
                </c:pt>
                <c:pt idx="24904">
                  <c:v>3.4848738091258546E-2</c:v>
                </c:pt>
                <c:pt idx="24905">
                  <c:v>3.4848738091258546E-2</c:v>
                </c:pt>
                <c:pt idx="24906">
                  <c:v>3.4848738091258546E-2</c:v>
                </c:pt>
                <c:pt idx="24907">
                  <c:v>3.4848738091258546E-2</c:v>
                </c:pt>
                <c:pt idx="24908">
                  <c:v>3.4848738091258546E-2</c:v>
                </c:pt>
                <c:pt idx="24909">
                  <c:v>3.4848738091258546E-2</c:v>
                </c:pt>
                <c:pt idx="24910">
                  <c:v>3.4848738091258546E-2</c:v>
                </c:pt>
                <c:pt idx="24911">
                  <c:v>3.4848738091258546E-2</c:v>
                </c:pt>
                <c:pt idx="24912">
                  <c:v>3.4765167975931779E-2</c:v>
                </c:pt>
                <c:pt idx="24913">
                  <c:v>3.4765167975931779E-2</c:v>
                </c:pt>
                <c:pt idx="24914">
                  <c:v>3.4765167975931779E-2</c:v>
                </c:pt>
                <c:pt idx="24915">
                  <c:v>3.4765167975931779E-2</c:v>
                </c:pt>
                <c:pt idx="24916">
                  <c:v>3.4765167975931779E-2</c:v>
                </c:pt>
                <c:pt idx="24917">
                  <c:v>3.4765167975931779E-2</c:v>
                </c:pt>
                <c:pt idx="24918">
                  <c:v>3.4765167975931779E-2</c:v>
                </c:pt>
                <c:pt idx="24919">
                  <c:v>3.4765167975931779E-2</c:v>
                </c:pt>
                <c:pt idx="24920">
                  <c:v>3.4765167975931779E-2</c:v>
                </c:pt>
                <c:pt idx="24921">
                  <c:v>3.4765167975931779E-2</c:v>
                </c:pt>
                <c:pt idx="24922">
                  <c:v>3.4765167975931779E-2</c:v>
                </c:pt>
                <c:pt idx="24923">
                  <c:v>3.4765167975931779E-2</c:v>
                </c:pt>
                <c:pt idx="24924">
                  <c:v>3.4765167975931779E-2</c:v>
                </c:pt>
                <c:pt idx="24925">
                  <c:v>3.4681597860605116E-2</c:v>
                </c:pt>
                <c:pt idx="24926">
                  <c:v>3.4598027745278315E-2</c:v>
                </c:pt>
                <c:pt idx="24927">
                  <c:v>3.4598027745278315E-2</c:v>
                </c:pt>
                <c:pt idx="24928">
                  <c:v>3.4598027745278315E-2</c:v>
                </c:pt>
                <c:pt idx="24929">
                  <c:v>3.4598027745278315E-2</c:v>
                </c:pt>
                <c:pt idx="24930">
                  <c:v>3.4598027745278315E-2</c:v>
                </c:pt>
                <c:pt idx="24931">
                  <c:v>3.4598027745278315E-2</c:v>
                </c:pt>
                <c:pt idx="24932">
                  <c:v>3.4514457629951548E-2</c:v>
                </c:pt>
                <c:pt idx="24933">
                  <c:v>3.4514457629951548E-2</c:v>
                </c:pt>
                <c:pt idx="24934">
                  <c:v>3.4514457629951548E-2</c:v>
                </c:pt>
                <c:pt idx="24935">
                  <c:v>3.4514457629951548E-2</c:v>
                </c:pt>
                <c:pt idx="24936">
                  <c:v>3.4514457629951548E-2</c:v>
                </c:pt>
                <c:pt idx="24937">
                  <c:v>3.4514457629951548E-2</c:v>
                </c:pt>
                <c:pt idx="24938">
                  <c:v>3.4514457629951548E-2</c:v>
                </c:pt>
                <c:pt idx="24939">
                  <c:v>3.4514457629951548E-2</c:v>
                </c:pt>
                <c:pt idx="24940">
                  <c:v>3.4514457629951548E-2</c:v>
                </c:pt>
                <c:pt idx="24941">
                  <c:v>3.4430887514624788E-2</c:v>
                </c:pt>
                <c:pt idx="24942">
                  <c:v>3.4430887514624788E-2</c:v>
                </c:pt>
                <c:pt idx="24943">
                  <c:v>3.4347317399297986E-2</c:v>
                </c:pt>
                <c:pt idx="24944">
                  <c:v>3.4347317399297986E-2</c:v>
                </c:pt>
                <c:pt idx="24945">
                  <c:v>3.4347317399297986E-2</c:v>
                </c:pt>
                <c:pt idx="24946">
                  <c:v>3.4347317399297986E-2</c:v>
                </c:pt>
                <c:pt idx="24947">
                  <c:v>3.4347317399297986E-2</c:v>
                </c:pt>
                <c:pt idx="24948">
                  <c:v>3.4347317399297986E-2</c:v>
                </c:pt>
                <c:pt idx="24949">
                  <c:v>3.4347317399297986E-2</c:v>
                </c:pt>
                <c:pt idx="24950">
                  <c:v>3.4347317399297986E-2</c:v>
                </c:pt>
                <c:pt idx="24951">
                  <c:v>3.426374728397133E-2</c:v>
                </c:pt>
                <c:pt idx="24952">
                  <c:v>3.426374728397133E-2</c:v>
                </c:pt>
                <c:pt idx="24953">
                  <c:v>3.426374728397133E-2</c:v>
                </c:pt>
                <c:pt idx="24954">
                  <c:v>3.426374728397133E-2</c:v>
                </c:pt>
                <c:pt idx="24955">
                  <c:v>3.426374728397133E-2</c:v>
                </c:pt>
                <c:pt idx="24956">
                  <c:v>3.4180177168644549E-2</c:v>
                </c:pt>
                <c:pt idx="24957">
                  <c:v>3.4180177168644549E-2</c:v>
                </c:pt>
                <c:pt idx="24958">
                  <c:v>3.4180177168644549E-2</c:v>
                </c:pt>
                <c:pt idx="24959">
                  <c:v>3.4180177168644549E-2</c:v>
                </c:pt>
                <c:pt idx="24960">
                  <c:v>3.4180177168644549E-2</c:v>
                </c:pt>
                <c:pt idx="24961">
                  <c:v>3.4180177168644549E-2</c:v>
                </c:pt>
                <c:pt idx="24962">
                  <c:v>3.4180177168644549E-2</c:v>
                </c:pt>
                <c:pt idx="24963">
                  <c:v>3.4180177168644549E-2</c:v>
                </c:pt>
                <c:pt idx="24964">
                  <c:v>3.4180177168644549E-2</c:v>
                </c:pt>
                <c:pt idx="24965">
                  <c:v>3.4180177168644549E-2</c:v>
                </c:pt>
                <c:pt idx="24966">
                  <c:v>3.4180177168644549E-2</c:v>
                </c:pt>
                <c:pt idx="24967">
                  <c:v>3.4180177168644549E-2</c:v>
                </c:pt>
                <c:pt idx="24968">
                  <c:v>3.4096607053317754E-2</c:v>
                </c:pt>
                <c:pt idx="24969">
                  <c:v>3.4096607053317754E-2</c:v>
                </c:pt>
                <c:pt idx="24970">
                  <c:v>3.4096607053317754E-2</c:v>
                </c:pt>
                <c:pt idx="24971">
                  <c:v>3.4096607053317754E-2</c:v>
                </c:pt>
                <c:pt idx="24972">
                  <c:v>3.4096607053317754E-2</c:v>
                </c:pt>
                <c:pt idx="24973">
                  <c:v>3.4096607053317754E-2</c:v>
                </c:pt>
                <c:pt idx="24974">
                  <c:v>3.4096607053317754E-2</c:v>
                </c:pt>
                <c:pt idx="24975">
                  <c:v>3.4096607053317754E-2</c:v>
                </c:pt>
                <c:pt idx="24976">
                  <c:v>3.4096607053317754E-2</c:v>
                </c:pt>
                <c:pt idx="24977">
                  <c:v>3.4096607053317754E-2</c:v>
                </c:pt>
                <c:pt idx="24978">
                  <c:v>3.4096607053317754E-2</c:v>
                </c:pt>
                <c:pt idx="24979">
                  <c:v>3.4096607053317754E-2</c:v>
                </c:pt>
                <c:pt idx="24980">
                  <c:v>3.4096607053317754E-2</c:v>
                </c:pt>
                <c:pt idx="24981">
                  <c:v>3.4096607053317754E-2</c:v>
                </c:pt>
                <c:pt idx="24982">
                  <c:v>3.4013036937990959E-2</c:v>
                </c:pt>
                <c:pt idx="24983">
                  <c:v>3.4013036937990959E-2</c:v>
                </c:pt>
                <c:pt idx="24984">
                  <c:v>3.4013036937990959E-2</c:v>
                </c:pt>
                <c:pt idx="24985">
                  <c:v>3.4013036937990959E-2</c:v>
                </c:pt>
                <c:pt idx="24986">
                  <c:v>3.4013036937990959E-2</c:v>
                </c:pt>
                <c:pt idx="24987">
                  <c:v>3.4013036937990959E-2</c:v>
                </c:pt>
                <c:pt idx="24988">
                  <c:v>3.3929466822664192E-2</c:v>
                </c:pt>
                <c:pt idx="24989">
                  <c:v>3.3929466822664192E-2</c:v>
                </c:pt>
                <c:pt idx="24990">
                  <c:v>3.3929466822664192E-2</c:v>
                </c:pt>
                <c:pt idx="24991">
                  <c:v>3.3929466822664192E-2</c:v>
                </c:pt>
                <c:pt idx="24992">
                  <c:v>3.3845896707337522E-2</c:v>
                </c:pt>
                <c:pt idx="24993">
                  <c:v>3.3845896707337522E-2</c:v>
                </c:pt>
                <c:pt idx="24994">
                  <c:v>3.3845896707337522E-2</c:v>
                </c:pt>
                <c:pt idx="24995">
                  <c:v>3.3845896707337522E-2</c:v>
                </c:pt>
                <c:pt idx="24996">
                  <c:v>3.3845896707337522E-2</c:v>
                </c:pt>
                <c:pt idx="24997">
                  <c:v>3.3845896707337522E-2</c:v>
                </c:pt>
                <c:pt idx="24998">
                  <c:v>3.3845896707337522E-2</c:v>
                </c:pt>
                <c:pt idx="24999">
                  <c:v>3.3845896707337522E-2</c:v>
                </c:pt>
                <c:pt idx="25000">
                  <c:v>3.3845896707337522E-2</c:v>
                </c:pt>
                <c:pt idx="25001">
                  <c:v>3.3845896707337522E-2</c:v>
                </c:pt>
                <c:pt idx="25002">
                  <c:v>3.3845896707337522E-2</c:v>
                </c:pt>
                <c:pt idx="25003">
                  <c:v>3.3845896707337522E-2</c:v>
                </c:pt>
                <c:pt idx="25004">
                  <c:v>3.3845896707337522E-2</c:v>
                </c:pt>
                <c:pt idx="25005">
                  <c:v>3.3845896707337522E-2</c:v>
                </c:pt>
                <c:pt idx="25006">
                  <c:v>3.3845896707337522E-2</c:v>
                </c:pt>
                <c:pt idx="25007">
                  <c:v>3.3845896707337522E-2</c:v>
                </c:pt>
                <c:pt idx="25008">
                  <c:v>3.3845896707337522E-2</c:v>
                </c:pt>
                <c:pt idx="25009">
                  <c:v>3.3845896707337522E-2</c:v>
                </c:pt>
                <c:pt idx="25010">
                  <c:v>3.3845896707337522E-2</c:v>
                </c:pt>
                <c:pt idx="25011">
                  <c:v>3.3845896707337522E-2</c:v>
                </c:pt>
                <c:pt idx="25012">
                  <c:v>3.3845896707337522E-2</c:v>
                </c:pt>
                <c:pt idx="25013">
                  <c:v>3.3845896707337522E-2</c:v>
                </c:pt>
                <c:pt idx="25014">
                  <c:v>3.3845896707337522E-2</c:v>
                </c:pt>
                <c:pt idx="25015">
                  <c:v>3.3845896707337522E-2</c:v>
                </c:pt>
                <c:pt idx="25016">
                  <c:v>3.3845896707337522E-2</c:v>
                </c:pt>
                <c:pt idx="25017">
                  <c:v>3.3845896707337522E-2</c:v>
                </c:pt>
                <c:pt idx="25018">
                  <c:v>3.3845896707337522E-2</c:v>
                </c:pt>
                <c:pt idx="25019">
                  <c:v>3.3845896707337522E-2</c:v>
                </c:pt>
                <c:pt idx="25020">
                  <c:v>3.3762326592010741E-2</c:v>
                </c:pt>
                <c:pt idx="25021">
                  <c:v>3.3762326592010741E-2</c:v>
                </c:pt>
                <c:pt idx="25022">
                  <c:v>3.3762326592010741E-2</c:v>
                </c:pt>
                <c:pt idx="25023">
                  <c:v>3.3762326592010741E-2</c:v>
                </c:pt>
                <c:pt idx="25024">
                  <c:v>3.3762326592010741E-2</c:v>
                </c:pt>
                <c:pt idx="25025">
                  <c:v>3.3762326592010741E-2</c:v>
                </c:pt>
                <c:pt idx="25026">
                  <c:v>3.3762326592010741E-2</c:v>
                </c:pt>
                <c:pt idx="25027">
                  <c:v>3.3762326592010741E-2</c:v>
                </c:pt>
                <c:pt idx="25028">
                  <c:v>3.3762326592010741E-2</c:v>
                </c:pt>
                <c:pt idx="25029">
                  <c:v>3.3762326592010741E-2</c:v>
                </c:pt>
                <c:pt idx="25030">
                  <c:v>3.3762326592010741E-2</c:v>
                </c:pt>
                <c:pt idx="25031">
                  <c:v>3.3762326592010741E-2</c:v>
                </c:pt>
                <c:pt idx="25032">
                  <c:v>3.3762326592010741E-2</c:v>
                </c:pt>
                <c:pt idx="25033">
                  <c:v>3.3762326592010741E-2</c:v>
                </c:pt>
                <c:pt idx="25034">
                  <c:v>3.3762326592010741E-2</c:v>
                </c:pt>
                <c:pt idx="25035">
                  <c:v>3.3762326592010741E-2</c:v>
                </c:pt>
                <c:pt idx="25036">
                  <c:v>3.3762326592010741E-2</c:v>
                </c:pt>
                <c:pt idx="25037">
                  <c:v>3.3762326592010741E-2</c:v>
                </c:pt>
                <c:pt idx="25038">
                  <c:v>3.3762326592010741E-2</c:v>
                </c:pt>
                <c:pt idx="25039">
                  <c:v>3.3762326592010741E-2</c:v>
                </c:pt>
                <c:pt idx="25040">
                  <c:v>3.3762326592010741E-2</c:v>
                </c:pt>
                <c:pt idx="25041">
                  <c:v>3.3762326592010741E-2</c:v>
                </c:pt>
                <c:pt idx="25042">
                  <c:v>3.3762326592010741E-2</c:v>
                </c:pt>
                <c:pt idx="25043">
                  <c:v>3.3762326592010741E-2</c:v>
                </c:pt>
                <c:pt idx="25044">
                  <c:v>3.3762326592010741E-2</c:v>
                </c:pt>
                <c:pt idx="25045">
                  <c:v>3.3762326592010741E-2</c:v>
                </c:pt>
                <c:pt idx="25046">
                  <c:v>3.3762326592010741E-2</c:v>
                </c:pt>
                <c:pt idx="25047">
                  <c:v>3.3762326592010741E-2</c:v>
                </c:pt>
                <c:pt idx="25048">
                  <c:v>3.3762326592010741E-2</c:v>
                </c:pt>
                <c:pt idx="25049">
                  <c:v>3.3762326592010741E-2</c:v>
                </c:pt>
                <c:pt idx="25050">
                  <c:v>3.367875647668396E-2</c:v>
                </c:pt>
                <c:pt idx="25051">
                  <c:v>3.367875647668396E-2</c:v>
                </c:pt>
                <c:pt idx="25052">
                  <c:v>3.367875647668396E-2</c:v>
                </c:pt>
                <c:pt idx="25053">
                  <c:v>3.367875647668396E-2</c:v>
                </c:pt>
                <c:pt idx="25054">
                  <c:v>3.367875647668396E-2</c:v>
                </c:pt>
                <c:pt idx="25055">
                  <c:v>3.367875647668396E-2</c:v>
                </c:pt>
                <c:pt idx="25056">
                  <c:v>3.367875647668396E-2</c:v>
                </c:pt>
                <c:pt idx="25057">
                  <c:v>3.367875647668396E-2</c:v>
                </c:pt>
                <c:pt idx="25058">
                  <c:v>3.3595186361357166E-2</c:v>
                </c:pt>
                <c:pt idx="25059">
                  <c:v>3.3595186361357166E-2</c:v>
                </c:pt>
                <c:pt idx="25060">
                  <c:v>3.3595186361357166E-2</c:v>
                </c:pt>
                <c:pt idx="25061">
                  <c:v>3.3595186361357166E-2</c:v>
                </c:pt>
                <c:pt idx="25062">
                  <c:v>3.3595186361357166E-2</c:v>
                </c:pt>
                <c:pt idx="25063">
                  <c:v>3.3595186361357166E-2</c:v>
                </c:pt>
                <c:pt idx="25064">
                  <c:v>3.3595186361357166E-2</c:v>
                </c:pt>
                <c:pt idx="25065">
                  <c:v>3.3595186361357166E-2</c:v>
                </c:pt>
                <c:pt idx="25066">
                  <c:v>3.3595186361357166E-2</c:v>
                </c:pt>
                <c:pt idx="25067">
                  <c:v>3.3595186361357166E-2</c:v>
                </c:pt>
                <c:pt idx="25068">
                  <c:v>3.3511616246030385E-2</c:v>
                </c:pt>
                <c:pt idx="25069">
                  <c:v>3.3511616246030385E-2</c:v>
                </c:pt>
                <c:pt idx="25070">
                  <c:v>3.3511616246030385E-2</c:v>
                </c:pt>
                <c:pt idx="25071">
                  <c:v>3.3511616246030385E-2</c:v>
                </c:pt>
                <c:pt idx="25072">
                  <c:v>3.3511616246030385E-2</c:v>
                </c:pt>
                <c:pt idx="25073">
                  <c:v>3.3511616246030385E-2</c:v>
                </c:pt>
                <c:pt idx="25074">
                  <c:v>3.3511616246030385E-2</c:v>
                </c:pt>
                <c:pt idx="25075">
                  <c:v>3.3511616246030385E-2</c:v>
                </c:pt>
                <c:pt idx="25076">
                  <c:v>3.3511616246030385E-2</c:v>
                </c:pt>
                <c:pt idx="25077">
                  <c:v>3.3511616246030385E-2</c:v>
                </c:pt>
                <c:pt idx="25078">
                  <c:v>3.3511616246030385E-2</c:v>
                </c:pt>
                <c:pt idx="25079">
                  <c:v>3.3511616246030385E-2</c:v>
                </c:pt>
                <c:pt idx="25080">
                  <c:v>3.3511616246030385E-2</c:v>
                </c:pt>
                <c:pt idx="25081">
                  <c:v>3.3511616246030385E-2</c:v>
                </c:pt>
                <c:pt idx="25082">
                  <c:v>3.3511616246030385E-2</c:v>
                </c:pt>
                <c:pt idx="25083">
                  <c:v>3.3428046130703715E-2</c:v>
                </c:pt>
                <c:pt idx="25084">
                  <c:v>3.3428046130703715E-2</c:v>
                </c:pt>
                <c:pt idx="25085">
                  <c:v>3.3428046130703715E-2</c:v>
                </c:pt>
                <c:pt idx="25086">
                  <c:v>3.3428046130703715E-2</c:v>
                </c:pt>
                <c:pt idx="25087">
                  <c:v>3.3428046130703715E-2</c:v>
                </c:pt>
                <c:pt idx="25088">
                  <c:v>3.3428046130703715E-2</c:v>
                </c:pt>
                <c:pt idx="25089">
                  <c:v>3.3428046130703715E-2</c:v>
                </c:pt>
                <c:pt idx="25090">
                  <c:v>3.3344476015376948E-2</c:v>
                </c:pt>
                <c:pt idx="25091">
                  <c:v>3.3344476015376948E-2</c:v>
                </c:pt>
                <c:pt idx="25092">
                  <c:v>3.3344476015376948E-2</c:v>
                </c:pt>
                <c:pt idx="25093">
                  <c:v>3.3344476015376948E-2</c:v>
                </c:pt>
                <c:pt idx="25094">
                  <c:v>3.3344476015376948E-2</c:v>
                </c:pt>
                <c:pt idx="25095">
                  <c:v>3.3260905900050167E-2</c:v>
                </c:pt>
                <c:pt idx="25096">
                  <c:v>3.3260905900050167E-2</c:v>
                </c:pt>
                <c:pt idx="25097">
                  <c:v>3.3260905900050167E-2</c:v>
                </c:pt>
                <c:pt idx="25098">
                  <c:v>3.3260905900050167E-2</c:v>
                </c:pt>
                <c:pt idx="25099">
                  <c:v>3.31773357847234E-2</c:v>
                </c:pt>
                <c:pt idx="25100">
                  <c:v>3.31773357847234E-2</c:v>
                </c:pt>
                <c:pt idx="25101">
                  <c:v>3.31773357847234E-2</c:v>
                </c:pt>
                <c:pt idx="25102">
                  <c:v>3.31773357847234E-2</c:v>
                </c:pt>
                <c:pt idx="25103">
                  <c:v>3.31773357847234E-2</c:v>
                </c:pt>
                <c:pt idx="25104">
                  <c:v>3.3093765669396605E-2</c:v>
                </c:pt>
                <c:pt idx="25105">
                  <c:v>3.3093765669396605E-2</c:v>
                </c:pt>
                <c:pt idx="25106">
                  <c:v>3.3093765669396605E-2</c:v>
                </c:pt>
                <c:pt idx="25107">
                  <c:v>3.3093765669396605E-2</c:v>
                </c:pt>
                <c:pt idx="25108">
                  <c:v>3.3093765669396605E-2</c:v>
                </c:pt>
                <c:pt idx="25109">
                  <c:v>3.3093765669396605E-2</c:v>
                </c:pt>
                <c:pt idx="25110">
                  <c:v>3.3093765669396605E-2</c:v>
                </c:pt>
                <c:pt idx="25111">
                  <c:v>3.3010195554069824E-2</c:v>
                </c:pt>
                <c:pt idx="25112">
                  <c:v>3.3010195554069824E-2</c:v>
                </c:pt>
                <c:pt idx="25113">
                  <c:v>3.3010195554069824E-2</c:v>
                </c:pt>
                <c:pt idx="25114">
                  <c:v>3.3010195554069824E-2</c:v>
                </c:pt>
                <c:pt idx="25115">
                  <c:v>3.3010195554069824E-2</c:v>
                </c:pt>
                <c:pt idx="25116">
                  <c:v>3.3010195554069824E-2</c:v>
                </c:pt>
                <c:pt idx="25117">
                  <c:v>3.3010195554069824E-2</c:v>
                </c:pt>
                <c:pt idx="25118">
                  <c:v>3.3010195554069824E-2</c:v>
                </c:pt>
                <c:pt idx="25119">
                  <c:v>3.3010195554069824E-2</c:v>
                </c:pt>
                <c:pt idx="25120">
                  <c:v>3.3010195554069824E-2</c:v>
                </c:pt>
                <c:pt idx="25121">
                  <c:v>3.3010195554069824E-2</c:v>
                </c:pt>
                <c:pt idx="25122">
                  <c:v>3.3010195554069824E-2</c:v>
                </c:pt>
                <c:pt idx="25123">
                  <c:v>3.3010195554069824E-2</c:v>
                </c:pt>
                <c:pt idx="25124">
                  <c:v>3.3010195554069824E-2</c:v>
                </c:pt>
                <c:pt idx="25125">
                  <c:v>3.3010195554069824E-2</c:v>
                </c:pt>
                <c:pt idx="25126">
                  <c:v>3.3010195554069824E-2</c:v>
                </c:pt>
                <c:pt idx="25127">
                  <c:v>3.2926625438743154E-2</c:v>
                </c:pt>
                <c:pt idx="25128">
                  <c:v>3.2926625438743154E-2</c:v>
                </c:pt>
                <c:pt idx="25129">
                  <c:v>3.2926625438743154E-2</c:v>
                </c:pt>
                <c:pt idx="25130">
                  <c:v>3.2926625438743154E-2</c:v>
                </c:pt>
                <c:pt idx="25131">
                  <c:v>3.2926625438743154E-2</c:v>
                </c:pt>
                <c:pt idx="25132">
                  <c:v>3.2843055323416387E-2</c:v>
                </c:pt>
                <c:pt idx="25133">
                  <c:v>3.2843055323416387E-2</c:v>
                </c:pt>
                <c:pt idx="25134">
                  <c:v>3.2759485208089592E-2</c:v>
                </c:pt>
                <c:pt idx="25135">
                  <c:v>3.2759485208089592E-2</c:v>
                </c:pt>
                <c:pt idx="25136">
                  <c:v>3.2759485208089592E-2</c:v>
                </c:pt>
                <c:pt idx="25137">
                  <c:v>3.2759485208089592E-2</c:v>
                </c:pt>
                <c:pt idx="25138">
                  <c:v>3.2675915092762818E-2</c:v>
                </c:pt>
                <c:pt idx="25139">
                  <c:v>3.2675915092762818E-2</c:v>
                </c:pt>
                <c:pt idx="25140">
                  <c:v>3.2675915092762818E-2</c:v>
                </c:pt>
                <c:pt idx="25141">
                  <c:v>3.2675915092762818E-2</c:v>
                </c:pt>
                <c:pt idx="25142">
                  <c:v>3.2675915092762818E-2</c:v>
                </c:pt>
                <c:pt idx="25143">
                  <c:v>3.2675915092762818E-2</c:v>
                </c:pt>
                <c:pt idx="25144">
                  <c:v>3.2592344977436016E-2</c:v>
                </c:pt>
                <c:pt idx="25145">
                  <c:v>3.2592344977436016E-2</c:v>
                </c:pt>
                <c:pt idx="25146">
                  <c:v>3.2592344977436016E-2</c:v>
                </c:pt>
                <c:pt idx="25147">
                  <c:v>3.2592344977436016E-2</c:v>
                </c:pt>
                <c:pt idx="25148">
                  <c:v>3.2592344977436016E-2</c:v>
                </c:pt>
                <c:pt idx="25149">
                  <c:v>3.2592344977436016E-2</c:v>
                </c:pt>
                <c:pt idx="25150">
                  <c:v>3.2592344977436016E-2</c:v>
                </c:pt>
                <c:pt idx="25151">
                  <c:v>3.2592344977436016E-2</c:v>
                </c:pt>
                <c:pt idx="25152">
                  <c:v>3.2592344977436016E-2</c:v>
                </c:pt>
                <c:pt idx="25153">
                  <c:v>3.2592344977436016E-2</c:v>
                </c:pt>
                <c:pt idx="25154">
                  <c:v>3.2592344977436016E-2</c:v>
                </c:pt>
                <c:pt idx="25155">
                  <c:v>3.2592344977436016E-2</c:v>
                </c:pt>
                <c:pt idx="25156">
                  <c:v>3.2592344977436016E-2</c:v>
                </c:pt>
                <c:pt idx="25157">
                  <c:v>3.2592344977436016E-2</c:v>
                </c:pt>
                <c:pt idx="25158">
                  <c:v>3.2592344977436016E-2</c:v>
                </c:pt>
                <c:pt idx="25159">
                  <c:v>3.2592344977436016E-2</c:v>
                </c:pt>
                <c:pt idx="25160">
                  <c:v>3.2592344977436016E-2</c:v>
                </c:pt>
                <c:pt idx="25161">
                  <c:v>3.2592344977436016E-2</c:v>
                </c:pt>
                <c:pt idx="25162">
                  <c:v>3.2592344977436016E-2</c:v>
                </c:pt>
                <c:pt idx="25163">
                  <c:v>3.2592344977436016E-2</c:v>
                </c:pt>
                <c:pt idx="25164">
                  <c:v>3.2592344977436016E-2</c:v>
                </c:pt>
                <c:pt idx="25165">
                  <c:v>3.2592344977436016E-2</c:v>
                </c:pt>
                <c:pt idx="25166">
                  <c:v>3.2592344977436016E-2</c:v>
                </c:pt>
                <c:pt idx="25167">
                  <c:v>3.2592344977436016E-2</c:v>
                </c:pt>
                <c:pt idx="25168">
                  <c:v>3.2592344977436016E-2</c:v>
                </c:pt>
                <c:pt idx="25169">
                  <c:v>3.2592344977436016E-2</c:v>
                </c:pt>
                <c:pt idx="25170">
                  <c:v>3.2592344977436016E-2</c:v>
                </c:pt>
                <c:pt idx="25171">
                  <c:v>3.2592344977436016E-2</c:v>
                </c:pt>
                <c:pt idx="25172">
                  <c:v>3.2592344977436016E-2</c:v>
                </c:pt>
                <c:pt idx="25173">
                  <c:v>3.2592344977436016E-2</c:v>
                </c:pt>
                <c:pt idx="25174">
                  <c:v>3.2592344977436016E-2</c:v>
                </c:pt>
                <c:pt idx="25175">
                  <c:v>3.2592344977436016E-2</c:v>
                </c:pt>
                <c:pt idx="25176">
                  <c:v>3.2592344977436016E-2</c:v>
                </c:pt>
                <c:pt idx="25177">
                  <c:v>3.2592344977436016E-2</c:v>
                </c:pt>
                <c:pt idx="25178">
                  <c:v>3.2592344977436016E-2</c:v>
                </c:pt>
                <c:pt idx="25179">
                  <c:v>3.2592344977436016E-2</c:v>
                </c:pt>
                <c:pt idx="25180">
                  <c:v>3.2592344977436016E-2</c:v>
                </c:pt>
                <c:pt idx="25181">
                  <c:v>3.2592344977436016E-2</c:v>
                </c:pt>
                <c:pt idx="25182">
                  <c:v>3.250877486210936E-2</c:v>
                </c:pt>
                <c:pt idx="25183">
                  <c:v>3.250877486210936E-2</c:v>
                </c:pt>
                <c:pt idx="25184">
                  <c:v>3.250877486210936E-2</c:v>
                </c:pt>
                <c:pt idx="25185">
                  <c:v>3.250877486210936E-2</c:v>
                </c:pt>
                <c:pt idx="25186">
                  <c:v>3.250877486210936E-2</c:v>
                </c:pt>
                <c:pt idx="25187">
                  <c:v>3.250877486210936E-2</c:v>
                </c:pt>
                <c:pt idx="25188">
                  <c:v>3.250877486210936E-2</c:v>
                </c:pt>
                <c:pt idx="25189">
                  <c:v>3.250877486210936E-2</c:v>
                </c:pt>
                <c:pt idx="25190">
                  <c:v>3.250877486210936E-2</c:v>
                </c:pt>
                <c:pt idx="25191">
                  <c:v>3.250877486210936E-2</c:v>
                </c:pt>
                <c:pt idx="25192">
                  <c:v>3.250877486210936E-2</c:v>
                </c:pt>
                <c:pt idx="25193">
                  <c:v>3.250877486210936E-2</c:v>
                </c:pt>
                <c:pt idx="25194">
                  <c:v>3.250877486210936E-2</c:v>
                </c:pt>
                <c:pt idx="25195">
                  <c:v>3.250877486210936E-2</c:v>
                </c:pt>
                <c:pt idx="25196">
                  <c:v>3.250877486210936E-2</c:v>
                </c:pt>
                <c:pt idx="25197">
                  <c:v>3.2425204746782579E-2</c:v>
                </c:pt>
                <c:pt idx="25198">
                  <c:v>3.2425204746782579E-2</c:v>
                </c:pt>
                <c:pt idx="25199">
                  <c:v>3.2341634631455798E-2</c:v>
                </c:pt>
                <c:pt idx="25200">
                  <c:v>3.2341634631455798E-2</c:v>
                </c:pt>
                <c:pt idx="25201">
                  <c:v>3.2258064516129024E-2</c:v>
                </c:pt>
                <c:pt idx="25202">
                  <c:v>3.2258064516129024E-2</c:v>
                </c:pt>
                <c:pt idx="25203">
                  <c:v>3.2258064516129024E-2</c:v>
                </c:pt>
                <c:pt idx="25204">
                  <c:v>3.2258064516129024E-2</c:v>
                </c:pt>
                <c:pt idx="25205">
                  <c:v>3.2258064516129024E-2</c:v>
                </c:pt>
                <c:pt idx="25206">
                  <c:v>3.2174494400802237E-2</c:v>
                </c:pt>
                <c:pt idx="25207">
                  <c:v>3.2174494400802237E-2</c:v>
                </c:pt>
                <c:pt idx="25208">
                  <c:v>3.2090924285475581E-2</c:v>
                </c:pt>
                <c:pt idx="25209">
                  <c:v>3.2090924285475581E-2</c:v>
                </c:pt>
                <c:pt idx="25210">
                  <c:v>3.2090924285475581E-2</c:v>
                </c:pt>
                <c:pt idx="25211">
                  <c:v>3.2090924285475581E-2</c:v>
                </c:pt>
                <c:pt idx="25212">
                  <c:v>3.2090924285475581E-2</c:v>
                </c:pt>
                <c:pt idx="25213">
                  <c:v>3.2090924285475581E-2</c:v>
                </c:pt>
                <c:pt idx="25214">
                  <c:v>3.2090924285475581E-2</c:v>
                </c:pt>
                <c:pt idx="25215">
                  <c:v>3.2090924285475581E-2</c:v>
                </c:pt>
                <c:pt idx="25216">
                  <c:v>3.2090924285475581E-2</c:v>
                </c:pt>
                <c:pt idx="25217">
                  <c:v>3.2090924285475581E-2</c:v>
                </c:pt>
                <c:pt idx="25218">
                  <c:v>3.2007354170148786E-2</c:v>
                </c:pt>
                <c:pt idx="25219">
                  <c:v>3.2007354170148786E-2</c:v>
                </c:pt>
                <c:pt idx="25220">
                  <c:v>3.2007354170148786E-2</c:v>
                </c:pt>
                <c:pt idx="25221">
                  <c:v>3.2007354170148786E-2</c:v>
                </c:pt>
                <c:pt idx="25222">
                  <c:v>3.1923784054821991E-2</c:v>
                </c:pt>
                <c:pt idx="25223">
                  <c:v>3.1923784054821991E-2</c:v>
                </c:pt>
                <c:pt idx="25224">
                  <c:v>3.1923784054821991E-2</c:v>
                </c:pt>
                <c:pt idx="25225">
                  <c:v>3.1923784054821991E-2</c:v>
                </c:pt>
                <c:pt idx="25226">
                  <c:v>3.1923784054821991E-2</c:v>
                </c:pt>
                <c:pt idx="25227">
                  <c:v>3.1923784054821991E-2</c:v>
                </c:pt>
                <c:pt idx="25228">
                  <c:v>3.1840213939495224E-2</c:v>
                </c:pt>
                <c:pt idx="25229">
                  <c:v>3.1840213939495224E-2</c:v>
                </c:pt>
                <c:pt idx="25230">
                  <c:v>3.1840213939495224E-2</c:v>
                </c:pt>
                <c:pt idx="25231">
                  <c:v>3.1840213939495224E-2</c:v>
                </c:pt>
                <c:pt idx="25232">
                  <c:v>3.1840213939495224E-2</c:v>
                </c:pt>
                <c:pt idx="25233">
                  <c:v>3.1840213939495224E-2</c:v>
                </c:pt>
                <c:pt idx="25234">
                  <c:v>3.1840213939495224E-2</c:v>
                </c:pt>
                <c:pt idx="25235">
                  <c:v>3.1756643824168443E-2</c:v>
                </c:pt>
                <c:pt idx="25236">
                  <c:v>3.1756643824168443E-2</c:v>
                </c:pt>
                <c:pt idx="25237">
                  <c:v>3.1673073708841787E-2</c:v>
                </c:pt>
                <c:pt idx="25238">
                  <c:v>3.1589503593514999E-2</c:v>
                </c:pt>
                <c:pt idx="25239">
                  <c:v>3.1505933478188218E-2</c:v>
                </c:pt>
                <c:pt idx="25240">
                  <c:v>3.1505933478188218E-2</c:v>
                </c:pt>
                <c:pt idx="25241">
                  <c:v>3.1505933478188218E-2</c:v>
                </c:pt>
                <c:pt idx="25242">
                  <c:v>3.1505933478188218E-2</c:v>
                </c:pt>
                <c:pt idx="25243">
                  <c:v>3.1505933478188218E-2</c:v>
                </c:pt>
                <c:pt idx="25244">
                  <c:v>3.1505933478188218E-2</c:v>
                </c:pt>
                <c:pt idx="25245">
                  <c:v>3.1505933478188218E-2</c:v>
                </c:pt>
                <c:pt idx="25246">
                  <c:v>3.1505933478188218E-2</c:v>
                </c:pt>
                <c:pt idx="25247">
                  <c:v>3.1505933478188218E-2</c:v>
                </c:pt>
                <c:pt idx="25248">
                  <c:v>3.1505933478188218E-2</c:v>
                </c:pt>
                <c:pt idx="25249">
                  <c:v>3.1505933478188218E-2</c:v>
                </c:pt>
                <c:pt idx="25250">
                  <c:v>3.1505933478188218E-2</c:v>
                </c:pt>
                <c:pt idx="25251">
                  <c:v>3.1505933478188218E-2</c:v>
                </c:pt>
                <c:pt idx="25252">
                  <c:v>3.1505933478188218E-2</c:v>
                </c:pt>
                <c:pt idx="25253">
                  <c:v>3.1505933478188218E-2</c:v>
                </c:pt>
                <c:pt idx="25254">
                  <c:v>3.1505933478188218E-2</c:v>
                </c:pt>
                <c:pt idx="25255">
                  <c:v>3.1505933478188218E-2</c:v>
                </c:pt>
                <c:pt idx="25256">
                  <c:v>3.1505933478188218E-2</c:v>
                </c:pt>
                <c:pt idx="25257">
                  <c:v>3.1505933478188218E-2</c:v>
                </c:pt>
                <c:pt idx="25258">
                  <c:v>3.1505933478188218E-2</c:v>
                </c:pt>
                <c:pt idx="25259">
                  <c:v>3.1505933478188218E-2</c:v>
                </c:pt>
                <c:pt idx="25260">
                  <c:v>3.1505933478188218E-2</c:v>
                </c:pt>
                <c:pt idx="25261">
                  <c:v>3.1422363362861416E-2</c:v>
                </c:pt>
                <c:pt idx="25262">
                  <c:v>3.1422363362861416E-2</c:v>
                </c:pt>
                <c:pt idx="25263">
                  <c:v>3.1422363362861416E-2</c:v>
                </c:pt>
                <c:pt idx="25264">
                  <c:v>3.1338793247534635E-2</c:v>
                </c:pt>
                <c:pt idx="25265">
                  <c:v>3.1255223132207979E-2</c:v>
                </c:pt>
                <c:pt idx="25266">
                  <c:v>3.1255223132207979E-2</c:v>
                </c:pt>
                <c:pt idx="25267">
                  <c:v>3.1171653016881195E-2</c:v>
                </c:pt>
                <c:pt idx="25268">
                  <c:v>3.1171653016881195E-2</c:v>
                </c:pt>
                <c:pt idx="25269">
                  <c:v>3.1171653016881195E-2</c:v>
                </c:pt>
                <c:pt idx="25270">
                  <c:v>3.1171653016881195E-2</c:v>
                </c:pt>
                <c:pt idx="25271">
                  <c:v>3.1171653016881195E-2</c:v>
                </c:pt>
                <c:pt idx="25272">
                  <c:v>3.1088082901554414E-2</c:v>
                </c:pt>
                <c:pt idx="25273">
                  <c:v>3.1088082901554414E-2</c:v>
                </c:pt>
                <c:pt idx="25274">
                  <c:v>3.1088082901554414E-2</c:v>
                </c:pt>
                <c:pt idx="25275">
                  <c:v>3.1088082901554414E-2</c:v>
                </c:pt>
                <c:pt idx="25276">
                  <c:v>3.1088082901554414E-2</c:v>
                </c:pt>
                <c:pt idx="25277">
                  <c:v>3.100451278622765E-2</c:v>
                </c:pt>
                <c:pt idx="25278">
                  <c:v>3.100451278622765E-2</c:v>
                </c:pt>
                <c:pt idx="25279">
                  <c:v>3.100451278622765E-2</c:v>
                </c:pt>
                <c:pt idx="25280">
                  <c:v>3.100451278622765E-2</c:v>
                </c:pt>
                <c:pt idx="25281">
                  <c:v>3.0920942670900856E-2</c:v>
                </c:pt>
                <c:pt idx="25282">
                  <c:v>3.0920942670900856E-2</c:v>
                </c:pt>
                <c:pt idx="25283">
                  <c:v>3.0920942670900856E-2</c:v>
                </c:pt>
                <c:pt idx="25284">
                  <c:v>3.0920942670900856E-2</c:v>
                </c:pt>
                <c:pt idx="25285">
                  <c:v>3.0837372555574213E-2</c:v>
                </c:pt>
                <c:pt idx="25286">
                  <c:v>3.0837372555574213E-2</c:v>
                </c:pt>
                <c:pt idx="25287">
                  <c:v>3.0837372555574213E-2</c:v>
                </c:pt>
                <c:pt idx="25288">
                  <c:v>3.0837372555574213E-2</c:v>
                </c:pt>
                <c:pt idx="25289">
                  <c:v>3.0753802440247405E-2</c:v>
                </c:pt>
                <c:pt idx="25290">
                  <c:v>3.0753802440247405E-2</c:v>
                </c:pt>
                <c:pt idx="25291">
                  <c:v>3.0753802440247405E-2</c:v>
                </c:pt>
                <c:pt idx="25292">
                  <c:v>3.0753802440247405E-2</c:v>
                </c:pt>
                <c:pt idx="25293">
                  <c:v>3.0753802440247405E-2</c:v>
                </c:pt>
                <c:pt idx="25294">
                  <c:v>3.0753802440247405E-2</c:v>
                </c:pt>
                <c:pt idx="25295">
                  <c:v>3.0753802440247405E-2</c:v>
                </c:pt>
                <c:pt idx="25296">
                  <c:v>3.0670232324920634E-2</c:v>
                </c:pt>
                <c:pt idx="25297">
                  <c:v>3.0670232324920634E-2</c:v>
                </c:pt>
                <c:pt idx="25298">
                  <c:v>3.0586662209593839E-2</c:v>
                </c:pt>
                <c:pt idx="25299">
                  <c:v>3.0586662209593839E-2</c:v>
                </c:pt>
                <c:pt idx="25300">
                  <c:v>3.0586662209593839E-2</c:v>
                </c:pt>
                <c:pt idx="25301">
                  <c:v>3.0586662209593839E-2</c:v>
                </c:pt>
                <c:pt idx="25302">
                  <c:v>3.0586662209593839E-2</c:v>
                </c:pt>
                <c:pt idx="25303">
                  <c:v>3.0586662209593839E-2</c:v>
                </c:pt>
                <c:pt idx="25304">
                  <c:v>3.0586662209593839E-2</c:v>
                </c:pt>
                <c:pt idx="25305">
                  <c:v>3.0586662209593839E-2</c:v>
                </c:pt>
                <c:pt idx="25306">
                  <c:v>3.0586662209593839E-2</c:v>
                </c:pt>
                <c:pt idx="25307">
                  <c:v>3.0586662209593839E-2</c:v>
                </c:pt>
                <c:pt idx="25308">
                  <c:v>3.0586662209593839E-2</c:v>
                </c:pt>
                <c:pt idx="25309">
                  <c:v>3.0586662209593839E-2</c:v>
                </c:pt>
                <c:pt idx="25310">
                  <c:v>3.0586662209593839E-2</c:v>
                </c:pt>
                <c:pt idx="25311">
                  <c:v>3.0586662209593839E-2</c:v>
                </c:pt>
                <c:pt idx="25312">
                  <c:v>3.0586662209593839E-2</c:v>
                </c:pt>
                <c:pt idx="25313">
                  <c:v>3.0586662209593839E-2</c:v>
                </c:pt>
                <c:pt idx="25314">
                  <c:v>3.0503092094267058E-2</c:v>
                </c:pt>
                <c:pt idx="25315">
                  <c:v>3.0503092094267058E-2</c:v>
                </c:pt>
                <c:pt idx="25316">
                  <c:v>3.0503092094267058E-2</c:v>
                </c:pt>
                <c:pt idx="25317">
                  <c:v>3.0503092094267058E-2</c:v>
                </c:pt>
                <c:pt idx="25318">
                  <c:v>3.0419521978940389E-2</c:v>
                </c:pt>
                <c:pt idx="25319">
                  <c:v>3.0419521978940389E-2</c:v>
                </c:pt>
                <c:pt idx="25320">
                  <c:v>3.0419521978940389E-2</c:v>
                </c:pt>
                <c:pt idx="25321">
                  <c:v>3.0419521978940389E-2</c:v>
                </c:pt>
                <c:pt idx="25322">
                  <c:v>3.0419521978940389E-2</c:v>
                </c:pt>
                <c:pt idx="25323">
                  <c:v>3.0419521978940389E-2</c:v>
                </c:pt>
                <c:pt idx="25324">
                  <c:v>3.0419521978940389E-2</c:v>
                </c:pt>
                <c:pt idx="25325">
                  <c:v>3.0335951863613618E-2</c:v>
                </c:pt>
                <c:pt idx="25326">
                  <c:v>3.0335951863613618E-2</c:v>
                </c:pt>
                <c:pt idx="25327">
                  <c:v>3.0335951863613618E-2</c:v>
                </c:pt>
                <c:pt idx="25328">
                  <c:v>3.0335951863613618E-2</c:v>
                </c:pt>
                <c:pt idx="25329">
                  <c:v>3.0335951863613618E-2</c:v>
                </c:pt>
                <c:pt idx="25330">
                  <c:v>3.0252381748286813E-2</c:v>
                </c:pt>
                <c:pt idx="25331">
                  <c:v>3.0252381748286813E-2</c:v>
                </c:pt>
                <c:pt idx="25332">
                  <c:v>3.0252381748286813E-2</c:v>
                </c:pt>
                <c:pt idx="25333">
                  <c:v>3.0252381748286813E-2</c:v>
                </c:pt>
                <c:pt idx="25334">
                  <c:v>3.0252381748286813E-2</c:v>
                </c:pt>
                <c:pt idx="25335">
                  <c:v>3.0252381748286813E-2</c:v>
                </c:pt>
                <c:pt idx="25336">
                  <c:v>3.0252381748286813E-2</c:v>
                </c:pt>
                <c:pt idx="25337">
                  <c:v>3.0252381748286813E-2</c:v>
                </c:pt>
                <c:pt idx="25338">
                  <c:v>3.0252381748286813E-2</c:v>
                </c:pt>
                <c:pt idx="25339">
                  <c:v>3.0252381748286813E-2</c:v>
                </c:pt>
                <c:pt idx="25340">
                  <c:v>3.0252381748286813E-2</c:v>
                </c:pt>
                <c:pt idx="25341">
                  <c:v>3.0168811632960035E-2</c:v>
                </c:pt>
                <c:pt idx="25342">
                  <c:v>3.0168811632960035E-2</c:v>
                </c:pt>
                <c:pt idx="25343">
                  <c:v>3.0168811632960035E-2</c:v>
                </c:pt>
                <c:pt idx="25344">
                  <c:v>3.0168811632960035E-2</c:v>
                </c:pt>
                <c:pt idx="25345">
                  <c:v>3.0168811632960035E-2</c:v>
                </c:pt>
                <c:pt idx="25346">
                  <c:v>3.0168811632960035E-2</c:v>
                </c:pt>
                <c:pt idx="25347">
                  <c:v>3.0168811632960035E-2</c:v>
                </c:pt>
                <c:pt idx="25348">
                  <c:v>3.0168811632960035E-2</c:v>
                </c:pt>
                <c:pt idx="25349">
                  <c:v>3.0168811632960035E-2</c:v>
                </c:pt>
                <c:pt idx="25350">
                  <c:v>3.0168811632960035E-2</c:v>
                </c:pt>
                <c:pt idx="25351">
                  <c:v>3.0085241517633279E-2</c:v>
                </c:pt>
                <c:pt idx="25352">
                  <c:v>3.0085241517633279E-2</c:v>
                </c:pt>
                <c:pt idx="25353">
                  <c:v>3.0085241517633279E-2</c:v>
                </c:pt>
                <c:pt idx="25354">
                  <c:v>3.0001671402306605E-2</c:v>
                </c:pt>
                <c:pt idx="25355">
                  <c:v>3.0001671402306605E-2</c:v>
                </c:pt>
                <c:pt idx="25356">
                  <c:v>3.0001671402306605E-2</c:v>
                </c:pt>
                <c:pt idx="25357">
                  <c:v>3.0001671402306605E-2</c:v>
                </c:pt>
                <c:pt idx="25358">
                  <c:v>3.0001671402306605E-2</c:v>
                </c:pt>
                <c:pt idx="25359">
                  <c:v>3.0001671402306605E-2</c:v>
                </c:pt>
                <c:pt idx="25360">
                  <c:v>3.0001671402306605E-2</c:v>
                </c:pt>
                <c:pt idx="25361">
                  <c:v>3.0001671402306605E-2</c:v>
                </c:pt>
                <c:pt idx="25362">
                  <c:v>3.0001671402306605E-2</c:v>
                </c:pt>
                <c:pt idx="25363">
                  <c:v>3.0001671402306605E-2</c:v>
                </c:pt>
                <c:pt idx="25364">
                  <c:v>3.0001671402306605E-2</c:v>
                </c:pt>
                <c:pt idx="25365">
                  <c:v>2.9918101286979814E-2</c:v>
                </c:pt>
                <c:pt idx="25366">
                  <c:v>2.9918101286979814E-2</c:v>
                </c:pt>
                <c:pt idx="25367">
                  <c:v>2.9918101286979814E-2</c:v>
                </c:pt>
                <c:pt idx="25368">
                  <c:v>2.9918101286979814E-2</c:v>
                </c:pt>
                <c:pt idx="25369">
                  <c:v>2.9918101286979814E-2</c:v>
                </c:pt>
                <c:pt idx="25370">
                  <c:v>2.9918101286979814E-2</c:v>
                </c:pt>
                <c:pt idx="25371">
                  <c:v>2.9918101286979814E-2</c:v>
                </c:pt>
                <c:pt idx="25372">
                  <c:v>2.9918101286979814E-2</c:v>
                </c:pt>
                <c:pt idx="25373">
                  <c:v>2.9918101286979814E-2</c:v>
                </c:pt>
                <c:pt idx="25374">
                  <c:v>2.9918101286979814E-2</c:v>
                </c:pt>
                <c:pt idx="25375">
                  <c:v>2.9918101286979814E-2</c:v>
                </c:pt>
                <c:pt idx="25376">
                  <c:v>2.9918101286979814E-2</c:v>
                </c:pt>
                <c:pt idx="25377">
                  <c:v>2.9918101286979814E-2</c:v>
                </c:pt>
                <c:pt idx="25378">
                  <c:v>2.9918101286979814E-2</c:v>
                </c:pt>
                <c:pt idx="25379">
                  <c:v>2.9834531171653043E-2</c:v>
                </c:pt>
                <c:pt idx="25380">
                  <c:v>2.9834531171653043E-2</c:v>
                </c:pt>
                <c:pt idx="25381">
                  <c:v>2.9750961056326242E-2</c:v>
                </c:pt>
                <c:pt idx="25382">
                  <c:v>2.9667390940999475E-2</c:v>
                </c:pt>
                <c:pt idx="25383">
                  <c:v>2.9583820825672805E-2</c:v>
                </c:pt>
                <c:pt idx="25384">
                  <c:v>2.950025071034601E-2</c:v>
                </c:pt>
                <c:pt idx="25385">
                  <c:v>2.950025071034601E-2</c:v>
                </c:pt>
                <c:pt idx="25386">
                  <c:v>2.950025071034601E-2</c:v>
                </c:pt>
                <c:pt idx="25387">
                  <c:v>2.950025071034601E-2</c:v>
                </c:pt>
                <c:pt idx="25388">
                  <c:v>2.950025071034601E-2</c:v>
                </c:pt>
                <c:pt idx="25389">
                  <c:v>2.950025071034601E-2</c:v>
                </c:pt>
                <c:pt idx="25390">
                  <c:v>2.9416680595019239E-2</c:v>
                </c:pt>
                <c:pt idx="25391">
                  <c:v>2.9333110479692465E-2</c:v>
                </c:pt>
                <c:pt idx="25392">
                  <c:v>2.9333110479692465E-2</c:v>
                </c:pt>
                <c:pt idx="25393">
                  <c:v>2.9249540364365684E-2</c:v>
                </c:pt>
                <c:pt idx="25394">
                  <c:v>2.9165970249038997E-2</c:v>
                </c:pt>
                <c:pt idx="25395">
                  <c:v>2.9082400133712213E-2</c:v>
                </c:pt>
                <c:pt idx="25396">
                  <c:v>2.9082400133712213E-2</c:v>
                </c:pt>
                <c:pt idx="25397">
                  <c:v>2.9082400133712213E-2</c:v>
                </c:pt>
                <c:pt idx="25398">
                  <c:v>2.9082400133712213E-2</c:v>
                </c:pt>
                <c:pt idx="25399">
                  <c:v>2.9082400133712213E-2</c:v>
                </c:pt>
                <c:pt idx="25400">
                  <c:v>2.9082400133712213E-2</c:v>
                </c:pt>
                <c:pt idx="25401">
                  <c:v>2.9082400133712213E-2</c:v>
                </c:pt>
                <c:pt idx="25402">
                  <c:v>2.9082400133712213E-2</c:v>
                </c:pt>
                <c:pt idx="25403">
                  <c:v>2.9082400133712213E-2</c:v>
                </c:pt>
                <c:pt idx="25404">
                  <c:v>2.9082400133712213E-2</c:v>
                </c:pt>
                <c:pt idx="25405">
                  <c:v>2.9082400133712213E-2</c:v>
                </c:pt>
                <c:pt idx="25406">
                  <c:v>2.9082400133712213E-2</c:v>
                </c:pt>
                <c:pt idx="25407">
                  <c:v>2.9082400133712213E-2</c:v>
                </c:pt>
                <c:pt idx="25408">
                  <c:v>2.9082400133712213E-2</c:v>
                </c:pt>
                <c:pt idx="25409">
                  <c:v>2.9082400133712213E-2</c:v>
                </c:pt>
                <c:pt idx="25410">
                  <c:v>2.9082400133712213E-2</c:v>
                </c:pt>
                <c:pt idx="25411">
                  <c:v>2.9082400133712213E-2</c:v>
                </c:pt>
                <c:pt idx="25412">
                  <c:v>2.9082400133712213E-2</c:v>
                </c:pt>
                <c:pt idx="25413">
                  <c:v>2.8998830018385435E-2</c:v>
                </c:pt>
                <c:pt idx="25414">
                  <c:v>2.8998830018385435E-2</c:v>
                </c:pt>
                <c:pt idx="25415">
                  <c:v>2.8998830018385435E-2</c:v>
                </c:pt>
                <c:pt idx="25416">
                  <c:v>2.8998830018385435E-2</c:v>
                </c:pt>
                <c:pt idx="25417">
                  <c:v>2.8998830018385435E-2</c:v>
                </c:pt>
                <c:pt idx="25418">
                  <c:v>2.8998830018385435E-2</c:v>
                </c:pt>
                <c:pt idx="25419">
                  <c:v>2.8998830018385435E-2</c:v>
                </c:pt>
                <c:pt idx="25420">
                  <c:v>2.8998830018385435E-2</c:v>
                </c:pt>
                <c:pt idx="25421">
                  <c:v>2.8998830018385435E-2</c:v>
                </c:pt>
                <c:pt idx="25422">
                  <c:v>2.8998830018385435E-2</c:v>
                </c:pt>
                <c:pt idx="25423">
                  <c:v>2.8998830018385435E-2</c:v>
                </c:pt>
                <c:pt idx="25424">
                  <c:v>2.8998830018385435E-2</c:v>
                </c:pt>
                <c:pt idx="25425">
                  <c:v>2.8998830018385435E-2</c:v>
                </c:pt>
                <c:pt idx="25426">
                  <c:v>2.8998830018385435E-2</c:v>
                </c:pt>
                <c:pt idx="25427">
                  <c:v>2.8998830018385435E-2</c:v>
                </c:pt>
                <c:pt idx="25428">
                  <c:v>2.8998830018385435E-2</c:v>
                </c:pt>
                <c:pt idx="25429">
                  <c:v>2.8998830018385435E-2</c:v>
                </c:pt>
                <c:pt idx="25430">
                  <c:v>2.8998830018385435E-2</c:v>
                </c:pt>
                <c:pt idx="25431">
                  <c:v>2.8998830018385435E-2</c:v>
                </c:pt>
                <c:pt idx="25432">
                  <c:v>2.8998830018385435E-2</c:v>
                </c:pt>
                <c:pt idx="25433">
                  <c:v>2.8915259903058647E-2</c:v>
                </c:pt>
                <c:pt idx="25434">
                  <c:v>2.8915259903058647E-2</c:v>
                </c:pt>
                <c:pt idx="25435">
                  <c:v>2.8915259903058647E-2</c:v>
                </c:pt>
                <c:pt idx="25436">
                  <c:v>2.8915259903058647E-2</c:v>
                </c:pt>
                <c:pt idx="25437">
                  <c:v>2.8915259903058647E-2</c:v>
                </c:pt>
                <c:pt idx="25438">
                  <c:v>2.8915259903058647E-2</c:v>
                </c:pt>
                <c:pt idx="25439">
                  <c:v>2.8915259903058647E-2</c:v>
                </c:pt>
                <c:pt idx="25440">
                  <c:v>2.8915259903058647E-2</c:v>
                </c:pt>
                <c:pt idx="25441">
                  <c:v>2.8915259903058647E-2</c:v>
                </c:pt>
                <c:pt idx="25442">
                  <c:v>2.8831689787731884E-2</c:v>
                </c:pt>
                <c:pt idx="25443">
                  <c:v>2.8831689787731884E-2</c:v>
                </c:pt>
                <c:pt idx="25444">
                  <c:v>2.8831689787731884E-2</c:v>
                </c:pt>
                <c:pt idx="25445">
                  <c:v>2.8831689787731884E-2</c:v>
                </c:pt>
                <c:pt idx="25446">
                  <c:v>2.8831689787731884E-2</c:v>
                </c:pt>
                <c:pt idx="25447">
                  <c:v>2.8831689787731884E-2</c:v>
                </c:pt>
                <c:pt idx="25448">
                  <c:v>2.8831689787731884E-2</c:v>
                </c:pt>
                <c:pt idx="25449">
                  <c:v>2.8831689787731884E-2</c:v>
                </c:pt>
                <c:pt idx="25450">
                  <c:v>2.8748119672405092E-2</c:v>
                </c:pt>
                <c:pt idx="25451">
                  <c:v>2.8748119672405092E-2</c:v>
                </c:pt>
                <c:pt idx="25452">
                  <c:v>2.8748119672405092E-2</c:v>
                </c:pt>
                <c:pt idx="25453">
                  <c:v>2.8748119672405092E-2</c:v>
                </c:pt>
                <c:pt idx="25454">
                  <c:v>2.8664549557078433E-2</c:v>
                </c:pt>
                <c:pt idx="25455">
                  <c:v>2.8664549557078433E-2</c:v>
                </c:pt>
                <c:pt idx="25456">
                  <c:v>2.8664549557078433E-2</c:v>
                </c:pt>
                <c:pt idx="25457">
                  <c:v>2.8664549557078433E-2</c:v>
                </c:pt>
                <c:pt idx="25458">
                  <c:v>2.8664549557078433E-2</c:v>
                </c:pt>
                <c:pt idx="25459">
                  <c:v>2.8664549557078433E-2</c:v>
                </c:pt>
                <c:pt idx="25460">
                  <c:v>2.8580979441751642E-2</c:v>
                </c:pt>
                <c:pt idx="25461">
                  <c:v>2.8580979441751642E-2</c:v>
                </c:pt>
                <c:pt idx="25462">
                  <c:v>2.8580979441751642E-2</c:v>
                </c:pt>
                <c:pt idx="25463">
                  <c:v>2.8580979441751642E-2</c:v>
                </c:pt>
                <c:pt idx="25464">
                  <c:v>2.8580979441751642E-2</c:v>
                </c:pt>
                <c:pt idx="25465">
                  <c:v>2.8580979441751642E-2</c:v>
                </c:pt>
                <c:pt idx="25466">
                  <c:v>2.8497409326424875E-2</c:v>
                </c:pt>
                <c:pt idx="25467">
                  <c:v>2.8497409326424875E-2</c:v>
                </c:pt>
                <c:pt idx="25468">
                  <c:v>2.8497409326424875E-2</c:v>
                </c:pt>
                <c:pt idx="25469">
                  <c:v>2.8497409326424875E-2</c:v>
                </c:pt>
                <c:pt idx="25470">
                  <c:v>2.8497409326424875E-2</c:v>
                </c:pt>
                <c:pt idx="25471">
                  <c:v>2.8497409326424875E-2</c:v>
                </c:pt>
                <c:pt idx="25472">
                  <c:v>2.8497409326424875E-2</c:v>
                </c:pt>
                <c:pt idx="25473">
                  <c:v>2.841383921109808E-2</c:v>
                </c:pt>
                <c:pt idx="25474">
                  <c:v>2.841383921109808E-2</c:v>
                </c:pt>
                <c:pt idx="25475">
                  <c:v>2.841383921109808E-2</c:v>
                </c:pt>
                <c:pt idx="25476">
                  <c:v>2.841383921109808E-2</c:v>
                </c:pt>
                <c:pt idx="25477">
                  <c:v>2.8330269095771299E-2</c:v>
                </c:pt>
                <c:pt idx="25478">
                  <c:v>2.8330269095771299E-2</c:v>
                </c:pt>
                <c:pt idx="25479">
                  <c:v>2.8330269095771299E-2</c:v>
                </c:pt>
                <c:pt idx="25480">
                  <c:v>2.8330269095771299E-2</c:v>
                </c:pt>
                <c:pt idx="25481">
                  <c:v>2.8246698980444639E-2</c:v>
                </c:pt>
                <c:pt idx="25482">
                  <c:v>2.8246698980444639E-2</c:v>
                </c:pt>
                <c:pt idx="25483">
                  <c:v>2.8246698980444639E-2</c:v>
                </c:pt>
                <c:pt idx="25484">
                  <c:v>2.8246698980444639E-2</c:v>
                </c:pt>
                <c:pt idx="25485">
                  <c:v>2.8163128865117848E-2</c:v>
                </c:pt>
                <c:pt idx="25486">
                  <c:v>2.8163128865117848E-2</c:v>
                </c:pt>
                <c:pt idx="25487">
                  <c:v>2.8163128865117848E-2</c:v>
                </c:pt>
                <c:pt idx="25488">
                  <c:v>2.8163128865117848E-2</c:v>
                </c:pt>
                <c:pt idx="25489">
                  <c:v>2.8163128865117848E-2</c:v>
                </c:pt>
                <c:pt idx="25490">
                  <c:v>2.8079558749791077E-2</c:v>
                </c:pt>
                <c:pt idx="25491">
                  <c:v>2.8079558749791077E-2</c:v>
                </c:pt>
                <c:pt idx="25492">
                  <c:v>2.8079558749791077E-2</c:v>
                </c:pt>
                <c:pt idx="25493">
                  <c:v>2.8079558749791077E-2</c:v>
                </c:pt>
                <c:pt idx="25494">
                  <c:v>2.8079558749791077E-2</c:v>
                </c:pt>
                <c:pt idx="25495">
                  <c:v>2.79959886344643E-2</c:v>
                </c:pt>
                <c:pt idx="25496">
                  <c:v>2.79959886344643E-2</c:v>
                </c:pt>
                <c:pt idx="25497">
                  <c:v>2.79959886344643E-2</c:v>
                </c:pt>
                <c:pt idx="25498">
                  <c:v>2.79959886344643E-2</c:v>
                </c:pt>
                <c:pt idx="25499">
                  <c:v>2.79959886344643E-2</c:v>
                </c:pt>
                <c:pt idx="25500">
                  <c:v>2.79959886344643E-2</c:v>
                </c:pt>
                <c:pt idx="25501">
                  <c:v>2.79959886344643E-2</c:v>
                </c:pt>
                <c:pt idx="25502">
                  <c:v>2.79959886344643E-2</c:v>
                </c:pt>
                <c:pt idx="25503">
                  <c:v>2.79959886344643E-2</c:v>
                </c:pt>
                <c:pt idx="25504">
                  <c:v>2.79959886344643E-2</c:v>
                </c:pt>
                <c:pt idx="25505">
                  <c:v>2.79959886344643E-2</c:v>
                </c:pt>
                <c:pt idx="25506">
                  <c:v>2.79959886344643E-2</c:v>
                </c:pt>
                <c:pt idx="25507">
                  <c:v>2.79959886344643E-2</c:v>
                </c:pt>
                <c:pt idx="25508">
                  <c:v>2.79959886344643E-2</c:v>
                </c:pt>
                <c:pt idx="25509">
                  <c:v>2.79959886344643E-2</c:v>
                </c:pt>
                <c:pt idx="25510">
                  <c:v>2.79959886344643E-2</c:v>
                </c:pt>
                <c:pt idx="25511">
                  <c:v>2.79959886344643E-2</c:v>
                </c:pt>
                <c:pt idx="25512">
                  <c:v>2.79959886344643E-2</c:v>
                </c:pt>
                <c:pt idx="25513">
                  <c:v>2.79959886344643E-2</c:v>
                </c:pt>
                <c:pt idx="25514">
                  <c:v>2.79959886344643E-2</c:v>
                </c:pt>
                <c:pt idx="25515">
                  <c:v>2.79959886344643E-2</c:v>
                </c:pt>
                <c:pt idx="25516">
                  <c:v>2.79959886344643E-2</c:v>
                </c:pt>
                <c:pt idx="25517">
                  <c:v>2.79959886344643E-2</c:v>
                </c:pt>
                <c:pt idx="25518">
                  <c:v>2.79959886344643E-2</c:v>
                </c:pt>
                <c:pt idx="25519">
                  <c:v>2.79959886344643E-2</c:v>
                </c:pt>
                <c:pt idx="25520">
                  <c:v>2.79959886344643E-2</c:v>
                </c:pt>
                <c:pt idx="25521">
                  <c:v>2.79959886344643E-2</c:v>
                </c:pt>
                <c:pt idx="25522">
                  <c:v>2.79959886344643E-2</c:v>
                </c:pt>
                <c:pt idx="25523">
                  <c:v>2.7912418519137516E-2</c:v>
                </c:pt>
                <c:pt idx="25524">
                  <c:v>2.7912418519137516E-2</c:v>
                </c:pt>
                <c:pt idx="25525">
                  <c:v>2.7912418519137516E-2</c:v>
                </c:pt>
                <c:pt idx="25526">
                  <c:v>2.7912418519137516E-2</c:v>
                </c:pt>
                <c:pt idx="25527">
                  <c:v>2.7828848403810853E-2</c:v>
                </c:pt>
                <c:pt idx="25528">
                  <c:v>2.7828848403810853E-2</c:v>
                </c:pt>
                <c:pt idx="25529">
                  <c:v>2.7828848403810853E-2</c:v>
                </c:pt>
                <c:pt idx="25530">
                  <c:v>2.7828848403810853E-2</c:v>
                </c:pt>
                <c:pt idx="25531">
                  <c:v>2.7828848403810853E-2</c:v>
                </c:pt>
                <c:pt idx="25532">
                  <c:v>2.7828848403810853E-2</c:v>
                </c:pt>
                <c:pt idx="25533">
                  <c:v>2.7828848403810853E-2</c:v>
                </c:pt>
                <c:pt idx="25534">
                  <c:v>2.7828848403810853E-2</c:v>
                </c:pt>
                <c:pt idx="25535">
                  <c:v>2.7828848403810853E-2</c:v>
                </c:pt>
                <c:pt idx="25536">
                  <c:v>2.7828848403810853E-2</c:v>
                </c:pt>
                <c:pt idx="25537">
                  <c:v>2.7828848403810853E-2</c:v>
                </c:pt>
                <c:pt idx="25538">
                  <c:v>2.7828848403810853E-2</c:v>
                </c:pt>
                <c:pt idx="25539">
                  <c:v>2.7828848403810853E-2</c:v>
                </c:pt>
                <c:pt idx="25540">
                  <c:v>2.7828848403810853E-2</c:v>
                </c:pt>
                <c:pt idx="25541">
                  <c:v>2.7828848403810853E-2</c:v>
                </c:pt>
                <c:pt idx="25542">
                  <c:v>2.7745278288484079E-2</c:v>
                </c:pt>
                <c:pt idx="25543">
                  <c:v>2.7745278288484079E-2</c:v>
                </c:pt>
                <c:pt idx="25544">
                  <c:v>2.7745278288484079E-2</c:v>
                </c:pt>
                <c:pt idx="25545">
                  <c:v>2.7745278288484079E-2</c:v>
                </c:pt>
                <c:pt idx="25546">
                  <c:v>2.7745278288484079E-2</c:v>
                </c:pt>
                <c:pt idx="25547">
                  <c:v>2.7745278288484079E-2</c:v>
                </c:pt>
                <c:pt idx="25548">
                  <c:v>2.7745278288484079E-2</c:v>
                </c:pt>
                <c:pt idx="25549">
                  <c:v>2.7745278288484079E-2</c:v>
                </c:pt>
                <c:pt idx="25550">
                  <c:v>2.7745278288484079E-2</c:v>
                </c:pt>
                <c:pt idx="25551">
                  <c:v>2.7745278288484079E-2</c:v>
                </c:pt>
                <c:pt idx="25552">
                  <c:v>2.7745278288484079E-2</c:v>
                </c:pt>
                <c:pt idx="25553">
                  <c:v>2.7745278288484079E-2</c:v>
                </c:pt>
                <c:pt idx="25554">
                  <c:v>2.7745278288484079E-2</c:v>
                </c:pt>
                <c:pt idx="25555">
                  <c:v>2.7745278288484079E-2</c:v>
                </c:pt>
                <c:pt idx="25556">
                  <c:v>2.7745278288484079E-2</c:v>
                </c:pt>
                <c:pt idx="25557">
                  <c:v>2.7745278288484079E-2</c:v>
                </c:pt>
                <c:pt idx="25558">
                  <c:v>2.7745278288484079E-2</c:v>
                </c:pt>
                <c:pt idx="25559">
                  <c:v>2.7745278288484079E-2</c:v>
                </c:pt>
                <c:pt idx="25560">
                  <c:v>2.7745278288484079E-2</c:v>
                </c:pt>
                <c:pt idx="25561">
                  <c:v>2.7745278288484079E-2</c:v>
                </c:pt>
                <c:pt idx="25562">
                  <c:v>2.7745278288484079E-2</c:v>
                </c:pt>
                <c:pt idx="25563">
                  <c:v>2.7745278288484079E-2</c:v>
                </c:pt>
                <c:pt idx="25564">
                  <c:v>2.7745278288484079E-2</c:v>
                </c:pt>
                <c:pt idx="25565">
                  <c:v>2.7745278288484079E-2</c:v>
                </c:pt>
                <c:pt idx="25566">
                  <c:v>2.7745278288484079E-2</c:v>
                </c:pt>
                <c:pt idx="25567">
                  <c:v>2.7745278288484079E-2</c:v>
                </c:pt>
                <c:pt idx="25568">
                  <c:v>2.7661708173157291E-2</c:v>
                </c:pt>
                <c:pt idx="25569">
                  <c:v>2.7578138057830492E-2</c:v>
                </c:pt>
                <c:pt idx="25570">
                  <c:v>2.7578138057830492E-2</c:v>
                </c:pt>
                <c:pt idx="25571">
                  <c:v>2.7578138057830492E-2</c:v>
                </c:pt>
                <c:pt idx="25572">
                  <c:v>2.7578138057830492E-2</c:v>
                </c:pt>
                <c:pt idx="25573">
                  <c:v>2.7578138057830492E-2</c:v>
                </c:pt>
                <c:pt idx="25574">
                  <c:v>2.7578138057830492E-2</c:v>
                </c:pt>
                <c:pt idx="25575">
                  <c:v>2.7494567942503725E-2</c:v>
                </c:pt>
                <c:pt idx="25576">
                  <c:v>2.7494567942503725E-2</c:v>
                </c:pt>
                <c:pt idx="25577">
                  <c:v>2.7494567942503725E-2</c:v>
                </c:pt>
                <c:pt idx="25578">
                  <c:v>2.7494567942503725E-2</c:v>
                </c:pt>
                <c:pt idx="25579">
                  <c:v>2.7494567942503725E-2</c:v>
                </c:pt>
                <c:pt idx="25580">
                  <c:v>2.7410997827177059E-2</c:v>
                </c:pt>
                <c:pt idx="25581">
                  <c:v>2.7410997827177059E-2</c:v>
                </c:pt>
                <c:pt idx="25582">
                  <c:v>2.7410997827177059E-2</c:v>
                </c:pt>
                <c:pt idx="25583">
                  <c:v>2.7410997827177059E-2</c:v>
                </c:pt>
                <c:pt idx="25584">
                  <c:v>2.7410997827177059E-2</c:v>
                </c:pt>
                <c:pt idx="25585">
                  <c:v>2.7410997827177059E-2</c:v>
                </c:pt>
                <c:pt idx="25586">
                  <c:v>2.7410997827177059E-2</c:v>
                </c:pt>
                <c:pt idx="25587">
                  <c:v>2.7410997827177059E-2</c:v>
                </c:pt>
                <c:pt idx="25588">
                  <c:v>2.7410997827177059E-2</c:v>
                </c:pt>
                <c:pt idx="25589">
                  <c:v>2.7410997827177059E-2</c:v>
                </c:pt>
                <c:pt idx="25590">
                  <c:v>2.7410997827177059E-2</c:v>
                </c:pt>
                <c:pt idx="25591">
                  <c:v>2.7327427711850275E-2</c:v>
                </c:pt>
                <c:pt idx="25592">
                  <c:v>2.7243857596523507E-2</c:v>
                </c:pt>
                <c:pt idx="25593">
                  <c:v>2.7243857596523507E-2</c:v>
                </c:pt>
                <c:pt idx="25594">
                  <c:v>2.7243857596523507E-2</c:v>
                </c:pt>
                <c:pt idx="25595">
                  <c:v>2.7243857596523507E-2</c:v>
                </c:pt>
                <c:pt idx="25596">
                  <c:v>2.7243857596523507E-2</c:v>
                </c:pt>
                <c:pt idx="25597">
                  <c:v>2.7243857596523507E-2</c:v>
                </c:pt>
                <c:pt idx="25598">
                  <c:v>2.7160287481196713E-2</c:v>
                </c:pt>
                <c:pt idx="25599">
                  <c:v>2.7160287481196713E-2</c:v>
                </c:pt>
                <c:pt idx="25600">
                  <c:v>2.7160287481196713E-2</c:v>
                </c:pt>
                <c:pt idx="25601">
                  <c:v>2.7160287481196713E-2</c:v>
                </c:pt>
                <c:pt idx="25602">
                  <c:v>2.7160287481196713E-2</c:v>
                </c:pt>
                <c:pt idx="25603">
                  <c:v>2.7160287481196713E-2</c:v>
                </c:pt>
                <c:pt idx="25604">
                  <c:v>2.7160287481196713E-2</c:v>
                </c:pt>
                <c:pt idx="25605">
                  <c:v>2.7160287481196713E-2</c:v>
                </c:pt>
                <c:pt idx="25606">
                  <c:v>2.7160287481196713E-2</c:v>
                </c:pt>
                <c:pt idx="25607">
                  <c:v>2.7076717365869946E-2</c:v>
                </c:pt>
                <c:pt idx="25608">
                  <c:v>2.7076717365869946E-2</c:v>
                </c:pt>
                <c:pt idx="25609">
                  <c:v>2.7076717365869946E-2</c:v>
                </c:pt>
                <c:pt idx="25610">
                  <c:v>2.7076717365869946E-2</c:v>
                </c:pt>
                <c:pt idx="25611">
                  <c:v>2.6993147250543265E-2</c:v>
                </c:pt>
                <c:pt idx="25612">
                  <c:v>2.6993147250543265E-2</c:v>
                </c:pt>
                <c:pt idx="25613">
                  <c:v>2.6909577135216484E-2</c:v>
                </c:pt>
                <c:pt idx="25614">
                  <c:v>2.68260070198897E-2</c:v>
                </c:pt>
                <c:pt idx="25615">
                  <c:v>2.68260070198897E-2</c:v>
                </c:pt>
                <c:pt idx="25616">
                  <c:v>2.68260070198897E-2</c:v>
                </c:pt>
                <c:pt idx="25617">
                  <c:v>2.68260070198897E-2</c:v>
                </c:pt>
                <c:pt idx="25618">
                  <c:v>2.68260070198897E-2</c:v>
                </c:pt>
                <c:pt idx="25619">
                  <c:v>2.68260070198897E-2</c:v>
                </c:pt>
                <c:pt idx="25620">
                  <c:v>2.68260070198897E-2</c:v>
                </c:pt>
                <c:pt idx="25621">
                  <c:v>2.68260070198897E-2</c:v>
                </c:pt>
                <c:pt idx="25622">
                  <c:v>2.68260070198897E-2</c:v>
                </c:pt>
                <c:pt idx="25623">
                  <c:v>2.68260070198897E-2</c:v>
                </c:pt>
                <c:pt idx="25624">
                  <c:v>2.68260070198897E-2</c:v>
                </c:pt>
                <c:pt idx="25625">
                  <c:v>2.68260070198897E-2</c:v>
                </c:pt>
                <c:pt idx="25626">
                  <c:v>2.68260070198897E-2</c:v>
                </c:pt>
                <c:pt idx="25627">
                  <c:v>2.6742436904562905E-2</c:v>
                </c:pt>
                <c:pt idx="25628">
                  <c:v>2.6742436904562905E-2</c:v>
                </c:pt>
                <c:pt idx="25629">
                  <c:v>2.6742436904562905E-2</c:v>
                </c:pt>
                <c:pt idx="25630">
                  <c:v>2.6742436904562905E-2</c:v>
                </c:pt>
                <c:pt idx="25631">
                  <c:v>2.6742436904562905E-2</c:v>
                </c:pt>
                <c:pt idx="25632">
                  <c:v>2.6742436904562905E-2</c:v>
                </c:pt>
                <c:pt idx="25633">
                  <c:v>2.6658866789236142E-2</c:v>
                </c:pt>
                <c:pt idx="25634">
                  <c:v>2.6658866789236142E-2</c:v>
                </c:pt>
                <c:pt idx="25635">
                  <c:v>2.6658866789236142E-2</c:v>
                </c:pt>
                <c:pt idx="25636">
                  <c:v>2.6658866789236142E-2</c:v>
                </c:pt>
                <c:pt idx="25637">
                  <c:v>2.6575296673909479E-2</c:v>
                </c:pt>
                <c:pt idx="25638">
                  <c:v>2.6575296673909479E-2</c:v>
                </c:pt>
                <c:pt idx="25639">
                  <c:v>2.6575296673909479E-2</c:v>
                </c:pt>
                <c:pt idx="25640">
                  <c:v>2.6575296673909479E-2</c:v>
                </c:pt>
                <c:pt idx="25641">
                  <c:v>2.6575296673909479E-2</c:v>
                </c:pt>
                <c:pt idx="25642">
                  <c:v>2.6575296673909479E-2</c:v>
                </c:pt>
                <c:pt idx="25643">
                  <c:v>2.6575296673909479E-2</c:v>
                </c:pt>
                <c:pt idx="25644">
                  <c:v>2.6575296673909479E-2</c:v>
                </c:pt>
                <c:pt idx="25645">
                  <c:v>2.6575296673909479E-2</c:v>
                </c:pt>
                <c:pt idx="25646">
                  <c:v>2.6575296673909479E-2</c:v>
                </c:pt>
                <c:pt idx="25647">
                  <c:v>2.6491726558582684E-2</c:v>
                </c:pt>
                <c:pt idx="25648">
                  <c:v>2.6491726558582684E-2</c:v>
                </c:pt>
                <c:pt idx="25649">
                  <c:v>2.6491726558582684E-2</c:v>
                </c:pt>
                <c:pt idx="25650">
                  <c:v>2.6491726558582684E-2</c:v>
                </c:pt>
                <c:pt idx="25651">
                  <c:v>2.6491726558582684E-2</c:v>
                </c:pt>
                <c:pt idx="25652">
                  <c:v>2.6491726558582684E-2</c:v>
                </c:pt>
                <c:pt idx="25653">
                  <c:v>2.6491726558582684E-2</c:v>
                </c:pt>
                <c:pt idx="25654">
                  <c:v>2.6491726558582684E-2</c:v>
                </c:pt>
                <c:pt idx="25655">
                  <c:v>2.6491726558582684E-2</c:v>
                </c:pt>
                <c:pt idx="25656">
                  <c:v>2.6491726558582684E-2</c:v>
                </c:pt>
                <c:pt idx="25657">
                  <c:v>2.6408156443255892E-2</c:v>
                </c:pt>
                <c:pt idx="25658">
                  <c:v>2.6324586327929111E-2</c:v>
                </c:pt>
                <c:pt idx="25659">
                  <c:v>2.6241016212602348E-2</c:v>
                </c:pt>
                <c:pt idx="25660">
                  <c:v>2.6241016212602348E-2</c:v>
                </c:pt>
                <c:pt idx="25661">
                  <c:v>2.6241016212602348E-2</c:v>
                </c:pt>
                <c:pt idx="25662">
                  <c:v>2.6157446097275671E-2</c:v>
                </c:pt>
                <c:pt idx="25663">
                  <c:v>2.6157446097275671E-2</c:v>
                </c:pt>
                <c:pt idx="25664">
                  <c:v>2.6157446097275671E-2</c:v>
                </c:pt>
                <c:pt idx="25665">
                  <c:v>2.6157446097275671E-2</c:v>
                </c:pt>
                <c:pt idx="25666">
                  <c:v>2.6157446097275671E-2</c:v>
                </c:pt>
                <c:pt idx="25667">
                  <c:v>2.6157446097275671E-2</c:v>
                </c:pt>
                <c:pt idx="25668">
                  <c:v>2.6157446097275671E-2</c:v>
                </c:pt>
                <c:pt idx="25669">
                  <c:v>2.6157446097275671E-2</c:v>
                </c:pt>
                <c:pt idx="25670">
                  <c:v>2.6157446097275671E-2</c:v>
                </c:pt>
                <c:pt idx="25671">
                  <c:v>2.6157446097275671E-2</c:v>
                </c:pt>
                <c:pt idx="25672">
                  <c:v>2.6157446097275671E-2</c:v>
                </c:pt>
                <c:pt idx="25673">
                  <c:v>2.6157446097275671E-2</c:v>
                </c:pt>
                <c:pt idx="25674">
                  <c:v>2.6157446097275671E-2</c:v>
                </c:pt>
                <c:pt idx="25675">
                  <c:v>2.6157446097275671E-2</c:v>
                </c:pt>
                <c:pt idx="25676">
                  <c:v>2.6157446097275671E-2</c:v>
                </c:pt>
                <c:pt idx="25677">
                  <c:v>2.6157446097275671E-2</c:v>
                </c:pt>
                <c:pt idx="25678">
                  <c:v>2.6157446097275671E-2</c:v>
                </c:pt>
                <c:pt idx="25679">
                  <c:v>2.6073875981948897E-2</c:v>
                </c:pt>
                <c:pt idx="25680">
                  <c:v>2.6073875981948897E-2</c:v>
                </c:pt>
                <c:pt idx="25681">
                  <c:v>2.6073875981948897E-2</c:v>
                </c:pt>
                <c:pt idx="25682">
                  <c:v>2.6073875981948897E-2</c:v>
                </c:pt>
                <c:pt idx="25683">
                  <c:v>2.5990305866622109E-2</c:v>
                </c:pt>
                <c:pt idx="25684">
                  <c:v>2.5990305866622109E-2</c:v>
                </c:pt>
                <c:pt idx="25685">
                  <c:v>2.5990305866622109E-2</c:v>
                </c:pt>
                <c:pt idx="25686">
                  <c:v>2.5990305866622109E-2</c:v>
                </c:pt>
                <c:pt idx="25687">
                  <c:v>2.5990305866622109E-2</c:v>
                </c:pt>
                <c:pt idx="25688">
                  <c:v>2.5990305866622109E-2</c:v>
                </c:pt>
                <c:pt idx="25689">
                  <c:v>2.5990305866622109E-2</c:v>
                </c:pt>
                <c:pt idx="25690">
                  <c:v>2.5990305866622109E-2</c:v>
                </c:pt>
                <c:pt idx="25691">
                  <c:v>2.5990305866622109E-2</c:v>
                </c:pt>
                <c:pt idx="25692">
                  <c:v>2.5990305866622109E-2</c:v>
                </c:pt>
                <c:pt idx="25693">
                  <c:v>2.5990305866622109E-2</c:v>
                </c:pt>
                <c:pt idx="25694">
                  <c:v>2.5990305866622109E-2</c:v>
                </c:pt>
                <c:pt idx="25695">
                  <c:v>2.5990305866622109E-2</c:v>
                </c:pt>
                <c:pt idx="25696">
                  <c:v>2.5990305866622109E-2</c:v>
                </c:pt>
                <c:pt idx="25697">
                  <c:v>2.5990305866622109E-2</c:v>
                </c:pt>
                <c:pt idx="25698">
                  <c:v>2.5990305866622109E-2</c:v>
                </c:pt>
                <c:pt idx="25699">
                  <c:v>2.5906735751295328E-2</c:v>
                </c:pt>
                <c:pt idx="25700">
                  <c:v>2.5906735751295328E-2</c:v>
                </c:pt>
                <c:pt idx="25701">
                  <c:v>2.5906735751295328E-2</c:v>
                </c:pt>
                <c:pt idx="25702">
                  <c:v>2.5906735751295328E-2</c:v>
                </c:pt>
                <c:pt idx="25703">
                  <c:v>2.5906735751295328E-2</c:v>
                </c:pt>
                <c:pt idx="25704">
                  <c:v>2.5906735751295328E-2</c:v>
                </c:pt>
                <c:pt idx="25705">
                  <c:v>2.5906735751295328E-2</c:v>
                </c:pt>
                <c:pt idx="25706">
                  <c:v>2.5906735751295328E-2</c:v>
                </c:pt>
                <c:pt idx="25707">
                  <c:v>2.5906735751295328E-2</c:v>
                </c:pt>
                <c:pt idx="25708">
                  <c:v>2.5906735751295328E-2</c:v>
                </c:pt>
                <c:pt idx="25709">
                  <c:v>2.5906735751295328E-2</c:v>
                </c:pt>
                <c:pt idx="25710">
                  <c:v>2.5823165635968554E-2</c:v>
                </c:pt>
                <c:pt idx="25711">
                  <c:v>2.5823165635968554E-2</c:v>
                </c:pt>
                <c:pt idx="25712">
                  <c:v>2.5739595520641884E-2</c:v>
                </c:pt>
                <c:pt idx="25713">
                  <c:v>2.5739595520641884E-2</c:v>
                </c:pt>
                <c:pt idx="25714">
                  <c:v>2.5739595520641884E-2</c:v>
                </c:pt>
                <c:pt idx="25715">
                  <c:v>2.5739595520641884E-2</c:v>
                </c:pt>
                <c:pt idx="25716">
                  <c:v>2.5656025405315096E-2</c:v>
                </c:pt>
                <c:pt idx="25717">
                  <c:v>2.5572455289988305E-2</c:v>
                </c:pt>
                <c:pt idx="25718">
                  <c:v>2.5572455289988305E-2</c:v>
                </c:pt>
                <c:pt idx="25719">
                  <c:v>2.5572455289988305E-2</c:v>
                </c:pt>
                <c:pt idx="25720">
                  <c:v>2.5488885174661541E-2</c:v>
                </c:pt>
                <c:pt idx="25721">
                  <c:v>2.5488885174661541E-2</c:v>
                </c:pt>
                <c:pt idx="25722">
                  <c:v>2.5488885174661541E-2</c:v>
                </c:pt>
                <c:pt idx="25723">
                  <c:v>2.5488885174661541E-2</c:v>
                </c:pt>
                <c:pt idx="25724">
                  <c:v>2.5488885174661541E-2</c:v>
                </c:pt>
                <c:pt idx="25725">
                  <c:v>2.5488885174661541E-2</c:v>
                </c:pt>
                <c:pt idx="25726">
                  <c:v>2.5488885174661541E-2</c:v>
                </c:pt>
                <c:pt idx="25727">
                  <c:v>2.5488885174661541E-2</c:v>
                </c:pt>
                <c:pt idx="25728">
                  <c:v>2.5488885174661541E-2</c:v>
                </c:pt>
                <c:pt idx="25729">
                  <c:v>2.5405315059334771E-2</c:v>
                </c:pt>
                <c:pt idx="25730">
                  <c:v>2.5405315059334771E-2</c:v>
                </c:pt>
                <c:pt idx="25731">
                  <c:v>2.5405315059334771E-2</c:v>
                </c:pt>
                <c:pt idx="25732">
                  <c:v>2.5405315059334771E-2</c:v>
                </c:pt>
                <c:pt idx="25733">
                  <c:v>2.5405315059334771E-2</c:v>
                </c:pt>
                <c:pt idx="25734">
                  <c:v>2.5321744944008073E-2</c:v>
                </c:pt>
                <c:pt idx="25735">
                  <c:v>2.5321744944008073E-2</c:v>
                </c:pt>
                <c:pt idx="25736">
                  <c:v>2.5321744944008073E-2</c:v>
                </c:pt>
                <c:pt idx="25737">
                  <c:v>2.5321744944008073E-2</c:v>
                </c:pt>
                <c:pt idx="25738">
                  <c:v>2.5321744944008073E-2</c:v>
                </c:pt>
                <c:pt idx="25739">
                  <c:v>2.5238174828681292E-2</c:v>
                </c:pt>
                <c:pt idx="25740">
                  <c:v>2.5238174828681292E-2</c:v>
                </c:pt>
                <c:pt idx="25741">
                  <c:v>2.5238174828681292E-2</c:v>
                </c:pt>
                <c:pt idx="25742">
                  <c:v>2.5238174828681292E-2</c:v>
                </c:pt>
                <c:pt idx="25743">
                  <c:v>2.5154604713354511E-2</c:v>
                </c:pt>
                <c:pt idx="25744">
                  <c:v>2.5154604713354511E-2</c:v>
                </c:pt>
                <c:pt idx="25745">
                  <c:v>2.5154604713354511E-2</c:v>
                </c:pt>
                <c:pt idx="25746">
                  <c:v>2.5154604713354511E-2</c:v>
                </c:pt>
                <c:pt idx="25747">
                  <c:v>2.5154604713354511E-2</c:v>
                </c:pt>
                <c:pt idx="25748">
                  <c:v>2.5071034598027748E-2</c:v>
                </c:pt>
                <c:pt idx="25749">
                  <c:v>2.498746448270096E-2</c:v>
                </c:pt>
                <c:pt idx="25750">
                  <c:v>2.490389436737429E-2</c:v>
                </c:pt>
                <c:pt idx="25751">
                  <c:v>2.4820324252047492E-2</c:v>
                </c:pt>
                <c:pt idx="25752">
                  <c:v>2.4736754136720718E-2</c:v>
                </c:pt>
                <c:pt idx="25753">
                  <c:v>2.4736754136720718E-2</c:v>
                </c:pt>
                <c:pt idx="25754">
                  <c:v>2.4653184021393954E-2</c:v>
                </c:pt>
                <c:pt idx="25755">
                  <c:v>2.4653184021393954E-2</c:v>
                </c:pt>
                <c:pt idx="25756">
                  <c:v>2.4653184021393954E-2</c:v>
                </c:pt>
                <c:pt idx="25757">
                  <c:v>2.4653184021393954E-2</c:v>
                </c:pt>
                <c:pt idx="25758">
                  <c:v>2.4653184021393954E-2</c:v>
                </c:pt>
                <c:pt idx="25759">
                  <c:v>2.4653184021393954E-2</c:v>
                </c:pt>
                <c:pt idx="25760">
                  <c:v>2.4653184021393954E-2</c:v>
                </c:pt>
                <c:pt idx="25761">
                  <c:v>2.4653184021393954E-2</c:v>
                </c:pt>
                <c:pt idx="25762">
                  <c:v>2.4653184021393954E-2</c:v>
                </c:pt>
                <c:pt idx="25763">
                  <c:v>2.4653184021393954E-2</c:v>
                </c:pt>
                <c:pt idx="25764">
                  <c:v>2.4569613906067156E-2</c:v>
                </c:pt>
                <c:pt idx="25765">
                  <c:v>2.4569613906067156E-2</c:v>
                </c:pt>
                <c:pt idx="25766">
                  <c:v>2.4486043790740486E-2</c:v>
                </c:pt>
                <c:pt idx="25767">
                  <c:v>2.4486043790740486E-2</c:v>
                </c:pt>
                <c:pt idx="25768">
                  <c:v>2.4486043790740486E-2</c:v>
                </c:pt>
                <c:pt idx="25769">
                  <c:v>2.4486043790740486E-2</c:v>
                </c:pt>
                <c:pt idx="25770">
                  <c:v>2.4402473675413722E-2</c:v>
                </c:pt>
                <c:pt idx="25771">
                  <c:v>2.4402473675413722E-2</c:v>
                </c:pt>
                <c:pt idx="25772">
                  <c:v>2.4402473675413722E-2</c:v>
                </c:pt>
                <c:pt idx="25773">
                  <c:v>2.4402473675413722E-2</c:v>
                </c:pt>
                <c:pt idx="25774">
                  <c:v>2.4402473675413722E-2</c:v>
                </c:pt>
                <c:pt idx="25775">
                  <c:v>2.4318903560086935E-2</c:v>
                </c:pt>
                <c:pt idx="25776">
                  <c:v>2.4318903560086935E-2</c:v>
                </c:pt>
                <c:pt idx="25777">
                  <c:v>2.4318903560086935E-2</c:v>
                </c:pt>
                <c:pt idx="25778">
                  <c:v>2.4318903560086935E-2</c:v>
                </c:pt>
                <c:pt idx="25779">
                  <c:v>2.4318903560086935E-2</c:v>
                </c:pt>
                <c:pt idx="25780">
                  <c:v>2.4318903560086935E-2</c:v>
                </c:pt>
                <c:pt idx="25781">
                  <c:v>2.4318903560086935E-2</c:v>
                </c:pt>
                <c:pt idx="25782">
                  <c:v>2.4318903560086935E-2</c:v>
                </c:pt>
                <c:pt idx="25783">
                  <c:v>2.4318903560086935E-2</c:v>
                </c:pt>
                <c:pt idx="25784">
                  <c:v>2.4318903560086935E-2</c:v>
                </c:pt>
                <c:pt idx="25785">
                  <c:v>2.4318903560086935E-2</c:v>
                </c:pt>
                <c:pt idx="25786">
                  <c:v>2.4318903560086935E-2</c:v>
                </c:pt>
                <c:pt idx="25787">
                  <c:v>2.4235333444760171E-2</c:v>
                </c:pt>
                <c:pt idx="25788">
                  <c:v>2.4235333444760171E-2</c:v>
                </c:pt>
                <c:pt idx="25789">
                  <c:v>2.4235333444760171E-2</c:v>
                </c:pt>
                <c:pt idx="25790">
                  <c:v>2.4235333444760171E-2</c:v>
                </c:pt>
                <c:pt idx="25791">
                  <c:v>2.4235333444760171E-2</c:v>
                </c:pt>
                <c:pt idx="25792">
                  <c:v>2.4235333444760171E-2</c:v>
                </c:pt>
                <c:pt idx="25793">
                  <c:v>2.4235333444760171E-2</c:v>
                </c:pt>
                <c:pt idx="25794">
                  <c:v>2.4151763329433373E-2</c:v>
                </c:pt>
                <c:pt idx="25795">
                  <c:v>2.4151763329433373E-2</c:v>
                </c:pt>
                <c:pt idx="25796">
                  <c:v>2.4151763329433373E-2</c:v>
                </c:pt>
                <c:pt idx="25797">
                  <c:v>2.4151763329433373E-2</c:v>
                </c:pt>
                <c:pt idx="25798">
                  <c:v>2.4151763329433373E-2</c:v>
                </c:pt>
                <c:pt idx="25799">
                  <c:v>2.4151763329433373E-2</c:v>
                </c:pt>
                <c:pt idx="25800">
                  <c:v>2.4151763329433373E-2</c:v>
                </c:pt>
                <c:pt idx="25801">
                  <c:v>2.4151763329433373E-2</c:v>
                </c:pt>
                <c:pt idx="25802">
                  <c:v>2.4151763329433373E-2</c:v>
                </c:pt>
                <c:pt idx="25803">
                  <c:v>2.4151763329433373E-2</c:v>
                </c:pt>
                <c:pt idx="25804">
                  <c:v>2.4068193214106581E-2</c:v>
                </c:pt>
                <c:pt idx="25805">
                  <c:v>2.4068193214106581E-2</c:v>
                </c:pt>
                <c:pt idx="25806">
                  <c:v>2.4068193214106581E-2</c:v>
                </c:pt>
                <c:pt idx="25807">
                  <c:v>2.4068193214106581E-2</c:v>
                </c:pt>
                <c:pt idx="25808">
                  <c:v>2.4068193214106581E-2</c:v>
                </c:pt>
                <c:pt idx="25809">
                  <c:v>2.4068193214106581E-2</c:v>
                </c:pt>
                <c:pt idx="25810">
                  <c:v>2.4068193214106581E-2</c:v>
                </c:pt>
                <c:pt idx="25811">
                  <c:v>2.4068193214106581E-2</c:v>
                </c:pt>
                <c:pt idx="25812">
                  <c:v>2.3984623098779911E-2</c:v>
                </c:pt>
                <c:pt idx="25813">
                  <c:v>2.3984623098779911E-2</c:v>
                </c:pt>
                <c:pt idx="25814">
                  <c:v>2.3984623098779911E-2</c:v>
                </c:pt>
                <c:pt idx="25815">
                  <c:v>2.3984623098779911E-2</c:v>
                </c:pt>
                <c:pt idx="25816">
                  <c:v>2.3984623098779911E-2</c:v>
                </c:pt>
                <c:pt idx="25817">
                  <c:v>2.3901052983453148E-2</c:v>
                </c:pt>
                <c:pt idx="25818">
                  <c:v>2.3901052983453148E-2</c:v>
                </c:pt>
                <c:pt idx="25819">
                  <c:v>2.3901052983453148E-2</c:v>
                </c:pt>
                <c:pt idx="25820">
                  <c:v>2.3901052983453148E-2</c:v>
                </c:pt>
                <c:pt idx="25821">
                  <c:v>2.3901052983453148E-2</c:v>
                </c:pt>
                <c:pt idx="25822">
                  <c:v>2.3901052983453148E-2</c:v>
                </c:pt>
                <c:pt idx="25823">
                  <c:v>2.3901052983453148E-2</c:v>
                </c:pt>
                <c:pt idx="25824">
                  <c:v>2.3901052983453148E-2</c:v>
                </c:pt>
                <c:pt idx="25825">
                  <c:v>2.3901052983453148E-2</c:v>
                </c:pt>
                <c:pt idx="25826">
                  <c:v>2.3901052983453148E-2</c:v>
                </c:pt>
                <c:pt idx="25827">
                  <c:v>2.381748286812636E-2</c:v>
                </c:pt>
                <c:pt idx="25828">
                  <c:v>2.381748286812636E-2</c:v>
                </c:pt>
                <c:pt idx="25829">
                  <c:v>2.381748286812636E-2</c:v>
                </c:pt>
                <c:pt idx="25830">
                  <c:v>2.381748286812636E-2</c:v>
                </c:pt>
                <c:pt idx="25831">
                  <c:v>2.381748286812636E-2</c:v>
                </c:pt>
                <c:pt idx="25832">
                  <c:v>2.381748286812636E-2</c:v>
                </c:pt>
                <c:pt idx="25833">
                  <c:v>2.381748286812636E-2</c:v>
                </c:pt>
                <c:pt idx="25834">
                  <c:v>2.381748286812636E-2</c:v>
                </c:pt>
                <c:pt idx="25835">
                  <c:v>2.381748286812636E-2</c:v>
                </c:pt>
                <c:pt idx="25836">
                  <c:v>2.381748286812636E-2</c:v>
                </c:pt>
                <c:pt idx="25837">
                  <c:v>2.381748286812636E-2</c:v>
                </c:pt>
                <c:pt idx="25838">
                  <c:v>2.381748286812636E-2</c:v>
                </c:pt>
                <c:pt idx="25839">
                  <c:v>2.3733912752799589E-2</c:v>
                </c:pt>
                <c:pt idx="25840">
                  <c:v>2.3733912752799589E-2</c:v>
                </c:pt>
                <c:pt idx="25841">
                  <c:v>2.3733912752799589E-2</c:v>
                </c:pt>
                <c:pt idx="25842">
                  <c:v>2.3733912752799589E-2</c:v>
                </c:pt>
                <c:pt idx="25843">
                  <c:v>2.3733912752799589E-2</c:v>
                </c:pt>
                <c:pt idx="25844">
                  <c:v>2.3650342637472805E-2</c:v>
                </c:pt>
                <c:pt idx="25845">
                  <c:v>2.3650342637472805E-2</c:v>
                </c:pt>
                <c:pt idx="25846">
                  <c:v>2.3650342637472805E-2</c:v>
                </c:pt>
                <c:pt idx="25847">
                  <c:v>2.3650342637472805E-2</c:v>
                </c:pt>
                <c:pt idx="25848">
                  <c:v>2.3650342637472805E-2</c:v>
                </c:pt>
                <c:pt idx="25849">
                  <c:v>2.3650342637472805E-2</c:v>
                </c:pt>
                <c:pt idx="25850">
                  <c:v>2.3566772522146128E-2</c:v>
                </c:pt>
                <c:pt idx="25851">
                  <c:v>2.3566772522146128E-2</c:v>
                </c:pt>
                <c:pt idx="25852">
                  <c:v>2.3566772522146128E-2</c:v>
                </c:pt>
                <c:pt idx="25853">
                  <c:v>2.3566772522146128E-2</c:v>
                </c:pt>
                <c:pt idx="25854">
                  <c:v>2.3566772522146128E-2</c:v>
                </c:pt>
                <c:pt idx="25855">
                  <c:v>2.3566772522146128E-2</c:v>
                </c:pt>
                <c:pt idx="25856">
                  <c:v>2.3566772522146128E-2</c:v>
                </c:pt>
                <c:pt idx="25857">
                  <c:v>2.3483202406819368E-2</c:v>
                </c:pt>
                <c:pt idx="25858">
                  <c:v>2.3483202406819368E-2</c:v>
                </c:pt>
                <c:pt idx="25859">
                  <c:v>2.3483202406819368E-2</c:v>
                </c:pt>
                <c:pt idx="25860">
                  <c:v>2.3399632291492545E-2</c:v>
                </c:pt>
                <c:pt idx="25861">
                  <c:v>2.3316062176165785E-2</c:v>
                </c:pt>
                <c:pt idx="25862">
                  <c:v>2.3316062176165785E-2</c:v>
                </c:pt>
                <c:pt idx="25863">
                  <c:v>2.3316062176165785E-2</c:v>
                </c:pt>
                <c:pt idx="25864">
                  <c:v>2.3232492060838994E-2</c:v>
                </c:pt>
                <c:pt idx="25865">
                  <c:v>2.3232492060838994E-2</c:v>
                </c:pt>
                <c:pt idx="25866">
                  <c:v>2.3148921945512324E-2</c:v>
                </c:pt>
                <c:pt idx="25867">
                  <c:v>2.3148921945512324E-2</c:v>
                </c:pt>
                <c:pt idx="25868">
                  <c:v>2.3148921945512324E-2</c:v>
                </c:pt>
                <c:pt idx="25869">
                  <c:v>2.3148921945512324E-2</c:v>
                </c:pt>
                <c:pt idx="25870">
                  <c:v>2.3148921945512324E-2</c:v>
                </c:pt>
                <c:pt idx="25871">
                  <c:v>2.3148921945512324E-2</c:v>
                </c:pt>
                <c:pt idx="25872">
                  <c:v>2.3148921945512324E-2</c:v>
                </c:pt>
                <c:pt idx="25873">
                  <c:v>2.3148921945512324E-2</c:v>
                </c:pt>
                <c:pt idx="25874">
                  <c:v>2.3148921945512324E-2</c:v>
                </c:pt>
                <c:pt idx="25875">
                  <c:v>2.3148921945512324E-2</c:v>
                </c:pt>
                <c:pt idx="25876">
                  <c:v>2.3065351830185543E-2</c:v>
                </c:pt>
                <c:pt idx="25877">
                  <c:v>2.3065351830185543E-2</c:v>
                </c:pt>
                <c:pt idx="25878">
                  <c:v>2.3065351830185543E-2</c:v>
                </c:pt>
                <c:pt idx="25879">
                  <c:v>2.3065351830185543E-2</c:v>
                </c:pt>
                <c:pt idx="25880">
                  <c:v>2.2981781714858773E-2</c:v>
                </c:pt>
                <c:pt idx="25881">
                  <c:v>2.2981781714858773E-2</c:v>
                </c:pt>
                <c:pt idx="25882">
                  <c:v>2.2898211599531992E-2</c:v>
                </c:pt>
                <c:pt idx="25883">
                  <c:v>2.2898211599531992E-2</c:v>
                </c:pt>
                <c:pt idx="25884">
                  <c:v>2.2898211599531992E-2</c:v>
                </c:pt>
                <c:pt idx="25885">
                  <c:v>2.2898211599531992E-2</c:v>
                </c:pt>
                <c:pt idx="25886">
                  <c:v>2.2898211599531992E-2</c:v>
                </c:pt>
                <c:pt idx="25887">
                  <c:v>2.2898211599531992E-2</c:v>
                </c:pt>
                <c:pt idx="25888">
                  <c:v>2.2898211599531992E-2</c:v>
                </c:pt>
                <c:pt idx="25889">
                  <c:v>2.2898211599531992E-2</c:v>
                </c:pt>
                <c:pt idx="25890">
                  <c:v>2.2898211599531992E-2</c:v>
                </c:pt>
                <c:pt idx="25891">
                  <c:v>2.2898211599531992E-2</c:v>
                </c:pt>
                <c:pt idx="25892">
                  <c:v>2.2898211599531992E-2</c:v>
                </c:pt>
                <c:pt idx="25893">
                  <c:v>2.2898211599531992E-2</c:v>
                </c:pt>
                <c:pt idx="25894">
                  <c:v>2.2814641484205218E-2</c:v>
                </c:pt>
                <c:pt idx="25895">
                  <c:v>2.2814641484205218E-2</c:v>
                </c:pt>
                <c:pt idx="25896">
                  <c:v>2.2731071368878548E-2</c:v>
                </c:pt>
                <c:pt idx="25897">
                  <c:v>2.264750125355176E-2</c:v>
                </c:pt>
                <c:pt idx="25898">
                  <c:v>2.264750125355176E-2</c:v>
                </c:pt>
                <c:pt idx="25899">
                  <c:v>2.264750125355176E-2</c:v>
                </c:pt>
                <c:pt idx="25900">
                  <c:v>2.264750125355176E-2</c:v>
                </c:pt>
                <c:pt idx="25901">
                  <c:v>2.2563931138224986E-2</c:v>
                </c:pt>
                <c:pt idx="25902">
                  <c:v>2.2563931138224986E-2</c:v>
                </c:pt>
                <c:pt idx="25903">
                  <c:v>2.2563931138224986E-2</c:v>
                </c:pt>
                <c:pt idx="25904">
                  <c:v>2.2563931138224986E-2</c:v>
                </c:pt>
                <c:pt idx="25905">
                  <c:v>2.2563931138224986E-2</c:v>
                </c:pt>
                <c:pt idx="25906">
                  <c:v>2.2563931138224986E-2</c:v>
                </c:pt>
                <c:pt idx="25907">
                  <c:v>2.2563931138224986E-2</c:v>
                </c:pt>
                <c:pt idx="25908">
                  <c:v>2.2563931138224986E-2</c:v>
                </c:pt>
                <c:pt idx="25909">
                  <c:v>2.2563931138224986E-2</c:v>
                </c:pt>
                <c:pt idx="25910">
                  <c:v>2.2563931138224986E-2</c:v>
                </c:pt>
                <c:pt idx="25911">
                  <c:v>2.2480361022898205E-2</c:v>
                </c:pt>
                <c:pt idx="25912">
                  <c:v>2.2480361022898205E-2</c:v>
                </c:pt>
                <c:pt idx="25913">
                  <c:v>2.2480361022898205E-2</c:v>
                </c:pt>
                <c:pt idx="25914">
                  <c:v>2.2480361022898205E-2</c:v>
                </c:pt>
                <c:pt idx="25915">
                  <c:v>2.2480361022898205E-2</c:v>
                </c:pt>
                <c:pt idx="25916">
                  <c:v>2.2480361022898205E-2</c:v>
                </c:pt>
                <c:pt idx="25917">
                  <c:v>2.2480361022898205E-2</c:v>
                </c:pt>
                <c:pt idx="25918">
                  <c:v>2.2480361022898205E-2</c:v>
                </c:pt>
                <c:pt idx="25919">
                  <c:v>2.239679090757141E-2</c:v>
                </c:pt>
                <c:pt idx="25920">
                  <c:v>2.239679090757141E-2</c:v>
                </c:pt>
                <c:pt idx="25921">
                  <c:v>2.239679090757141E-2</c:v>
                </c:pt>
                <c:pt idx="25922">
                  <c:v>2.239679090757141E-2</c:v>
                </c:pt>
                <c:pt idx="25923">
                  <c:v>2.2313220792244754E-2</c:v>
                </c:pt>
                <c:pt idx="25924">
                  <c:v>2.2313220792244754E-2</c:v>
                </c:pt>
                <c:pt idx="25925">
                  <c:v>2.2313220792244754E-2</c:v>
                </c:pt>
                <c:pt idx="25926">
                  <c:v>2.2313220792244754E-2</c:v>
                </c:pt>
                <c:pt idx="25927">
                  <c:v>2.2229650676917966E-2</c:v>
                </c:pt>
                <c:pt idx="25928">
                  <c:v>2.2229650676917966E-2</c:v>
                </c:pt>
                <c:pt idx="25929">
                  <c:v>2.2229650676917966E-2</c:v>
                </c:pt>
                <c:pt idx="25930">
                  <c:v>2.2146080561591185E-2</c:v>
                </c:pt>
                <c:pt idx="25931">
                  <c:v>2.2146080561591185E-2</c:v>
                </c:pt>
                <c:pt idx="25932">
                  <c:v>2.2146080561591185E-2</c:v>
                </c:pt>
                <c:pt idx="25933">
                  <c:v>2.2146080561591185E-2</c:v>
                </c:pt>
                <c:pt idx="25934">
                  <c:v>2.2146080561591185E-2</c:v>
                </c:pt>
                <c:pt idx="25935">
                  <c:v>2.2146080561591185E-2</c:v>
                </c:pt>
                <c:pt idx="25936">
                  <c:v>2.2062510446264411E-2</c:v>
                </c:pt>
                <c:pt idx="25937">
                  <c:v>2.2062510446264411E-2</c:v>
                </c:pt>
                <c:pt idx="25938">
                  <c:v>2.2062510446264411E-2</c:v>
                </c:pt>
                <c:pt idx="25939">
                  <c:v>2.2062510446264411E-2</c:v>
                </c:pt>
                <c:pt idx="25940">
                  <c:v>2.1978940330937613E-2</c:v>
                </c:pt>
                <c:pt idx="25941">
                  <c:v>2.1895370215610971E-2</c:v>
                </c:pt>
                <c:pt idx="25942">
                  <c:v>2.1811800100284183E-2</c:v>
                </c:pt>
                <c:pt idx="25943">
                  <c:v>2.1811800100284183E-2</c:v>
                </c:pt>
                <c:pt idx="25944">
                  <c:v>2.1811800100284183E-2</c:v>
                </c:pt>
                <c:pt idx="25945">
                  <c:v>2.1811800100284183E-2</c:v>
                </c:pt>
                <c:pt idx="25946">
                  <c:v>2.1811800100284183E-2</c:v>
                </c:pt>
                <c:pt idx="25947">
                  <c:v>2.1811800100284183E-2</c:v>
                </c:pt>
                <c:pt idx="25948">
                  <c:v>2.1811800100284183E-2</c:v>
                </c:pt>
                <c:pt idx="25949">
                  <c:v>2.1811800100284183E-2</c:v>
                </c:pt>
                <c:pt idx="25950">
                  <c:v>2.1811800100284183E-2</c:v>
                </c:pt>
                <c:pt idx="25951">
                  <c:v>2.1811800100284183E-2</c:v>
                </c:pt>
                <c:pt idx="25952">
                  <c:v>2.1811800100284183E-2</c:v>
                </c:pt>
                <c:pt idx="25953">
                  <c:v>2.1811800100284183E-2</c:v>
                </c:pt>
                <c:pt idx="25954">
                  <c:v>2.1728229984957381E-2</c:v>
                </c:pt>
                <c:pt idx="25955">
                  <c:v>2.16446598696306E-2</c:v>
                </c:pt>
                <c:pt idx="25956">
                  <c:v>2.16446598696306E-2</c:v>
                </c:pt>
                <c:pt idx="25957">
                  <c:v>2.16446598696306E-2</c:v>
                </c:pt>
                <c:pt idx="25958">
                  <c:v>2.16446598696306E-2</c:v>
                </c:pt>
                <c:pt idx="25959">
                  <c:v>2.16446598696306E-2</c:v>
                </c:pt>
                <c:pt idx="25960">
                  <c:v>2.16446598696306E-2</c:v>
                </c:pt>
                <c:pt idx="25961">
                  <c:v>2.16446598696306E-2</c:v>
                </c:pt>
                <c:pt idx="25962">
                  <c:v>2.16446598696306E-2</c:v>
                </c:pt>
                <c:pt idx="25963">
                  <c:v>2.16446598696306E-2</c:v>
                </c:pt>
                <c:pt idx="25964">
                  <c:v>2.16446598696306E-2</c:v>
                </c:pt>
                <c:pt idx="25965">
                  <c:v>2.1561089754303819E-2</c:v>
                </c:pt>
                <c:pt idx="25966">
                  <c:v>2.1561089754303819E-2</c:v>
                </c:pt>
                <c:pt idx="25967">
                  <c:v>2.1561089754303819E-2</c:v>
                </c:pt>
                <c:pt idx="25968">
                  <c:v>2.1477519638977163E-2</c:v>
                </c:pt>
                <c:pt idx="25969">
                  <c:v>2.1477519638977163E-2</c:v>
                </c:pt>
                <c:pt idx="25970">
                  <c:v>2.1477519638977163E-2</c:v>
                </c:pt>
                <c:pt idx="25971">
                  <c:v>2.1477519638977163E-2</c:v>
                </c:pt>
                <c:pt idx="25972">
                  <c:v>2.1477519638977163E-2</c:v>
                </c:pt>
                <c:pt idx="25973">
                  <c:v>2.1477519638977163E-2</c:v>
                </c:pt>
                <c:pt idx="25974">
                  <c:v>2.1393949523650389E-2</c:v>
                </c:pt>
                <c:pt idx="25975">
                  <c:v>2.1310379408323608E-2</c:v>
                </c:pt>
                <c:pt idx="25976">
                  <c:v>2.1310379408323608E-2</c:v>
                </c:pt>
                <c:pt idx="25977">
                  <c:v>2.1310379408323608E-2</c:v>
                </c:pt>
                <c:pt idx="25978">
                  <c:v>2.1226809292996807E-2</c:v>
                </c:pt>
                <c:pt idx="25979">
                  <c:v>2.1226809292996807E-2</c:v>
                </c:pt>
                <c:pt idx="25980">
                  <c:v>2.1143239177670043E-2</c:v>
                </c:pt>
                <c:pt idx="25981">
                  <c:v>2.1143239177670043E-2</c:v>
                </c:pt>
                <c:pt idx="25982">
                  <c:v>2.1143239177670043E-2</c:v>
                </c:pt>
                <c:pt idx="25983">
                  <c:v>2.1143239177670043E-2</c:v>
                </c:pt>
                <c:pt idx="25984">
                  <c:v>2.1143239177670043E-2</c:v>
                </c:pt>
                <c:pt idx="25985">
                  <c:v>2.1143239177670043E-2</c:v>
                </c:pt>
                <c:pt idx="25986">
                  <c:v>2.1143239177670043E-2</c:v>
                </c:pt>
                <c:pt idx="25987">
                  <c:v>2.1143239177670043E-2</c:v>
                </c:pt>
                <c:pt idx="25988">
                  <c:v>2.1143239177670043E-2</c:v>
                </c:pt>
                <c:pt idx="25989">
                  <c:v>2.1143239177670043E-2</c:v>
                </c:pt>
                <c:pt idx="25990">
                  <c:v>2.1143239177670043E-2</c:v>
                </c:pt>
                <c:pt idx="25991">
                  <c:v>2.1059669062343363E-2</c:v>
                </c:pt>
                <c:pt idx="25992">
                  <c:v>2.1059669062343363E-2</c:v>
                </c:pt>
                <c:pt idx="25993">
                  <c:v>2.1059669062343363E-2</c:v>
                </c:pt>
                <c:pt idx="25994">
                  <c:v>2.1059669062343363E-2</c:v>
                </c:pt>
                <c:pt idx="25995">
                  <c:v>2.1059669062343363E-2</c:v>
                </c:pt>
                <c:pt idx="25996">
                  <c:v>2.1059669062343363E-2</c:v>
                </c:pt>
                <c:pt idx="25997">
                  <c:v>2.1059669062343363E-2</c:v>
                </c:pt>
                <c:pt idx="25998">
                  <c:v>2.1059669062343363E-2</c:v>
                </c:pt>
                <c:pt idx="25999">
                  <c:v>2.1059669062343363E-2</c:v>
                </c:pt>
                <c:pt idx="26000">
                  <c:v>2.0976098947016582E-2</c:v>
                </c:pt>
                <c:pt idx="26001">
                  <c:v>2.0976098947016582E-2</c:v>
                </c:pt>
                <c:pt idx="26002">
                  <c:v>2.0976098947016582E-2</c:v>
                </c:pt>
                <c:pt idx="26003">
                  <c:v>2.0976098947016582E-2</c:v>
                </c:pt>
                <c:pt idx="26004">
                  <c:v>2.0892528831689794E-2</c:v>
                </c:pt>
                <c:pt idx="26005">
                  <c:v>2.0892528831689794E-2</c:v>
                </c:pt>
                <c:pt idx="26006">
                  <c:v>2.0892528831689794E-2</c:v>
                </c:pt>
                <c:pt idx="26007">
                  <c:v>2.0892528831689794E-2</c:v>
                </c:pt>
                <c:pt idx="26008">
                  <c:v>2.0892528831689794E-2</c:v>
                </c:pt>
                <c:pt idx="26009">
                  <c:v>2.0892528831689794E-2</c:v>
                </c:pt>
                <c:pt idx="26010">
                  <c:v>2.0892528831689794E-2</c:v>
                </c:pt>
                <c:pt idx="26011">
                  <c:v>2.0892528831689794E-2</c:v>
                </c:pt>
                <c:pt idx="26012">
                  <c:v>2.0892528831689794E-2</c:v>
                </c:pt>
                <c:pt idx="26013">
                  <c:v>2.0892528831689794E-2</c:v>
                </c:pt>
                <c:pt idx="26014">
                  <c:v>2.0892528831689794E-2</c:v>
                </c:pt>
                <c:pt idx="26015">
                  <c:v>2.0892528831689794E-2</c:v>
                </c:pt>
                <c:pt idx="26016">
                  <c:v>2.0892528831689794E-2</c:v>
                </c:pt>
                <c:pt idx="26017">
                  <c:v>2.0892528831689794E-2</c:v>
                </c:pt>
                <c:pt idx="26018">
                  <c:v>2.0892528831689794E-2</c:v>
                </c:pt>
                <c:pt idx="26019">
                  <c:v>2.0892528831689794E-2</c:v>
                </c:pt>
                <c:pt idx="26020">
                  <c:v>2.0892528831689794E-2</c:v>
                </c:pt>
                <c:pt idx="26021">
                  <c:v>2.0892528831689794E-2</c:v>
                </c:pt>
                <c:pt idx="26022">
                  <c:v>2.0892528831689794E-2</c:v>
                </c:pt>
                <c:pt idx="26023">
                  <c:v>2.080895871636303E-2</c:v>
                </c:pt>
                <c:pt idx="26024">
                  <c:v>2.080895871636303E-2</c:v>
                </c:pt>
                <c:pt idx="26025">
                  <c:v>2.080895871636303E-2</c:v>
                </c:pt>
                <c:pt idx="26026">
                  <c:v>2.080895871636303E-2</c:v>
                </c:pt>
                <c:pt idx="26027">
                  <c:v>2.0725388601036232E-2</c:v>
                </c:pt>
                <c:pt idx="26028">
                  <c:v>2.0641818485709597E-2</c:v>
                </c:pt>
                <c:pt idx="26029">
                  <c:v>2.0641818485709597E-2</c:v>
                </c:pt>
                <c:pt idx="26030">
                  <c:v>2.0641818485709597E-2</c:v>
                </c:pt>
                <c:pt idx="26031">
                  <c:v>2.0641818485709597E-2</c:v>
                </c:pt>
                <c:pt idx="26032">
                  <c:v>2.0641818485709597E-2</c:v>
                </c:pt>
                <c:pt idx="26033">
                  <c:v>2.0558248370382781E-2</c:v>
                </c:pt>
                <c:pt idx="26034">
                  <c:v>2.0558248370382781E-2</c:v>
                </c:pt>
                <c:pt idx="26035">
                  <c:v>2.0558248370382781E-2</c:v>
                </c:pt>
                <c:pt idx="26036">
                  <c:v>2.0558248370382781E-2</c:v>
                </c:pt>
                <c:pt idx="26037">
                  <c:v>2.0558248370382781E-2</c:v>
                </c:pt>
                <c:pt idx="26038">
                  <c:v>2.0558248370382781E-2</c:v>
                </c:pt>
                <c:pt idx="26039">
                  <c:v>2.0558248370382781E-2</c:v>
                </c:pt>
                <c:pt idx="26040">
                  <c:v>2.0558248370382781E-2</c:v>
                </c:pt>
                <c:pt idx="26041">
                  <c:v>2.0558248370382781E-2</c:v>
                </c:pt>
                <c:pt idx="26042">
                  <c:v>2.0558248370382781E-2</c:v>
                </c:pt>
                <c:pt idx="26043">
                  <c:v>2.0558248370382781E-2</c:v>
                </c:pt>
                <c:pt idx="26044">
                  <c:v>2.0558248370382781E-2</c:v>
                </c:pt>
                <c:pt idx="26045">
                  <c:v>2.0558248370382781E-2</c:v>
                </c:pt>
                <c:pt idx="26046">
                  <c:v>2.0558248370382781E-2</c:v>
                </c:pt>
                <c:pt idx="26047">
                  <c:v>2.0558248370382781E-2</c:v>
                </c:pt>
                <c:pt idx="26048">
                  <c:v>2.0558248370382781E-2</c:v>
                </c:pt>
                <c:pt idx="26049">
                  <c:v>2.0558248370382781E-2</c:v>
                </c:pt>
                <c:pt idx="26050">
                  <c:v>2.0558248370382781E-2</c:v>
                </c:pt>
                <c:pt idx="26051">
                  <c:v>2.0474678255056007E-2</c:v>
                </c:pt>
                <c:pt idx="26052">
                  <c:v>2.0391108139729233E-2</c:v>
                </c:pt>
                <c:pt idx="26053">
                  <c:v>2.0391108139729233E-2</c:v>
                </c:pt>
                <c:pt idx="26054">
                  <c:v>2.0391108139729233E-2</c:v>
                </c:pt>
                <c:pt idx="26055">
                  <c:v>2.0391108139729233E-2</c:v>
                </c:pt>
                <c:pt idx="26056">
                  <c:v>2.0391108139729233E-2</c:v>
                </c:pt>
                <c:pt idx="26057">
                  <c:v>2.0391108139729233E-2</c:v>
                </c:pt>
                <c:pt idx="26058">
                  <c:v>2.0391108139729233E-2</c:v>
                </c:pt>
                <c:pt idx="26059">
                  <c:v>2.0391108139729233E-2</c:v>
                </c:pt>
                <c:pt idx="26060">
                  <c:v>2.0391108139729233E-2</c:v>
                </c:pt>
                <c:pt idx="26061">
                  <c:v>2.0391108139729233E-2</c:v>
                </c:pt>
                <c:pt idx="26062">
                  <c:v>2.0391108139729233E-2</c:v>
                </c:pt>
                <c:pt idx="26063">
                  <c:v>2.0391108139729233E-2</c:v>
                </c:pt>
                <c:pt idx="26064">
                  <c:v>2.0391108139729233E-2</c:v>
                </c:pt>
                <c:pt idx="26065">
                  <c:v>2.0391108139729233E-2</c:v>
                </c:pt>
                <c:pt idx="26066">
                  <c:v>2.0391108139729233E-2</c:v>
                </c:pt>
                <c:pt idx="26067">
                  <c:v>2.0307538024402442E-2</c:v>
                </c:pt>
                <c:pt idx="26068">
                  <c:v>2.0307538024402442E-2</c:v>
                </c:pt>
                <c:pt idx="26069">
                  <c:v>2.0307538024402442E-2</c:v>
                </c:pt>
                <c:pt idx="26070">
                  <c:v>2.0223967909075789E-2</c:v>
                </c:pt>
                <c:pt idx="26071">
                  <c:v>2.0223967909075789E-2</c:v>
                </c:pt>
                <c:pt idx="26072">
                  <c:v>2.0140397793748991E-2</c:v>
                </c:pt>
                <c:pt idx="26073">
                  <c:v>2.0140397793748991E-2</c:v>
                </c:pt>
                <c:pt idx="26074">
                  <c:v>2.005682767842222E-2</c:v>
                </c:pt>
                <c:pt idx="26075">
                  <c:v>2.005682767842222E-2</c:v>
                </c:pt>
                <c:pt idx="26076">
                  <c:v>2.005682767842222E-2</c:v>
                </c:pt>
                <c:pt idx="26077">
                  <c:v>2.005682767842222E-2</c:v>
                </c:pt>
                <c:pt idx="26078">
                  <c:v>2.005682767842222E-2</c:v>
                </c:pt>
                <c:pt idx="26079">
                  <c:v>2.005682767842222E-2</c:v>
                </c:pt>
                <c:pt idx="26080">
                  <c:v>2.005682767842222E-2</c:v>
                </c:pt>
                <c:pt idx="26081">
                  <c:v>2.005682767842222E-2</c:v>
                </c:pt>
                <c:pt idx="26082">
                  <c:v>2.005682767842222E-2</c:v>
                </c:pt>
                <c:pt idx="26083">
                  <c:v>2.005682767842222E-2</c:v>
                </c:pt>
                <c:pt idx="26084">
                  <c:v>2.005682767842222E-2</c:v>
                </c:pt>
                <c:pt idx="26085">
                  <c:v>2.005682767842222E-2</c:v>
                </c:pt>
                <c:pt idx="26086">
                  <c:v>2.005682767842222E-2</c:v>
                </c:pt>
                <c:pt idx="26087">
                  <c:v>2.005682767842222E-2</c:v>
                </c:pt>
                <c:pt idx="26088">
                  <c:v>2.005682767842222E-2</c:v>
                </c:pt>
                <c:pt idx="26089">
                  <c:v>2.005682767842222E-2</c:v>
                </c:pt>
                <c:pt idx="26090">
                  <c:v>2.005682767842222E-2</c:v>
                </c:pt>
                <c:pt idx="26091">
                  <c:v>2.005682767842222E-2</c:v>
                </c:pt>
                <c:pt idx="26092">
                  <c:v>1.9973257563095426E-2</c:v>
                </c:pt>
                <c:pt idx="26093">
                  <c:v>1.9973257563095426E-2</c:v>
                </c:pt>
                <c:pt idx="26094">
                  <c:v>1.9973257563095426E-2</c:v>
                </c:pt>
                <c:pt idx="26095">
                  <c:v>1.9973257563095426E-2</c:v>
                </c:pt>
                <c:pt idx="26096">
                  <c:v>1.9973257563095426E-2</c:v>
                </c:pt>
                <c:pt idx="26097">
                  <c:v>1.9973257563095426E-2</c:v>
                </c:pt>
                <c:pt idx="26098">
                  <c:v>1.9973257563095426E-2</c:v>
                </c:pt>
                <c:pt idx="26099">
                  <c:v>1.9973257563095426E-2</c:v>
                </c:pt>
                <c:pt idx="26100">
                  <c:v>1.9973257563095426E-2</c:v>
                </c:pt>
                <c:pt idx="26101">
                  <c:v>1.9973257563095426E-2</c:v>
                </c:pt>
                <c:pt idx="26102">
                  <c:v>1.9973257563095426E-2</c:v>
                </c:pt>
                <c:pt idx="26103">
                  <c:v>1.9973257563095426E-2</c:v>
                </c:pt>
                <c:pt idx="26104">
                  <c:v>1.9973257563095426E-2</c:v>
                </c:pt>
                <c:pt idx="26105">
                  <c:v>1.9973257563095426E-2</c:v>
                </c:pt>
                <c:pt idx="26106">
                  <c:v>1.9973257563095426E-2</c:v>
                </c:pt>
                <c:pt idx="26107">
                  <c:v>1.9973257563095426E-2</c:v>
                </c:pt>
                <c:pt idx="26108">
                  <c:v>1.9973257563095426E-2</c:v>
                </c:pt>
                <c:pt idx="26109">
                  <c:v>1.9973257563095426E-2</c:v>
                </c:pt>
                <c:pt idx="26110">
                  <c:v>1.9973257563095426E-2</c:v>
                </c:pt>
                <c:pt idx="26111">
                  <c:v>1.9973257563095426E-2</c:v>
                </c:pt>
                <c:pt idx="26112">
                  <c:v>1.9973257563095426E-2</c:v>
                </c:pt>
                <c:pt idx="26113">
                  <c:v>1.9973257563095426E-2</c:v>
                </c:pt>
                <c:pt idx="26114">
                  <c:v>1.9889687447768652E-2</c:v>
                </c:pt>
                <c:pt idx="26115">
                  <c:v>1.9889687447768652E-2</c:v>
                </c:pt>
                <c:pt idx="26116">
                  <c:v>1.9889687447768652E-2</c:v>
                </c:pt>
                <c:pt idx="26117">
                  <c:v>1.9889687447768652E-2</c:v>
                </c:pt>
                <c:pt idx="26118">
                  <c:v>1.9889687447768652E-2</c:v>
                </c:pt>
                <c:pt idx="26119">
                  <c:v>1.9889687447768652E-2</c:v>
                </c:pt>
                <c:pt idx="26120">
                  <c:v>1.9889687447768652E-2</c:v>
                </c:pt>
                <c:pt idx="26121">
                  <c:v>1.9889687447768652E-2</c:v>
                </c:pt>
                <c:pt idx="26122">
                  <c:v>1.9889687447768652E-2</c:v>
                </c:pt>
                <c:pt idx="26123">
                  <c:v>1.9889687447768652E-2</c:v>
                </c:pt>
                <c:pt idx="26124">
                  <c:v>1.9806117332441864E-2</c:v>
                </c:pt>
                <c:pt idx="26125">
                  <c:v>1.9806117332441864E-2</c:v>
                </c:pt>
                <c:pt idx="26126">
                  <c:v>1.9806117332441864E-2</c:v>
                </c:pt>
                <c:pt idx="26127">
                  <c:v>1.9806117332441864E-2</c:v>
                </c:pt>
                <c:pt idx="26128">
                  <c:v>1.9806117332441864E-2</c:v>
                </c:pt>
                <c:pt idx="26129">
                  <c:v>1.9806117332441864E-2</c:v>
                </c:pt>
                <c:pt idx="26130">
                  <c:v>1.9722547217115208E-2</c:v>
                </c:pt>
                <c:pt idx="26131">
                  <c:v>1.9722547217115208E-2</c:v>
                </c:pt>
                <c:pt idx="26132">
                  <c:v>1.9638977101788413E-2</c:v>
                </c:pt>
                <c:pt idx="26133">
                  <c:v>1.9638977101788413E-2</c:v>
                </c:pt>
                <c:pt idx="26134">
                  <c:v>1.9638977101788413E-2</c:v>
                </c:pt>
                <c:pt idx="26135">
                  <c:v>1.9638977101788413E-2</c:v>
                </c:pt>
                <c:pt idx="26136">
                  <c:v>1.9638977101788413E-2</c:v>
                </c:pt>
                <c:pt idx="26137">
                  <c:v>1.9555406986461632E-2</c:v>
                </c:pt>
                <c:pt idx="26138">
                  <c:v>1.9555406986461632E-2</c:v>
                </c:pt>
                <c:pt idx="26139">
                  <c:v>1.9555406986461632E-2</c:v>
                </c:pt>
                <c:pt idx="26140">
                  <c:v>1.9555406986461632E-2</c:v>
                </c:pt>
                <c:pt idx="26141">
                  <c:v>1.9555406986461632E-2</c:v>
                </c:pt>
                <c:pt idx="26142">
                  <c:v>1.9555406986461632E-2</c:v>
                </c:pt>
                <c:pt idx="26143">
                  <c:v>1.9555406986461632E-2</c:v>
                </c:pt>
                <c:pt idx="26144">
                  <c:v>1.9555406986461632E-2</c:v>
                </c:pt>
                <c:pt idx="26145">
                  <c:v>1.9555406986461632E-2</c:v>
                </c:pt>
                <c:pt idx="26146">
                  <c:v>1.9555406986461632E-2</c:v>
                </c:pt>
                <c:pt idx="26147">
                  <c:v>1.9555406986461632E-2</c:v>
                </c:pt>
                <c:pt idx="26148">
                  <c:v>1.9471836871134851E-2</c:v>
                </c:pt>
                <c:pt idx="26149">
                  <c:v>1.9471836871134851E-2</c:v>
                </c:pt>
                <c:pt idx="26150">
                  <c:v>1.9471836871134851E-2</c:v>
                </c:pt>
                <c:pt idx="26151">
                  <c:v>1.9471836871134851E-2</c:v>
                </c:pt>
                <c:pt idx="26152">
                  <c:v>1.9471836871134851E-2</c:v>
                </c:pt>
                <c:pt idx="26153">
                  <c:v>1.9471836871134851E-2</c:v>
                </c:pt>
                <c:pt idx="26154">
                  <c:v>1.9471836871134851E-2</c:v>
                </c:pt>
                <c:pt idx="26155">
                  <c:v>1.9471836871134851E-2</c:v>
                </c:pt>
                <c:pt idx="26156">
                  <c:v>1.938826675580807E-2</c:v>
                </c:pt>
                <c:pt idx="26157">
                  <c:v>1.93046966404814E-2</c:v>
                </c:pt>
                <c:pt idx="26158">
                  <c:v>1.93046966404814E-2</c:v>
                </c:pt>
                <c:pt idx="26159">
                  <c:v>1.9221126525154619E-2</c:v>
                </c:pt>
                <c:pt idx="26160">
                  <c:v>1.9221126525154619E-2</c:v>
                </c:pt>
                <c:pt idx="26161">
                  <c:v>1.9221126525154619E-2</c:v>
                </c:pt>
                <c:pt idx="26162">
                  <c:v>1.9221126525154619E-2</c:v>
                </c:pt>
                <c:pt idx="26163">
                  <c:v>1.9221126525154619E-2</c:v>
                </c:pt>
                <c:pt idx="26164">
                  <c:v>1.9221126525154619E-2</c:v>
                </c:pt>
                <c:pt idx="26165">
                  <c:v>1.9221126525154619E-2</c:v>
                </c:pt>
                <c:pt idx="26166">
                  <c:v>1.9221126525154619E-2</c:v>
                </c:pt>
                <c:pt idx="26167">
                  <c:v>1.9221126525154619E-2</c:v>
                </c:pt>
                <c:pt idx="26168">
                  <c:v>1.9221126525154619E-2</c:v>
                </c:pt>
                <c:pt idx="26169">
                  <c:v>1.9221126525154619E-2</c:v>
                </c:pt>
                <c:pt idx="26170">
                  <c:v>1.9221126525154619E-2</c:v>
                </c:pt>
                <c:pt idx="26171">
                  <c:v>1.9221126525154619E-2</c:v>
                </c:pt>
                <c:pt idx="26172">
                  <c:v>1.9221126525154619E-2</c:v>
                </c:pt>
                <c:pt idx="26173">
                  <c:v>1.9221126525154619E-2</c:v>
                </c:pt>
                <c:pt idx="26174">
                  <c:v>1.9221126525154619E-2</c:v>
                </c:pt>
                <c:pt idx="26175">
                  <c:v>1.9221126525154619E-2</c:v>
                </c:pt>
                <c:pt idx="26176">
                  <c:v>1.9221126525154619E-2</c:v>
                </c:pt>
                <c:pt idx="26177">
                  <c:v>1.9137556409827845E-2</c:v>
                </c:pt>
                <c:pt idx="26178">
                  <c:v>1.9137556409827845E-2</c:v>
                </c:pt>
                <c:pt idx="26179">
                  <c:v>1.9137556409827845E-2</c:v>
                </c:pt>
                <c:pt idx="26180">
                  <c:v>1.9137556409827845E-2</c:v>
                </c:pt>
                <c:pt idx="26181">
                  <c:v>1.9137556409827845E-2</c:v>
                </c:pt>
                <c:pt idx="26182">
                  <c:v>1.9137556409827845E-2</c:v>
                </c:pt>
                <c:pt idx="26183">
                  <c:v>1.9137556409827845E-2</c:v>
                </c:pt>
                <c:pt idx="26184">
                  <c:v>1.9137556409827845E-2</c:v>
                </c:pt>
                <c:pt idx="26185">
                  <c:v>1.9137556409827845E-2</c:v>
                </c:pt>
                <c:pt idx="26186">
                  <c:v>1.9137556409827845E-2</c:v>
                </c:pt>
                <c:pt idx="26187">
                  <c:v>1.9137556409827845E-2</c:v>
                </c:pt>
                <c:pt idx="26188">
                  <c:v>1.9053986294501057E-2</c:v>
                </c:pt>
                <c:pt idx="26189">
                  <c:v>1.9053986294501057E-2</c:v>
                </c:pt>
                <c:pt idx="26190">
                  <c:v>1.9053986294501057E-2</c:v>
                </c:pt>
                <c:pt idx="26191">
                  <c:v>1.9053986294501057E-2</c:v>
                </c:pt>
                <c:pt idx="26192">
                  <c:v>1.9053986294501057E-2</c:v>
                </c:pt>
                <c:pt idx="26193">
                  <c:v>1.9053986294501057E-2</c:v>
                </c:pt>
                <c:pt idx="26194">
                  <c:v>1.9053986294501057E-2</c:v>
                </c:pt>
                <c:pt idx="26195">
                  <c:v>1.9053986294501057E-2</c:v>
                </c:pt>
                <c:pt idx="26196">
                  <c:v>1.9053986294501057E-2</c:v>
                </c:pt>
                <c:pt idx="26197">
                  <c:v>1.9053986294501057E-2</c:v>
                </c:pt>
                <c:pt idx="26198">
                  <c:v>1.9053986294501057E-2</c:v>
                </c:pt>
                <c:pt idx="26199">
                  <c:v>1.8970416179174276E-2</c:v>
                </c:pt>
                <c:pt idx="26200">
                  <c:v>1.8970416179174276E-2</c:v>
                </c:pt>
                <c:pt idx="26201">
                  <c:v>1.8886846063847613E-2</c:v>
                </c:pt>
                <c:pt idx="26202">
                  <c:v>1.8886846063847613E-2</c:v>
                </c:pt>
                <c:pt idx="26203">
                  <c:v>1.8886846063847613E-2</c:v>
                </c:pt>
                <c:pt idx="26204">
                  <c:v>1.8886846063847613E-2</c:v>
                </c:pt>
                <c:pt idx="26205">
                  <c:v>1.8886846063847613E-2</c:v>
                </c:pt>
                <c:pt idx="26206">
                  <c:v>1.8886846063847613E-2</c:v>
                </c:pt>
                <c:pt idx="26207">
                  <c:v>1.8886846063847613E-2</c:v>
                </c:pt>
                <c:pt idx="26208">
                  <c:v>1.8886846063847613E-2</c:v>
                </c:pt>
                <c:pt idx="26209">
                  <c:v>1.8886846063847613E-2</c:v>
                </c:pt>
                <c:pt idx="26210">
                  <c:v>1.880327594852084E-2</c:v>
                </c:pt>
                <c:pt idx="26211">
                  <c:v>1.8719705833194045E-2</c:v>
                </c:pt>
                <c:pt idx="26212">
                  <c:v>1.8719705833194045E-2</c:v>
                </c:pt>
                <c:pt idx="26213">
                  <c:v>1.8719705833194045E-2</c:v>
                </c:pt>
                <c:pt idx="26214">
                  <c:v>1.8719705833194045E-2</c:v>
                </c:pt>
                <c:pt idx="26215">
                  <c:v>1.8719705833194045E-2</c:v>
                </c:pt>
                <c:pt idx="26216">
                  <c:v>1.8719705833194045E-2</c:v>
                </c:pt>
                <c:pt idx="26217">
                  <c:v>1.8719705833194045E-2</c:v>
                </c:pt>
                <c:pt idx="26218">
                  <c:v>1.8719705833194045E-2</c:v>
                </c:pt>
                <c:pt idx="26219">
                  <c:v>1.8719705833194045E-2</c:v>
                </c:pt>
                <c:pt idx="26220">
                  <c:v>1.8719705833194045E-2</c:v>
                </c:pt>
                <c:pt idx="26221">
                  <c:v>1.8636135717867278E-2</c:v>
                </c:pt>
                <c:pt idx="26222">
                  <c:v>1.8636135717867278E-2</c:v>
                </c:pt>
                <c:pt idx="26223">
                  <c:v>1.8636135717867278E-2</c:v>
                </c:pt>
                <c:pt idx="26224">
                  <c:v>1.8636135717867278E-2</c:v>
                </c:pt>
                <c:pt idx="26225">
                  <c:v>1.8636135717867278E-2</c:v>
                </c:pt>
                <c:pt idx="26226">
                  <c:v>1.8636135717867278E-2</c:v>
                </c:pt>
                <c:pt idx="26227">
                  <c:v>1.8636135717867278E-2</c:v>
                </c:pt>
                <c:pt idx="26228">
                  <c:v>1.8636135717867278E-2</c:v>
                </c:pt>
                <c:pt idx="26229">
                  <c:v>1.8636135717867278E-2</c:v>
                </c:pt>
                <c:pt idx="26230">
                  <c:v>1.8636135717867278E-2</c:v>
                </c:pt>
                <c:pt idx="26231">
                  <c:v>1.8636135717867278E-2</c:v>
                </c:pt>
                <c:pt idx="26232">
                  <c:v>1.8636135717867278E-2</c:v>
                </c:pt>
                <c:pt idx="26233">
                  <c:v>1.8636135717867278E-2</c:v>
                </c:pt>
                <c:pt idx="26234">
                  <c:v>1.8636135717867278E-2</c:v>
                </c:pt>
                <c:pt idx="26235">
                  <c:v>1.8636135717867278E-2</c:v>
                </c:pt>
                <c:pt idx="26236">
                  <c:v>1.8636135717867278E-2</c:v>
                </c:pt>
                <c:pt idx="26237">
                  <c:v>1.8636135717867278E-2</c:v>
                </c:pt>
                <c:pt idx="26238">
                  <c:v>1.8636135717867278E-2</c:v>
                </c:pt>
                <c:pt idx="26239">
                  <c:v>1.8636135717867278E-2</c:v>
                </c:pt>
                <c:pt idx="26240">
                  <c:v>1.8636135717867278E-2</c:v>
                </c:pt>
                <c:pt idx="26241">
                  <c:v>1.8636135717867278E-2</c:v>
                </c:pt>
                <c:pt idx="26242">
                  <c:v>1.8636135717867278E-2</c:v>
                </c:pt>
                <c:pt idx="26243">
                  <c:v>1.8636135717867278E-2</c:v>
                </c:pt>
                <c:pt idx="26244">
                  <c:v>1.8636135717867278E-2</c:v>
                </c:pt>
                <c:pt idx="26245">
                  <c:v>1.8636135717867278E-2</c:v>
                </c:pt>
                <c:pt idx="26246">
                  <c:v>1.855256560254049E-2</c:v>
                </c:pt>
                <c:pt idx="26247">
                  <c:v>1.855256560254049E-2</c:v>
                </c:pt>
                <c:pt idx="26248">
                  <c:v>1.855256560254049E-2</c:v>
                </c:pt>
                <c:pt idx="26249">
                  <c:v>1.855256560254049E-2</c:v>
                </c:pt>
                <c:pt idx="26250">
                  <c:v>1.855256560254049E-2</c:v>
                </c:pt>
                <c:pt idx="26251">
                  <c:v>1.855256560254049E-2</c:v>
                </c:pt>
                <c:pt idx="26252">
                  <c:v>1.855256560254049E-2</c:v>
                </c:pt>
                <c:pt idx="26253">
                  <c:v>1.855256560254049E-2</c:v>
                </c:pt>
                <c:pt idx="26254">
                  <c:v>1.855256560254049E-2</c:v>
                </c:pt>
                <c:pt idx="26255">
                  <c:v>1.846899548721382E-2</c:v>
                </c:pt>
                <c:pt idx="26256">
                  <c:v>1.846899548721382E-2</c:v>
                </c:pt>
                <c:pt idx="26257">
                  <c:v>1.846899548721382E-2</c:v>
                </c:pt>
                <c:pt idx="26258">
                  <c:v>1.8385425371887046E-2</c:v>
                </c:pt>
                <c:pt idx="26259">
                  <c:v>1.8385425371887046E-2</c:v>
                </c:pt>
                <c:pt idx="26260">
                  <c:v>1.8385425371887046E-2</c:v>
                </c:pt>
                <c:pt idx="26261">
                  <c:v>1.8301855256560268E-2</c:v>
                </c:pt>
                <c:pt idx="26262">
                  <c:v>1.8301855256560268E-2</c:v>
                </c:pt>
                <c:pt idx="26263">
                  <c:v>1.8301855256560268E-2</c:v>
                </c:pt>
                <c:pt idx="26264">
                  <c:v>1.8301855256560268E-2</c:v>
                </c:pt>
                <c:pt idx="26265">
                  <c:v>1.8301855256560268E-2</c:v>
                </c:pt>
                <c:pt idx="26266">
                  <c:v>1.8218285141233477E-2</c:v>
                </c:pt>
                <c:pt idx="26267">
                  <c:v>1.8134715025906689E-2</c:v>
                </c:pt>
                <c:pt idx="26268">
                  <c:v>1.8051144910580026E-2</c:v>
                </c:pt>
                <c:pt idx="26269">
                  <c:v>1.8051144910580026E-2</c:v>
                </c:pt>
                <c:pt idx="26270">
                  <c:v>1.8051144910580026E-2</c:v>
                </c:pt>
                <c:pt idx="26271">
                  <c:v>1.8051144910580026E-2</c:v>
                </c:pt>
                <c:pt idx="26272">
                  <c:v>1.8051144910580026E-2</c:v>
                </c:pt>
                <c:pt idx="26273">
                  <c:v>1.8051144910580026E-2</c:v>
                </c:pt>
                <c:pt idx="26274">
                  <c:v>1.8051144910580026E-2</c:v>
                </c:pt>
                <c:pt idx="26275">
                  <c:v>1.8051144910580026E-2</c:v>
                </c:pt>
                <c:pt idx="26276">
                  <c:v>1.8051144910580026E-2</c:v>
                </c:pt>
                <c:pt idx="26277">
                  <c:v>1.8051144910580026E-2</c:v>
                </c:pt>
                <c:pt idx="26278">
                  <c:v>1.8051144910580026E-2</c:v>
                </c:pt>
                <c:pt idx="26279">
                  <c:v>1.8051144910580026E-2</c:v>
                </c:pt>
                <c:pt idx="26280">
                  <c:v>1.8051144910580026E-2</c:v>
                </c:pt>
                <c:pt idx="26281">
                  <c:v>1.8051144910580026E-2</c:v>
                </c:pt>
                <c:pt idx="26282">
                  <c:v>1.8051144910580026E-2</c:v>
                </c:pt>
                <c:pt idx="26283">
                  <c:v>1.7967574795253256E-2</c:v>
                </c:pt>
                <c:pt idx="26284">
                  <c:v>1.7967574795253256E-2</c:v>
                </c:pt>
                <c:pt idx="26285">
                  <c:v>1.7967574795253256E-2</c:v>
                </c:pt>
                <c:pt idx="26286">
                  <c:v>1.7967574795253256E-2</c:v>
                </c:pt>
                <c:pt idx="26287">
                  <c:v>1.7967574795253256E-2</c:v>
                </c:pt>
                <c:pt idx="26288">
                  <c:v>1.7967574795253256E-2</c:v>
                </c:pt>
                <c:pt idx="26289">
                  <c:v>1.7967574795253256E-2</c:v>
                </c:pt>
                <c:pt idx="26290">
                  <c:v>1.7884004679926471E-2</c:v>
                </c:pt>
                <c:pt idx="26291">
                  <c:v>1.7800434564599687E-2</c:v>
                </c:pt>
                <c:pt idx="26292">
                  <c:v>1.7716864449272909E-2</c:v>
                </c:pt>
                <c:pt idx="26293">
                  <c:v>1.7716864449272909E-2</c:v>
                </c:pt>
                <c:pt idx="26294">
                  <c:v>1.7633294333946233E-2</c:v>
                </c:pt>
                <c:pt idx="26295">
                  <c:v>1.7633294333946233E-2</c:v>
                </c:pt>
                <c:pt idx="26296">
                  <c:v>1.7549724218619462E-2</c:v>
                </c:pt>
                <c:pt idx="26297">
                  <c:v>1.7549724218619462E-2</c:v>
                </c:pt>
                <c:pt idx="26298">
                  <c:v>1.7549724218619462E-2</c:v>
                </c:pt>
                <c:pt idx="26299">
                  <c:v>1.7549724218619462E-2</c:v>
                </c:pt>
                <c:pt idx="26300">
                  <c:v>1.7549724218619462E-2</c:v>
                </c:pt>
                <c:pt idx="26301">
                  <c:v>1.7549724218619462E-2</c:v>
                </c:pt>
                <c:pt idx="26302">
                  <c:v>1.7549724218619462E-2</c:v>
                </c:pt>
                <c:pt idx="26303">
                  <c:v>1.7549724218619462E-2</c:v>
                </c:pt>
                <c:pt idx="26304">
                  <c:v>1.7549724218619462E-2</c:v>
                </c:pt>
                <c:pt idx="26305">
                  <c:v>1.7549724218619462E-2</c:v>
                </c:pt>
                <c:pt idx="26306">
                  <c:v>1.7549724218619462E-2</c:v>
                </c:pt>
                <c:pt idx="26307">
                  <c:v>1.7549724218619462E-2</c:v>
                </c:pt>
                <c:pt idx="26308">
                  <c:v>1.7549724218619462E-2</c:v>
                </c:pt>
                <c:pt idx="26309">
                  <c:v>1.7549724218619462E-2</c:v>
                </c:pt>
                <c:pt idx="26310">
                  <c:v>1.7549724218619462E-2</c:v>
                </c:pt>
                <c:pt idx="26311">
                  <c:v>1.7549724218619462E-2</c:v>
                </c:pt>
                <c:pt idx="26312">
                  <c:v>1.7549724218619462E-2</c:v>
                </c:pt>
                <c:pt idx="26313">
                  <c:v>1.7549724218619462E-2</c:v>
                </c:pt>
                <c:pt idx="26314">
                  <c:v>1.7549724218619462E-2</c:v>
                </c:pt>
                <c:pt idx="26315">
                  <c:v>1.7466154103292678E-2</c:v>
                </c:pt>
                <c:pt idx="26316">
                  <c:v>1.7466154103292678E-2</c:v>
                </c:pt>
                <c:pt idx="26317">
                  <c:v>1.7382583987965897E-2</c:v>
                </c:pt>
                <c:pt idx="26318">
                  <c:v>1.7382583987965897E-2</c:v>
                </c:pt>
                <c:pt idx="26319">
                  <c:v>1.7382583987965897E-2</c:v>
                </c:pt>
                <c:pt idx="26320">
                  <c:v>1.7299013872639102E-2</c:v>
                </c:pt>
                <c:pt idx="26321">
                  <c:v>1.7299013872639102E-2</c:v>
                </c:pt>
                <c:pt idx="26322">
                  <c:v>1.7299013872639102E-2</c:v>
                </c:pt>
                <c:pt idx="26323">
                  <c:v>1.7299013872639102E-2</c:v>
                </c:pt>
                <c:pt idx="26324">
                  <c:v>1.7299013872639102E-2</c:v>
                </c:pt>
                <c:pt idx="26325">
                  <c:v>1.7299013872639102E-2</c:v>
                </c:pt>
                <c:pt idx="26326">
                  <c:v>1.7299013872639102E-2</c:v>
                </c:pt>
                <c:pt idx="26327">
                  <c:v>1.7299013872639102E-2</c:v>
                </c:pt>
                <c:pt idx="26328">
                  <c:v>1.7299013872639102E-2</c:v>
                </c:pt>
                <c:pt idx="26329">
                  <c:v>1.7215443757312446E-2</c:v>
                </c:pt>
                <c:pt idx="26330">
                  <c:v>1.7215443757312446E-2</c:v>
                </c:pt>
                <c:pt idx="26331">
                  <c:v>1.7131873641985668E-2</c:v>
                </c:pt>
                <c:pt idx="26332">
                  <c:v>1.7131873641985668E-2</c:v>
                </c:pt>
                <c:pt idx="26333">
                  <c:v>1.7131873641985668E-2</c:v>
                </c:pt>
                <c:pt idx="26334">
                  <c:v>1.7131873641985668E-2</c:v>
                </c:pt>
                <c:pt idx="26335">
                  <c:v>1.7131873641985668E-2</c:v>
                </c:pt>
                <c:pt idx="26336">
                  <c:v>1.7131873641985668E-2</c:v>
                </c:pt>
                <c:pt idx="26337">
                  <c:v>1.7131873641985668E-2</c:v>
                </c:pt>
                <c:pt idx="26338">
                  <c:v>1.7131873641985668E-2</c:v>
                </c:pt>
                <c:pt idx="26339">
                  <c:v>1.7048303526658877E-2</c:v>
                </c:pt>
                <c:pt idx="26340">
                  <c:v>1.7048303526658877E-2</c:v>
                </c:pt>
                <c:pt idx="26341">
                  <c:v>1.7048303526658877E-2</c:v>
                </c:pt>
                <c:pt idx="26342">
                  <c:v>1.7048303526658877E-2</c:v>
                </c:pt>
                <c:pt idx="26343">
                  <c:v>1.7048303526658877E-2</c:v>
                </c:pt>
                <c:pt idx="26344">
                  <c:v>1.7048303526658877E-2</c:v>
                </c:pt>
                <c:pt idx="26345">
                  <c:v>1.7048303526658877E-2</c:v>
                </c:pt>
                <c:pt idx="26346">
                  <c:v>1.7048303526658877E-2</c:v>
                </c:pt>
                <c:pt idx="26347">
                  <c:v>1.7048303526658877E-2</c:v>
                </c:pt>
                <c:pt idx="26348">
                  <c:v>1.7048303526658877E-2</c:v>
                </c:pt>
                <c:pt idx="26349">
                  <c:v>1.7048303526658877E-2</c:v>
                </c:pt>
                <c:pt idx="26350">
                  <c:v>1.7048303526658877E-2</c:v>
                </c:pt>
                <c:pt idx="26351">
                  <c:v>1.7048303526658877E-2</c:v>
                </c:pt>
                <c:pt idx="26352">
                  <c:v>1.7048303526658877E-2</c:v>
                </c:pt>
                <c:pt idx="26353">
                  <c:v>1.7048303526658877E-2</c:v>
                </c:pt>
                <c:pt idx="26354">
                  <c:v>1.7048303526658877E-2</c:v>
                </c:pt>
                <c:pt idx="26355">
                  <c:v>1.7048303526658877E-2</c:v>
                </c:pt>
                <c:pt idx="26356">
                  <c:v>1.7048303526658877E-2</c:v>
                </c:pt>
                <c:pt idx="26357">
                  <c:v>1.7048303526658877E-2</c:v>
                </c:pt>
                <c:pt idx="26358">
                  <c:v>1.7048303526658877E-2</c:v>
                </c:pt>
                <c:pt idx="26359">
                  <c:v>1.7048303526658877E-2</c:v>
                </c:pt>
                <c:pt idx="26360">
                  <c:v>1.7048303526658877E-2</c:v>
                </c:pt>
                <c:pt idx="26361">
                  <c:v>1.7048303526658877E-2</c:v>
                </c:pt>
                <c:pt idx="26362">
                  <c:v>1.7048303526658877E-2</c:v>
                </c:pt>
                <c:pt idx="26363">
                  <c:v>1.7048303526658877E-2</c:v>
                </c:pt>
                <c:pt idx="26364">
                  <c:v>1.7048303526658877E-2</c:v>
                </c:pt>
                <c:pt idx="26365">
                  <c:v>1.7048303526658877E-2</c:v>
                </c:pt>
                <c:pt idx="26366">
                  <c:v>1.6964733411332103E-2</c:v>
                </c:pt>
                <c:pt idx="26367">
                  <c:v>1.6964733411332103E-2</c:v>
                </c:pt>
                <c:pt idx="26368">
                  <c:v>1.6964733411332103E-2</c:v>
                </c:pt>
                <c:pt idx="26369">
                  <c:v>1.6964733411332103E-2</c:v>
                </c:pt>
                <c:pt idx="26370">
                  <c:v>1.6964733411332103E-2</c:v>
                </c:pt>
                <c:pt idx="26371">
                  <c:v>1.6964733411332103E-2</c:v>
                </c:pt>
                <c:pt idx="26372">
                  <c:v>1.6964733411332103E-2</c:v>
                </c:pt>
                <c:pt idx="26373">
                  <c:v>1.6964733411332103E-2</c:v>
                </c:pt>
                <c:pt idx="26374">
                  <c:v>1.6964733411332103E-2</c:v>
                </c:pt>
                <c:pt idx="26375">
                  <c:v>1.6881163296005322E-2</c:v>
                </c:pt>
                <c:pt idx="26376">
                  <c:v>1.6881163296005322E-2</c:v>
                </c:pt>
                <c:pt idx="26377">
                  <c:v>1.6881163296005322E-2</c:v>
                </c:pt>
                <c:pt idx="26378">
                  <c:v>1.6881163296005322E-2</c:v>
                </c:pt>
                <c:pt idx="26379">
                  <c:v>1.6881163296005322E-2</c:v>
                </c:pt>
                <c:pt idx="26380">
                  <c:v>1.6881163296005322E-2</c:v>
                </c:pt>
                <c:pt idx="26381">
                  <c:v>1.6881163296005322E-2</c:v>
                </c:pt>
                <c:pt idx="26382">
                  <c:v>1.6881163296005322E-2</c:v>
                </c:pt>
                <c:pt idx="26383">
                  <c:v>1.6797593180678645E-2</c:v>
                </c:pt>
                <c:pt idx="26384">
                  <c:v>1.6797593180678645E-2</c:v>
                </c:pt>
                <c:pt idx="26385">
                  <c:v>1.6797593180678645E-2</c:v>
                </c:pt>
                <c:pt idx="26386">
                  <c:v>1.6714023065351864E-2</c:v>
                </c:pt>
                <c:pt idx="26387">
                  <c:v>1.6714023065351864E-2</c:v>
                </c:pt>
                <c:pt idx="26388">
                  <c:v>1.6714023065351864E-2</c:v>
                </c:pt>
                <c:pt idx="26389">
                  <c:v>1.6630452950025083E-2</c:v>
                </c:pt>
                <c:pt idx="26390">
                  <c:v>1.6630452950025083E-2</c:v>
                </c:pt>
                <c:pt idx="26391">
                  <c:v>1.6630452950025083E-2</c:v>
                </c:pt>
                <c:pt idx="26392">
                  <c:v>1.6630452950025083E-2</c:v>
                </c:pt>
                <c:pt idx="26393">
                  <c:v>1.6630452950025083E-2</c:v>
                </c:pt>
                <c:pt idx="26394">
                  <c:v>1.6630452950025083E-2</c:v>
                </c:pt>
                <c:pt idx="26395">
                  <c:v>1.6630452950025083E-2</c:v>
                </c:pt>
                <c:pt idx="26396">
                  <c:v>1.6630452950025083E-2</c:v>
                </c:pt>
                <c:pt idx="26397">
                  <c:v>1.6630452950025083E-2</c:v>
                </c:pt>
                <c:pt idx="26398">
                  <c:v>1.6630452950025083E-2</c:v>
                </c:pt>
                <c:pt idx="26399">
                  <c:v>1.6546882834698302E-2</c:v>
                </c:pt>
                <c:pt idx="26400">
                  <c:v>1.6546882834698302E-2</c:v>
                </c:pt>
                <c:pt idx="26401">
                  <c:v>1.6546882834698302E-2</c:v>
                </c:pt>
                <c:pt idx="26402">
                  <c:v>1.6463312719371521E-2</c:v>
                </c:pt>
                <c:pt idx="26403">
                  <c:v>1.6463312719371521E-2</c:v>
                </c:pt>
                <c:pt idx="26404">
                  <c:v>1.6463312719371521E-2</c:v>
                </c:pt>
                <c:pt idx="26405">
                  <c:v>1.6379742604044845E-2</c:v>
                </c:pt>
                <c:pt idx="26406">
                  <c:v>1.6379742604044845E-2</c:v>
                </c:pt>
                <c:pt idx="26407">
                  <c:v>1.6379742604044845E-2</c:v>
                </c:pt>
                <c:pt idx="26408">
                  <c:v>1.6379742604044845E-2</c:v>
                </c:pt>
                <c:pt idx="26409">
                  <c:v>1.6296172488718074E-2</c:v>
                </c:pt>
                <c:pt idx="26410">
                  <c:v>1.6296172488718074E-2</c:v>
                </c:pt>
                <c:pt idx="26411">
                  <c:v>1.6296172488718074E-2</c:v>
                </c:pt>
                <c:pt idx="26412">
                  <c:v>1.6296172488718074E-2</c:v>
                </c:pt>
                <c:pt idx="26413">
                  <c:v>1.6212602373391283E-2</c:v>
                </c:pt>
                <c:pt idx="26414">
                  <c:v>1.6212602373391283E-2</c:v>
                </c:pt>
                <c:pt idx="26415">
                  <c:v>1.6212602373391283E-2</c:v>
                </c:pt>
                <c:pt idx="26416">
                  <c:v>1.6212602373391283E-2</c:v>
                </c:pt>
                <c:pt idx="26417">
                  <c:v>1.6212602373391283E-2</c:v>
                </c:pt>
                <c:pt idx="26418">
                  <c:v>1.6212602373391283E-2</c:v>
                </c:pt>
                <c:pt idx="26419">
                  <c:v>1.6212602373391283E-2</c:v>
                </c:pt>
                <c:pt idx="26420">
                  <c:v>1.6212602373391283E-2</c:v>
                </c:pt>
                <c:pt idx="26421">
                  <c:v>1.6212602373391283E-2</c:v>
                </c:pt>
                <c:pt idx="26422">
                  <c:v>1.6129032258064509E-2</c:v>
                </c:pt>
                <c:pt idx="26423">
                  <c:v>1.6129032258064509E-2</c:v>
                </c:pt>
                <c:pt idx="26424">
                  <c:v>1.6129032258064509E-2</c:v>
                </c:pt>
                <c:pt idx="26425">
                  <c:v>1.6129032258064509E-2</c:v>
                </c:pt>
                <c:pt idx="26426">
                  <c:v>1.6129032258064509E-2</c:v>
                </c:pt>
                <c:pt idx="26427">
                  <c:v>1.6129032258064509E-2</c:v>
                </c:pt>
                <c:pt idx="26428">
                  <c:v>1.6129032258064509E-2</c:v>
                </c:pt>
                <c:pt idx="26429">
                  <c:v>1.6129032258064509E-2</c:v>
                </c:pt>
                <c:pt idx="26430">
                  <c:v>1.6129032258064509E-2</c:v>
                </c:pt>
                <c:pt idx="26431">
                  <c:v>1.6129032258064509E-2</c:v>
                </c:pt>
                <c:pt idx="26432">
                  <c:v>1.6045462142737728E-2</c:v>
                </c:pt>
                <c:pt idx="26433">
                  <c:v>1.6045462142737728E-2</c:v>
                </c:pt>
                <c:pt idx="26434">
                  <c:v>1.6045462142737728E-2</c:v>
                </c:pt>
                <c:pt idx="26435">
                  <c:v>1.6045462142737728E-2</c:v>
                </c:pt>
                <c:pt idx="26436">
                  <c:v>1.6045462142737728E-2</c:v>
                </c:pt>
                <c:pt idx="26437">
                  <c:v>1.5961892027411058E-2</c:v>
                </c:pt>
                <c:pt idx="26438">
                  <c:v>1.5961892027411058E-2</c:v>
                </c:pt>
                <c:pt idx="26439">
                  <c:v>1.5961892027411058E-2</c:v>
                </c:pt>
                <c:pt idx="26440">
                  <c:v>1.5961892027411058E-2</c:v>
                </c:pt>
                <c:pt idx="26441">
                  <c:v>1.5961892027411058E-2</c:v>
                </c:pt>
                <c:pt idx="26442">
                  <c:v>1.5878321912084277E-2</c:v>
                </c:pt>
                <c:pt idx="26443">
                  <c:v>1.5878321912084277E-2</c:v>
                </c:pt>
                <c:pt idx="26444">
                  <c:v>1.5794751796757503E-2</c:v>
                </c:pt>
                <c:pt idx="26445">
                  <c:v>1.5794751796757503E-2</c:v>
                </c:pt>
                <c:pt idx="26446">
                  <c:v>1.5794751796757503E-2</c:v>
                </c:pt>
                <c:pt idx="26447">
                  <c:v>1.5794751796757503E-2</c:v>
                </c:pt>
                <c:pt idx="26448">
                  <c:v>1.5794751796757503E-2</c:v>
                </c:pt>
                <c:pt idx="26449">
                  <c:v>1.5794751796757503E-2</c:v>
                </c:pt>
                <c:pt idx="26450">
                  <c:v>1.5794751796757503E-2</c:v>
                </c:pt>
                <c:pt idx="26451">
                  <c:v>1.5794751796757503E-2</c:v>
                </c:pt>
                <c:pt idx="26452">
                  <c:v>1.5794751796757503E-2</c:v>
                </c:pt>
                <c:pt idx="26453">
                  <c:v>1.5794751796757503E-2</c:v>
                </c:pt>
                <c:pt idx="26454">
                  <c:v>1.5794751796757503E-2</c:v>
                </c:pt>
                <c:pt idx="26455">
                  <c:v>1.5794751796757503E-2</c:v>
                </c:pt>
                <c:pt idx="26456">
                  <c:v>1.5794751796757503E-2</c:v>
                </c:pt>
                <c:pt idx="26457">
                  <c:v>1.5794751796757503E-2</c:v>
                </c:pt>
                <c:pt idx="26458">
                  <c:v>1.5711181681430719E-2</c:v>
                </c:pt>
                <c:pt idx="26459">
                  <c:v>1.5711181681430719E-2</c:v>
                </c:pt>
                <c:pt idx="26460">
                  <c:v>1.5711181681430719E-2</c:v>
                </c:pt>
                <c:pt idx="26461">
                  <c:v>1.5711181681430719E-2</c:v>
                </c:pt>
                <c:pt idx="26462">
                  <c:v>1.5711181681430719E-2</c:v>
                </c:pt>
                <c:pt idx="26463">
                  <c:v>1.5711181681430719E-2</c:v>
                </c:pt>
                <c:pt idx="26464">
                  <c:v>1.5711181681430719E-2</c:v>
                </c:pt>
                <c:pt idx="26465">
                  <c:v>1.5711181681430719E-2</c:v>
                </c:pt>
                <c:pt idx="26466">
                  <c:v>1.5711181681430719E-2</c:v>
                </c:pt>
                <c:pt idx="26467">
                  <c:v>1.5627611566103927E-2</c:v>
                </c:pt>
                <c:pt idx="26468">
                  <c:v>1.5627611566103927E-2</c:v>
                </c:pt>
                <c:pt idx="26469">
                  <c:v>1.5627611566103927E-2</c:v>
                </c:pt>
                <c:pt idx="26470">
                  <c:v>1.5627611566103927E-2</c:v>
                </c:pt>
                <c:pt idx="26471">
                  <c:v>1.5627611566103927E-2</c:v>
                </c:pt>
                <c:pt idx="26472">
                  <c:v>1.5627611566103927E-2</c:v>
                </c:pt>
                <c:pt idx="26473">
                  <c:v>1.5627611566103927E-2</c:v>
                </c:pt>
                <c:pt idx="26474">
                  <c:v>1.5627611566103927E-2</c:v>
                </c:pt>
                <c:pt idx="26475">
                  <c:v>1.5627611566103927E-2</c:v>
                </c:pt>
                <c:pt idx="26476">
                  <c:v>1.5627611566103927E-2</c:v>
                </c:pt>
                <c:pt idx="26477">
                  <c:v>1.5627611566103927E-2</c:v>
                </c:pt>
                <c:pt idx="26478">
                  <c:v>1.5544041450777263E-2</c:v>
                </c:pt>
                <c:pt idx="26479">
                  <c:v>1.5544041450777263E-2</c:v>
                </c:pt>
                <c:pt idx="26480">
                  <c:v>1.5544041450777263E-2</c:v>
                </c:pt>
                <c:pt idx="26481">
                  <c:v>1.5544041450777263E-2</c:v>
                </c:pt>
                <c:pt idx="26482">
                  <c:v>1.5460471335450489E-2</c:v>
                </c:pt>
                <c:pt idx="26483">
                  <c:v>1.5460471335450489E-2</c:v>
                </c:pt>
                <c:pt idx="26484">
                  <c:v>1.5460471335450489E-2</c:v>
                </c:pt>
                <c:pt idx="26485">
                  <c:v>1.5460471335450489E-2</c:v>
                </c:pt>
                <c:pt idx="26486">
                  <c:v>1.5460471335450489E-2</c:v>
                </c:pt>
                <c:pt idx="26487">
                  <c:v>1.5460471335450489E-2</c:v>
                </c:pt>
                <c:pt idx="26488">
                  <c:v>1.5460471335450489E-2</c:v>
                </c:pt>
                <c:pt idx="26489">
                  <c:v>1.5460471335450489E-2</c:v>
                </c:pt>
                <c:pt idx="26490">
                  <c:v>1.5460471335450489E-2</c:v>
                </c:pt>
                <c:pt idx="26491">
                  <c:v>1.5460471335450489E-2</c:v>
                </c:pt>
                <c:pt idx="26492">
                  <c:v>1.5460471335450489E-2</c:v>
                </c:pt>
                <c:pt idx="26493">
                  <c:v>1.5460471335450489E-2</c:v>
                </c:pt>
                <c:pt idx="26494">
                  <c:v>1.5460471335450489E-2</c:v>
                </c:pt>
                <c:pt idx="26495">
                  <c:v>1.5376901220123695E-2</c:v>
                </c:pt>
                <c:pt idx="26496">
                  <c:v>1.5376901220123695E-2</c:v>
                </c:pt>
                <c:pt idx="26497">
                  <c:v>1.5376901220123695E-2</c:v>
                </c:pt>
                <c:pt idx="26498">
                  <c:v>1.5376901220123695E-2</c:v>
                </c:pt>
                <c:pt idx="26499">
                  <c:v>1.5376901220123695E-2</c:v>
                </c:pt>
                <c:pt idx="26500">
                  <c:v>1.5376901220123695E-2</c:v>
                </c:pt>
                <c:pt idx="26501">
                  <c:v>1.5376901220123695E-2</c:v>
                </c:pt>
                <c:pt idx="26502">
                  <c:v>1.5376901220123695E-2</c:v>
                </c:pt>
                <c:pt idx="26503">
                  <c:v>1.5376901220123695E-2</c:v>
                </c:pt>
                <c:pt idx="26504">
                  <c:v>1.5376901220123695E-2</c:v>
                </c:pt>
                <c:pt idx="26505">
                  <c:v>1.5376901220123695E-2</c:v>
                </c:pt>
                <c:pt idx="26506">
                  <c:v>1.5376901220123695E-2</c:v>
                </c:pt>
                <c:pt idx="26507">
                  <c:v>1.5376901220123695E-2</c:v>
                </c:pt>
                <c:pt idx="26508">
                  <c:v>1.5376901220123695E-2</c:v>
                </c:pt>
                <c:pt idx="26509">
                  <c:v>1.5376901220123695E-2</c:v>
                </c:pt>
                <c:pt idx="26510">
                  <c:v>1.5376901220123695E-2</c:v>
                </c:pt>
                <c:pt idx="26511">
                  <c:v>1.5293331104796914E-2</c:v>
                </c:pt>
                <c:pt idx="26512">
                  <c:v>1.5293331104796914E-2</c:v>
                </c:pt>
                <c:pt idx="26513">
                  <c:v>1.5293331104796914E-2</c:v>
                </c:pt>
                <c:pt idx="26514">
                  <c:v>1.5293331104796914E-2</c:v>
                </c:pt>
                <c:pt idx="26515">
                  <c:v>1.5293331104796914E-2</c:v>
                </c:pt>
                <c:pt idx="26516">
                  <c:v>1.5293331104796914E-2</c:v>
                </c:pt>
                <c:pt idx="26517">
                  <c:v>1.5293331104796914E-2</c:v>
                </c:pt>
                <c:pt idx="26518">
                  <c:v>1.5293331104796914E-2</c:v>
                </c:pt>
                <c:pt idx="26519">
                  <c:v>1.5209760989470139E-2</c:v>
                </c:pt>
                <c:pt idx="26520">
                  <c:v>1.5209760989470139E-2</c:v>
                </c:pt>
                <c:pt idx="26521">
                  <c:v>1.5209760989470139E-2</c:v>
                </c:pt>
                <c:pt idx="26522">
                  <c:v>1.5209760989470139E-2</c:v>
                </c:pt>
                <c:pt idx="26523">
                  <c:v>1.5209760989470139E-2</c:v>
                </c:pt>
                <c:pt idx="26524">
                  <c:v>1.5209760989470139E-2</c:v>
                </c:pt>
                <c:pt idx="26525">
                  <c:v>1.5209760989470139E-2</c:v>
                </c:pt>
                <c:pt idx="26526">
                  <c:v>1.5209760989470139E-2</c:v>
                </c:pt>
                <c:pt idx="26527">
                  <c:v>1.5209760989470139E-2</c:v>
                </c:pt>
                <c:pt idx="26528">
                  <c:v>1.5209760989470139E-2</c:v>
                </c:pt>
                <c:pt idx="26529">
                  <c:v>1.5209760989470139E-2</c:v>
                </c:pt>
                <c:pt idx="26530">
                  <c:v>1.5126190874143353E-2</c:v>
                </c:pt>
                <c:pt idx="26531">
                  <c:v>1.5126190874143353E-2</c:v>
                </c:pt>
                <c:pt idx="26532">
                  <c:v>1.5126190874143353E-2</c:v>
                </c:pt>
                <c:pt idx="26533">
                  <c:v>1.5126190874143353E-2</c:v>
                </c:pt>
                <c:pt idx="26534">
                  <c:v>1.5126190874143353E-2</c:v>
                </c:pt>
                <c:pt idx="26535">
                  <c:v>1.5126190874143353E-2</c:v>
                </c:pt>
                <c:pt idx="26536">
                  <c:v>1.5126190874143353E-2</c:v>
                </c:pt>
                <c:pt idx="26537">
                  <c:v>1.5126190874143353E-2</c:v>
                </c:pt>
                <c:pt idx="26538">
                  <c:v>1.504262075881669E-2</c:v>
                </c:pt>
                <c:pt idx="26539">
                  <c:v>1.4959050643489907E-2</c:v>
                </c:pt>
                <c:pt idx="26540">
                  <c:v>1.4875480528163121E-2</c:v>
                </c:pt>
                <c:pt idx="26541">
                  <c:v>1.4875480528163121E-2</c:v>
                </c:pt>
                <c:pt idx="26542">
                  <c:v>1.4875480528163121E-2</c:v>
                </c:pt>
                <c:pt idx="26543">
                  <c:v>1.479191041283634E-2</c:v>
                </c:pt>
                <c:pt idx="26544">
                  <c:v>1.479191041283634E-2</c:v>
                </c:pt>
                <c:pt idx="26545">
                  <c:v>1.479191041283634E-2</c:v>
                </c:pt>
                <c:pt idx="26546">
                  <c:v>1.479191041283634E-2</c:v>
                </c:pt>
                <c:pt idx="26547">
                  <c:v>1.4708340297509564E-2</c:v>
                </c:pt>
                <c:pt idx="26548">
                  <c:v>1.4708340297509564E-2</c:v>
                </c:pt>
                <c:pt idx="26549">
                  <c:v>1.4708340297509564E-2</c:v>
                </c:pt>
                <c:pt idx="26550">
                  <c:v>1.4708340297509564E-2</c:v>
                </c:pt>
                <c:pt idx="26551">
                  <c:v>1.4624770182182896E-2</c:v>
                </c:pt>
                <c:pt idx="26552">
                  <c:v>1.4624770182182896E-2</c:v>
                </c:pt>
                <c:pt idx="26553">
                  <c:v>1.4541200066856115E-2</c:v>
                </c:pt>
                <c:pt idx="26554">
                  <c:v>1.4541200066856115E-2</c:v>
                </c:pt>
                <c:pt idx="26555">
                  <c:v>1.4541200066856115E-2</c:v>
                </c:pt>
                <c:pt idx="26556">
                  <c:v>1.4541200066856115E-2</c:v>
                </c:pt>
                <c:pt idx="26557">
                  <c:v>1.4541200066856115E-2</c:v>
                </c:pt>
                <c:pt idx="26558">
                  <c:v>1.4541200066856115E-2</c:v>
                </c:pt>
                <c:pt idx="26559">
                  <c:v>1.4541200066856115E-2</c:v>
                </c:pt>
                <c:pt idx="26560">
                  <c:v>1.4541200066856115E-2</c:v>
                </c:pt>
                <c:pt idx="26561">
                  <c:v>1.4541200066856115E-2</c:v>
                </c:pt>
                <c:pt idx="26562">
                  <c:v>1.4541200066856115E-2</c:v>
                </c:pt>
                <c:pt idx="26563">
                  <c:v>1.4541200066856115E-2</c:v>
                </c:pt>
                <c:pt idx="26564">
                  <c:v>1.4541200066856115E-2</c:v>
                </c:pt>
                <c:pt idx="26565">
                  <c:v>1.4457629951529324E-2</c:v>
                </c:pt>
                <c:pt idx="26566">
                  <c:v>1.4457629951529324E-2</c:v>
                </c:pt>
                <c:pt idx="26567">
                  <c:v>1.4374059836202553E-2</c:v>
                </c:pt>
                <c:pt idx="26568">
                  <c:v>1.4374059836202553E-2</c:v>
                </c:pt>
                <c:pt idx="26569">
                  <c:v>1.4374059836202553E-2</c:v>
                </c:pt>
                <c:pt idx="26570">
                  <c:v>1.4374059836202553E-2</c:v>
                </c:pt>
                <c:pt idx="26571">
                  <c:v>1.4374059836202553E-2</c:v>
                </c:pt>
                <c:pt idx="26572">
                  <c:v>1.4374059836202553E-2</c:v>
                </c:pt>
                <c:pt idx="26573">
                  <c:v>1.4290489720875765E-2</c:v>
                </c:pt>
                <c:pt idx="26574">
                  <c:v>1.4206919605549095E-2</c:v>
                </c:pt>
                <c:pt idx="26575">
                  <c:v>1.4206919605549095E-2</c:v>
                </c:pt>
                <c:pt idx="26576">
                  <c:v>1.4206919605549095E-2</c:v>
                </c:pt>
                <c:pt idx="26577">
                  <c:v>1.4206919605549095E-2</c:v>
                </c:pt>
                <c:pt idx="26578">
                  <c:v>1.4206919605549095E-2</c:v>
                </c:pt>
                <c:pt idx="26579">
                  <c:v>1.4123349490222321E-2</c:v>
                </c:pt>
                <c:pt idx="26580">
                  <c:v>1.4123349490222321E-2</c:v>
                </c:pt>
                <c:pt idx="26581">
                  <c:v>1.4123349490222321E-2</c:v>
                </c:pt>
                <c:pt idx="26582">
                  <c:v>1.4123349490222321E-2</c:v>
                </c:pt>
                <c:pt idx="26583">
                  <c:v>1.4123349490222321E-2</c:v>
                </c:pt>
                <c:pt idx="26584">
                  <c:v>1.4123349490222321E-2</c:v>
                </c:pt>
                <c:pt idx="26585">
                  <c:v>1.4123349490222321E-2</c:v>
                </c:pt>
                <c:pt idx="26586">
                  <c:v>1.4123349490222321E-2</c:v>
                </c:pt>
                <c:pt idx="26587">
                  <c:v>1.4123349490222321E-2</c:v>
                </c:pt>
                <c:pt idx="26588">
                  <c:v>1.4039779374895539E-2</c:v>
                </c:pt>
                <c:pt idx="26589">
                  <c:v>1.4039779374895539E-2</c:v>
                </c:pt>
                <c:pt idx="26590">
                  <c:v>1.4039779374895539E-2</c:v>
                </c:pt>
                <c:pt idx="26591">
                  <c:v>1.4039779374895539E-2</c:v>
                </c:pt>
                <c:pt idx="26592">
                  <c:v>1.4039779374895539E-2</c:v>
                </c:pt>
                <c:pt idx="26593">
                  <c:v>1.4039779374895539E-2</c:v>
                </c:pt>
                <c:pt idx="26594">
                  <c:v>1.4039779374895539E-2</c:v>
                </c:pt>
                <c:pt idx="26595">
                  <c:v>1.4039779374895539E-2</c:v>
                </c:pt>
                <c:pt idx="26596">
                  <c:v>1.4039779374895539E-2</c:v>
                </c:pt>
                <c:pt idx="26597">
                  <c:v>1.4039779374895539E-2</c:v>
                </c:pt>
                <c:pt idx="26598">
                  <c:v>1.3956209259568765E-2</c:v>
                </c:pt>
                <c:pt idx="26599">
                  <c:v>1.3956209259568765E-2</c:v>
                </c:pt>
                <c:pt idx="26600">
                  <c:v>1.3956209259568765E-2</c:v>
                </c:pt>
                <c:pt idx="26601">
                  <c:v>1.3956209259568765E-2</c:v>
                </c:pt>
                <c:pt idx="26602">
                  <c:v>1.3956209259568765E-2</c:v>
                </c:pt>
                <c:pt idx="26603">
                  <c:v>1.3956209259568765E-2</c:v>
                </c:pt>
                <c:pt idx="26604">
                  <c:v>1.3956209259568765E-2</c:v>
                </c:pt>
                <c:pt idx="26605">
                  <c:v>1.3956209259568765E-2</c:v>
                </c:pt>
                <c:pt idx="26606">
                  <c:v>1.3956209259568765E-2</c:v>
                </c:pt>
                <c:pt idx="26607">
                  <c:v>1.3956209259568765E-2</c:v>
                </c:pt>
                <c:pt idx="26608">
                  <c:v>1.3956209259568765E-2</c:v>
                </c:pt>
                <c:pt idx="26609">
                  <c:v>1.3956209259568765E-2</c:v>
                </c:pt>
                <c:pt idx="26610">
                  <c:v>1.3956209259568765E-2</c:v>
                </c:pt>
                <c:pt idx="26611">
                  <c:v>1.3956209259568765E-2</c:v>
                </c:pt>
                <c:pt idx="26612">
                  <c:v>1.3956209259568765E-2</c:v>
                </c:pt>
                <c:pt idx="26613">
                  <c:v>1.3956209259568765E-2</c:v>
                </c:pt>
                <c:pt idx="26614">
                  <c:v>1.3872639144241977E-2</c:v>
                </c:pt>
                <c:pt idx="26615">
                  <c:v>1.3872639144241977E-2</c:v>
                </c:pt>
                <c:pt idx="26616">
                  <c:v>1.3872639144241977E-2</c:v>
                </c:pt>
                <c:pt idx="26617">
                  <c:v>1.3872639144241977E-2</c:v>
                </c:pt>
                <c:pt idx="26618">
                  <c:v>1.3872639144241977E-2</c:v>
                </c:pt>
                <c:pt idx="26619">
                  <c:v>1.3872639144241977E-2</c:v>
                </c:pt>
                <c:pt idx="26620">
                  <c:v>1.3872639144241977E-2</c:v>
                </c:pt>
                <c:pt idx="26621">
                  <c:v>1.3872639144241977E-2</c:v>
                </c:pt>
                <c:pt idx="26622">
                  <c:v>1.3872639144241977E-2</c:v>
                </c:pt>
                <c:pt idx="26623">
                  <c:v>1.378906902891531E-2</c:v>
                </c:pt>
                <c:pt idx="26624">
                  <c:v>1.378906902891531E-2</c:v>
                </c:pt>
                <c:pt idx="26625">
                  <c:v>1.378906902891531E-2</c:v>
                </c:pt>
                <c:pt idx="26626">
                  <c:v>1.378906902891531E-2</c:v>
                </c:pt>
                <c:pt idx="26627">
                  <c:v>1.378906902891531E-2</c:v>
                </c:pt>
                <c:pt idx="26628">
                  <c:v>1.3705498913588528E-2</c:v>
                </c:pt>
                <c:pt idx="26629">
                  <c:v>1.3621928798261749E-2</c:v>
                </c:pt>
                <c:pt idx="26630">
                  <c:v>1.3538358682934964E-2</c:v>
                </c:pt>
                <c:pt idx="26631">
                  <c:v>1.3538358682934964E-2</c:v>
                </c:pt>
                <c:pt idx="26632">
                  <c:v>1.3454788567608185E-2</c:v>
                </c:pt>
                <c:pt idx="26633">
                  <c:v>1.3454788567608185E-2</c:v>
                </c:pt>
                <c:pt idx="26634">
                  <c:v>1.3454788567608185E-2</c:v>
                </c:pt>
                <c:pt idx="26635">
                  <c:v>1.3454788567608185E-2</c:v>
                </c:pt>
                <c:pt idx="26636">
                  <c:v>1.3454788567608185E-2</c:v>
                </c:pt>
                <c:pt idx="26637">
                  <c:v>1.3454788567608185E-2</c:v>
                </c:pt>
                <c:pt idx="26638">
                  <c:v>1.3371218452281508E-2</c:v>
                </c:pt>
                <c:pt idx="26639">
                  <c:v>1.3371218452281508E-2</c:v>
                </c:pt>
                <c:pt idx="26640">
                  <c:v>1.3371218452281508E-2</c:v>
                </c:pt>
                <c:pt idx="26641">
                  <c:v>1.3371218452281508E-2</c:v>
                </c:pt>
                <c:pt idx="26642">
                  <c:v>1.3371218452281508E-2</c:v>
                </c:pt>
                <c:pt idx="26643">
                  <c:v>1.3371218452281508E-2</c:v>
                </c:pt>
                <c:pt idx="26644">
                  <c:v>1.3371218452281508E-2</c:v>
                </c:pt>
                <c:pt idx="26645">
                  <c:v>1.3371218452281508E-2</c:v>
                </c:pt>
                <c:pt idx="26646">
                  <c:v>1.3371218452281508E-2</c:v>
                </c:pt>
                <c:pt idx="26647">
                  <c:v>1.3371218452281508E-2</c:v>
                </c:pt>
                <c:pt idx="26648">
                  <c:v>1.3371218452281508E-2</c:v>
                </c:pt>
                <c:pt idx="26649">
                  <c:v>1.3371218452281508E-2</c:v>
                </c:pt>
                <c:pt idx="26650">
                  <c:v>1.3371218452281508E-2</c:v>
                </c:pt>
                <c:pt idx="26651">
                  <c:v>1.3371218452281508E-2</c:v>
                </c:pt>
                <c:pt idx="26652">
                  <c:v>1.3371218452281508E-2</c:v>
                </c:pt>
                <c:pt idx="26653">
                  <c:v>1.3287648336954727E-2</c:v>
                </c:pt>
                <c:pt idx="26654">
                  <c:v>1.3287648336954727E-2</c:v>
                </c:pt>
                <c:pt idx="26655">
                  <c:v>1.3204078221627955E-2</c:v>
                </c:pt>
                <c:pt idx="26656">
                  <c:v>1.312050810630117E-2</c:v>
                </c:pt>
                <c:pt idx="26657">
                  <c:v>1.312050810630117E-2</c:v>
                </c:pt>
                <c:pt idx="26658">
                  <c:v>1.312050810630117E-2</c:v>
                </c:pt>
                <c:pt idx="26659">
                  <c:v>1.312050810630117E-2</c:v>
                </c:pt>
                <c:pt idx="26660">
                  <c:v>1.312050810630117E-2</c:v>
                </c:pt>
                <c:pt idx="26661">
                  <c:v>1.312050810630117E-2</c:v>
                </c:pt>
                <c:pt idx="26662">
                  <c:v>1.312050810630117E-2</c:v>
                </c:pt>
                <c:pt idx="26663">
                  <c:v>1.312050810630117E-2</c:v>
                </c:pt>
                <c:pt idx="26664">
                  <c:v>1.312050810630117E-2</c:v>
                </c:pt>
                <c:pt idx="26665">
                  <c:v>1.312050810630117E-2</c:v>
                </c:pt>
                <c:pt idx="26666">
                  <c:v>1.312050810630117E-2</c:v>
                </c:pt>
                <c:pt idx="26667">
                  <c:v>1.312050810630117E-2</c:v>
                </c:pt>
                <c:pt idx="26668">
                  <c:v>1.312050810630117E-2</c:v>
                </c:pt>
                <c:pt idx="26669">
                  <c:v>1.312050810630117E-2</c:v>
                </c:pt>
                <c:pt idx="26670">
                  <c:v>1.3036937990974381E-2</c:v>
                </c:pt>
                <c:pt idx="26671">
                  <c:v>1.3036937990974381E-2</c:v>
                </c:pt>
                <c:pt idx="26672">
                  <c:v>1.3036937990974381E-2</c:v>
                </c:pt>
                <c:pt idx="26673">
                  <c:v>1.3036937990974381E-2</c:v>
                </c:pt>
                <c:pt idx="26674">
                  <c:v>1.3036937990974381E-2</c:v>
                </c:pt>
                <c:pt idx="26675">
                  <c:v>1.3036937990974381E-2</c:v>
                </c:pt>
                <c:pt idx="26676">
                  <c:v>1.3036937990974381E-2</c:v>
                </c:pt>
                <c:pt idx="26677">
                  <c:v>1.3036937990974381E-2</c:v>
                </c:pt>
                <c:pt idx="26678">
                  <c:v>1.3036937990974381E-2</c:v>
                </c:pt>
                <c:pt idx="26679">
                  <c:v>1.3036937990974381E-2</c:v>
                </c:pt>
                <c:pt idx="26680">
                  <c:v>1.3036937990974381E-2</c:v>
                </c:pt>
                <c:pt idx="26681">
                  <c:v>1.3036937990974381E-2</c:v>
                </c:pt>
                <c:pt idx="26682">
                  <c:v>1.3036937990974381E-2</c:v>
                </c:pt>
                <c:pt idx="26683">
                  <c:v>1.3036937990974381E-2</c:v>
                </c:pt>
                <c:pt idx="26684">
                  <c:v>1.3036937990974381E-2</c:v>
                </c:pt>
                <c:pt idx="26685">
                  <c:v>1.2953367875647714E-2</c:v>
                </c:pt>
                <c:pt idx="26686">
                  <c:v>1.2953367875647714E-2</c:v>
                </c:pt>
                <c:pt idx="26687">
                  <c:v>1.2953367875647714E-2</c:v>
                </c:pt>
                <c:pt idx="26688">
                  <c:v>1.2953367875647714E-2</c:v>
                </c:pt>
                <c:pt idx="26689">
                  <c:v>1.2953367875647714E-2</c:v>
                </c:pt>
                <c:pt idx="26690">
                  <c:v>1.2953367875647714E-2</c:v>
                </c:pt>
                <c:pt idx="26691">
                  <c:v>1.2953367875647714E-2</c:v>
                </c:pt>
                <c:pt idx="26692">
                  <c:v>1.2953367875647714E-2</c:v>
                </c:pt>
                <c:pt idx="26693">
                  <c:v>1.2953367875647714E-2</c:v>
                </c:pt>
                <c:pt idx="26694">
                  <c:v>1.2953367875647714E-2</c:v>
                </c:pt>
                <c:pt idx="26695">
                  <c:v>1.2953367875647714E-2</c:v>
                </c:pt>
                <c:pt idx="26696">
                  <c:v>1.2953367875647714E-2</c:v>
                </c:pt>
                <c:pt idx="26697">
                  <c:v>1.2953367875647714E-2</c:v>
                </c:pt>
                <c:pt idx="26698">
                  <c:v>1.2869797760320933E-2</c:v>
                </c:pt>
                <c:pt idx="26699">
                  <c:v>1.2786227644994158E-2</c:v>
                </c:pt>
                <c:pt idx="26700">
                  <c:v>1.2786227644994158E-2</c:v>
                </c:pt>
                <c:pt idx="26701">
                  <c:v>1.2786227644994158E-2</c:v>
                </c:pt>
                <c:pt idx="26702">
                  <c:v>1.2786227644994158E-2</c:v>
                </c:pt>
                <c:pt idx="26703">
                  <c:v>1.270265752966738E-2</c:v>
                </c:pt>
                <c:pt idx="26704">
                  <c:v>1.270265752966738E-2</c:v>
                </c:pt>
                <c:pt idx="26705">
                  <c:v>1.270265752966738E-2</c:v>
                </c:pt>
                <c:pt idx="26706">
                  <c:v>1.270265752966738E-2</c:v>
                </c:pt>
                <c:pt idx="26707">
                  <c:v>1.270265752966738E-2</c:v>
                </c:pt>
                <c:pt idx="26708">
                  <c:v>1.270265752966738E-2</c:v>
                </c:pt>
                <c:pt idx="26709">
                  <c:v>1.270265752966738E-2</c:v>
                </c:pt>
                <c:pt idx="26710">
                  <c:v>1.270265752966738E-2</c:v>
                </c:pt>
                <c:pt idx="26711">
                  <c:v>1.270265752966738E-2</c:v>
                </c:pt>
                <c:pt idx="26712">
                  <c:v>1.270265752966738E-2</c:v>
                </c:pt>
                <c:pt idx="26713">
                  <c:v>1.270265752966738E-2</c:v>
                </c:pt>
                <c:pt idx="26714">
                  <c:v>1.270265752966738E-2</c:v>
                </c:pt>
                <c:pt idx="26715">
                  <c:v>1.270265752966738E-2</c:v>
                </c:pt>
                <c:pt idx="26716">
                  <c:v>1.270265752966738E-2</c:v>
                </c:pt>
                <c:pt idx="26717">
                  <c:v>1.270265752966738E-2</c:v>
                </c:pt>
                <c:pt idx="26718">
                  <c:v>1.270265752966738E-2</c:v>
                </c:pt>
                <c:pt idx="26719">
                  <c:v>1.270265752966738E-2</c:v>
                </c:pt>
                <c:pt idx="26720">
                  <c:v>1.270265752966738E-2</c:v>
                </c:pt>
                <c:pt idx="26721">
                  <c:v>1.270265752966738E-2</c:v>
                </c:pt>
                <c:pt idx="26722">
                  <c:v>1.270265752966738E-2</c:v>
                </c:pt>
                <c:pt idx="26723">
                  <c:v>1.270265752966738E-2</c:v>
                </c:pt>
                <c:pt idx="26724">
                  <c:v>1.2619087414340591E-2</c:v>
                </c:pt>
                <c:pt idx="26725">
                  <c:v>1.2535517299013926E-2</c:v>
                </c:pt>
                <c:pt idx="26726">
                  <c:v>1.245194718368714E-2</c:v>
                </c:pt>
                <c:pt idx="26727">
                  <c:v>1.245194718368714E-2</c:v>
                </c:pt>
                <c:pt idx="26728">
                  <c:v>1.2368377068360368E-2</c:v>
                </c:pt>
                <c:pt idx="26729">
                  <c:v>1.2368377068360368E-2</c:v>
                </c:pt>
                <c:pt idx="26730">
                  <c:v>1.228480695303358E-2</c:v>
                </c:pt>
                <c:pt idx="26731">
                  <c:v>1.228480695303358E-2</c:v>
                </c:pt>
                <c:pt idx="26732">
                  <c:v>1.228480695303358E-2</c:v>
                </c:pt>
                <c:pt idx="26733">
                  <c:v>1.228480695303358E-2</c:v>
                </c:pt>
                <c:pt idx="26734">
                  <c:v>1.228480695303358E-2</c:v>
                </c:pt>
                <c:pt idx="26735">
                  <c:v>1.228480695303358E-2</c:v>
                </c:pt>
                <c:pt idx="26736">
                  <c:v>1.228480695303358E-2</c:v>
                </c:pt>
                <c:pt idx="26737">
                  <c:v>1.228480695303358E-2</c:v>
                </c:pt>
                <c:pt idx="26738">
                  <c:v>1.228480695303358E-2</c:v>
                </c:pt>
                <c:pt idx="26739">
                  <c:v>1.228480695303358E-2</c:v>
                </c:pt>
                <c:pt idx="26740">
                  <c:v>1.228480695303358E-2</c:v>
                </c:pt>
                <c:pt idx="26741">
                  <c:v>1.228480695303358E-2</c:v>
                </c:pt>
                <c:pt idx="26742">
                  <c:v>1.228480695303358E-2</c:v>
                </c:pt>
                <c:pt idx="26743">
                  <c:v>1.228480695303358E-2</c:v>
                </c:pt>
                <c:pt idx="26744">
                  <c:v>1.228480695303358E-2</c:v>
                </c:pt>
                <c:pt idx="26745">
                  <c:v>1.228480695303358E-2</c:v>
                </c:pt>
                <c:pt idx="26746">
                  <c:v>1.228480695303358E-2</c:v>
                </c:pt>
                <c:pt idx="26747">
                  <c:v>1.228480695303358E-2</c:v>
                </c:pt>
                <c:pt idx="26748">
                  <c:v>1.2201236837706797E-2</c:v>
                </c:pt>
                <c:pt idx="26749">
                  <c:v>1.2201236837706797E-2</c:v>
                </c:pt>
                <c:pt idx="26750">
                  <c:v>1.2117666722380124E-2</c:v>
                </c:pt>
                <c:pt idx="26751">
                  <c:v>1.2117666722380124E-2</c:v>
                </c:pt>
                <c:pt idx="26752">
                  <c:v>1.2117666722380124E-2</c:v>
                </c:pt>
                <c:pt idx="26753">
                  <c:v>1.2034096607053346E-2</c:v>
                </c:pt>
                <c:pt idx="26754">
                  <c:v>1.2034096607053346E-2</c:v>
                </c:pt>
                <c:pt idx="26755">
                  <c:v>1.2034096607053346E-2</c:v>
                </c:pt>
                <c:pt idx="26756">
                  <c:v>1.2034096607053346E-2</c:v>
                </c:pt>
                <c:pt idx="26757">
                  <c:v>1.195052649172657E-2</c:v>
                </c:pt>
                <c:pt idx="26758">
                  <c:v>1.195052649172657E-2</c:v>
                </c:pt>
                <c:pt idx="26759">
                  <c:v>1.195052649172657E-2</c:v>
                </c:pt>
                <c:pt idx="26760">
                  <c:v>1.195052649172657E-2</c:v>
                </c:pt>
                <c:pt idx="26761">
                  <c:v>1.195052649172657E-2</c:v>
                </c:pt>
                <c:pt idx="26762">
                  <c:v>1.195052649172657E-2</c:v>
                </c:pt>
                <c:pt idx="26763">
                  <c:v>1.195052649172657E-2</c:v>
                </c:pt>
                <c:pt idx="26764">
                  <c:v>1.195052649172657E-2</c:v>
                </c:pt>
                <c:pt idx="26765">
                  <c:v>1.195052649172657E-2</c:v>
                </c:pt>
                <c:pt idx="26766">
                  <c:v>1.195052649172657E-2</c:v>
                </c:pt>
                <c:pt idx="26767">
                  <c:v>1.195052649172657E-2</c:v>
                </c:pt>
                <c:pt idx="26768">
                  <c:v>1.1866956376399784E-2</c:v>
                </c:pt>
                <c:pt idx="26769">
                  <c:v>1.1866956376399784E-2</c:v>
                </c:pt>
                <c:pt idx="26770">
                  <c:v>1.1866956376399784E-2</c:v>
                </c:pt>
                <c:pt idx="26771">
                  <c:v>1.1866956376399784E-2</c:v>
                </c:pt>
                <c:pt idx="26772">
                  <c:v>1.1866956376399784E-2</c:v>
                </c:pt>
                <c:pt idx="26773">
                  <c:v>1.1866956376399784E-2</c:v>
                </c:pt>
                <c:pt idx="26774">
                  <c:v>1.1866956376399784E-2</c:v>
                </c:pt>
                <c:pt idx="26775">
                  <c:v>1.1866956376399784E-2</c:v>
                </c:pt>
                <c:pt idx="26776">
                  <c:v>1.1866956376399784E-2</c:v>
                </c:pt>
                <c:pt idx="26777">
                  <c:v>1.1866956376399784E-2</c:v>
                </c:pt>
                <c:pt idx="26778">
                  <c:v>1.1866956376399784E-2</c:v>
                </c:pt>
                <c:pt idx="26779">
                  <c:v>1.1866956376399784E-2</c:v>
                </c:pt>
                <c:pt idx="26780">
                  <c:v>1.1783386261073009E-2</c:v>
                </c:pt>
                <c:pt idx="26781">
                  <c:v>1.1783386261073009E-2</c:v>
                </c:pt>
                <c:pt idx="26782">
                  <c:v>1.1783386261073009E-2</c:v>
                </c:pt>
                <c:pt idx="26783">
                  <c:v>1.1783386261073009E-2</c:v>
                </c:pt>
                <c:pt idx="26784">
                  <c:v>1.1783386261073009E-2</c:v>
                </c:pt>
                <c:pt idx="26785">
                  <c:v>1.1699816145746333E-2</c:v>
                </c:pt>
                <c:pt idx="26786">
                  <c:v>1.1699816145746333E-2</c:v>
                </c:pt>
                <c:pt idx="26787">
                  <c:v>1.1699816145746333E-2</c:v>
                </c:pt>
                <c:pt idx="26788">
                  <c:v>1.1699816145746333E-2</c:v>
                </c:pt>
                <c:pt idx="26789">
                  <c:v>1.1699816145746333E-2</c:v>
                </c:pt>
                <c:pt idx="26790">
                  <c:v>1.1699816145746333E-2</c:v>
                </c:pt>
                <c:pt idx="26791">
                  <c:v>1.1699816145746333E-2</c:v>
                </c:pt>
                <c:pt idx="26792">
                  <c:v>1.1699816145746333E-2</c:v>
                </c:pt>
                <c:pt idx="26793">
                  <c:v>1.1616246030419553E-2</c:v>
                </c:pt>
                <c:pt idx="26794">
                  <c:v>1.1616246030419553E-2</c:v>
                </c:pt>
                <c:pt idx="26795">
                  <c:v>1.1616246030419553E-2</c:v>
                </c:pt>
                <c:pt idx="26796">
                  <c:v>1.153267591509278E-2</c:v>
                </c:pt>
                <c:pt idx="26797">
                  <c:v>1.153267591509278E-2</c:v>
                </c:pt>
                <c:pt idx="26798">
                  <c:v>1.153267591509278E-2</c:v>
                </c:pt>
                <c:pt idx="26799">
                  <c:v>1.153267591509278E-2</c:v>
                </c:pt>
                <c:pt idx="26800">
                  <c:v>1.153267591509278E-2</c:v>
                </c:pt>
                <c:pt idx="26801">
                  <c:v>1.153267591509278E-2</c:v>
                </c:pt>
                <c:pt idx="26802">
                  <c:v>1.153267591509278E-2</c:v>
                </c:pt>
                <c:pt idx="26803">
                  <c:v>1.153267591509278E-2</c:v>
                </c:pt>
                <c:pt idx="26804">
                  <c:v>1.153267591509278E-2</c:v>
                </c:pt>
                <c:pt idx="26805">
                  <c:v>1.153267591509278E-2</c:v>
                </c:pt>
                <c:pt idx="26806">
                  <c:v>1.153267591509278E-2</c:v>
                </c:pt>
                <c:pt idx="26807">
                  <c:v>1.153267591509278E-2</c:v>
                </c:pt>
                <c:pt idx="26808">
                  <c:v>1.153267591509278E-2</c:v>
                </c:pt>
                <c:pt idx="26809">
                  <c:v>1.153267591509278E-2</c:v>
                </c:pt>
                <c:pt idx="26810">
                  <c:v>1.1449105799766006E-2</c:v>
                </c:pt>
                <c:pt idx="26811">
                  <c:v>1.1365535684439224E-2</c:v>
                </c:pt>
                <c:pt idx="26812">
                  <c:v>1.1365535684439224E-2</c:v>
                </c:pt>
                <c:pt idx="26813">
                  <c:v>1.1281965569112548E-2</c:v>
                </c:pt>
                <c:pt idx="26814">
                  <c:v>1.1281965569112548E-2</c:v>
                </c:pt>
                <c:pt idx="26815">
                  <c:v>1.1281965569112548E-2</c:v>
                </c:pt>
                <c:pt idx="26816">
                  <c:v>1.1281965569112548E-2</c:v>
                </c:pt>
                <c:pt idx="26817">
                  <c:v>1.1281965569112548E-2</c:v>
                </c:pt>
                <c:pt idx="26818">
                  <c:v>1.1281965569112548E-2</c:v>
                </c:pt>
                <c:pt idx="26819">
                  <c:v>1.1281965569112548E-2</c:v>
                </c:pt>
                <c:pt idx="26820">
                  <c:v>1.1198395453785761E-2</c:v>
                </c:pt>
                <c:pt idx="26821">
                  <c:v>1.1198395453785761E-2</c:v>
                </c:pt>
                <c:pt idx="26822">
                  <c:v>1.1198395453785761E-2</c:v>
                </c:pt>
                <c:pt idx="26823">
                  <c:v>1.1198395453785761E-2</c:v>
                </c:pt>
                <c:pt idx="26824">
                  <c:v>1.1198395453785761E-2</c:v>
                </c:pt>
                <c:pt idx="26825">
                  <c:v>1.1198395453785761E-2</c:v>
                </c:pt>
                <c:pt idx="26826">
                  <c:v>1.1198395453785761E-2</c:v>
                </c:pt>
                <c:pt idx="26827">
                  <c:v>1.1198395453785761E-2</c:v>
                </c:pt>
                <c:pt idx="26828">
                  <c:v>1.1198395453785761E-2</c:v>
                </c:pt>
                <c:pt idx="26829">
                  <c:v>1.1114825338458988E-2</c:v>
                </c:pt>
                <c:pt idx="26830">
                  <c:v>1.1031255223132206E-2</c:v>
                </c:pt>
                <c:pt idx="26831">
                  <c:v>1.1031255223132206E-2</c:v>
                </c:pt>
                <c:pt idx="26832">
                  <c:v>1.1031255223132206E-2</c:v>
                </c:pt>
                <c:pt idx="26833">
                  <c:v>1.1031255223132206E-2</c:v>
                </c:pt>
                <c:pt idx="26834">
                  <c:v>1.1031255223132206E-2</c:v>
                </c:pt>
                <c:pt idx="26835">
                  <c:v>1.1031255223132206E-2</c:v>
                </c:pt>
                <c:pt idx="26836">
                  <c:v>1.1031255223132206E-2</c:v>
                </c:pt>
                <c:pt idx="26837">
                  <c:v>1.1031255223132206E-2</c:v>
                </c:pt>
                <c:pt idx="26838">
                  <c:v>1.1031255223132206E-2</c:v>
                </c:pt>
                <c:pt idx="26839">
                  <c:v>1.1031255223132206E-2</c:v>
                </c:pt>
                <c:pt idx="26840">
                  <c:v>1.0947685107805423E-2</c:v>
                </c:pt>
                <c:pt idx="26841">
                  <c:v>1.0947685107805423E-2</c:v>
                </c:pt>
                <c:pt idx="26842">
                  <c:v>1.0947685107805423E-2</c:v>
                </c:pt>
                <c:pt idx="26843">
                  <c:v>1.0947685107805423E-2</c:v>
                </c:pt>
                <c:pt idx="26844">
                  <c:v>1.0947685107805423E-2</c:v>
                </c:pt>
                <c:pt idx="26845">
                  <c:v>1.0947685107805423E-2</c:v>
                </c:pt>
                <c:pt idx="26846">
                  <c:v>1.0947685107805423E-2</c:v>
                </c:pt>
                <c:pt idx="26847">
                  <c:v>1.0864114992478639E-2</c:v>
                </c:pt>
                <c:pt idx="26848">
                  <c:v>1.0864114992478639E-2</c:v>
                </c:pt>
                <c:pt idx="26849">
                  <c:v>1.0864114992478639E-2</c:v>
                </c:pt>
                <c:pt idx="26850">
                  <c:v>1.0864114992478639E-2</c:v>
                </c:pt>
                <c:pt idx="26851">
                  <c:v>1.0780544877151965E-2</c:v>
                </c:pt>
                <c:pt idx="26852">
                  <c:v>1.0780544877151965E-2</c:v>
                </c:pt>
                <c:pt idx="26853">
                  <c:v>1.0780544877151965E-2</c:v>
                </c:pt>
                <c:pt idx="26854">
                  <c:v>1.0780544877151965E-2</c:v>
                </c:pt>
                <c:pt idx="26855">
                  <c:v>1.0780544877151965E-2</c:v>
                </c:pt>
                <c:pt idx="26856">
                  <c:v>1.0780544877151965E-2</c:v>
                </c:pt>
                <c:pt idx="26857">
                  <c:v>1.0780544877151965E-2</c:v>
                </c:pt>
                <c:pt idx="26858">
                  <c:v>1.0780544877151965E-2</c:v>
                </c:pt>
                <c:pt idx="26859">
                  <c:v>1.0780544877151965E-2</c:v>
                </c:pt>
                <c:pt idx="26860">
                  <c:v>1.0780544877151965E-2</c:v>
                </c:pt>
                <c:pt idx="26861">
                  <c:v>1.0780544877151965E-2</c:v>
                </c:pt>
                <c:pt idx="26862">
                  <c:v>1.0696974761825188E-2</c:v>
                </c:pt>
                <c:pt idx="26863">
                  <c:v>1.0696974761825188E-2</c:v>
                </c:pt>
                <c:pt idx="26864">
                  <c:v>1.0696974761825188E-2</c:v>
                </c:pt>
                <c:pt idx="26865">
                  <c:v>1.0696974761825188E-2</c:v>
                </c:pt>
                <c:pt idx="26866">
                  <c:v>1.0696974761825188E-2</c:v>
                </c:pt>
                <c:pt idx="26867">
                  <c:v>1.0696974761825188E-2</c:v>
                </c:pt>
                <c:pt idx="26868">
                  <c:v>1.0696974761825188E-2</c:v>
                </c:pt>
                <c:pt idx="26869">
                  <c:v>1.0696974761825188E-2</c:v>
                </c:pt>
                <c:pt idx="26870">
                  <c:v>1.0696974761825188E-2</c:v>
                </c:pt>
                <c:pt idx="26871">
                  <c:v>1.0696974761825188E-2</c:v>
                </c:pt>
                <c:pt idx="26872">
                  <c:v>1.0696974761825188E-2</c:v>
                </c:pt>
                <c:pt idx="26873">
                  <c:v>1.0696974761825188E-2</c:v>
                </c:pt>
                <c:pt idx="26874">
                  <c:v>1.0696974761825188E-2</c:v>
                </c:pt>
                <c:pt idx="26875">
                  <c:v>1.0696974761825188E-2</c:v>
                </c:pt>
                <c:pt idx="26876">
                  <c:v>1.0696974761825188E-2</c:v>
                </c:pt>
                <c:pt idx="26877">
                  <c:v>1.0613404646498407E-2</c:v>
                </c:pt>
                <c:pt idx="26878">
                  <c:v>1.0613404646498407E-2</c:v>
                </c:pt>
                <c:pt idx="26879">
                  <c:v>1.0613404646498407E-2</c:v>
                </c:pt>
                <c:pt idx="26880">
                  <c:v>1.0613404646498407E-2</c:v>
                </c:pt>
                <c:pt idx="26881">
                  <c:v>1.0613404646498407E-2</c:v>
                </c:pt>
                <c:pt idx="26882">
                  <c:v>1.0613404646498407E-2</c:v>
                </c:pt>
                <c:pt idx="26883">
                  <c:v>1.0529834531171622E-2</c:v>
                </c:pt>
                <c:pt idx="26884">
                  <c:v>1.0529834531171622E-2</c:v>
                </c:pt>
                <c:pt idx="26885">
                  <c:v>1.0529834531171622E-2</c:v>
                </c:pt>
                <c:pt idx="26886">
                  <c:v>1.0529834531171622E-2</c:v>
                </c:pt>
                <c:pt idx="26887">
                  <c:v>1.0529834531171622E-2</c:v>
                </c:pt>
                <c:pt idx="26888">
                  <c:v>1.0529834531171622E-2</c:v>
                </c:pt>
                <c:pt idx="26889">
                  <c:v>1.044626441584484E-2</c:v>
                </c:pt>
                <c:pt idx="26890">
                  <c:v>1.044626441584484E-2</c:v>
                </c:pt>
                <c:pt idx="26891">
                  <c:v>1.044626441584484E-2</c:v>
                </c:pt>
                <c:pt idx="26892">
                  <c:v>1.044626441584484E-2</c:v>
                </c:pt>
                <c:pt idx="26893">
                  <c:v>1.044626441584484E-2</c:v>
                </c:pt>
                <c:pt idx="26894">
                  <c:v>1.044626441584484E-2</c:v>
                </c:pt>
                <c:pt idx="26895">
                  <c:v>1.0362694300518178E-2</c:v>
                </c:pt>
                <c:pt idx="26896">
                  <c:v>1.0362694300518178E-2</c:v>
                </c:pt>
                <c:pt idx="26897">
                  <c:v>1.0362694300518178E-2</c:v>
                </c:pt>
                <c:pt idx="26898">
                  <c:v>1.0362694300518178E-2</c:v>
                </c:pt>
                <c:pt idx="26899">
                  <c:v>1.0362694300518178E-2</c:v>
                </c:pt>
                <c:pt idx="26900">
                  <c:v>1.0362694300518178E-2</c:v>
                </c:pt>
                <c:pt idx="26901">
                  <c:v>1.0362694300518178E-2</c:v>
                </c:pt>
                <c:pt idx="26902">
                  <c:v>1.0362694300518178E-2</c:v>
                </c:pt>
                <c:pt idx="26903">
                  <c:v>1.0362694300518178E-2</c:v>
                </c:pt>
                <c:pt idx="26904">
                  <c:v>1.0279124185191391E-2</c:v>
                </c:pt>
                <c:pt idx="26905">
                  <c:v>1.0279124185191391E-2</c:v>
                </c:pt>
                <c:pt idx="26906">
                  <c:v>1.0279124185191391E-2</c:v>
                </c:pt>
                <c:pt idx="26907">
                  <c:v>1.0195554069864617E-2</c:v>
                </c:pt>
                <c:pt idx="26908">
                  <c:v>1.0195554069864617E-2</c:v>
                </c:pt>
                <c:pt idx="26909">
                  <c:v>1.0195554069864617E-2</c:v>
                </c:pt>
                <c:pt idx="26910">
                  <c:v>1.0195554069864617E-2</c:v>
                </c:pt>
                <c:pt idx="26911">
                  <c:v>1.0195554069864617E-2</c:v>
                </c:pt>
                <c:pt idx="26912">
                  <c:v>1.0195554069864617E-2</c:v>
                </c:pt>
                <c:pt idx="26913">
                  <c:v>1.0195554069864617E-2</c:v>
                </c:pt>
                <c:pt idx="26914">
                  <c:v>1.0195554069864617E-2</c:v>
                </c:pt>
                <c:pt idx="26915">
                  <c:v>1.0195554069864617E-2</c:v>
                </c:pt>
                <c:pt idx="26916">
                  <c:v>1.0195554069864617E-2</c:v>
                </c:pt>
                <c:pt idx="26917">
                  <c:v>1.0195554069864617E-2</c:v>
                </c:pt>
                <c:pt idx="26918">
                  <c:v>1.0195554069864617E-2</c:v>
                </c:pt>
                <c:pt idx="26919">
                  <c:v>1.0195554069864617E-2</c:v>
                </c:pt>
                <c:pt idx="26920">
                  <c:v>1.0111983954537829E-2</c:v>
                </c:pt>
                <c:pt idx="26921">
                  <c:v>1.0111983954537829E-2</c:v>
                </c:pt>
                <c:pt idx="26922">
                  <c:v>1.0111983954537829E-2</c:v>
                </c:pt>
                <c:pt idx="26923">
                  <c:v>1.0111983954537829E-2</c:v>
                </c:pt>
                <c:pt idx="26924">
                  <c:v>1.0111983954537829E-2</c:v>
                </c:pt>
                <c:pt idx="26925">
                  <c:v>1.0111983954537829E-2</c:v>
                </c:pt>
                <c:pt idx="26926">
                  <c:v>1.0111983954537829E-2</c:v>
                </c:pt>
                <c:pt idx="26927">
                  <c:v>1.0111983954537829E-2</c:v>
                </c:pt>
                <c:pt idx="26928">
                  <c:v>1.0111983954537829E-2</c:v>
                </c:pt>
                <c:pt idx="26929">
                  <c:v>1.0111983954537829E-2</c:v>
                </c:pt>
                <c:pt idx="26930">
                  <c:v>1.0111983954537829E-2</c:v>
                </c:pt>
                <c:pt idx="26931">
                  <c:v>1.0028413839211051E-2</c:v>
                </c:pt>
                <c:pt idx="26932">
                  <c:v>1.0028413839211051E-2</c:v>
                </c:pt>
                <c:pt idx="26933">
                  <c:v>1.0028413839211051E-2</c:v>
                </c:pt>
                <c:pt idx="26934">
                  <c:v>1.0028413839211051E-2</c:v>
                </c:pt>
                <c:pt idx="26935">
                  <c:v>1.0028413839211051E-2</c:v>
                </c:pt>
                <c:pt idx="26936">
                  <c:v>1.0028413839211051E-2</c:v>
                </c:pt>
                <c:pt idx="26937">
                  <c:v>1.0028413839211051E-2</c:v>
                </c:pt>
                <c:pt idx="26938">
                  <c:v>1.0028413839211051E-2</c:v>
                </c:pt>
                <c:pt idx="26939">
                  <c:v>1.0028413839211051E-2</c:v>
                </c:pt>
                <c:pt idx="26940">
                  <c:v>1.0028413839211051E-2</c:v>
                </c:pt>
                <c:pt idx="26941">
                  <c:v>1.0028413839211051E-2</c:v>
                </c:pt>
                <c:pt idx="26942">
                  <c:v>1.0028413839211051E-2</c:v>
                </c:pt>
                <c:pt idx="26943">
                  <c:v>1.0028413839211051E-2</c:v>
                </c:pt>
                <c:pt idx="26944">
                  <c:v>1.0028413839211051E-2</c:v>
                </c:pt>
                <c:pt idx="26945">
                  <c:v>1.0028413839211051E-2</c:v>
                </c:pt>
                <c:pt idx="26946">
                  <c:v>1.0028413839211051E-2</c:v>
                </c:pt>
                <c:pt idx="26947">
                  <c:v>1.0028413839211051E-2</c:v>
                </c:pt>
                <c:pt idx="26948">
                  <c:v>1.0028413839211051E-2</c:v>
                </c:pt>
                <c:pt idx="26949">
                  <c:v>1.0028413839211051E-2</c:v>
                </c:pt>
                <c:pt idx="26950">
                  <c:v>1.0028413839211051E-2</c:v>
                </c:pt>
                <c:pt idx="26951">
                  <c:v>1.0028413839211051E-2</c:v>
                </c:pt>
                <c:pt idx="26952">
                  <c:v>9.9448437238843796E-3</c:v>
                </c:pt>
                <c:pt idx="26953">
                  <c:v>9.9448437238843796E-3</c:v>
                </c:pt>
                <c:pt idx="26954">
                  <c:v>9.9448437238843796E-3</c:v>
                </c:pt>
                <c:pt idx="26955">
                  <c:v>9.9448437238843796E-3</c:v>
                </c:pt>
                <c:pt idx="26956">
                  <c:v>9.9448437238843796E-3</c:v>
                </c:pt>
                <c:pt idx="26957">
                  <c:v>9.9448437238843796E-3</c:v>
                </c:pt>
                <c:pt idx="26958">
                  <c:v>9.9448437238843796E-3</c:v>
                </c:pt>
                <c:pt idx="26959">
                  <c:v>9.9448437238843796E-3</c:v>
                </c:pt>
                <c:pt idx="26960">
                  <c:v>9.9448437238843796E-3</c:v>
                </c:pt>
                <c:pt idx="26961">
                  <c:v>9.9448437238843796E-3</c:v>
                </c:pt>
                <c:pt idx="26962">
                  <c:v>9.9448437238843796E-3</c:v>
                </c:pt>
                <c:pt idx="26963">
                  <c:v>9.9448437238843796E-3</c:v>
                </c:pt>
                <c:pt idx="26964">
                  <c:v>9.9448437238843796E-3</c:v>
                </c:pt>
                <c:pt idx="26965">
                  <c:v>9.9448437238843796E-3</c:v>
                </c:pt>
                <c:pt idx="26966">
                  <c:v>9.9448437238843796E-3</c:v>
                </c:pt>
                <c:pt idx="26967">
                  <c:v>9.9448437238843796E-3</c:v>
                </c:pt>
                <c:pt idx="26968">
                  <c:v>9.9448437238843796E-3</c:v>
                </c:pt>
                <c:pt idx="26969">
                  <c:v>9.9448437238843796E-3</c:v>
                </c:pt>
                <c:pt idx="26970">
                  <c:v>9.9448437238843796E-3</c:v>
                </c:pt>
                <c:pt idx="26971">
                  <c:v>9.9448437238843796E-3</c:v>
                </c:pt>
                <c:pt idx="26972">
                  <c:v>9.9448437238843796E-3</c:v>
                </c:pt>
                <c:pt idx="26973">
                  <c:v>9.9448437238843796E-3</c:v>
                </c:pt>
                <c:pt idx="26974">
                  <c:v>9.9448437238843796E-3</c:v>
                </c:pt>
                <c:pt idx="26975">
                  <c:v>9.9448437238843796E-3</c:v>
                </c:pt>
                <c:pt idx="26976">
                  <c:v>9.9448437238843796E-3</c:v>
                </c:pt>
                <c:pt idx="26977">
                  <c:v>9.9448437238843796E-3</c:v>
                </c:pt>
                <c:pt idx="26978">
                  <c:v>9.9448437238843796E-3</c:v>
                </c:pt>
                <c:pt idx="26979">
                  <c:v>9.9448437238843796E-3</c:v>
                </c:pt>
                <c:pt idx="26980">
                  <c:v>9.8612736085576004E-3</c:v>
                </c:pt>
                <c:pt idx="26981">
                  <c:v>9.8612736085576004E-3</c:v>
                </c:pt>
                <c:pt idx="26982">
                  <c:v>9.8612736085576004E-3</c:v>
                </c:pt>
                <c:pt idx="26983">
                  <c:v>9.8612736085576004E-3</c:v>
                </c:pt>
                <c:pt idx="26984">
                  <c:v>9.8612736085576004E-3</c:v>
                </c:pt>
                <c:pt idx="26985">
                  <c:v>9.777703493230816E-3</c:v>
                </c:pt>
                <c:pt idx="26986">
                  <c:v>9.777703493230816E-3</c:v>
                </c:pt>
                <c:pt idx="26987">
                  <c:v>9.777703493230816E-3</c:v>
                </c:pt>
                <c:pt idx="26988">
                  <c:v>9.777703493230816E-3</c:v>
                </c:pt>
                <c:pt idx="26989">
                  <c:v>9.777703493230816E-3</c:v>
                </c:pt>
                <c:pt idx="26990">
                  <c:v>9.694133377904042E-3</c:v>
                </c:pt>
                <c:pt idx="26991">
                  <c:v>9.6105632625772593E-3</c:v>
                </c:pt>
                <c:pt idx="26992">
                  <c:v>9.6105632625772593E-3</c:v>
                </c:pt>
                <c:pt idx="26993">
                  <c:v>9.6105632625772593E-3</c:v>
                </c:pt>
                <c:pt idx="26994">
                  <c:v>9.6105632625772593E-3</c:v>
                </c:pt>
                <c:pt idx="26995">
                  <c:v>9.6105632625772593E-3</c:v>
                </c:pt>
                <c:pt idx="26996">
                  <c:v>9.6105632625772593E-3</c:v>
                </c:pt>
                <c:pt idx="26997">
                  <c:v>9.6105632625772593E-3</c:v>
                </c:pt>
                <c:pt idx="26998">
                  <c:v>9.6105632625772593E-3</c:v>
                </c:pt>
                <c:pt idx="26999">
                  <c:v>9.6105632625772593E-3</c:v>
                </c:pt>
                <c:pt idx="27000">
                  <c:v>9.6105632625772593E-3</c:v>
                </c:pt>
                <c:pt idx="27001">
                  <c:v>9.6105632625772593E-3</c:v>
                </c:pt>
                <c:pt idx="27002">
                  <c:v>9.6105632625772593E-3</c:v>
                </c:pt>
                <c:pt idx="27003">
                  <c:v>9.6105632625772593E-3</c:v>
                </c:pt>
                <c:pt idx="27004">
                  <c:v>9.6105632625772593E-3</c:v>
                </c:pt>
                <c:pt idx="27005">
                  <c:v>9.6105632625772593E-3</c:v>
                </c:pt>
                <c:pt idx="27006">
                  <c:v>9.6105632625772593E-3</c:v>
                </c:pt>
                <c:pt idx="27007">
                  <c:v>9.6105632625772593E-3</c:v>
                </c:pt>
                <c:pt idx="27008">
                  <c:v>9.6105632625772593E-3</c:v>
                </c:pt>
                <c:pt idx="27009">
                  <c:v>9.5269931472505807E-3</c:v>
                </c:pt>
                <c:pt idx="27010">
                  <c:v>9.5269931472505807E-3</c:v>
                </c:pt>
                <c:pt idx="27011">
                  <c:v>9.4434230319238067E-3</c:v>
                </c:pt>
                <c:pt idx="27012">
                  <c:v>9.4434230319238067E-3</c:v>
                </c:pt>
                <c:pt idx="27013">
                  <c:v>9.4434230319238067E-3</c:v>
                </c:pt>
                <c:pt idx="27014">
                  <c:v>9.4434230319238067E-3</c:v>
                </c:pt>
                <c:pt idx="27015">
                  <c:v>9.4434230319238067E-3</c:v>
                </c:pt>
                <c:pt idx="27016">
                  <c:v>9.3598529165970293E-3</c:v>
                </c:pt>
                <c:pt idx="27017">
                  <c:v>9.3598529165970293E-3</c:v>
                </c:pt>
                <c:pt idx="27018">
                  <c:v>9.3598529165970293E-3</c:v>
                </c:pt>
                <c:pt idx="27019">
                  <c:v>9.2762828012702483E-3</c:v>
                </c:pt>
                <c:pt idx="27020">
                  <c:v>9.2762828012702483E-3</c:v>
                </c:pt>
                <c:pt idx="27021">
                  <c:v>9.1927126859434639E-3</c:v>
                </c:pt>
                <c:pt idx="27022">
                  <c:v>9.1927126859434639E-3</c:v>
                </c:pt>
                <c:pt idx="27023">
                  <c:v>9.1927126859434639E-3</c:v>
                </c:pt>
                <c:pt idx="27024">
                  <c:v>9.1927126859434639E-3</c:v>
                </c:pt>
                <c:pt idx="27025">
                  <c:v>9.1927126859434639E-3</c:v>
                </c:pt>
                <c:pt idx="27026">
                  <c:v>9.1091425706167975E-3</c:v>
                </c:pt>
                <c:pt idx="27027">
                  <c:v>9.1091425706167975E-3</c:v>
                </c:pt>
                <c:pt idx="27028">
                  <c:v>9.1091425706167975E-3</c:v>
                </c:pt>
                <c:pt idx="27029">
                  <c:v>9.0255724552900148E-3</c:v>
                </c:pt>
                <c:pt idx="27030">
                  <c:v>8.9420023399632408E-3</c:v>
                </c:pt>
                <c:pt idx="27031">
                  <c:v>8.8584322246364582E-3</c:v>
                </c:pt>
                <c:pt idx="27032">
                  <c:v>8.8584322246364582E-3</c:v>
                </c:pt>
                <c:pt idx="27033">
                  <c:v>8.8584322246364582E-3</c:v>
                </c:pt>
                <c:pt idx="27034">
                  <c:v>8.8584322246364582E-3</c:v>
                </c:pt>
                <c:pt idx="27035">
                  <c:v>8.8584322246364582E-3</c:v>
                </c:pt>
                <c:pt idx="27036">
                  <c:v>8.8584322246364582E-3</c:v>
                </c:pt>
                <c:pt idx="27037">
                  <c:v>8.8584322246364582E-3</c:v>
                </c:pt>
                <c:pt idx="27038">
                  <c:v>8.774862109309672E-3</c:v>
                </c:pt>
                <c:pt idx="27039">
                  <c:v>8.774862109309672E-3</c:v>
                </c:pt>
                <c:pt idx="27040">
                  <c:v>8.774862109309672E-3</c:v>
                </c:pt>
                <c:pt idx="27041">
                  <c:v>8.774862109309672E-3</c:v>
                </c:pt>
                <c:pt idx="27042">
                  <c:v>8.774862109309672E-3</c:v>
                </c:pt>
                <c:pt idx="27043">
                  <c:v>8.774862109309672E-3</c:v>
                </c:pt>
                <c:pt idx="27044">
                  <c:v>8.774862109309672E-3</c:v>
                </c:pt>
                <c:pt idx="27045">
                  <c:v>8.774862109309672E-3</c:v>
                </c:pt>
                <c:pt idx="27046">
                  <c:v>8.774862109309672E-3</c:v>
                </c:pt>
                <c:pt idx="27047">
                  <c:v>8.774862109309672E-3</c:v>
                </c:pt>
                <c:pt idx="27048">
                  <c:v>8.774862109309672E-3</c:v>
                </c:pt>
                <c:pt idx="27049">
                  <c:v>8.6912919939830004E-3</c:v>
                </c:pt>
                <c:pt idx="27050">
                  <c:v>8.6912919939830004E-3</c:v>
                </c:pt>
                <c:pt idx="27051">
                  <c:v>8.6912919939830004E-3</c:v>
                </c:pt>
                <c:pt idx="27052">
                  <c:v>8.6912919939830004E-3</c:v>
                </c:pt>
                <c:pt idx="27053">
                  <c:v>8.6912919939830004E-3</c:v>
                </c:pt>
                <c:pt idx="27054">
                  <c:v>8.6077218786562194E-3</c:v>
                </c:pt>
                <c:pt idx="27055">
                  <c:v>8.6077218786562194E-3</c:v>
                </c:pt>
                <c:pt idx="27056">
                  <c:v>8.524151763329435E-3</c:v>
                </c:pt>
                <c:pt idx="27057">
                  <c:v>8.524151763329435E-3</c:v>
                </c:pt>
                <c:pt idx="27058">
                  <c:v>8.524151763329435E-3</c:v>
                </c:pt>
                <c:pt idx="27059">
                  <c:v>8.524151763329435E-3</c:v>
                </c:pt>
                <c:pt idx="27060">
                  <c:v>8.524151763329435E-3</c:v>
                </c:pt>
                <c:pt idx="27061">
                  <c:v>8.524151763329435E-3</c:v>
                </c:pt>
                <c:pt idx="27062">
                  <c:v>8.524151763329435E-3</c:v>
                </c:pt>
                <c:pt idx="27063">
                  <c:v>8.524151763329435E-3</c:v>
                </c:pt>
                <c:pt idx="27064">
                  <c:v>8.524151763329435E-3</c:v>
                </c:pt>
                <c:pt idx="27065">
                  <c:v>8.524151763329435E-3</c:v>
                </c:pt>
                <c:pt idx="27066">
                  <c:v>8.524151763329435E-3</c:v>
                </c:pt>
                <c:pt idx="27067">
                  <c:v>8.524151763329435E-3</c:v>
                </c:pt>
                <c:pt idx="27068">
                  <c:v>8.524151763329435E-3</c:v>
                </c:pt>
                <c:pt idx="27069">
                  <c:v>8.4405816480026576E-3</c:v>
                </c:pt>
                <c:pt idx="27070">
                  <c:v>8.4405816480026576E-3</c:v>
                </c:pt>
                <c:pt idx="27071">
                  <c:v>8.4405816480026576E-3</c:v>
                </c:pt>
                <c:pt idx="27072">
                  <c:v>8.3570115326758766E-3</c:v>
                </c:pt>
                <c:pt idx="27073">
                  <c:v>8.3570115326758766E-3</c:v>
                </c:pt>
                <c:pt idx="27074">
                  <c:v>8.3570115326758766E-3</c:v>
                </c:pt>
                <c:pt idx="27075">
                  <c:v>8.3570115326758766E-3</c:v>
                </c:pt>
                <c:pt idx="27076">
                  <c:v>8.3570115326758766E-3</c:v>
                </c:pt>
                <c:pt idx="27077">
                  <c:v>8.3570115326758766E-3</c:v>
                </c:pt>
                <c:pt idx="27078">
                  <c:v>8.3570115326758766E-3</c:v>
                </c:pt>
                <c:pt idx="27079">
                  <c:v>8.3570115326758766E-3</c:v>
                </c:pt>
                <c:pt idx="27080">
                  <c:v>8.3570115326758766E-3</c:v>
                </c:pt>
                <c:pt idx="27081">
                  <c:v>8.3570115326758766E-3</c:v>
                </c:pt>
                <c:pt idx="27082">
                  <c:v>8.3570115326758766E-3</c:v>
                </c:pt>
                <c:pt idx="27083">
                  <c:v>8.3570115326758766E-3</c:v>
                </c:pt>
                <c:pt idx="27084">
                  <c:v>8.2734414173492137E-3</c:v>
                </c:pt>
                <c:pt idx="27085">
                  <c:v>8.2734414173492137E-3</c:v>
                </c:pt>
                <c:pt idx="27086">
                  <c:v>8.2734414173492137E-3</c:v>
                </c:pt>
                <c:pt idx="27087">
                  <c:v>8.2734414173492137E-3</c:v>
                </c:pt>
                <c:pt idx="27088">
                  <c:v>8.2734414173492137E-3</c:v>
                </c:pt>
                <c:pt idx="27089">
                  <c:v>8.2734414173492137E-3</c:v>
                </c:pt>
                <c:pt idx="27090">
                  <c:v>8.1898713020224223E-3</c:v>
                </c:pt>
                <c:pt idx="27091">
                  <c:v>8.1898713020224223E-3</c:v>
                </c:pt>
                <c:pt idx="27092">
                  <c:v>8.1898713020224223E-3</c:v>
                </c:pt>
                <c:pt idx="27093">
                  <c:v>8.1898713020224223E-3</c:v>
                </c:pt>
                <c:pt idx="27094">
                  <c:v>8.1063011866956448E-3</c:v>
                </c:pt>
                <c:pt idx="27095">
                  <c:v>8.1063011866956448E-3</c:v>
                </c:pt>
                <c:pt idx="27096">
                  <c:v>8.0227310713688691E-3</c:v>
                </c:pt>
                <c:pt idx="27097">
                  <c:v>7.9391609560420847E-3</c:v>
                </c:pt>
                <c:pt idx="27098">
                  <c:v>7.9391609560420847E-3</c:v>
                </c:pt>
                <c:pt idx="27099">
                  <c:v>7.9391609560420847E-3</c:v>
                </c:pt>
                <c:pt idx="27100">
                  <c:v>7.9391609560420847E-3</c:v>
                </c:pt>
                <c:pt idx="27101">
                  <c:v>7.9391609560420847E-3</c:v>
                </c:pt>
                <c:pt idx="27102">
                  <c:v>7.9391609560420847E-3</c:v>
                </c:pt>
                <c:pt idx="27103">
                  <c:v>7.9391609560420847E-3</c:v>
                </c:pt>
                <c:pt idx="27104">
                  <c:v>7.9391609560420847E-3</c:v>
                </c:pt>
                <c:pt idx="27105">
                  <c:v>7.9391609560420847E-3</c:v>
                </c:pt>
                <c:pt idx="27106">
                  <c:v>7.8555908407154096E-3</c:v>
                </c:pt>
                <c:pt idx="27107">
                  <c:v>7.8555908407154096E-3</c:v>
                </c:pt>
                <c:pt idx="27108">
                  <c:v>7.8555908407154096E-3</c:v>
                </c:pt>
                <c:pt idx="27109">
                  <c:v>7.8555908407154096E-3</c:v>
                </c:pt>
                <c:pt idx="27110">
                  <c:v>7.8555908407154096E-3</c:v>
                </c:pt>
                <c:pt idx="27111">
                  <c:v>7.8555908407154096E-3</c:v>
                </c:pt>
                <c:pt idx="27112">
                  <c:v>7.8555908407154096E-3</c:v>
                </c:pt>
                <c:pt idx="27113">
                  <c:v>7.7720207253886347E-3</c:v>
                </c:pt>
                <c:pt idx="27114">
                  <c:v>7.7720207253886347E-3</c:v>
                </c:pt>
                <c:pt idx="27115">
                  <c:v>7.7720207253886347E-3</c:v>
                </c:pt>
                <c:pt idx="27116">
                  <c:v>7.7720207253886347E-3</c:v>
                </c:pt>
                <c:pt idx="27117">
                  <c:v>7.7720207253886347E-3</c:v>
                </c:pt>
                <c:pt idx="27118">
                  <c:v>7.7720207253886347E-3</c:v>
                </c:pt>
                <c:pt idx="27119">
                  <c:v>7.6884506100618503E-3</c:v>
                </c:pt>
                <c:pt idx="27120">
                  <c:v>7.6884506100618503E-3</c:v>
                </c:pt>
                <c:pt idx="27121">
                  <c:v>7.6884506100618503E-3</c:v>
                </c:pt>
                <c:pt idx="27122">
                  <c:v>7.6884506100618503E-3</c:v>
                </c:pt>
                <c:pt idx="27123">
                  <c:v>7.6884506100618503E-3</c:v>
                </c:pt>
                <c:pt idx="27124">
                  <c:v>7.6884506100618503E-3</c:v>
                </c:pt>
                <c:pt idx="27125">
                  <c:v>7.6884506100618503E-3</c:v>
                </c:pt>
                <c:pt idx="27126">
                  <c:v>7.6884506100618503E-3</c:v>
                </c:pt>
                <c:pt idx="27127">
                  <c:v>7.6048804947350702E-3</c:v>
                </c:pt>
                <c:pt idx="27128">
                  <c:v>7.5213103794082876E-3</c:v>
                </c:pt>
                <c:pt idx="27129">
                  <c:v>7.5213103794082876E-3</c:v>
                </c:pt>
                <c:pt idx="27130">
                  <c:v>7.5213103794082876E-3</c:v>
                </c:pt>
                <c:pt idx="27131">
                  <c:v>7.5213103794082876E-3</c:v>
                </c:pt>
                <c:pt idx="27132">
                  <c:v>7.5213103794082876E-3</c:v>
                </c:pt>
                <c:pt idx="27133">
                  <c:v>7.5213103794082876E-3</c:v>
                </c:pt>
                <c:pt idx="27134">
                  <c:v>7.5213103794082876E-3</c:v>
                </c:pt>
                <c:pt idx="27135">
                  <c:v>7.5213103794082876E-3</c:v>
                </c:pt>
                <c:pt idx="27136">
                  <c:v>7.5213103794082876E-3</c:v>
                </c:pt>
                <c:pt idx="27137">
                  <c:v>7.5213103794082876E-3</c:v>
                </c:pt>
                <c:pt idx="27138">
                  <c:v>7.5213103794082876E-3</c:v>
                </c:pt>
                <c:pt idx="27139">
                  <c:v>7.5213103794082876E-3</c:v>
                </c:pt>
                <c:pt idx="27140">
                  <c:v>7.5213103794082876E-3</c:v>
                </c:pt>
                <c:pt idx="27141">
                  <c:v>7.5213103794082876E-3</c:v>
                </c:pt>
                <c:pt idx="27142">
                  <c:v>7.5213103794082876E-3</c:v>
                </c:pt>
                <c:pt idx="27143">
                  <c:v>7.5213103794082876E-3</c:v>
                </c:pt>
                <c:pt idx="27144">
                  <c:v>7.5213103794082876E-3</c:v>
                </c:pt>
                <c:pt idx="27145">
                  <c:v>7.5213103794082876E-3</c:v>
                </c:pt>
                <c:pt idx="27146">
                  <c:v>7.5213103794082876E-3</c:v>
                </c:pt>
                <c:pt idx="27147">
                  <c:v>7.5213103794082876E-3</c:v>
                </c:pt>
                <c:pt idx="27148">
                  <c:v>7.5213103794082876E-3</c:v>
                </c:pt>
                <c:pt idx="27149">
                  <c:v>7.5213103794082876E-3</c:v>
                </c:pt>
                <c:pt idx="27150">
                  <c:v>7.5213103794082876E-3</c:v>
                </c:pt>
                <c:pt idx="27151">
                  <c:v>7.5213103794082876E-3</c:v>
                </c:pt>
                <c:pt idx="27152">
                  <c:v>7.5213103794082876E-3</c:v>
                </c:pt>
                <c:pt idx="27153">
                  <c:v>7.4377402640816211E-3</c:v>
                </c:pt>
                <c:pt idx="27154">
                  <c:v>7.4377402640816211E-3</c:v>
                </c:pt>
                <c:pt idx="27155">
                  <c:v>7.4377402640816211E-3</c:v>
                </c:pt>
                <c:pt idx="27156">
                  <c:v>7.4377402640816211E-3</c:v>
                </c:pt>
                <c:pt idx="27157">
                  <c:v>7.4377402640816211E-3</c:v>
                </c:pt>
                <c:pt idx="27158">
                  <c:v>7.4377402640816211E-3</c:v>
                </c:pt>
                <c:pt idx="27159">
                  <c:v>7.4377402640816211E-3</c:v>
                </c:pt>
                <c:pt idx="27160">
                  <c:v>7.4377402640816211E-3</c:v>
                </c:pt>
                <c:pt idx="27161">
                  <c:v>7.4377402640816211E-3</c:v>
                </c:pt>
                <c:pt idx="27162">
                  <c:v>7.4377402640816211E-3</c:v>
                </c:pt>
                <c:pt idx="27163">
                  <c:v>7.4377402640816211E-3</c:v>
                </c:pt>
                <c:pt idx="27164">
                  <c:v>7.4377402640816211E-3</c:v>
                </c:pt>
                <c:pt idx="27165">
                  <c:v>7.4377402640816211E-3</c:v>
                </c:pt>
                <c:pt idx="27166">
                  <c:v>7.4377402640816211E-3</c:v>
                </c:pt>
                <c:pt idx="27167">
                  <c:v>7.4377402640816211E-3</c:v>
                </c:pt>
                <c:pt idx="27168">
                  <c:v>7.4377402640816211E-3</c:v>
                </c:pt>
                <c:pt idx="27169">
                  <c:v>7.4377402640816211E-3</c:v>
                </c:pt>
                <c:pt idx="27170">
                  <c:v>7.4377402640816211E-3</c:v>
                </c:pt>
                <c:pt idx="27171">
                  <c:v>7.4377402640816211E-3</c:v>
                </c:pt>
                <c:pt idx="27172">
                  <c:v>7.4377402640816211E-3</c:v>
                </c:pt>
                <c:pt idx="27173">
                  <c:v>7.4377402640816211E-3</c:v>
                </c:pt>
                <c:pt idx="27174">
                  <c:v>7.4377402640816211E-3</c:v>
                </c:pt>
                <c:pt idx="27175">
                  <c:v>7.3541701487548385E-3</c:v>
                </c:pt>
                <c:pt idx="27176">
                  <c:v>7.3541701487548385E-3</c:v>
                </c:pt>
                <c:pt idx="27177">
                  <c:v>7.3541701487548385E-3</c:v>
                </c:pt>
                <c:pt idx="27178">
                  <c:v>7.3541701487548385E-3</c:v>
                </c:pt>
                <c:pt idx="27179">
                  <c:v>7.3541701487548385E-3</c:v>
                </c:pt>
                <c:pt idx="27180">
                  <c:v>7.3541701487548385E-3</c:v>
                </c:pt>
                <c:pt idx="27181">
                  <c:v>7.2706000334280593E-3</c:v>
                </c:pt>
                <c:pt idx="27182">
                  <c:v>7.2706000334280593E-3</c:v>
                </c:pt>
                <c:pt idx="27183">
                  <c:v>7.2706000334280593E-3</c:v>
                </c:pt>
                <c:pt idx="27184">
                  <c:v>7.2706000334280593E-3</c:v>
                </c:pt>
                <c:pt idx="27185">
                  <c:v>7.2706000334280593E-3</c:v>
                </c:pt>
                <c:pt idx="27186">
                  <c:v>7.2706000334280593E-3</c:v>
                </c:pt>
                <c:pt idx="27187">
                  <c:v>7.2706000334280593E-3</c:v>
                </c:pt>
                <c:pt idx="27188">
                  <c:v>7.2706000334280593E-3</c:v>
                </c:pt>
                <c:pt idx="27189">
                  <c:v>7.2706000334280593E-3</c:v>
                </c:pt>
                <c:pt idx="27190">
                  <c:v>7.2706000334280593E-3</c:v>
                </c:pt>
                <c:pt idx="27191">
                  <c:v>7.2706000334280593E-3</c:v>
                </c:pt>
                <c:pt idx="27192">
                  <c:v>7.2706000334280593E-3</c:v>
                </c:pt>
                <c:pt idx="27193">
                  <c:v>7.2706000334280593E-3</c:v>
                </c:pt>
                <c:pt idx="27194">
                  <c:v>7.2706000334280593E-3</c:v>
                </c:pt>
                <c:pt idx="27195">
                  <c:v>7.1870299181012757E-3</c:v>
                </c:pt>
                <c:pt idx="27196">
                  <c:v>7.1870299181012757E-3</c:v>
                </c:pt>
                <c:pt idx="27197">
                  <c:v>7.1870299181012757E-3</c:v>
                </c:pt>
                <c:pt idx="27198">
                  <c:v>7.1870299181012757E-3</c:v>
                </c:pt>
                <c:pt idx="27199">
                  <c:v>7.1870299181012757E-3</c:v>
                </c:pt>
                <c:pt idx="27200">
                  <c:v>7.1034598027744939E-3</c:v>
                </c:pt>
                <c:pt idx="27201">
                  <c:v>7.0198896874478266E-3</c:v>
                </c:pt>
                <c:pt idx="27202">
                  <c:v>7.0198896874478266E-3</c:v>
                </c:pt>
                <c:pt idx="27203">
                  <c:v>7.0198896874478266E-3</c:v>
                </c:pt>
                <c:pt idx="27204">
                  <c:v>7.0198896874478266E-3</c:v>
                </c:pt>
                <c:pt idx="27205">
                  <c:v>7.0198896874478266E-3</c:v>
                </c:pt>
                <c:pt idx="27206">
                  <c:v>6.9363195721210448E-3</c:v>
                </c:pt>
                <c:pt idx="27207">
                  <c:v>6.9363195721210448E-3</c:v>
                </c:pt>
                <c:pt idx="27208">
                  <c:v>6.9363195721210448E-3</c:v>
                </c:pt>
                <c:pt idx="27209">
                  <c:v>6.9363195721210448E-3</c:v>
                </c:pt>
                <c:pt idx="27210">
                  <c:v>6.9363195721210448E-3</c:v>
                </c:pt>
                <c:pt idx="27211">
                  <c:v>6.9363195721210448E-3</c:v>
                </c:pt>
                <c:pt idx="27212">
                  <c:v>6.9363195721210448E-3</c:v>
                </c:pt>
                <c:pt idx="27213">
                  <c:v>6.8527494567942639E-3</c:v>
                </c:pt>
                <c:pt idx="27214">
                  <c:v>6.7691793414674821E-3</c:v>
                </c:pt>
                <c:pt idx="27215">
                  <c:v>6.7691793414674821E-3</c:v>
                </c:pt>
                <c:pt idx="27216">
                  <c:v>6.7691793414674821E-3</c:v>
                </c:pt>
                <c:pt idx="27217">
                  <c:v>6.7691793414674821E-3</c:v>
                </c:pt>
                <c:pt idx="27218">
                  <c:v>6.6856092261407011E-3</c:v>
                </c:pt>
                <c:pt idx="27219">
                  <c:v>6.6856092261407011E-3</c:v>
                </c:pt>
                <c:pt idx="27220">
                  <c:v>6.6856092261407011E-3</c:v>
                </c:pt>
                <c:pt idx="27221">
                  <c:v>6.6856092261407011E-3</c:v>
                </c:pt>
                <c:pt idx="27222">
                  <c:v>6.6856092261407011E-3</c:v>
                </c:pt>
                <c:pt idx="27223">
                  <c:v>6.6856092261407011E-3</c:v>
                </c:pt>
                <c:pt idx="27224">
                  <c:v>6.6856092261407011E-3</c:v>
                </c:pt>
                <c:pt idx="27225">
                  <c:v>6.6856092261407011E-3</c:v>
                </c:pt>
                <c:pt idx="27226">
                  <c:v>6.6856092261407011E-3</c:v>
                </c:pt>
                <c:pt idx="27227">
                  <c:v>6.6020391108139202E-3</c:v>
                </c:pt>
                <c:pt idx="27228">
                  <c:v>6.6020391108139202E-3</c:v>
                </c:pt>
                <c:pt idx="27229">
                  <c:v>6.6020391108139202E-3</c:v>
                </c:pt>
                <c:pt idx="27230">
                  <c:v>6.6020391108139202E-3</c:v>
                </c:pt>
                <c:pt idx="27231">
                  <c:v>6.6020391108139202E-3</c:v>
                </c:pt>
                <c:pt idx="27232">
                  <c:v>6.6020391108139202E-3</c:v>
                </c:pt>
                <c:pt idx="27233">
                  <c:v>6.6020391108139202E-3</c:v>
                </c:pt>
                <c:pt idx="27234">
                  <c:v>6.518468995487252E-3</c:v>
                </c:pt>
                <c:pt idx="27235">
                  <c:v>6.518468995487252E-3</c:v>
                </c:pt>
                <c:pt idx="27236">
                  <c:v>6.518468995487252E-3</c:v>
                </c:pt>
                <c:pt idx="27237">
                  <c:v>6.518468995487252E-3</c:v>
                </c:pt>
                <c:pt idx="27238">
                  <c:v>6.518468995487252E-3</c:v>
                </c:pt>
                <c:pt idx="27239">
                  <c:v>6.518468995487252E-3</c:v>
                </c:pt>
                <c:pt idx="27240">
                  <c:v>6.518468995487252E-3</c:v>
                </c:pt>
                <c:pt idx="27241">
                  <c:v>6.518468995487252E-3</c:v>
                </c:pt>
                <c:pt idx="27242">
                  <c:v>6.518468995487252E-3</c:v>
                </c:pt>
                <c:pt idx="27243">
                  <c:v>6.518468995487252E-3</c:v>
                </c:pt>
                <c:pt idx="27244">
                  <c:v>6.518468995487252E-3</c:v>
                </c:pt>
                <c:pt idx="27245">
                  <c:v>6.518468995487252E-3</c:v>
                </c:pt>
                <c:pt idx="27246">
                  <c:v>6.518468995487252E-3</c:v>
                </c:pt>
                <c:pt idx="27247">
                  <c:v>6.4348988801604711E-3</c:v>
                </c:pt>
                <c:pt idx="27248">
                  <c:v>6.3513287648336919E-3</c:v>
                </c:pt>
                <c:pt idx="27249">
                  <c:v>6.3513287648336919E-3</c:v>
                </c:pt>
                <c:pt idx="27250">
                  <c:v>6.3513287648336919E-3</c:v>
                </c:pt>
                <c:pt idx="27251">
                  <c:v>6.3513287648336919E-3</c:v>
                </c:pt>
                <c:pt idx="27252">
                  <c:v>6.3513287648336919E-3</c:v>
                </c:pt>
                <c:pt idx="27253">
                  <c:v>6.3513287648336919E-3</c:v>
                </c:pt>
                <c:pt idx="27254">
                  <c:v>6.3513287648336919E-3</c:v>
                </c:pt>
                <c:pt idx="27255">
                  <c:v>6.3513287648336919E-3</c:v>
                </c:pt>
                <c:pt idx="27256">
                  <c:v>6.3513287648336919E-3</c:v>
                </c:pt>
                <c:pt idx="27257">
                  <c:v>6.2677586495069066E-3</c:v>
                </c:pt>
                <c:pt idx="27258">
                  <c:v>6.2677586495069066E-3</c:v>
                </c:pt>
                <c:pt idx="27259">
                  <c:v>6.2677586495069066E-3</c:v>
                </c:pt>
                <c:pt idx="27260">
                  <c:v>6.2677586495069066E-3</c:v>
                </c:pt>
                <c:pt idx="27261">
                  <c:v>6.2677586495069066E-3</c:v>
                </c:pt>
                <c:pt idx="27262">
                  <c:v>6.2677586495069066E-3</c:v>
                </c:pt>
                <c:pt idx="27263">
                  <c:v>6.1841885341801265E-3</c:v>
                </c:pt>
                <c:pt idx="27264">
                  <c:v>6.1841885341801265E-3</c:v>
                </c:pt>
                <c:pt idx="27265">
                  <c:v>6.1006184188534575E-3</c:v>
                </c:pt>
                <c:pt idx="27266">
                  <c:v>6.1006184188534575E-3</c:v>
                </c:pt>
                <c:pt idx="27267">
                  <c:v>6.1006184188534575E-3</c:v>
                </c:pt>
                <c:pt idx="27268">
                  <c:v>6.0170483035266774E-3</c:v>
                </c:pt>
                <c:pt idx="27269">
                  <c:v>5.9334781881998982E-3</c:v>
                </c:pt>
                <c:pt idx="27270">
                  <c:v>5.9334781881998982E-3</c:v>
                </c:pt>
                <c:pt idx="27271">
                  <c:v>5.9334781881998982E-3</c:v>
                </c:pt>
                <c:pt idx="27272">
                  <c:v>5.9334781881998982E-3</c:v>
                </c:pt>
                <c:pt idx="27273">
                  <c:v>5.9334781881998982E-3</c:v>
                </c:pt>
                <c:pt idx="27274">
                  <c:v>5.9334781881998982E-3</c:v>
                </c:pt>
                <c:pt idx="27275">
                  <c:v>5.9334781881998982E-3</c:v>
                </c:pt>
                <c:pt idx="27276">
                  <c:v>5.9334781881998982E-3</c:v>
                </c:pt>
                <c:pt idx="27277">
                  <c:v>5.9334781881998982E-3</c:v>
                </c:pt>
                <c:pt idx="27278">
                  <c:v>5.8499080728731147E-3</c:v>
                </c:pt>
                <c:pt idx="27279">
                  <c:v>5.8499080728731147E-3</c:v>
                </c:pt>
                <c:pt idx="27280">
                  <c:v>5.8499080728731147E-3</c:v>
                </c:pt>
                <c:pt idx="27281">
                  <c:v>5.8499080728731147E-3</c:v>
                </c:pt>
                <c:pt idx="27282">
                  <c:v>5.8499080728731147E-3</c:v>
                </c:pt>
                <c:pt idx="27283">
                  <c:v>5.8499080728731147E-3</c:v>
                </c:pt>
                <c:pt idx="27284">
                  <c:v>5.8499080728731147E-3</c:v>
                </c:pt>
                <c:pt idx="27285">
                  <c:v>5.766337957546332E-3</c:v>
                </c:pt>
                <c:pt idx="27286">
                  <c:v>5.766337957546332E-3</c:v>
                </c:pt>
                <c:pt idx="27287">
                  <c:v>5.766337957546332E-3</c:v>
                </c:pt>
                <c:pt idx="27288">
                  <c:v>5.766337957546332E-3</c:v>
                </c:pt>
                <c:pt idx="27289">
                  <c:v>5.766337957546332E-3</c:v>
                </c:pt>
                <c:pt idx="27290">
                  <c:v>5.766337957546332E-3</c:v>
                </c:pt>
                <c:pt idx="27291">
                  <c:v>5.766337957546332E-3</c:v>
                </c:pt>
                <c:pt idx="27292">
                  <c:v>5.766337957546332E-3</c:v>
                </c:pt>
                <c:pt idx="27293">
                  <c:v>5.6827678422196638E-3</c:v>
                </c:pt>
                <c:pt idx="27294">
                  <c:v>5.5991977268928829E-3</c:v>
                </c:pt>
                <c:pt idx="27295">
                  <c:v>5.5991977268928829E-3</c:v>
                </c:pt>
                <c:pt idx="27296">
                  <c:v>5.5991977268928829E-3</c:v>
                </c:pt>
                <c:pt idx="27297">
                  <c:v>5.5991977268928829E-3</c:v>
                </c:pt>
                <c:pt idx="27298">
                  <c:v>5.5991977268928829E-3</c:v>
                </c:pt>
                <c:pt idx="27299">
                  <c:v>5.5991977268928829E-3</c:v>
                </c:pt>
                <c:pt idx="27300">
                  <c:v>5.5991977268928829E-3</c:v>
                </c:pt>
                <c:pt idx="27301">
                  <c:v>5.5991977268928829E-3</c:v>
                </c:pt>
                <c:pt idx="27302">
                  <c:v>5.5991977268928829E-3</c:v>
                </c:pt>
                <c:pt idx="27303">
                  <c:v>5.5991977268928829E-3</c:v>
                </c:pt>
                <c:pt idx="27304">
                  <c:v>5.5991977268928829E-3</c:v>
                </c:pt>
                <c:pt idx="27305">
                  <c:v>5.5991977268928829E-3</c:v>
                </c:pt>
                <c:pt idx="27306">
                  <c:v>5.5991977268928829E-3</c:v>
                </c:pt>
                <c:pt idx="27307">
                  <c:v>5.5991977268928829E-3</c:v>
                </c:pt>
                <c:pt idx="27308">
                  <c:v>5.5991977268928829E-3</c:v>
                </c:pt>
                <c:pt idx="27309">
                  <c:v>5.5991977268928829E-3</c:v>
                </c:pt>
                <c:pt idx="27310">
                  <c:v>5.515627611566102E-3</c:v>
                </c:pt>
                <c:pt idx="27311">
                  <c:v>5.515627611566102E-3</c:v>
                </c:pt>
                <c:pt idx="27312">
                  <c:v>5.515627611566102E-3</c:v>
                </c:pt>
                <c:pt idx="27313">
                  <c:v>5.515627611566102E-3</c:v>
                </c:pt>
                <c:pt idx="27314">
                  <c:v>5.4320574962393228E-3</c:v>
                </c:pt>
                <c:pt idx="27315">
                  <c:v>5.4320574962393228E-3</c:v>
                </c:pt>
                <c:pt idx="27316">
                  <c:v>5.4320574962393228E-3</c:v>
                </c:pt>
                <c:pt idx="27317">
                  <c:v>5.4320574962393228E-3</c:v>
                </c:pt>
                <c:pt idx="27318">
                  <c:v>5.3484873809125401E-3</c:v>
                </c:pt>
                <c:pt idx="27319">
                  <c:v>5.3484873809125401E-3</c:v>
                </c:pt>
                <c:pt idx="27320">
                  <c:v>5.3484873809125401E-3</c:v>
                </c:pt>
                <c:pt idx="27321">
                  <c:v>5.3484873809125401E-3</c:v>
                </c:pt>
                <c:pt idx="27322">
                  <c:v>5.3484873809125401E-3</c:v>
                </c:pt>
                <c:pt idx="27323">
                  <c:v>5.3484873809125401E-3</c:v>
                </c:pt>
                <c:pt idx="27324">
                  <c:v>5.3484873809125401E-3</c:v>
                </c:pt>
                <c:pt idx="27325">
                  <c:v>5.3484873809125401E-3</c:v>
                </c:pt>
                <c:pt idx="27326">
                  <c:v>5.3484873809125401E-3</c:v>
                </c:pt>
                <c:pt idx="27327">
                  <c:v>5.3484873809125401E-3</c:v>
                </c:pt>
                <c:pt idx="27328">
                  <c:v>5.2649172655858667E-3</c:v>
                </c:pt>
                <c:pt idx="27329">
                  <c:v>5.1813471502590892E-3</c:v>
                </c:pt>
                <c:pt idx="27330">
                  <c:v>5.0977770349323083E-3</c:v>
                </c:pt>
                <c:pt idx="27331">
                  <c:v>5.0977770349323083E-3</c:v>
                </c:pt>
                <c:pt idx="27332">
                  <c:v>5.0977770349323083E-3</c:v>
                </c:pt>
                <c:pt idx="27333">
                  <c:v>5.0977770349323083E-3</c:v>
                </c:pt>
                <c:pt idx="27334">
                  <c:v>5.0977770349323083E-3</c:v>
                </c:pt>
                <c:pt idx="27335">
                  <c:v>5.0977770349323083E-3</c:v>
                </c:pt>
                <c:pt idx="27336">
                  <c:v>5.0977770349323083E-3</c:v>
                </c:pt>
                <c:pt idx="27337">
                  <c:v>5.0977770349323083E-3</c:v>
                </c:pt>
                <c:pt idx="27338">
                  <c:v>5.0977770349323083E-3</c:v>
                </c:pt>
                <c:pt idx="27339">
                  <c:v>5.0977770349323083E-3</c:v>
                </c:pt>
                <c:pt idx="27340">
                  <c:v>5.0977770349323083E-3</c:v>
                </c:pt>
                <c:pt idx="27341">
                  <c:v>5.0977770349323083E-3</c:v>
                </c:pt>
                <c:pt idx="27342">
                  <c:v>5.0977770349323083E-3</c:v>
                </c:pt>
                <c:pt idx="27343">
                  <c:v>5.0977770349323083E-3</c:v>
                </c:pt>
                <c:pt idx="27344">
                  <c:v>5.0977770349323083E-3</c:v>
                </c:pt>
                <c:pt idx="27345">
                  <c:v>5.0977770349323083E-3</c:v>
                </c:pt>
                <c:pt idx="27346">
                  <c:v>5.0977770349323083E-3</c:v>
                </c:pt>
                <c:pt idx="27347">
                  <c:v>5.0977770349323083E-3</c:v>
                </c:pt>
                <c:pt idx="27348">
                  <c:v>5.0977770349323083E-3</c:v>
                </c:pt>
                <c:pt idx="27349">
                  <c:v>5.0977770349323083E-3</c:v>
                </c:pt>
                <c:pt idx="27350">
                  <c:v>5.0977770349323083E-3</c:v>
                </c:pt>
                <c:pt idx="27351">
                  <c:v>5.0977770349323083E-3</c:v>
                </c:pt>
                <c:pt idx="27352">
                  <c:v>5.0977770349323083E-3</c:v>
                </c:pt>
                <c:pt idx="27353">
                  <c:v>5.0977770349323083E-3</c:v>
                </c:pt>
                <c:pt idx="27354">
                  <c:v>5.0977770349323083E-3</c:v>
                </c:pt>
                <c:pt idx="27355">
                  <c:v>5.0977770349323083E-3</c:v>
                </c:pt>
                <c:pt idx="27356">
                  <c:v>5.0977770349323083E-3</c:v>
                </c:pt>
                <c:pt idx="27357">
                  <c:v>5.0977770349323083E-3</c:v>
                </c:pt>
                <c:pt idx="27358">
                  <c:v>5.0142069196055239E-3</c:v>
                </c:pt>
                <c:pt idx="27359">
                  <c:v>5.0142069196055239E-3</c:v>
                </c:pt>
                <c:pt idx="27360">
                  <c:v>5.0142069196055239E-3</c:v>
                </c:pt>
                <c:pt idx="27361">
                  <c:v>5.0142069196055239E-3</c:v>
                </c:pt>
                <c:pt idx="27362">
                  <c:v>5.0142069196055239E-3</c:v>
                </c:pt>
                <c:pt idx="27363">
                  <c:v>5.0142069196055239E-3</c:v>
                </c:pt>
                <c:pt idx="27364">
                  <c:v>5.0142069196055239E-3</c:v>
                </c:pt>
                <c:pt idx="27365">
                  <c:v>5.0142069196055239E-3</c:v>
                </c:pt>
                <c:pt idx="27366">
                  <c:v>5.0142069196055239E-3</c:v>
                </c:pt>
                <c:pt idx="27367">
                  <c:v>5.0142069196055239E-3</c:v>
                </c:pt>
                <c:pt idx="27368">
                  <c:v>5.0142069196055239E-3</c:v>
                </c:pt>
                <c:pt idx="27369">
                  <c:v>5.0142069196055239E-3</c:v>
                </c:pt>
                <c:pt idx="27370">
                  <c:v>5.0142069196055239E-3</c:v>
                </c:pt>
                <c:pt idx="27371">
                  <c:v>5.0142069196055239E-3</c:v>
                </c:pt>
                <c:pt idx="27372">
                  <c:v>5.0142069196055239E-3</c:v>
                </c:pt>
                <c:pt idx="27373">
                  <c:v>5.0142069196055239E-3</c:v>
                </c:pt>
                <c:pt idx="27374">
                  <c:v>5.0142069196055239E-3</c:v>
                </c:pt>
                <c:pt idx="27375">
                  <c:v>5.0142069196055239E-3</c:v>
                </c:pt>
                <c:pt idx="27376">
                  <c:v>5.0142069196055239E-3</c:v>
                </c:pt>
                <c:pt idx="27377">
                  <c:v>5.0142069196055239E-3</c:v>
                </c:pt>
                <c:pt idx="27378">
                  <c:v>5.0142069196055239E-3</c:v>
                </c:pt>
                <c:pt idx="27379">
                  <c:v>4.9306368042787447E-3</c:v>
                </c:pt>
                <c:pt idx="27380">
                  <c:v>4.9306368042787447E-3</c:v>
                </c:pt>
                <c:pt idx="27381">
                  <c:v>4.9306368042787447E-3</c:v>
                </c:pt>
                <c:pt idx="27382">
                  <c:v>4.9306368042787447E-3</c:v>
                </c:pt>
                <c:pt idx="27383">
                  <c:v>4.9306368042787447E-3</c:v>
                </c:pt>
                <c:pt idx="27384">
                  <c:v>4.9306368042787447E-3</c:v>
                </c:pt>
                <c:pt idx="27385">
                  <c:v>4.9306368042787447E-3</c:v>
                </c:pt>
                <c:pt idx="27386">
                  <c:v>4.9306368042787447E-3</c:v>
                </c:pt>
                <c:pt idx="27387">
                  <c:v>4.9306368042787447E-3</c:v>
                </c:pt>
                <c:pt idx="27388">
                  <c:v>4.9306368042787447E-3</c:v>
                </c:pt>
                <c:pt idx="27389">
                  <c:v>4.9306368042787447E-3</c:v>
                </c:pt>
                <c:pt idx="27390">
                  <c:v>4.9306368042787447E-3</c:v>
                </c:pt>
                <c:pt idx="27391">
                  <c:v>4.9306368042787447E-3</c:v>
                </c:pt>
                <c:pt idx="27392">
                  <c:v>4.9306368042787447E-3</c:v>
                </c:pt>
                <c:pt idx="27393">
                  <c:v>4.9306368042787447E-3</c:v>
                </c:pt>
                <c:pt idx="27394">
                  <c:v>4.9306368042787447E-3</c:v>
                </c:pt>
                <c:pt idx="27395">
                  <c:v>4.9306368042787447E-3</c:v>
                </c:pt>
                <c:pt idx="27396">
                  <c:v>4.9306368042787447E-3</c:v>
                </c:pt>
                <c:pt idx="27397">
                  <c:v>4.9306368042787447E-3</c:v>
                </c:pt>
                <c:pt idx="27398">
                  <c:v>4.8470666889520748E-3</c:v>
                </c:pt>
                <c:pt idx="27399">
                  <c:v>4.7634965736252904E-3</c:v>
                </c:pt>
                <c:pt idx="27400">
                  <c:v>4.7634965736252904E-3</c:v>
                </c:pt>
                <c:pt idx="27401">
                  <c:v>4.7634965736252904E-3</c:v>
                </c:pt>
                <c:pt idx="27402">
                  <c:v>4.7634965736252904E-3</c:v>
                </c:pt>
                <c:pt idx="27403">
                  <c:v>4.7634965736252904E-3</c:v>
                </c:pt>
                <c:pt idx="27404">
                  <c:v>4.7634965736252904E-3</c:v>
                </c:pt>
                <c:pt idx="27405">
                  <c:v>4.7634965736252904E-3</c:v>
                </c:pt>
                <c:pt idx="27406">
                  <c:v>4.6799264582985112E-3</c:v>
                </c:pt>
                <c:pt idx="27407">
                  <c:v>4.6799264582985112E-3</c:v>
                </c:pt>
                <c:pt idx="27408">
                  <c:v>4.6799264582985112E-3</c:v>
                </c:pt>
                <c:pt idx="27409">
                  <c:v>4.6799264582985112E-3</c:v>
                </c:pt>
                <c:pt idx="27410">
                  <c:v>4.6799264582985112E-3</c:v>
                </c:pt>
                <c:pt idx="27411">
                  <c:v>4.596356342971732E-3</c:v>
                </c:pt>
                <c:pt idx="27412">
                  <c:v>4.5127862276449476E-3</c:v>
                </c:pt>
                <c:pt idx="27413">
                  <c:v>4.4292161123182811E-3</c:v>
                </c:pt>
                <c:pt idx="27414">
                  <c:v>4.4292161123182811E-3</c:v>
                </c:pt>
                <c:pt idx="27415">
                  <c:v>4.4292161123182811E-3</c:v>
                </c:pt>
                <c:pt idx="27416">
                  <c:v>4.3456459969914984E-3</c:v>
                </c:pt>
                <c:pt idx="27417">
                  <c:v>4.3456459969914984E-3</c:v>
                </c:pt>
                <c:pt idx="27418">
                  <c:v>4.3456459969914984E-3</c:v>
                </c:pt>
                <c:pt idx="27419">
                  <c:v>4.3456459969914984E-3</c:v>
                </c:pt>
                <c:pt idx="27420">
                  <c:v>4.3456459969914984E-3</c:v>
                </c:pt>
                <c:pt idx="27421">
                  <c:v>4.3456459969914984E-3</c:v>
                </c:pt>
                <c:pt idx="27422">
                  <c:v>4.3456459969914984E-3</c:v>
                </c:pt>
                <c:pt idx="27423">
                  <c:v>4.3456459969914984E-3</c:v>
                </c:pt>
                <c:pt idx="27424">
                  <c:v>4.3456459969914984E-3</c:v>
                </c:pt>
                <c:pt idx="27425">
                  <c:v>4.3456459969914984E-3</c:v>
                </c:pt>
                <c:pt idx="27426">
                  <c:v>4.3456459969914984E-3</c:v>
                </c:pt>
                <c:pt idx="27427">
                  <c:v>4.3456459969914984E-3</c:v>
                </c:pt>
                <c:pt idx="27428">
                  <c:v>4.3456459969914984E-3</c:v>
                </c:pt>
                <c:pt idx="27429">
                  <c:v>4.3456459969914984E-3</c:v>
                </c:pt>
                <c:pt idx="27430">
                  <c:v>4.2620758816647184E-3</c:v>
                </c:pt>
                <c:pt idx="27431">
                  <c:v>4.2620758816647184E-3</c:v>
                </c:pt>
                <c:pt idx="27432">
                  <c:v>4.2620758816647184E-3</c:v>
                </c:pt>
                <c:pt idx="27433">
                  <c:v>4.2620758816647184E-3</c:v>
                </c:pt>
                <c:pt idx="27434">
                  <c:v>4.2620758816647184E-3</c:v>
                </c:pt>
                <c:pt idx="27435">
                  <c:v>4.2620758816647184E-3</c:v>
                </c:pt>
                <c:pt idx="27436">
                  <c:v>4.2620758816647184E-3</c:v>
                </c:pt>
                <c:pt idx="27437">
                  <c:v>4.2620758816647184E-3</c:v>
                </c:pt>
                <c:pt idx="27438">
                  <c:v>4.2620758816647184E-3</c:v>
                </c:pt>
                <c:pt idx="27439">
                  <c:v>4.2620758816647184E-3</c:v>
                </c:pt>
                <c:pt idx="27440">
                  <c:v>4.2620758816647184E-3</c:v>
                </c:pt>
                <c:pt idx="27441">
                  <c:v>4.2620758816647184E-3</c:v>
                </c:pt>
                <c:pt idx="27442">
                  <c:v>4.2620758816647184E-3</c:v>
                </c:pt>
                <c:pt idx="27443">
                  <c:v>4.2620758816647184E-3</c:v>
                </c:pt>
                <c:pt idx="27444">
                  <c:v>4.2620758816647184E-3</c:v>
                </c:pt>
                <c:pt idx="27445">
                  <c:v>4.2620758816647184E-3</c:v>
                </c:pt>
                <c:pt idx="27446">
                  <c:v>4.2620758816647184E-3</c:v>
                </c:pt>
                <c:pt idx="27447">
                  <c:v>4.2620758816647184E-3</c:v>
                </c:pt>
                <c:pt idx="27448">
                  <c:v>4.2620758816647184E-3</c:v>
                </c:pt>
                <c:pt idx="27449">
                  <c:v>4.2620758816647184E-3</c:v>
                </c:pt>
                <c:pt idx="27450">
                  <c:v>4.2620758816647184E-3</c:v>
                </c:pt>
                <c:pt idx="27451">
                  <c:v>4.2620758816647184E-3</c:v>
                </c:pt>
                <c:pt idx="27452">
                  <c:v>4.2620758816647184E-3</c:v>
                </c:pt>
                <c:pt idx="27453">
                  <c:v>4.2620758816647184E-3</c:v>
                </c:pt>
                <c:pt idx="27454">
                  <c:v>4.2620758816647184E-3</c:v>
                </c:pt>
                <c:pt idx="27455">
                  <c:v>4.2620758816647184E-3</c:v>
                </c:pt>
                <c:pt idx="27456">
                  <c:v>4.2620758816647184E-3</c:v>
                </c:pt>
                <c:pt idx="27457">
                  <c:v>4.1785057663379366E-3</c:v>
                </c:pt>
                <c:pt idx="27458">
                  <c:v>4.1785057663379366E-3</c:v>
                </c:pt>
                <c:pt idx="27459">
                  <c:v>4.1785057663379366E-3</c:v>
                </c:pt>
                <c:pt idx="27460">
                  <c:v>4.1785057663379366E-3</c:v>
                </c:pt>
                <c:pt idx="27461">
                  <c:v>4.1785057663379366E-3</c:v>
                </c:pt>
                <c:pt idx="27462">
                  <c:v>4.1785057663379366E-3</c:v>
                </c:pt>
                <c:pt idx="27463">
                  <c:v>4.0949356510111556E-3</c:v>
                </c:pt>
                <c:pt idx="27464">
                  <c:v>4.0949356510111556E-3</c:v>
                </c:pt>
                <c:pt idx="27465">
                  <c:v>4.0949356510111556E-3</c:v>
                </c:pt>
                <c:pt idx="27466">
                  <c:v>4.0949356510111556E-3</c:v>
                </c:pt>
                <c:pt idx="27467">
                  <c:v>4.0949356510111556E-3</c:v>
                </c:pt>
                <c:pt idx="27468">
                  <c:v>4.0949356510111556E-3</c:v>
                </c:pt>
                <c:pt idx="27469">
                  <c:v>4.0949356510111556E-3</c:v>
                </c:pt>
                <c:pt idx="27470">
                  <c:v>4.0113655356844892E-3</c:v>
                </c:pt>
                <c:pt idx="27471">
                  <c:v>3.9277954203577065E-3</c:v>
                </c:pt>
                <c:pt idx="27472">
                  <c:v>3.9277954203577065E-3</c:v>
                </c:pt>
                <c:pt idx="27473">
                  <c:v>3.9277954203577065E-3</c:v>
                </c:pt>
                <c:pt idx="27474">
                  <c:v>3.9277954203577065E-3</c:v>
                </c:pt>
                <c:pt idx="27475">
                  <c:v>3.9277954203577065E-3</c:v>
                </c:pt>
                <c:pt idx="27476">
                  <c:v>3.9277954203577065E-3</c:v>
                </c:pt>
                <c:pt idx="27477">
                  <c:v>3.8442253050309256E-3</c:v>
                </c:pt>
                <c:pt idx="27478">
                  <c:v>3.8442253050309256E-3</c:v>
                </c:pt>
                <c:pt idx="27479">
                  <c:v>3.7606551897041438E-3</c:v>
                </c:pt>
                <c:pt idx="27480">
                  <c:v>3.7606551897041438E-3</c:v>
                </c:pt>
                <c:pt idx="27481">
                  <c:v>3.7606551897041438E-3</c:v>
                </c:pt>
                <c:pt idx="27482">
                  <c:v>3.7606551897041438E-3</c:v>
                </c:pt>
                <c:pt idx="27483">
                  <c:v>3.7606551897041438E-3</c:v>
                </c:pt>
                <c:pt idx="27484">
                  <c:v>3.7606551897041438E-3</c:v>
                </c:pt>
                <c:pt idx="27485">
                  <c:v>3.7606551897041438E-3</c:v>
                </c:pt>
                <c:pt idx="27486">
                  <c:v>3.7606551897041438E-3</c:v>
                </c:pt>
                <c:pt idx="27487">
                  <c:v>3.7606551897041438E-3</c:v>
                </c:pt>
                <c:pt idx="27488">
                  <c:v>3.7606551897041438E-3</c:v>
                </c:pt>
                <c:pt idx="27489">
                  <c:v>3.7606551897041438E-3</c:v>
                </c:pt>
                <c:pt idx="27490">
                  <c:v>3.7606551897041438E-3</c:v>
                </c:pt>
                <c:pt idx="27491">
                  <c:v>3.7606551897041438E-3</c:v>
                </c:pt>
                <c:pt idx="27492">
                  <c:v>3.7606551897041438E-3</c:v>
                </c:pt>
                <c:pt idx="27493">
                  <c:v>3.7606551897041438E-3</c:v>
                </c:pt>
                <c:pt idx="27494">
                  <c:v>3.7606551897041438E-3</c:v>
                </c:pt>
                <c:pt idx="27495">
                  <c:v>3.7606551897041438E-3</c:v>
                </c:pt>
                <c:pt idx="27496">
                  <c:v>3.7606551897041438E-3</c:v>
                </c:pt>
                <c:pt idx="27497">
                  <c:v>3.7606551897041438E-3</c:v>
                </c:pt>
                <c:pt idx="27498">
                  <c:v>3.7606551897041438E-3</c:v>
                </c:pt>
                <c:pt idx="27499">
                  <c:v>3.7606551897041438E-3</c:v>
                </c:pt>
                <c:pt idx="27500">
                  <c:v>3.7606551897041438E-3</c:v>
                </c:pt>
                <c:pt idx="27501">
                  <c:v>3.7606551897041438E-3</c:v>
                </c:pt>
                <c:pt idx="27502">
                  <c:v>3.7606551897041438E-3</c:v>
                </c:pt>
                <c:pt idx="27503">
                  <c:v>3.7606551897041438E-3</c:v>
                </c:pt>
                <c:pt idx="27504">
                  <c:v>3.7606551897041438E-3</c:v>
                </c:pt>
                <c:pt idx="27505">
                  <c:v>3.7606551897041438E-3</c:v>
                </c:pt>
                <c:pt idx="27506">
                  <c:v>3.7606551897041438E-3</c:v>
                </c:pt>
                <c:pt idx="27507">
                  <c:v>3.7606551897041438E-3</c:v>
                </c:pt>
                <c:pt idx="27508">
                  <c:v>3.7606551897041438E-3</c:v>
                </c:pt>
                <c:pt idx="27509">
                  <c:v>3.7606551897041438E-3</c:v>
                </c:pt>
                <c:pt idx="27510">
                  <c:v>3.6770850743773646E-3</c:v>
                </c:pt>
                <c:pt idx="27511">
                  <c:v>3.6770850743773646E-3</c:v>
                </c:pt>
                <c:pt idx="27512">
                  <c:v>3.6770850743773646E-3</c:v>
                </c:pt>
                <c:pt idx="27513">
                  <c:v>3.6770850743773646E-3</c:v>
                </c:pt>
                <c:pt idx="27514">
                  <c:v>3.6770850743773646E-3</c:v>
                </c:pt>
                <c:pt idx="27515">
                  <c:v>3.6770850743773646E-3</c:v>
                </c:pt>
                <c:pt idx="27516">
                  <c:v>3.5935149590506947E-3</c:v>
                </c:pt>
                <c:pt idx="27517">
                  <c:v>3.5935149590506947E-3</c:v>
                </c:pt>
                <c:pt idx="27518">
                  <c:v>3.5935149590506947E-3</c:v>
                </c:pt>
                <c:pt idx="27519">
                  <c:v>3.5935149590506947E-3</c:v>
                </c:pt>
                <c:pt idx="27520">
                  <c:v>3.5099448437239133E-3</c:v>
                </c:pt>
                <c:pt idx="27521">
                  <c:v>3.5099448437239133E-3</c:v>
                </c:pt>
                <c:pt idx="27522">
                  <c:v>3.5099448437239133E-3</c:v>
                </c:pt>
                <c:pt idx="27523">
                  <c:v>3.5099448437239133E-3</c:v>
                </c:pt>
                <c:pt idx="27524">
                  <c:v>3.5099448437239133E-3</c:v>
                </c:pt>
                <c:pt idx="27525">
                  <c:v>3.4263747283971328E-3</c:v>
                </c:pt>
                <c:pt idx="27526">
                  <c:v>3.3428046130703501E-3</c:v>
                </c:pt>
                <c:pt idx="27527">
                  <c:v>3.3428046130703501E-3</c:v>
                </c:pt>
                <c:pt idx="27528">
                  <c:v>3.3428046130703501E-3</c:v>
                </c:pt>
                <c:pt idx="27529">
                  <c:v>3.3428046130703501E-3</c:v>
                </c:pt>
                <c:pt idx="27530">
                  <c:v>3.3428046130703501E-3</c:v>
                </c:pt>
                <c:pt idx="27531">
                  <c:v>3.3428046130703501E-3</c:v>
                </c:pt>
                <c:pt idx="27532">
                  <c:v>3.3428046130703501E-3</c:v>
                </c:pt>
                <c:pt idx="27533">
                  <c:v>3.3428046130703501E-3</c:v>
                </c:pt>
                <c:pt idx="27534">
                  <c:v>3.3428046130703501E-3</c:v>
                </c:pt>
                <c:pt idx="27535">
                  <c:v>3.3428046130703501E-3</c:v>
                </c:pt>
                <c:pt idx="27536">
                  <c:v>3.3428046130703501E-3</c:v>
                </c:pt>
                <c:pt idx="27537">
                  <c:v>3.3428046130703501E-3</c:v>
                </c:pt>
                <c:pt idx="27538">
                  <c:v>3.2592344977435696E-3</c:v>
                </c:pt>
                <c:pt idx="27539">
                  <c:v>3.2592344977435696E-3</c:v>
                </c:pt>
                <c:pt idx="27540">
                  <c:v>3.2592344977435696E-3</c:v>
                </c:pt>
                <c:pt idx="27541">
                  <c:v>3.2592344977435696E-3</c:v>
                </c:pt>
                <c:pt idx="27542">
                  <c:v>3.2592344977435696E-3</c:v>
                </c:pt>
                <c:pt idx="27543">
                  <c:v>3.1756643824169001E-3</c:v>
                </c:pt>
                <c:pt idx="27544">
                  <c:v>3.1756643824169001E-3</c:v>
                </c:pt>
                <c:pt idx="27545">
                  <c:v>3.1756643824169001E-3</c:v>
                </c:pt>
                <c:pt idx="27546">
                  <c:v>3.1756643824169001E-3</c:v>
                </c:pt>
                <c:pt idx="27547">
                  <c:v>3.1756643824169001E-3</c:v>
                </c:pt>
                <c:pt idx="27548">
                  <c:v>3.0920942670901201E-3</c:v>
                </c:pt>
                <c:pt idx="27549">
                  <c:v>3.0920942670901201E-3</c:v>
                </c:pt>
                <c:pt idx="27550">
                  <c:v>3.0920942670901201E-3</c:v>
                </c:pt>
                <c:pt idx="27551">
                  <c:v>3.0920942670901201E-3</c:v>
                </c:pt>
                <c:pt idx="27552">
                  <c:v>3.0920942670901201E-3</c:v>
                </c:pt>
                <c:pt idx="27553">
                  <c:v>3.0920942670901201E-3</c:v>
                </c:pt>
                <c:pt idx="27554">
                  <c:v>3.0920942670901201E-3</c:v>
                </c:pt>
                <c:pt idx="27555">
                  <c:v>3.0920942670901201E-3</c:v>
                </c:pt>
                <c:pt idx="27556">
                  <c:v>3.0920942670901201E-3</c:v>
                </c:pt>
                <c:pt idx="27557">
                  <c:v>3.0920942670901201E-3</c:v>
                </c:pt>
                <c:pt idx="27558">
                  <c:v>3.0920942670901201E-3</c:v>
                </c:pt>
                <c:pt idx="27559">
                  <c:v>3.0920942670901201E-3</c:v>
                </c:pt>
                <c:pt idx="27560">
                  <c:v>3.0920942670901201E-3</c:v>
                </c:pt>
                <c:pt idx="27561">
                  <c:v>3.0920942670901201E-3</c:v>
                </c:pt>
                <c:pt idx="27562">
                  <c:v>3.0920942670901201E-3</c:v>
                </c:pt>
                <c:pt idx="27563">
                  <c:v>3.0920942670901201E-3</c:v>
                </c:pt>
                <c:pt idx="27564">
                  <c:v>3.0920942670901201E-3</c:v>
                </c:pt>
                <c:pt idx="27565">
                  <c:v>3.0920942670901201E-3</c:v>
                </c:pt>
                <c:pt idx="27566">
                  <c:v>3.0920942670901201E-3</c:v>
                </c:pt>
                <c:pt idx="27567">
                  <c:v>3.0920942670901201E-3</c:v>
                </c:pt>
                <c:pt idx="27568">
                  <c:v>3.0920942670901201E-3</c:v>
                </c:pt>
                <c:pt idx="27569">
                  <c:v>3.00852415176334E-3</c:v>
                </c:pt>
                <c:pt idx="27570">
                  <c:v>3.00852415176334E-3</c:v>
                </c:pt>
                <c:pt idx="27571">
                  <c:v>3.00852415176334E-3</c:v>
                </c:pt>
                <c:pt idx="27572">
                  <c:v>3.00852415176334E-3</c:v>
                </c:pt>
                <c:pt idx="27573">
                  <c:v>3.00852415176334E-3</c:v>
                </c:pt>
                <c:pt idx="27574">
                  <c:v>3.00852415176334E-3</c:v>
                </c:pt>
                <c:pt idx="27575">
                  <c:v>3.00852415176334E-3</c:v>
                </c:pt>
                <c:pt idx="27576">
                  <c:v>3.00852415176334E-3</c:v>
                </c:pt>
                <c:pt idx="27577">
                  <c:v>3.00852415176334E-3</c:v>
                </c:pt>
                <c:pt idx="27578">
                  <c:v>3.00852415176334E-3</c:v>
                </c:pt>
                <c:pt idx="27579">
                  <c:v>3.00852415176334E-3</c:v>
                </c:pt>
                <c:pt idx="27580">
                  <c:v>2.9249540364365578E-3</c:v>
                </c:pt>
                <c:pt idx="27581">
                  <c:v>2.9249540364365578E-3</c:v>
                </c:pt>
                <c:pt idx="27582">
                  <c:v>2.9249540364365578E-3</c:v>
                </c:pt>
                <c:pt idx="27583">
                  <c:v>2.9249540364365578E-3</c:v>
                </c:pt>
                <c:pt idx="27584">
                  <c:v>2.9249540364365578E-3</c:v>
                </c:pt>
                <c:pt idx="27585">
                  <c:v>2.9249540364365578E-3</c:v>
                </c:pt>
                <c:pt idx="27586">
                  <c:v>2.9249540364365578E-3</c:v>
                </c:pt>
                <c:pt idx="27587">
                  <c:v>2.9249540364365578E-3</c:v>
                </c:pt>
                <c:pt idx="27588">
                  <c:v>2.9249540364365578E-3</c:v>
                </c:pt>
                <c:pt idx="27589">
                  <c:v>2.9249540364365578E-3</c:v>
                </c:pt>
                <c:pt idx="27590">
                  <c:v>2.9249540364365578E-3</c:v>
                </c:pt>
                <c:pt idx="27591">
                  <c:v>2.9249540364365578E-3</c:v>
                </c:pt>
                <c:pt idx="27592">
                  <c:v>2.9249540364365578E-3</c:v>
                </c:pt>
                <c:pt idx="27593">
                  <c:v>2.9249540364365578E-3</c:v>
                </c:pt>
                <c:pt idx="27594">
                  <c:v>2.9249540364365578E-3</c:v>
                </c:pt>
                <c:pt idx="27595">
                  <c:v>2.9249540364365578E-3</c:v>
                </c:pt>
                <c:pt idx="27596">
                  <c:v>2.841383921109776E-3</c:v>
                </c:pt>
                <c:pt idx="27597">
                  <c:v>2.841383921109776E-3</c:v>
                </c:pt>
                <c:pt idx="27598">
                  <c:v>2.841383921109776E-3</c:v>
                </c:pt>
                <c:pt idx="27599">
                  <c:v>2.841383921109776E-3</c:v>
                </c:pt>
                <c:pt idx="27600">
                  <c:v>2.841383921109776E-3</c:v>
                </c:pt>
                <c:pt idx="27601">
                  <c:v>2.841383921109776E-3</c:v>
                </c:pt>
                <c:pt idx="27602">
                  <c:v>2.841383921109776E-3</c:v>
                </c:pt>
                <c:pt idx="27603">
                  <c:v>2.841383921109776E-3</c:v>
                </c:pt>
                <c:pt idx="27604">
                  <c:v>2.841383921109776E-3</c:v>
                </c:pt>
                <c:pt idx="27605">
                  <c:v>2.841383921109776E-3</c:v>
                </c:pt>
                <c:pt idx="27606">
                  <c:v>2.841383921109776E-3</c:v>
                </c:pt>
                <c:pt idx="27607">
                  <c:v>2.841383921109776E-3</c:v>
                </c:pt>
                <c:pt idx="27608">
                  <c:v>2.841383921109776E-3</c:v>
                </c:pt>
                <c:pt idx="27609">
                  <c:v>2.841383921109776E-3</c:v>
                </c:pt>
                <c:pt idx="27610">
                  <c:v>2.841383921109776E-3</c:v>
                </c:pt>
                <c:pt idx="27611">
                  <c:v>2.841383921109776E-3</c:v>
                </c:pt>
                <c:pt idx="27612">
                  <c:v>2.841383921109776E-3</c:v>
                </c:pt>
                <c:pt idx="27613">
                  <c:v>2.841383921109776E-3</c:v>
                </c:pt>
                <c:pt idx="27614">
                  <c:v>2.841383921109776E-3</c:v>
                </c:pt>
                <c:pt idx="27615">
                  <c:v>2.841383921109776E-3</c:v>
                </c:pt>
                <c:pt idx="27616">
                  <c:v>2.841383921109776E-3</c:v>
                </c:pt>
                <c:pt idx="27617">
                  <c:v>2.841383921109776E-3</c:v>
                </c:pt>
                <c:pt idx="27618">
                  <c:v>2.841383921109776E-3</c:v>
                </c:pt>
                <c:pt idx="27619">
                  <c:v>2.841383921109776E-3</c:v>
                </c:pt>
                <c:pt idx="27620">
                  <c:v>2.841383921109776E-3</c:v>
                </c:pt>
                <c:pt idx="27621">
                  <c:v>2.841383921109776E-3</c:v>
                </c:pt>
                <c:pt idx="27622">
                  <c:v>2.841383921109776E-3</c:v>
                </c:pt>
                <c:pt idx="27623">
                  <c:v>2.841383921109776E-3</c:v>
                </c:pt>
                <c:pt idx="27624">
                  <c:v>2.841383921109776E-3</c:v>
                </c:pt>
                <c:pt idx="27625">
                  <c:v>2.841383921109776E-3</c:v>
                </c:pt>
                <c:pt idx="27626">
                  <c:v>2.841383921109776E-3</c:v>
                </c:pt>
                <c:pt idx="27627">
                  <c:v>2.841383921109776E-3</c:v>
                </c:pt>
                <c:pt idx="27628">
                  <c:v>2.841383921109776E-3</c:v>
                </c:pt>
                <c:pt idx="27629">
                  <c:v>2.841383921109776E-3</c:v>
                </c:pt>
                <c:pt idx="27630">
                  <c:v>2.841383921109776E-3</c:v>
                </c:pt>
                <c:pt idx="27631">
                  <c:v>2.841383921109776E-3</c:v>
                </c:pt>
                <c:pt idx="27632">
                  <c:v>2.841383921109776E-3</c:v>
                </c:pt>
                <c:pt idx="27633">
                  <c:v>2.841383921109776E-3</c:v>
                </c:pt>
                <c:pt idx="27634">
                  <c:v>2.841383921109776E-3</c:v>
                </c:pt>
                <c:pt idx="27635">
                  <c:v>2.841383921109776E-3</c:v>
                </c:pt>
                <c:pt idx="27636">
                  <c:v>2.841383921109776E-3</c:v>
                </c:pt>
                <c:pt idx="27637">
                  <c:v>2.841383921109776E-3</c:v>
                </c:pt>
                <c:pt idx="27638">
                  <c:v>2.841383921109776E-3</c:v>
                </c:pt>
                <c:pt idx="27639">
                  <c:v>2.841383921109776E-3</c:v>
                </c:pt>
                <c:pt idx="27640">
                  <c:v>2.841383921109776E-3</c:v>
                </c:pt>
                <c:pt idx="27641">
                  <c:v>2.841383921109776E-3</c:v>
                </c:pt>
                <c:pt idx="27642">
                  <c:v>2.841383921109776E-3</c:v>
                </c:pt>
                <c:pt idx="27643">
                  <c:v>2.841383921109776E-3</c:v>
                </c:pt>
                <c:pt idx="27644">
                  <c:v>2.841383921109776E-3</c:v>
                </c:pt>
                <c:pt idx="27645">
                  <c:v>2.841383921109776E-3</c:v>
                </c:pt>
                <c:pt idx="27646">
                  <c:v>2.841383921109776E-3</c:v>
                </c:pt>
                <c:pt idx="27647">
                  <c:v>2.841383921109776E-3</c:v>
                </c:pt>
                <c:pt idx="27648">
                  <c:v>2.7578138057831061E-3</c:v>
                </c:pt>
                <c:pt idx="27649">
                  <c:v>2.7578138057831061E-3</c:v>
                </c:pt>
                <c:pt idx="27650">
                  <c:v>2.7578138057831061E-3</c:v>
                </c:pt>
                <c:pt idx="27651">
                  <c:v>2.7578138057831061E-3</c:v>
                </c:pt>
                <c:pt idx="27652">
                  <c:v>2.6742436904563247E-3</c:v>
                </c:pt>
                <c:pt idx="27653">
                  <c:v>2.6742436904563247E-3</c:v>
                </c:pt>
                <c:pt idx="27654">
                  <c:v>2.6742436904563247E-3</c:v>
                </c:pt>
                <c:pt idx="27655">
                  <c:v>2.6742436904563247E-3</c:v>
                </c:pt>
                <c:pt idx="27656">
                  <c:v>2.6742436904563247E-3</c:v>
                </c:pt>
                <c:pt idx="27657">
                  <c:v>2.6742436904563247E-3</c:v>
                </c:pt>
                <c:pt idx="27658">
                  <c:v>2.6742436904563247E-3</c:v>
                </c:pt>
                <c:pt idx="27659">
                  <c:v>2.5906735751295438E-3</c:v>
                </c:pt>
                <c:pt idx="27660">
                  <c:v>2.5906735751295438E-3</c:v>
                </c:pt>
                <c:pt idx="27661">
                  <c:v>2.5906735751295438E-3</c:v>
                </c:pt>
                <c:pt idx="27662">
                  <c:v>2.5071034598027632E-3</c:v>
                </c:pt>
                <c:pt idx="27663">
                  <c:v>2.5071034598027632E-3</c:v>
                </c:pt>
                <c:pt idx="27664">
                  <c:v>2.5071034598027632E-3</c:v>
                </c:pt>
                <c:pt idx="27665">
                  <c:v>2.5071034598027632E-3</c:v>
                </c:pt>
                <c:pt idx="27666">
                  <c:v>2.5071034598027632E-3</c:v>
                </c:pt>
                <c:pt idx="27667">
                  <c:v>2.5071034598027632E-3</c:v>
                </c:pt>
                <c:pt idx="27668">
                  <c:v>2.5071034598027632E-3</c:v>
                </c:pt>
                <c:pt idx="27669">
                  <c:v>2.5071034598027632E-3</c:v>
                </c:pt>
                <c:pt idx="27670">
                  <c:v>2.5071034598027632E-3</c:v>
                </c:pt>
                <c:pt idx="27671">
                  <c:v>2.5071034598027632E-3</c:v>
                </c:pt>
                <c:pt idx="27672">
                  <c:v>2.5071034598027632E-3</c:v>
                </c:pt>
                <c:pt idx="27673">
                  <c:v>2.5071034598027632E-3</c:v>
                </c:pt>
                <c:pt idx="27674">
                  <c:v>2.5071034598027632E-3</c:v>
                </c:pt>
                <c:pt idx="27675">
                  <c:v>2.5071034598027632E-3</c:v>
                </c:pt>
                <c:pt idx="27676">
                  <c:v>2.5071034598027632E-3</c:v>
                </c:pt>
                <c:pt idx="27677">
                  <c:v>2.5071034598027632E-3</c:v>
                </c:pt>
                <c:pt idx="27678">
                  <c:v>2.5071034598027632E-3</c:v>
                </c:pt>
                <c:pt idx="27679">
                  <c:v>2.5071034598027632E-3</c:v>
                </c:pt>
                <c:pt idx="27680">
                  <c:v>2.5071034598027632E-3</c:v>
                </c:pt>
                <c:pt idx="27681">
                  <c:v>2.5071034598027632E-3</c:v>
                </c:pt>
                <c:pt idx="27682">
                  <c:v>2.5071034598027632E-3</c:v>
                </c:pt>
                <c:pt idx="27683">
                  <c:v>2.5071034598027632E-3</c:v>
                </c:pt>
                <c:pt idx="27684">
                  <c:v>2.5071034598027632E-3</c:v>
                </c:pt>
                <c:pt idx="27685">
                  <c:v>2.5071034598027632E-3</c:v>
                </c:pt>
                <c:pt idx="27686">
                  <c:v>2.5071034598027632E-3</c:v>
                </c:pt>
                <c:pt idx="27687">
                  <c:v>2.5071034598027632E-3</c:v>
                </c:pt>
                <c:pt idx="27688">
                  <c:v>2.5071034598027632E-3</c:v>
                </c:pt>
                <c:pt idx="27689">
                  <c:v>2.5071034598027632E-3</c:v>
                </c:pt>
                <c:pt idx="27690">
                  <c:v>2.4235333444759827E-3</c:v>
                </c:pt>
                <c:pt idx="27691">
                  <c:v>2.4235333444759827E-3</c:v>
                </c:pt>
                <c:pt idx="27692">
                  <c:v>2.4235333444759827E-3</c:v>
                </c:pt>
                <c:pt idx="27693">
                  <c:v>2.4235333444759827E-3</c:v>
                </c:pt>
                <c:pt idx="27694">
                  <c:v>2.4235333444759827E-3</c:v>
                </c:pt>
                <c:pt idx="27695">
                  <c:v>2.4235333444759827E-3</c:v>
                </c:pt>
                <c:pt idx="27696">
                  <c:v>2.4235333444759827E-3</c:v>
                </c:pt>
                <c:pt idx="27697">
                  <c:v>2.4235333444759827E-3</c:v>
                </c:pt>
                <c:pt idx="27698">
                  <c:v>2.4235333444759827E-3</c:v>
                </c:pt>
                <c:pt idx="27699">
                  <c:v>2.4235333444759827E-3</c:v>
                </c:pt>
                <c:pt idx="27700">
                  <c:v>2.4235333444759827E-3</c:v>
                </c:pt>
                <c:pt idx="27701">
                  <c:v>2.4235333444759827E-3</c:v>
                </c:pt>
                <c:pt idx="27702">
                  <c:v>2.4235333444759827E-3</c:v>
                </c:pt>
                <c:pt idx="27703">
                  <c:v>2.4235333444759827E-3</c:v>
                </c:pt>
                <c:pt idx="27704">
                  <c:v>2.4235333444759827E-3</c:v>
                </c:pt>
                <c:pt idx="27705">
                  <c:v>2.4235333444759827E-3</c:v>
                </c:pt>
                <c:pt idx="27706">
                  <c:v>2.4235333444759827E-3</c:v>
                </c:pt>
                <c:pt idx="27707">
                  <c:v>2.4235333444759827E-3</c:v>
                </c:pt>
                <c:pt idx="27708">
                  <c:v>2.4235333444759827E-3</c:v>
                </c:pt>
                <c:pt idx="27709">
                  <c:v>2.4235333444759827E-3</c:v>
                </c:pt>
                <c:pt idx="27710">
                  <c:v>2.4235333444759827E-3</c:v>
                </c:pt>
                <c:pt idx="27711">
                  <c:v>2.4235333444759827E-3</c:v>
                </c:pt>
                <c:pt idx="27712">
                  <c:v>2.4235333444759827E-3</c:v>
                </c:pt>
                <c:pt idx="27713">
                  <c:v>2.3399632291493111E-3</c:v>
                </c:pt>
                <c:pt idx="27714">
                  <c:v>2.3399632291493111E-3</c:v>
                </c:pt>
                <c:pt idx="27715">
                  <c:v>2.3399632291493111E-3</c:v>
                </c:pt>
                <c:pt idx="27716">
                  <c:v>2.256393113822531E-3</c:v>
                </c:pt>
                <c:pt idx="27717">
                  <c:v>2.256393113822531E-3</c:v>
                </c:pt>
                <c:pt idx="27718">
                  <c:v>2.256393113822531E-3</c:v>
                </c:pt>
                <c:pt idx="27719">
                  <c:v>2.1728229984957488E-3</c:v>
                </c:pt>
                <c:pt idx="27720">
                  <c:v>2.1728229984957488E-3</c:v>
                </c:pt>
                <c:pt idx="27721">
                  <c:v>2.1728229984957488E-3</c:v>
                </c:pt>
                <c:pt idx="27722">
                  <c:v>2.1728229984957488E-3</c:v>
                </c:pt>
                <c:pt idx="27723">
                  <c:v>2.1728229984957488E-3</c:v>
                </c:pt>
                <c:pt idx="27724">
                  <c:v>2.1728229984957488E-3</c:v>
                </c:pt>
                <c:pt idx="27725">
                  <c:v>2.0892528831689683E-3</c:v>
                </c:pt>
                <c:pt idx="27726">
                  <c:v>2.0892528831689683E-3</c:v>
                </c:pt>
                <c:pt idx="27727">
                  <c:v>2.0892528831689683E-3</c:v>
                </c:pt>
                <c:pt idx="27728">
                  <c:v>2.0892528831689683E-3</c:v>
                </c:pt>
                <c:pt idx="27729">
                  <c:v>2.0892528831689683E-3</c:v>
                </c:pt>
                <c:pt idx="27730">
                  <c:v>2.0892528831689683E-3</c:v>
                </c:pt>
                <c:pt idx="27731">
                  <c:v>2.0892528831689683E-3</c:v>
                </c:pt>
                <c:pt idx="27732">
                  <c:v>2.0892528831689683E-3</c:v>
                </c:pt>
                <c:pt idx="27733">
                  <c:v>2.0892528831689683E-3</c:v>
                </c:pt>
                <c:pt idx="27734">
                  <c:v>2.0892528831689683E-3</c:v>
                </c:pt>
                <c:pt idx="27735">
                  <c:v>2.0892528831689683E-3</c:v>
                </c:pt>
                <c:pt idx="27736">
                  <c:v>2.0892528831689683E-3</c:v>
                </c:pt>
                <c:pt idx="27737">
                  <c:v>2.0892528831689683E-3</c:v>
                </c:pt>
                <c:pt idx="27738">
                  <c:v>2.0892528831689683E-3</c:v>
                </c:pt>
                <c:pt idx="27739">
                  <c:v>2.0892528831689683E-3</c:v>
                </c:pt>
                <c:pt idx="27740">
                  <c:v>2.0892528831689683E-3</c:v>
                </c:pt>
                <c:pt idx="27741">
                  <c:v>2.0892528831689683E-3</c:v>
                </c:pt>
                <c:pt idx="27742">
                  <c:v>2.0892528831689683E-3</c:v>
                </c:pt>
                <c:pt idx="27743">
                  <c:v>2.0892528831689683E-3</c:v>
                </c:pt>
                <c:pt idx="27744">
                  <c:v>2.0892528831689683E-3</c:v>
                </c:pt>
                <c:pt idx="27745">
                  <c:v>2.0892528831689683E-3</c:v>
                </c:pt>
                <c:pt idx="27746">
                  <c:v>2.0892528831689683E-3</c:v>
                </c:pt>
                <c:pt idx="27747">
                  <c:v>2.0892528831689683E-3</c:v>
                </c:pt>
                <c:pt idx="27748">
                  <c:v>2.0892528831689683E-3</c:v>
                </c:pt>
                <c:pt idx="27749">
                  <c:v>2.0892528831689683E-3</c:v>
                </c:pt>
                <c:pt idx="27750">
                  <c:v>2.0892528831689683E-3</c:v>
                </c:pt>
                <c:pt idx="27751">
                  <c:v>2.0892528831689683E-3</c:v>
                </c:pt>
                <c:pt idx="27752">
                  <c:v>2.0892528831689683E-3</c:v>
                </c:pt>
                <c:pt idx="27753">
                  <c:v>2.0892528831689683E-3</c:v>
                </c:pt>
                <c:pt idx="27754">
                  <c:v>2.0892528831689683E-3</c:v>
                </c:pt>
                <c:pt idx="27755">
                  <c:v>2.0056827678421887E-3</c:v>
                </c:pt>
                <c:pt idx="27756">
                  <c:v>2.0056827678421887E-3</c:v>
                </c:pt>
                <c:pt idx="27757">
                  <c:v>2.0056827678421887E-3</c:v>
                </c:pt>
                <c:pt idx="27758">
                  <c:v>2.0056827678421887E-3</c:v>
                </c:pt>
                <c:pt idx="27759">
                  <c:v>2.0056827678421887E-3</c:v>
                </c:pt>
                <c:pt idx="27760">
                  <c:v>2.0056827678421887E-3</c:v>
                </c:pt>
                <c:pt idx="27761">
                  <c:v>2.0056827678421887E-3</c:v>
                </c:pt>
                <c:pt idx="27762">
                  <c:v>2.0056827678421887E-3</c:v>
                </c:pt>
                <c:pt idx="27763">
                  <c:v>2.0056827678421887E-3</c:v>
                </c:pt>
                <c:pt idx="27764">
                  <c:v>2.0056827678421887E-3</c:v>
                </c:pt>
                <c:pt idx="27765">
                  <c:v>2.0056827678421887E-3</c:v>
                </c:pt>
                <c:pt idx="27766">
                  <c:v>2.0056827678421887E-3</c:v>
                </c:pt>
                <c:pt idx="27767">
                  <c:v>2.0056827678421887E-3</c:v>
                </c:pt>
                <c:pt idx="27768">
                  <c:v>2.0056827678421887E-3</c:v>
                </c:pt>
                <c:pt idx="27769">
                  <c:v>2.0056827678421887E-3</c:v>
                </c:pt>
                <c:pt idx="27770">
                  <c:v>2.0056827678421887E-3</c:v>
                </c:pt>
                <c:pt idx="27771">
                  <c:v>2.0056827678421887E-3</c:v>
                </c:pt>
                <c:pt idx="27772">
                  <c:v>2.0056827678421887E-3</c:v>
                </c:pt>
                <c:pt idx="27773">
                  <c:v>2.0056827678421887E-3</c:v>
                </c:pt>
                <c:pt idx="27774">
                  <c:v>2.0056827678421887E-3</c:v>
                </c:pt>
                <c:pt idx="27775">
                  <c:v>2.0056827678421887E-3</c:v>
                </c:pt>
                <c:pt idx="27776">
                  <c:v>2.0056827678421887E-3</c:v>
                </c:pt>
                <c:pt idx="27777">
                  <c:v>2.0056827678421887E-3</c:v>
                </c:pt>
                <c:pt idx="27778">
                  <c:v>2.0056827678421887E-3</c:v>
                </c:pt>
                <c:pt idx="27779">
                  <c:v>2.0056827678421887E-3</c:v>
                </c:pt>
                <c:pt idx="27780">
                  <c:v>2.0056827678421887E-3</c:v>
                </c:pt>
                <c:pt idx="27781">
                  <c:v>2.0056827678421887E-3</c:v>
                </c:pt>
                <c:pt idx="27782">
                  <c:v>2.0056827678421887E-3</c:v>
                </c:pt>
                <c:pt idx="27783">
                  <c:v>2.0056827678421887E-3</c:v>
                </c:pt>
                <c:pt idx="27784">
                  <c:v>2.0056827678421887E-3</c:v>
                </c:pt>
                <c:pt idx="27785">
                  <c:v>2.0056827678421887E-3</c:v>
                </c:pt>
                <c:pt idx="27786">
                  <c:v>2.0056827678421887E-3</c:v>
                </c:pt>
                <c:pt idx="27787">
                  <c:v>2.0056827678421887E-3</c:v>
                </c:pt>
                <c:pt idx="27788">
                  <c:v>1.9221126525154069E-3</c:v>
                </c:pt>
                <c:pt idx="27789">
                  <c:v>1.9221126525154069E-3</c:v>
                </c:pt>
                <c:pt idx="27790">
                  <c:v>1.9221126525154069E-3</c:v>
                </c:pt>
                <c:pt idx="27791">
                  <c:v>1.9221126525154069E-3</c:v>
                </c:pt>
                <c:pt idx="27792">
                  <c:v>1.9221126525154069E-3</c:v>
                </c:pt>
                <c:pt idx="27793">
                  <c:v>1.9221126525154069E-3</c:v>
                </c:pt>
                <c:pt idx="27794">
                  <c:v>1.9221126525154069E-3</c:v>
                </c:pt>
                <c:pt idx="27795">
                  <c:v>1.9221126525154069E-3</c:v>
                </c:pt>
                <c:pt idx="27796">
                  <c:v>1.838542537188738E-3</c:v>
                </c:pt>
                <c:pt idx="27797">
                  <c:v>1.838542537188738E-3</c:v>
                </c:pt>
                <c:pt idx="27798">
                  <c:v>1.838542537188738E-3</c:v>
                </c:pt>
                <c:pt idx="27799">
                  <c:v>1.838542537188738E-3</c:v>
                </c:pt>
                <c:pt idx="27800">
                  <c:v>1.838542537188738E-3</c:v>
                </c:pt>
                <c:pt idx="27801">
                  <c:v>1.838542537188738E-3</c:v>
                </c:pt>
                <c:pt idx="27802">
                  <c:v>1.838542537188738E-3</c:v>
                </c:pt>
                <c:pt idx="27803">
                  <c:v>1.838542537188738E-3</c:v>
                </c:pt>
                <c:pt idx="27804">
                  <c:v>1.838542537188738E-3</c:v>
                </c:pt>
                <c:pt idx="27805">
                  <c:v>1.838542537188738E-3</c:v>
                </c:pt>
                <c:pt idx="27806">
                  <c:v>1.838542537188738E-3</c:v>
                </c:pt>
                <c:pt idx="27807">
                  <c:v>1.838542537188738E-3</c:v>
                </c:pt>
                <c:pt idx="27808">
                  <c:v>1.838542537188738E-3</c:v>
                </c:pt>
                <c:pt idx="27809">
                  <c:v>1.838542537188738E-3</c:v>
                </c:pt>
                <c:pt idx="27810">
                  <c:v>1.838542537188738E-3</c:v>
                </c:pt>
                <c:pt idx="27811">
                  <c:v>1.838542537188738E-3</c:v>
                </c:pt>
                <c:pt idx="27812">
                  <c:v>1.838542537188738E-3</c:v>
                </c:pt>
                <c:pt idx="27813">
                  <c:v>1.7549724218619575E-3</c:v>
                </c:pt>
                <c:pt idx="27814">
                  <c:v>1.7549724218619575E-3</c:v>
                </c:pt>
                <c:pt idx="27815">
                  <c:v>1.7549724218619575E-3</c:v>
                </c:pt>
                <c:pt idx="27816">
                  <c:v>1.7549724218619575E-3</c:v>
                </c:pt>
                <c:pt idx="27817">
                  <c:v>1.7549724218619575E-3</c:v>
                </c:pt>
                <c:pt idx="27818">
                  <c:v>1.7549724218619575E-3</c:v>
                </c:pt>
                <c:pt idx="27819">
                  <c:v>1.6714023065351755E-3</c:v>
                </c:pt>
                <c:pt idx="27820">
                  <c:v>1.6714023065351755E-3</c:v>
                </c:pt>
                <c:pt idx="27821">
                  <c:v>1.6714023065351755E-3</c:v>
                </c:pt>
                <c:pt idx="27822">
                  <c:v>1.6714023065351755E-3</c:v>
                </c:pt>
                <c:pt idx="27823">
                  <c:v>1.6714023065351755E-3</c:v>
                </c:pt>
                <c:pt idx="27824">
                  <c:v>1.6714023065351755E-3</c:v>
                </c:pt>
                <c:pt idx="27825">
                  <c:v>1.6714023065351755E-3</c:v>
                </c:pt>
                <c:pt idx="27826">
                  <c:v>1.6714023065351755E-3</c:v>
                </c:pt>
                <c:pt idx="27827">
                  <c:v>1.6714023065351755E-3</c:v>
                </c:pt>
                <c:pt idx="27828">
                  <c:v>1.6714023065351755E-3</c:v>
                </c:pt>
                <c:pt idx="27829">
                  <c:v>1.6714023065351755E-3</c:v>
                </c:pt>
                <c:pt idx="27830">
                  <c:v>1.6714023065351755E-3</c:v>
                </c:pt>
                <c:pt idx="27831">
                  <c:v>1.6714023065351755E-3</c:v>
                </c:pt>
                <c:pt idx="27832">
                  <c:v>1.6714023065351755E-3</c:v>
                </c:pt>
                <c:pt idx="27833">
                  <c:v>1.6714023065351755E-3</c:v>
                </c:pt>
                <c:pt idx="27834">
                  <c:v>1.6714023065351755E-3</c:v>
                </c:pt>
                <c:pt idx="27835">
                  <c:v>1.6714023065351755E-3</c:v>
                </c:pt>
                <c:pt idx="27836">
                  <c:v>1.6714023065351755E-3</c:v>
                </c:pt>
                <c:pt idx="27837">
                  <c:v>1.6714023065351755E-3</c:v>
                </c:pt>
                <c:pt idx="27838">
                  <c:v>1.5878321912083943E-3</c:v>
                </c:pt>
                <c:pt idx="27839">
                  <c:v>1.5878321912083943E-3</c:v>
                </c:pt>
                <c:pt idx="27840">
                  <c:v>1.5878321912083943E-3</c:v>
                </c:pt>
                <c:pt idx="27841">
                  <c:v>1.5878321912083943E-3</c:v>
                </c:pt>
                <c:pt idx="27842">
                  <c:v>1.5878321912083943E-3</c:v>
                </c:pt>
                <c:pt idx="27843">
                  <c:v>1.5878321912083943E-3</c:v>
                </c:pt>
                <c:pt idx="27844">
                  <c:v>1.5878321912083943E-3</c:v>
                </c:pt>
                <c:pt idx="27845">
                  <c:v>1.5878321912083943E-3</c:v>
                </c:pt>
                <c:pt idx="27846">
                  <c:v>1.5878321912083943E-3</c:v>
                </c:pt>
                <c:pt idx="27847">
                  <c:v>1.5878321912083943E-3</c:v>
                </c:pt>
                <c:pt idx="27848">
                  <c:v>1.5878321912083943E-3</c:v>
                </c:pt>
                <c:pt idx="27849">
                  <c:v>1.5878321912083943E-3</c:v>
                </c:pt>
                <c:pt idx="27850">
                  <c:v>1.5878321912083943E-3</c:v>
                </c:pt>
                <c:pt idx="27851">
                  <c:v>1.5878321912083943E-3</c:v>
                </c:pt>
                <c:pt idx="27852">
                  <c:v>1.5878321912083943E-3</c:v>
                </c:pt>
                <c:pt idx="27853">
                  <c:v>1.5878321912083943E-3</c:v>
                </c:pt>
                <c:pt idx="27854">
                  <c:v>1.5878321912083943E-3</c:v>
                </c:pt>
                <c:pt idx="27855">
                  <c:v>1.5878321912083943E-3</c:v>
                </c:pt>
                <c:pt idx="27856">
                  <c:v>1.5878321912083943E-3</c:v>
                </c:pt>
                <c:pt idx="27857">
                  <c:v>1.5878321912083943E-3</c:v>
                </c:pt>
                <c:pt idx="27858">
                  <c:v>1.5878321912083943E-3</c:v>
                </c:pt>
                <c:pt idx="27859">
                  <c:v>1.5878321912083943E-3</c:v>
                </c:pt>
                <c:pt idx="27860">
                  <c:v>1.5878321912083943E-3</c:v>
                </c:pt>
                <c:pt idx="27861">
                  <c:v>1.5878321912083943E-3</c:v>
                </c:pt>
                <c:pt idx="27862">
                  <c:v>1.5878321912083943E-3</c:v>
                </c:pt>
                <c:pt idx="27863">
                  <c:v>1.5878321912083943E-3</c:v>
                </c:pt>
                <c:pt idx="27864">
                  <c:v>1.5878321912083943E-3</c:v>
                </c:pt>
                <c:pt idx="27865">
                  <c:v>1.5042620758816141E-3</c:v>
                </c:pt>
                <c:pt idx="27866">
                  <c:v>1.5042620758816141E-3</c:v>
                </c:pt>
                <c:pt idx="27867">
                  <c:v>1.5042620758816141E-3</c:v>
                </c:pt>
                <c:pt idx="27868">
                  <c:v>1.5042620758816141E-3</c:v>
                </c:pt>
                <c:pt idx="27869">
                  <c:v>1.5042620758816141E-3</c:v>
                </c:pt>
                <c:pt idx="27870">
                  <c:v>1.5042620758816141E-3</c:v>
                </c:pt>
                <c:pt idx="27871">
                  <c:v>1.4206919605549433E-3</c:v>
                </c:pt>
                <c:pt idx="27872">
                  <c:v>1.4206919605549433E-3</c:v>
                </c:pt>
                <c:pt idx="27873">
                  <c:v>1.4206919605549433E-3</c:v>
                </c:pt>
                <c:pt idx="27874">
                  <c:v>1.4206919605549433E-3</c:v>
                </c:pt>
                <c:pt idx="27875">
                  <c:v>1.4206919605549433E-3</c:v>
                </c:pt>
                <c:pt idx="27876">
                  <c:v>1.4206919605549433E-3</c:v>
                </c:pt>
                <c:pt idx="27877">
                  <c:v>1.3371218452281619E-3</c:v>
                </c:pt>
                <c:pt idx="27878">
                  <c:v>1.3371218452281619E-3</c:v>
                </c:pt>
                <c:pt idx="27879">
                  <c:v>1.3371218452281619E-3</c:v>
                </c:pt>
                <c:pt idx="27880">
                  <c:v>1.3371218452281619E-3</c:v>
                </c:pt>
                <c:pt idx="27881">
                  <c:v>1.3371218452281619E-3</c:v>
                </c:pt>
                <c:pt idx="27882">
                  <c:v>1.3371218452281619E-3</c:v>
                </c:pt>
                <c:pt idx="27883">
                  <c:v>1.3371218452281619E-3</c:v>
                </c:pt>
                <c:pt idx="27884">
                  <c:v>1.3371218452281619E-3</c:v>
                </c:pt>
                <c:pt idx="27885">
                  <c:v>1.3371218452281619E-3</c:v>
                </c:pt>
                <c:pt idx="27886">
                  <c:v>1.3371218452281619E-3</c:v>
                </c:pt>
                <c:pt idx="27887">
                  <c:v>1.3371218452281619E-3</c:v>
                </c:pt>
                <c:pt idx="27888">
                  <c:v>1.3371218452281619E-3</c:v>
                </c:pt>
                <c:pt idx="27889">
                  <c:v>1.2535517299013818E-3</c:v>
                </c:pt>
                <c:pt idx="27890">
                  <c:v>1.2535517299013818E-3</c:v>
                </c:pt>
                <c:pt idx="27891">
                  <c:v>1.2535517299013818E-3</c:v>
                </c:pt>
                <c:pt idx="27892">
                  <c:v>1.2535517299013818E-3</c:v>
                </c:pt>
                <c:pt idx="27893">
                  <c:v>1.2535517299013818E-3</c:v>
                </c:pt>
                <c:pt idx="27894">
                  <c:v>1.2535517299013818E-3</c:v>
                </c:pt>
                <c:pt idx="27895">
                  <c:v>1.2535517299013818E-3</c:v>
                </c:pt>
                <c:pt idx="27896">
                  <c:v>1.2535517299013818E-3</c:v>
                </c:pt>
                <c:pt idx="27897">
                  <c:v>1.2535517299013818E-3</c:v>
                </c:pt>
                <c:pt idx="27898">
                  <c:v>1.2535517299013818E-3</c:v>
                </c:pt>
                <c:pt idx="27899">
                  <c:v>1.2535517299013818E-3</c:v>
                </c:pt>
                <c:pt idx="27900">
                  <c:v>1.2535517299013818E-3</c:v>
                </c:pt>
                <c:pt idx="27901">
                  <c:v>1.2535517299013818E-3</c:v>
                </c:pt>
                <c:pt idx="27902">
                  <c:v>1.2535517299013818E-3</c:v>
                </c:pt>
                <c:pt idx="27903">
                  <c:v>1.2535517299013818E-3</c:v>
                </c:pt>
                <c:pt idx="27904">
                  <c:v>1.1699816145746E-3</c:v>
                </c:pt>
                <c:pt idx="27905">
                  <c:v>1.1699816145746E-3</c:v>
                </c:pt>
                <c:pt idx="27906">
                  <c:v>1.0864114992478195E-3</c:v>
                </c:pt>
                <c:pt idx="27907">
                  <c:v>1.0864114992478195E-3</c:v>
                </c:pt>
                <c:pt idx="27908">
                  <c:v>1.0028413839211496E-3</c:v>
                </c:pt>
                <c:pt idx="27909">
                  <c:v>1.0028413839211496E-3</c:v>
                </c:pt>
                <c:pt idx="27910">
                  <c:v>1.0028413839211496E-3</c:v>
                </c:pt>
                <c:pt idx="27911">
                  <c:v>1.0028413839211496E-3</c:v>
                </c:pt>
                <c:pt idx="27912">
                  <c:v>1.0028413839211496E-3</c:v>
                </c:pt>
                <c:pt idx="27913">
                  <c:v>1.0028413839211496E-3</c:v>
                </c:pt>
                <c:pt idx="27914">
                  <c:v>1.0028413839211496E-3</c:v>
                </c:pt>
                <c:pt idx="27915">
                  <c:v>1.0028413839211496E-3</c:v>
                </c:pt>
                <c:pt idx="27916">
                  <c:v>1.0028413839211496E-3</c:v>
                </c:pt>
                <c:pt idx="27917">
                  <c:v>1.0028413839211496E-3</c:v>
                </c:pt>
                <c:pt idx="27918">
                  <c:v>1.0028413839211496E-3</c:v>
                </c:pt>
                <c:pt idx="27919">
                  <c:v>1.0028413839211496E-3</c:v>
                </c:pt>
                <c:pt idx="27920">
                  <c:v>1.0028413839211496E-3</c:v>
                </c:pt>
                <c:pt idx="27921">
                  <c:v>1.0028413839211496E-3</c:v>
                </c:pt>
                <c:pt idx="27922">
                  <c:v>1.0028413839211496E-3</c:v>
                </c:pt>
                <c:pt idx="27923">
                  <c:v>1.0028413839211496E-3</c:v>
                </c:pt>
                <c:pt idx="27924">
                  <c:v>1.0028413839211496E-3</c:v>
                </c:pt>
                <c:pt idx="27925">
                  <c:v>1.0028413839211496E-3</c:v>
                </c:pt>
                <c:pt idx="27926">
                  <c:v>1.0028413839211496E-3</c:v>
                </c:pt>
                <c:pt idx="27927">
                  <c:v>1.0028413839211496E-3</c:v>
                </c:pt>
                <c:pt idx="27928">
                  <c:v>1.0028413839211496E-3</c:v>
                </c:pt>
                <c:pt idx="27929">
                  <c:v>1.0028413839211496E-3</c:v>
                </c:pt>
                <c:pt idx="27930">
                  <c:v>1.0028413839211496E-3</c:v>
                </c:pt>
                <c:pt idx="27931">
                  <c:v>9.192712685943689E-4</c:v>
                </c:pt>
                <c:pt idx="27932">
                  <c:v>9.192712685943689E-4</c:v>
                </c:pt>
                <c:pt idx="27933">
                  <c:v>9.192712685943689E-4</c:v>
                </c:pt>
                <c:pt idx="27934">
                  <c:v>9.192712685943689E-4</c:v>
                </c:pt>
                <c:pt idx="27935">
                  <c:v>9.192712685943689E-4</c:v>
                </c:pt>
                <c:pt idx="27936">
                  <c:v>8.3570115326758775E-4</c:v>
                </c:pt>
                <c:pt idx="27937">
                  <c:v>8.3570115326758775E-4</c:v>
                </c:pt>
                <c:pt idx="27938">
                  <c:v>8.3570115326758775E-4</c:v>
                </c:pt>
                <c:pt idx="27939">
                  <c:v>8.3570115326758775E-4</c:v>
                </c:pt>
                <c:pt idx="27940">
                  <c:v>8.3570115326758775E-4</c:v>
                </c:pt>
                <c:pt idx="27941">
                  <c:v>8.3570115326758775E-4</c:v>
                </c:pt>
                <c:pt idx="27942">
                  <c:v>8.3570115326758775E-4</c:v>
                </c:pt>
                <c:pt idx="27943">
                  <c:v>8.3570115326758775E-4</c:v>
                </c:pt>
                <c:pt idx="27944">
                  <c:v>8.3570115326758775E-4</c:v>
                </c:pt>
                <c:pt idx="27945">
                  <c:v>8.3570115326758775E-4</c:v>
                </c:pt>
                <c:pt idx="27946">
                  <c:v>8.3570115326758775E-4</c:v>
                </c:pt>
                <c:pt idx="27947">
                  <c:v>8.3570115326758775E-4</c:v>
                </c:pt>
                <c:pt idx="27948">
                  <c:v>8.3570115326758775E-4</c:v>
                </c:pt>
                <c:pt idx="27949">
                  <c:v>8.3570115326758775E-4</c:v>
                </c:pt>
                <c:pt idx="27950">
                  <c:v>8.3570115326758775E-4</c:v>
                </c:pt>
                <c:pt idx="27951">
                  <c:v>8.3570115326758775E-4</c:v>
                </c:pt>
                <c:pt idx="27952">
                  <c:v>8.3570115326758775E-4</c:v>
                </c:pt>
                <c:pt idx="27953">
                  <c:v>8.3570115326758775E-4</c:v>
                </c:pt>
                <c:pt idx="27954">
                  <c:v>8.3570115326758775E-4</c:v>
                </c:pt>
                <c:pt idx="27955">
                  <c:v>7.521310379408067E-4</c:v>
                </c:pt>
                <c:pt idx="27956">
                  <c:v>7.521310379408067E-4</c:v>
                </c:pt>
                <c:pt idx="27957">
                  <c:v>7.521310379408067E-4</c:v>
                </c:pt>
                <c:pt idx="27958">
                  <c:v>6.6856092261402577E-4</c:v>
                </c:pt>
                <c:pt idx="27959">
                  <c:v>6.6856092261402577E-4</c:v>
                </c:pt>
                <c:pt idx="27960">
                  <c:v>5.8499080728735596E-4</c:v>
                </c:pt>
                <c:pt idx="27961">
                  <c:v>5.8499080728735596E-4</c:v>
                </c:pt>
                <c:pt idx="27962">
                  <c:v>5.8499080728735596E-4</c:v>
                </c:pt>
                <c:pt idx="27963">
                  <c:v>5.014206919605747E-4</c:v>
                </c:pt>
                <c:pt idx="27964">
                  <c:v>5.014206919605747E-4</c:v>
                </c:pt>
                <c:pt idx="27965">
                  <c:v>5.014206919605747E-4</c:v>
                </c:pt>
                <c:pt idx="27966">
                  <c:v>4.1785057663379371E-4</c:v>
                </c:pt>
                <c:pt idx="27967">
                  <c:v>4.1785057663379371E-4</c:v>
                </c:pt>
                <c:pt idx="27968">
                  <c:v>4.1785057663379371E-4</c:v>
                </c:pt>
                <c:pt idx="27969">
                  <c:v>4.1785057663379371E-4</c:v>
                </c:pt>
                <c:pt idx="27970">
                  <c:v>4.1785057663379371E-4</c:v>
                </c:pt>
                <c:pt idx="27971">
                  <c:v>4.1785057663379371E-4</c:v>
                </c:pt>
                <c:pt idx="27972">
                  <c:v>4.1785057663379371E-4</c:v>
                </c:pt>
                <c:pt idx="27973">
                  <c:v>4.1785057663379371E-4</c:v>
                </c:pt>
                <c:pt idx="27974">
                  <c:v>4.1785057663379371E-4</c:v>
                </c:pt>
                <c:pt idx="27975">
                  <c:v>4.1785057663379371E-4</c:v>
                </c:pt>
                <c:pt idx="27976">
                  <c:v>4.1785057663379371E-4</c:v>
                </c:pt>
                <c:pt idx="27977">
                  <c:v>4.1785057663379371E-4</c:v>
                </c:pt>
                <c:pt idx="27978">
                  <c:v>4.1785057663379371E-4</c:v>
                </c:pt>
                <c:pt idx="27979">
                  <c:v>4.1785057663379371E-4</c:v>
                </c:pt>
                <c:pt idx="27980">
                  <c:v>3.3428046130701272E-4</c:v>
                </c:pt>
                <c:pt idx="27981">
                  <c:v>2.5071034598023211E-4</c:v>
                </c:pt>
                <c:pt idx="27982">
                  <c:v>2.5071034598023211E-4</c:v>
                </c:pt>
                <c:pt idx="27983">
                  <c:v>2.5071034598023211E-4</c:v>
                </c:pt>
                <c:pt idx="27984">
                  <c:v>2.5071034598023211E-4</c:v>
                </c:pt>
                <c:pt idx="27985">
                  <c:v>2.5071034598023211E-4</c:v>
                </c:pt>
                <c:pt idx="27986">
                  <c:v>2.5071034598023211E-4</c:v>
                </c:pt>
                <c:pt idx="27987">
                  <c:v>2.5071034598023211E-4</c:v>
                </c:pt>
                <c:pt idx="27988">
                  <c:v>2.5071034598023211E-4</c:v>
                </c:pt>
                <c:pt idx="27989">
                  <c:v>2.5071034598023211E-4</c:v>
                </c:pt>
                <c:pt idx="27990">
                  <c:v>2.5071034598023211E-4</c:v>
                </c:pt>
                <c:pt idx="27991">
                  <c:v>1.6714023065356198E-4</c:v>
                </c:pt>
                <c:pt idx="27992">
                  <c:v>1.6714023065356198E-4</c:v>
                </c:pt>
                <c:pt idx="27993">
                  <c:v>8.3570115326781044E-5</c:v>
                </c:pt>
                <c:pt idx="27994">
                  <c:v>8.3570115326781044E-5</c:v>
                </c:pt>
                <c:pt idx="27995">
                  <c:v>0</c:v>
                </c:pt>
                <c:pt idx="27996">
                  <c:v>0</c:v>
                </c:pt>
                <c:pt idx="27997">
                  <c:v>0</c:v>
                </c:pt>
                <c:pt idx="27998">
                  <c:v>0</c:v>
                </c:pt>
                <c:pt idx="27999">
                  <c:v>0</c:v>
                </c:pt>
                <c:pt idx="28000">
                  <c:v>0</c:v>
                </c:pt>
              </c:numCache>
            </c:numRef>
          </c:xVal>
          <c:yVal>
            <c:numRef>
              <c:f>'Model Evaluation Training Data'!$AN$4:$AN$28004</c:f>
              <c:numCache>
                <c:formatCode>General</c:formatCode>
                <c:ptCount val="28001"/>
                <c:pt idx="0">
                  <c:v>1</c:v>
                </c:pt>
                <c:pt idx="1">
                  <c:v>1</c:v>
                </c:pt>
                <c:pt idx="2">
                  <c:v>1</c:v>
                </c:pt>
                <c:pt idx="3">
                  <c:v>1</c:v>
                </c:pt>
                <c:pt idx="4">
                  <c:v>1</c:v>
                </c:pt>
                <c:pt idx="5">
                  <c:v>1</c:v>
                </c:pt>
                <c:pt idx="6">
                  <c:v>0.99993763253087231</c:v>
                </c:pt>
                <c:pt idx="7">
                  <c:v>0.99987526506174362</c:v>
                </c:pt>
                <c:pt idx="8">
                  <c:v>0.99987526506174362</c:v>
                </c:pt>
                <c:pt idx="9">
                  <c:v>0.99987526506174362</c:v>
                </c:pt>
                <c:pt idx="10">
                  <c:v>0.99987526506174362</c:v>
                </c:pt>
                <c:pt idx="11">
                  <c:v>0.99987526506174362</c:v>
                </c:pt>
                <c:pt idx="12">
                  <c:v>0.99987526506174362</c:v>
                </c:pt>
                <c:pt idx="13">
                  <c:v>0.99987526506174362</c:v>
                </c:pt>
                <c:pt idx="14">
                  <c:v>0.99987526506174362</c:v>
                </c:pt>
                <c:pt idx="15">
                  <c:v>0.99987526506174362</c:v>
                </c:pt>
                <c:pt idx="16">
                  <c:v>0.99987526506174362</c:v>
                </c:pt>
                <c:pt idx="17">
                  <c:v>0.99987526506174362</c:v>
                </c:pt>
                <c:pt idx="18">
                  <c:v>0.99987526506174362</c:v>
                </c:pt>
                <c:pt idx="19">
                  <c:v>0.99987526506174362</c:v>
                </c:pt>
                <c:pt idx="20">
                  <c:v>0.99987526506174362</c:v>
                </c:pt>
                <c:pt idx="21">
                  <c:v>0.99987526506174362</c:v>
                </c:pt>
                <c:pt idx="22">
                  <c:v>0.99981289759261549</c:v>
                </c:pt>
                <c:pt idx="23">
                  <c:v>0.99981289759261549</c:v>
                </c:pt>
                <c:pt idx="24">
                  <c:v>0.99981289759261549</c:v>
                </c:pt>
                <c:pt idx="25">
                  <c:v>0.99981289759261549</c:v>
                </c:pt>
                <c:pt idx="26">
                  <c:v>0.99981289759261549</c:v>
                </c:pt>
                <c:pt idx="27">
                  <c:v>0.99981289759261549</c:v>
                </c:pt>
                <c:pt idx="28">
                  <c:v>0.99975053012348791</c:v>
                </c:pt>
                <c:pt idx="29">
                  <c:v>0.99975053012348791</c:v>
                </c:pt>
                <c:pt idx="30">
                  <c:v>0.99968816265435945</c:v>
                </c:pt>
                <c:pt idx="31">
                  <c:v>0.99968816265435945</c:v>
                </c:pt>
                <c:pt idx="32">
                  <c:v>0.99968816265435945</c:v>
                </c:pt>
                <c:pt idx="33">
                  <c:v>0.99968816265435945</c:v>
                </c:pt>
                <c:pt idx="34">
                  <c:v>0.99968816265435945</c:v>
                </c:pt>
                <c:pt idx="35">
                  <c:v>0.99968816265435945</c:v>
                </c:pt>
                <c:pt idx="36">
                  <c:v>0.99968816265435945</c:v>
                </c:pt>
                <c:pt idx="37">
                  <c:v>0.99968816265435945</c:v>
                </c:pt>
                <c:pt idx="38">
                  <c:v>0.99968816265435945</c:v>
                </c:pt>
                <c:pt idx="39">
                  <c:v>0.99968816265435945</c:v>
                </c:pt>
                <c:pt idx="40">
                  <c:v>0.99968816265435945</c:v>
                </c:pt>
                <c:pt idx="41">
                  <c:v>0.99968816265435945</c:v>
                </c:pt>
                <c:pt idx="42">
                  <c:v>0.99968816265435945</c:v>
                </c:pt>
                <c:pt idx="43">
                  <c:v>0.99968816265435945</c:v>
                </c:pt>
                <c:pt idx="44">
                  <c:v>0.99968816265435945</c:v>
                </c:pt>
                <c:pt idx="45">
                  <c:v>0.99968816265435945</c:v>
                </c:pt>
                <c:pt idx="46">
                  <c:v>0.99962579518523142</c:v>
                </c:pt>
                <c:pt idx="47">
                  <c:v>0.99962579518523142</c:v>
                </c:pt>
                <c:pt idx="48">
                  <c:v>0.99956342771610307</c:v>
                </c:pt>
                <c:pt idx="49">
                  <c:v>0.99956342771610307</c:v>
                </c:pt>
                <c:pt idx="50">
                  <c:v>0.99956342771610307</c:v>
                </c:pt>
                <c:pt idx="51">
                  <c:v>0.99956342771610307</c:v>
                </c:pt>
                <c:pt idx="52">
                  <c:v>0.99956342771610307</c:v>
                </c:pt>
                <c:pt idx="53">
                  <c:v>0.99956342771610307</c:v>
                </c:pt>
                <c:pt idx="54">
                  <c:v>0.99956342771610307</c:v>
                </c:pt>
                <c:pt idx="55">
                  <c:v>0.99950106024697516</c:v>
                </c:pt>
                <c:pt idx="56">
                  <c:v>0.99950106024697516</c:v>
                </c:pt>
                <c:pt idx="57">
                  <c:v>0.99950106024697516</c:v>
                </c:pt>
                <c:pt idx="58">
                  <c:v>0.9994386927778468</c:v>
                </c:pt>
                <c:pt idx="59">
                  <c:v>0.9994386927778468</c:v>
                </c:pt>
                <c:pt idx="60">
                  <c:v>0.9994386927778468</c:v>
                </c:pt>
                <c:pt idx="61">
                  <c:v>0.9994386927778468</c:v>
                </c:pt>
                <c:pt idx="62">
                  <c:v>0.9994386927778468</c:v>
                </c:pt>
                <c:pt idx="63">
                  <c:v>0.99937632530871878</c:v>
                </c:pt>
                <c:pt idx="64">
                  <c:v>0.99937632530871878</c:v>
                </c:pt>
                <c:pt idx="65">
                  <c:v>0.99937632530871878</c:v>
                </c:pt>
                <c:pt idx="66">
                  <c:v>0.99937632530871878</c:v>
                </c:pt>
                <c:pt idx="67">
                  <c:v>0.99937632530871878</c:v>
                </c:pt>
                <c:pt idx="68">
                  <c:v>0.99937632530871878</c:v>
                </c:pt>
                <c:pt idx="69">
                  <c:v>0.99937632530871878</c:v>
                </c:pt>
                <c:pt idx="70">
                  <c:v>0.99931395783959087</c:v>
                </c:pt>
                <c:pt idx="71">
                  <c:v>0.99931395783959087</c:v>
                </c:pt>
                <c:pt idx="72">
                  <c:v>0.99931395783959087</c:v>
                </c:pt>
                <c:pt idx="73">
                  <c:v>0.99931395783959087</c:v>
                </c:pt>
                <c:pt idx="74">
                  <c:v>0.99931395783959087</c:v>
                </c:pt>
                <c:pt idx="75">
                  <c:v>0.99931395783959087</c:v>
                </c:pt>
                <c:pt idx="76">
                  <c:v>0.99931395783959087</c:v>
                </c:pt>
                <c:pt idx="77">
                  <c:v>0.99931395783959087</c:v>
                </c:pt>
                <c:pt idx="78">
                  <c:v>0.99931395783959087</c:v>
                </c:pt>
                <c:pt idx="79">
                  <c:v>0.99931395783959087</c:v>
                </c:pt>
                <c:pt idx="80">
                  <c:v>0.99931395783959087</c:v>
                </c:pt>
                <c:pt idx="81">
                  <c:v>0.99931395783959087</c:v>
                </c:pt>
                <c:pt idx="82">
                  <c:v>0.99931395783959087</c:v>
                </c:pt>
                <c:pt idx="83">
                  <c:v>0.99931395783959087</c:v>
                </c:pt>
                <c:pt idx="84">
                  <c:v>0.99931395783959087</c:v>
                </c:pt>
                <c:pt idx="85">
                  <c:v>0.99931395783959087</c:v>
                </c:pt>
                <c:pt idx="86">
                  <c:v>0.99931395783959087</c:v>
                </c:pt>
                <c:pt idx="87">
                  <c:v>0.99931395783959087</c:v>
                </c:pt>
                <c:pt idx="88">
                  <c:v>0.99931395783959087</c:v>
                </c:pt>
                <c:pt idx="89">
                  <c:v>0.99931395783959087</c:v>
                </c:pt>
                <c:pt idx="90">
                  <c:v>0.99931395783959087</c:v>
                </c:pt>
                <c:pt idx="91">
                  <c:v>0.99931395783959087</c:v>
                </c:pt>
                <c:pt idx="92">
                  <c:v>0.99931395783959087</c:v>
                </c:pt>
                <c:pt idx="93">
                  <c:v>0.99931395783959087</c:v>
                </c:pt>
                <c:pt idx="94">
                  <c:v>0.99931395783959087</c:v>
                </c:pt>
                <c:pt idx="95">
                  <c:v>0.99931395783959087</c:v>
                </c:pt>
                <c:pt idx="96">
                  <c:v>0.99925159037046252</c:v>
                </c:pt>
                <c:pt idx="97">
                  <c:v>0.99925159037046252</c:v>
                </c:pt>
                <c:pt idx="98">
                  <c:v>0.99925159037046252</c:v>
                </c:pt>
                <c:pt idx="99">
                  <c:v>0.9991892229013345</c:v>
                </c:pt>
                <c:pt idx="100">
                  <c:v>0.9991892229013345</c:v>
                </c:pt>
                <c:pt idx="101">
                  <c:v>0.9991892229013345</c:v>
                </c:pt>
                <c:pt idx="102">
                  <c:v>0.9991892229013345</c:v>
                </c:pt>
                <c:pt idx="103">
                  <c:v>0.9991892229013345</c:v>
                </c:pt>
                <c:pt idx="104">
                  <c:v>0.9991892229013345</c:v>
                </c:pt>
                <c:pt idx="105">
                  <c:v>0.9991892229013345</c:v>
                </c:pt>
                <c:pt idx="106">
                  <c:v>0.9991892229013345</c:v>
                </c:pt>
                <c:pt idx="107">
                  <c:v>0.9991892229013345</c:v>
                </c:pt>
                <c:pt idx="108">
                  <c:v>0.9991892229013345</c:v>
                </c:pt>
                <c:pt idx="109">
                  <c:v>0.9991892229013345</c:v>
                </c:pt>
                <c:pt idx="110">
                  <c:v>0.9991892229013345</c:v>
                </c:pt>
                <c:pt idx="111">
                  <c:v>0.9991892229013345</c:v>
                </c:pt>
                <c:pt idx="112">
                  <c:v>0.9991892229013345</c:v>
                </c:pt>
                <c:pt idx="113">
                  <c:v>0.9991892229013345</c:v>
                </c:pt>
                <c:pt idx="114">
                  <c:v>0.9991892229013345</c:v>
                </c:pt>
                <c:pt idx="115">
                  <c:v>0.99912685543220658</c:v>
                </c:pt>
                <c:pt idx="116">
                  <c:v>0.99912685543220658</c:v>
                </c:pt>
                <c:pt idx="117">
                  <c:v>0.99906448796307845</c:v>
                </c:pt>
                <c:pt idx="118">
                  <c:v>0.9990021204939501</c:v>
                </c:pt>
                <c:pt idx="119">
                  <c:v>0.99893975302482252</c:v>
                </c:pt>
                <c:pt idx="120">
                  <c:v>0.99893975302482252</c:v>
                </c:pt>
                <c:pt idx="121">
                  <c:v>0.99887738555569416</c:v>
                </c:pt>
                <c:pt idx="122">
                  <c:v>0.99887738555569416</c:v>
                </c:pt>
                <c:pt idx="123">
                  <c:v>0.99887738555569416</c:v>
                </c:pt>
                <c:pt idx="124">
                  <c:v>0.99881501808656603</c:v>
                </c:pt>
                <c:pt idx="125">
                  <c:v>0.99881501808656603</c:v>
                </c:pt>
                <c:pt idx="126">
                  <c:v>0.99881501808656603</c:v>
                </c:pt>
                <c:pt idx="127">
                  <c:v>0.99881501808656603</c:v>
                </c:pt>
                <c:pt idx="128">
                  <c:v>0.9987526506174379</c:v>
                </c:pt>
                <c:pt idx="129">
                  <c:v>0.9987526506174379</c:v>
                </c:pt>
                <c:pt idx="130">
                  <c:v>0.9987526506174379</c:v>
                </c:pt>
                <c:pt idx="131">
                  <c:v>0.9987526506174379</c:v>
                </c:pt>
                <c:pt idx="132">
                  <c:v>0.9987526506174379</c:v>
                </c:pt>
                <c:pt idx="133">
                  <c:v>0.9987526506174379</c:v>
                </c:pt>
                <c:pt idx="134">
                  <c:v>0.9987526506174379</c:v>
                </c:pt>
                <c:pt idx="135">
                  <c:v>0.9987526506174379</c:v>
                </c:pt>
                <c:pt idx="136">
                  <c:v>0.9987526506174379</c:v>
                </c:pt>
                <c:pt idx="137">
                  <c:v>0.9987526506174379</c:v>
                </c:pt>
                <c:pt idx="138">
                  <c:v>0.9987526506174379</c:v>
                </c:pt>
                <c:pt idx="139">
                  <c:v>0.9987526506174379</c:v>
                </c:pt>
                <c:pt idx="140">
                  <c:v>0.9987526506174379</c:v>
                </c:pt>
                <c:pt idx="141">
                  <c:v>0.9987526506174379</c:v>
                </c:pt>
                <c:pt idx="142">
                  <c:v>0.9987526506174379</c:v>
                </c:pt>
                <c:pt idx="143">
                  <c:v>0.9987526506174379</c:v>
                </c:pt>
                <c:pt idx="144">
                  <c:v>0.9987526506174379</c:v>
                </c:pt>
                <c:pt idx="145">
                  <c:v>0.9987526506174379</c:v>
                </c:pt>
                <c:pt idx="146">
                  <c:v>0.9987526506174379</c:v>
                </c:pt>
                <c:pt idx="147">
                  <c:v>0.9987526506174379</c:v>
                </c:pt>
                <c:pt idx="148">
                  <c:v>0.9987526506174379</c:v>
                </c:pt>
                <c:pt idx="149">
                  <c:v>0.9987526506174379</c:v>
                </c:pt>
                <c:pt idx="150">
                  <c:v>0.9987526506174379</c:v>
                </c:pt>
                <c:pt idx="151">
                  <c:v>0.9987526506174379</c:v>
                </c:pt>
                <c:pt idx="152">
                  <c:v>0.9987526506174379</c:v>
                </c:pt>
                <c:pt idx="153">
                  <c:v>0.9986902831483101</c:v>
                </c:pt>
                <c:pt idx="154">
                  <c:v>0.9986902831483101</c:v>
                </c:pt>
                <c:pt idx="155">
                  <c:v>0.9986902831483101</c:v>
                </c:pt>
                <c:pt idx="156">
                  <c:v>0.99862791567918197</c:v>
                </c:pt>
                <c:pt idx="157">
                  <c:v>0.99862791567918197</c:v>
                </c:pt>
                <c:pt idx="158">
                  <c:v>0.99862791567918197</c:v>
                </c:pt>
                <c:pt idx="159">
                  <c:v>0.99856554821005328</c:v>
                </c:pt>
                <c:pt idx="160">
                  <c:v>0.99856554821005328</c:v>
                </c:pt>
                <c:pt idx="161">
                  <c:v>0.99856554821005328</c:v>
                </c:pt>
                <c:pt idx="162">
                  <c:v>0.99856554821005328</c:v>
                </c:pt>
                <c:pt idx="163">
                  <c:v>0.99856554821005328</c:v>
                </c:pt>
                <c:pt idx="164">
                  <c:v>0.99850318074092503</c:v>
                </c:pt>
                <c:pt idx="165">
                  <c:v>0.99850318074092503</c:v>
                </c:pt>
                <c:pt idx="166">
                  <c:v>0.99844081327179779</c:v>
                </c:pt>
                <c:pt idx="167">
                  <c:v>0.99844081327179779</c:v>
                </c:pt>
                <c:pt idx="168">
                  <c:v>0.99844081327179779</c:v>
                </c:pt>
                <c:pt idx="169">
                  <c:v>0.99844081327179779</c:v>
                </c:pt>
                <c:pt idx="170">
                  <c:v>0.99844081327179779</c:v>
                </c:pt>
                <c:pt idx="171">
                  <c:v>0.99844081327179779</c:v>
                </c:pt>
                <c:pt idx="172">
                  <c:v>0.99844081327179779</c:v>
                </c:pt>
                <c:pt idx="173">
                  <c:v>0.99837844580266888</c:v>
                </c:pt>
                <c:pt idx="174">
                  <c:v>0.99837844580266888</c:v>
                </c:pt>
                <c:pt idx="175">
                  <c:v>0.99837844580266888</c:v>
                </c:pt>
                <c:pt idx="176">
                  <c:v>0.99837844580266888</c:v>
                </c:pt>
                <c:pt idx="177">
                  <c:v>0.99837844580266888</c:v>
                </c:pt>
                <c:pt idx="178">
                  <c:v>0.99837844580266888</c:v>
                </c:pt>
                <c:pt idx="179">
                  <c:v>0.99837844580266888</c:v>
                </c:pt>
                <c:pt idx="180">
                  <c:v>0.99837844580266888</c:v>
                </c:pt>
                <c:pt idx="181">
                  <c:v>0.99831607833354119</c:v>
                </c:pt>
                <c:pt idx="182">
                  <c:v>0.99831607833354119</c:v>
                </c:pt>
                <c:pt idx="183">
                  <c:v>0.99831607833354119</c:v>
                </c:pt>
                <c:pt idx="184">
                  <c:v>0.99831607833354119</c:v>
                </c:pt>
                <c:pt idx="185">
                  <c:v>0.99831607833354119</c:v>
                </c:pt>
                <c:pt idx="186">
                  <c:v>0.99825371086441317</c:v>
                </c:pt>
                <c:pt idx="187">
                  <c:v>0.99825371086441317</c:v>
                </c:pt>
                <c:pt idx="188">
                  <c:v>0.99825371086441317</c:v>
                </c:pt>
                <c:pt idx="189">
                  <c:v>0.99825371086441317</c:v>
                </c:pt>
                <c:pt idx="190">
                  <c:v>0.99825371086441317</c:v>
                </c:pt>
                <c:pt idx="191">
                  <c:v>0.99825371086441317</c:v>
                </c:pt>
                <c:pt idx="192">
                  <c:v>0.99825371086441317</c:v>
                </c:pt>
                <c:pt idx="193">
                  <c:v>0.99825371086441317</c:v>
                </c:pt>
                <c:pt idx="194">
                  <c:v>0.99825371086441317</c:v>
                </c:pt>
                <c:pt idx="195">
                  <c:v>0.99819134339528504</c:v>
                </c:pt>
                <c:pt idx="196">
                  <c:v>0.99812897592615668</c:v>
                </c:pt>
                <c:pt idx="197">
                  <c:v>0.99812897592615668</c:v>
                </c:pt>
                <c:pt idx="198">
                  <c:v>0.99812897592615668</c:v>
                </c:pt>
                <c:pt idx="199">
                  <c:v>0.99812897592615668</c:v>
                </c:pt>
                <c:pt idx="200">
                  <c:v>0.99806660845702855</c:v>
                </c:pt>
                <c:pt idx="201">
                  <c:v>0.99806660845702855</c:v>
                </c:pt>
                <c:pt idx="202">
                  <c:v>0.99806660845702855</c:v>
                </c:pt>
                <c:pt idx="203">
                  <c:v>0.99806660845702855</c:v>
                </c:pt>
                <c:pt idx="204">
                  <c:v>0.99806660845702855</c:v>
                </c:pt>
                <c:pt idx="205">
                  <c:v>0.99806660845702855</c:v>
                </c:pt>
                <c:pt idx="206">
                  <c:v>0.99806660845702855</c:v>
                </c:pt>
                <c:pt idx="207">
                  <c:v>0.99806660845702855</c:v>
                </c:pt>
                <c:pt idx="208">
                  <c:v>0.99806660845702855</c:v>
                </c:pt>
                <c:pt idx="209">
                  <c:v>0.99806660845702855</c:v>
                </c:pt>
                <c:pt idx="210">
                  <c:v>0.99806660845702855</c:v>
                </c:pt>
                <c:pt idx="211">
                  <c:v>0.99806660845702855</c:v>
                </c:pt>
                <c:pt idx="212">
                  <c:v>0.99806660845702855</c:v>
                </c:pt>
                <c:pt idx="213">
                  <c:v>0.99806660845702855</c:v>
                </c:pt>
                <c:pt idx="214">
                  <c:v>0.99806660845702855</c:v>
                </c:pt>
                <c:pt idx="215">
                  <c:v>0.99806660845702855</c:v>
                </c:pt>
                <c:pt idx="216">
                  <c:v>0.99806660845702855</c:v>
                </c:pt>
                <c:pt idx="217">
                  <c:v>0.99806660845702855</c:v>
                </c:pt>
                <c:pt idx="218">
                  <c:v>0.99806660845702855</c:v>
                </c:pt>
                <c:pt idx="219">
                  <c:v>0.99806660845702855</c:v>
                </c:pt>
                <c:pt idx="220">
                  <c:v>0.99806660845702855</c:v>
                </c:pt>
                <c:pt idx="221">
                  <c:v>0.99806660845702855</c:v>
                </c:pt>
                <c:pt idx="222">
                  <c:v>0.99806660845702855</c:v>
                </c:pt>
                <c:pt idx="223">
                  <c:v>0.99806660845702855</c:v>
                </c:pt>
                <c:pt idx="224">
                  <c:v>0.99806660845702855</c:v>
                </c:pt>
                <c:pt idx="225">
                  <c:v>0.99806660845702855</c:v>
                </c:pt>
                <c:pt idx="226">
                  <c:v>0.99806660845702855</c:v>
                </c:pt>
                <c:pt idx="227">
                  <c:v>0.99806660845702855</c:v>
                </c:pt>
                <c:pt idx="228">
                  <c:v>0.99806660845702855</c:v>
                </c:pt>
                <c:pt idx="229">
                  <c:v>0.99806660845702855</c:v>
                </c:pt>
                <c:pt idx="230">
                  <c:v>0.99806660845702855</c:v>
                </c:pt>
                <c:pt idx="231">
                  <c:v>0.99806660845702855</c:v>
                </c:pt>
                <c:pt idx="232">
                  <c:v>0.99806660845702855</c:v>
                </c:pt>
                <c:pt idx="233">
                  <c:v>0.99806660845702855</c:v>
                </c:pt>
                <c:pt idx="234">
                  <c:v>0.99806660845702855</c:v>
                </c:pt>
                <c:pt idx="235">
                  <c:v>0.99806660845702855</c:v>
                </c:pt>
                <c:pt idx="236">
                  <c:v>0.99806660845702855</c:v>
                </c:pt>
                <c:pt idx="237">
                  <c:v>0.99806660845702855</c:v>
                </c:pt>
                <c:pt idx="238">
                  <c:v>0.99806660845702855</c:v>
                </c:pt>
                <c:pt idx="239">
                  <c:v>0.99806660845702855</c:v>
                </c:pt>
                <c:pt idx="240">
                  <c:v>0.99800424098790042</c:v>
                </c:pt>
                <c:pt idx="241">
                  <c:v>0.99800424098790042</c:v>
                </c:pt>
                <c:pt idx="242">
                  <c:v>0.99800424098790042</c:v>
                </c:pt>
                <c:pt idx="243">
                  <c:v>0.99800424098790042</c:v>
                </c:pt>
                <c:pt idx="244">
                  <c:v>0.99800424098790042</c:v>
                </c:pt>
                <c:pt idx="245">
                  <c:v>0.99800424098790042</c:v>
                </c:pt>
                <c:pt idx="246">
                  <c:v>0.99800424098790042</c:v>
                </c:pt>
                <c:pt idx="247">
                  <c:v>0.99794187351877306</c:v>
                </c:pt>
                <c:pt idx="248">
                  <c:v>0.99794187351877306</c:v>
                </c:pt>
                <c:pt idx="249">
                  <c:v>0.9978795060496447</c:v>
                </c:pt>
                <c:pt idx="250">
                  <c:v>0.99781713858051635</c:v>
                </c:pt>
                <c:pt idx="251">
                  <c:v>0.99781713858051635</c:v>
                </c:pt>
                <c:pt idx="252">
                  <c:v>0.99781713858051635</c:v>
                </c:pt>
                <c:pt idx="253">
                  <c:v>0.99781713858051635</c:v>
                </c:pt>
                <c:pt idx="254">
                  <c:v>0.99781713858051635</c:v>
                </c:pt>
                <c:pt idx="255">
                  <c:v>0.99781713858051635</c:v>
                </c:pt>
                <c:pt idx="256">
                  <c:v>0.99781713858051635</c:v>
                </c:pt>
                <c:pt idx="257">
                  <c:v>0.99781713858051635</c:v>
                </c:pt>
                <c:pt idx="258">
                  <c:v>0.99781713858051635</c:v>
                </c:pt>
                <c:pt idx="259">
                  <c:v>0.99781713858051635</c:v>
                </c:pt>
                <c:pt idx="260">
                  <c:v>0.99781713858051635</c:v>
                </c:pt>
                <c:pt idx="261">
                  <c:v>0.99781713858051635</c:v>
                </c:pt>
                <c:pt idx="262">
                  <c:v>0.99781713858051635</c:v>
                </c:pt>
                <c:pt idx="263">
                  <c:v>0.99781713858051635</c:v>
                </c:pt>
                <c:pt idx="264">
                  <c:v>0.99781713858051635</c:v>
                </c:pt>
                <c:pt idx="265">
                  <c:v>0.99781713858051635</c:v>
                </c:pt>
                <c:pt idx="266">
                  <c:v>0.99781713858051635</c:v>
                </c:pt>
                <c:pt idx="267">
                  <c:v>0.99781713858051635</c:v>
                </c:pt>
                <c:pt idx="268">
                  <c:v>0.99781713858051635</c:v>
                </c:pt>
                <c:pt idx="269">
                  <c:v>0.99775477111138833</c:v>
                </c:pt>
                <c:pt idx="270">
                  <c:v>0.99775477111138833</c:v>
                </c:pt>
                <c:pt idx="271">
                  <c:v>0.99769240364226019</c:v>
                </c:pt>
                <c:pt idx="272">
                  <c:v>0.99769240364226019</c:v>
                </c:pt>
                <c:pt idx="273">
                  <c:v>0.99769240364226019</c:v>
                </c:pt>
                <c:pt idx="274">
                  <c:v>0.99763003617313251</c:v>
                </c:pt>
                <c:pt idx="275">
                  <c:v>0.99763003617313251</c:v>
                </c:pt>
                <c:pt idx="276">
                  <c:v>0.99763003617313251</c:v>
                </c:pt>
                <c:pt idx="277">
                  <c:v>0.99763003617313251</c:v>
                </c:pt>
                <c:pt idx="278">
                  <c:v>0.99763003617313251</c:v>
                </c:pt>
                <c:pt idx="279">
                  <c:v>0.99763003617313251</c:v>
                </c:pt>
                <c:pt idx="280">
                  <c:v>0.99763003617313251</c:v>
                </c:pt>
                <c:pt idx="281">
                  <c:v>0.99763003617313251</c:v>
                </c:pt>
                <c:pt idx="282">
                  <c:v>0.9975676687040036</c:v>
                </c:pt>
                <c:pt idx="283">
                  <c:v>0.9975676687040036</c:v>
                </c:pt>
                <c:pt idx="284">
                  <c:v>0.99750530123487591</c:v>
                </c:pt>
                <c:pt idx="285">
                  <c:v>0.99750530123487591</c:v>
                </c:pt>
                <c:pt idx="286">
                  <c:v>0.99750530123487591</c:v>
                </c:pt>
                <c:pt idx="287">
                  <c:v>0.99750530123487591</c:v>
                </c:pt>
                <c:pt idx="288">
                  <c:v>0.99750530123487591</c:v>
                </c:pt>
                <c:pt idx="289">
                  <c:v>0.99750530123487591</c:v>
                </c:pt>
                <c:pt idx="290">
                  <c:v>0.99750530123487591</c:v>
                </c:pt>
                <c:pt idx="291">
                  <c:v>0.99750530123487591</c:v>
                </c:pt>
                <c:pt idx="292">
                  <c:v>0.99744293376574755</c:v>
                </c:pt>
                <c:pt idx="293">
                  <c:v>0.99738056629661931</c:v>
                </c:pt>
                <c:pt idx="294">
                  <c:v>0.99738056629661931</c:v>
                </c:pt>
                <c:pt idx="295">
                  <c:v>0.99738056629661931</c:v>
                </c:pt>
                <c:pt idx="296">
                  <c:v>0.99738056629661931</c:v>
                </c:pt>
                <c:pt idx="297">
                  <c:v>0.99738056629661931</c:v>
                </c:pt>
                <c:pt idx="298">
                  <c:v>0.99738056629661931</c:v>
                </c:pt>
                <c:pt idx="299">
                  <c:v>0.99738056629661931</c:v>
                </c:pt>
                <c:pt idx="300">
                  <c:v>0.99738056629661931</c:v>
                </c:pt>
                <c:pt idx="301">
                  <c:v>0.99738056629661931</c:v>
                </c:pt>
                <c:pt idx="302">
                  <c:v>0.99738056629661931</c:v>
                </c:pt>
                <c:pt idx="303">
                  <c:v>0.99738056629661931</c:v>
                </c:pt>
                <c:pt idx="304">
                  <c:v>0.99731819882749129</c:v>
                </c:pt>
                <c:pt idx="305">
                  <c:v>0.99731819882749129</c:v>
                </c:pt>
                <c:pt idx="306">
                  <c:v>0.99731819882749129</c:v>
                </c:pt>
                <c:pt idx="307">
                  <c:v>0.99731819882749129</c:v>
                </c:pt>
                <c:pt idx="308">
                  <c:v>0.99731819882749129</c:v>
                </c:pt>
                <c:pt idx="309">
                  <c:v>0.99731819882749129</c:v>
                </c:pt>
                <c:pt idx="310">
                  <c:v>0.9972558313583636</c:v>
                </c:pt>
                <c:pt idx="311">
                  <c:v>0.99719346388923513</c:v>
                </c:pt>
                <c:pt idx="312">
                  <c:v>0.99719346388923513</c:v>
                </c:pt>
                <c:pt idx="313">
                  <c:v>0.99719346388923513</c:v>
                </c:pt>
                <c:pt idx="314">
                  <c:v>0.99719346388923513</c:v>
                </c:pt>
                <c:pt idx="315">
                  <c:v>0.99719346388923513</c:v>
                </c:pt>
                <c:pt idx="316">
                  <c:v>0.99719346388923513</c:v>
                </c:pt>
                <c:pt idx="317">
                  <c:v>0.99719346388923513</c:v>
                </c:pt>
                <c:pt idx="318">
                  <c:v>0.99719346388923513</c:v>
                </c:pt>
                <c:pt idx="319">
                  <c:v>0.99719346388923513</c:v>
                </c:pt>
                <c:pt idx="320">
                  <c:v>0.99719346388923513</c:v>
                </c:pt>
                <c:pt idx="321">
                  <c:v>0.99713109642010744</c:v>
                </c:pt>
                <c:pt idx="322">
                  <c:v>0.99713109642010744</c:v>
                </c:pt>
                <c:pt idx="323">
                  <c:v>0.99713109642010744</c:v>
                </c:pt>
                <c:pt idx="324">
                  <c:v>0.99706872895097898</c:v>
                </c:pt>
                <c:pt idx="325">
                  <c:v>0.99706872895097898</c:v>
                </c:pt>
                <c:pt idx="326">
                  <c:v>0.99706872895097898</c:v>
                </c:pt>
                <c:pt idx="327">
                  <c:v>0.99706872895097898</c:v>
                </c:pt>
                <c:pt idx="328">
                  <c:v>0.99706872895097898</c:v>
                </c:pt>
                <c:pt idx="329">
                  <c:v>0.99706872895097898</c:v>
                </c:pt>
                <c:pt idx="330">
                  <c:v>0.99706872895097898</c:v>
                </c:pt>
                <c:pt idx="331">
                  <c:v>0.99706872895097898</c:v>
                </c:pt>
                <c:pt idx="332">
                  <c:v>0.99700636148185084</c:v>
                </c:pt>
                <c:pt idx="333">
                  <c:v>0.99700636148185084</c:v>
                </c:pt>
                <c:pt idx="334">
                  <c:v>0.99700636148185084</c:v>
                </c:pt>
                <c:pt idx="335">
                  <c:v>0.99700636148185084</c:v>
                </c:pt>
                <c:pt idx="336">
                  <c:v>0.99700636148185084</c:v>
                </c:pt>
                <c:pt idx="337">
                  <c:v>0.99700636148185084</c:v>
                </c:pt>
                <c:pt idx="338">
                  <c:v>0.99700636148185084</c:v>
                </c:pt>
                <c:pt idx="339">
                  <c:v>0.99694399401272271</c:v>
                </c:pt>
                <c:pt idx="340">
                  <c:v>0.99694399401272271</c:v>
                </c:pt>
                <c:pt idx="341">
                  <c:v>0.99694399401272271</c:v>
                </c:pt>
                <c:pt idx="342">
                  <c:v>0.99694399401272271</c:v>
                </c:pt>
                <c:pt idx="343">
                  <c:v>0.99694399401272271</c:v>
                </c:pt>
                <c:pt idx="344">
                  <c:v>0.99694399401272271</c:v>
                </c:pt>
                <c:pt idx="345">
                  <c:v>0.99694399401272271</c:v>
                </c:pt>
                <c:pt idx="346">
                  <c:v>0.99694399401272271</c:v>
                </c:pt>
                <c:pt idx="347">
                  <c:v>0.99694399401272271</c:v>
                </c:pt>
                <c:pt idx="348">
                  <c:v>0.99694399401272271</c:v>
                </c:pt>
                <c:pt idx="349">
                  <c:v>0.99694399401272271</c:v>
                </c:pt>
                <c:pt idx="350">
                  <c:v>0.99694399401272271</c:v>
                </c:pt>
                <c:pt idx="351">
                  <c:v>0.99688162654359536</c:v>
                </c:pt>
                <c:pt idx="352">
                  <c:v>0.99688162654359536</c:v>
                </c:pt>
                <c:pt idx="353">
                  <c:v>0.99688162654359536</c:v>
                </c:pt>
                <c:pt idx="354">
                  <c:v>0.99688162654359536</c:v>
                </c:pt>
                <c:pt idx="355">
                  <c:v>0.99688162654359536</c:v>
                </c:pt>
                <c:pt idx="356">
                  <c:v>0.99688162654359536</c:v>
                </c:pt>
                <c:pt idx="357">
                  <c:v>0.99688162654359536</c:v>
                </c:pt>
                <c:pt idx="358">
                  <c:v>0.99688162654359536</c:v>
                </c:pt>
                <c:pt idx="359">
                  <c:v>0.99688162654359536</c:v>
                </c:pt>
                <c:pt idx="360">
                  <c:v>0.99688162654359536</c:v>
                </c:pt>
                <c:pt idx="361">
                  <c:v>0.99688162654359536</c:v>
                </c:pt>
                <c:pt idx="362">
                  <c:v>0.99681925907446678</c:v>
                </c:pt>
                <c:pt idx="363">
                  <c:v>0.99681925907446678</c:v>
                </c:pt>
                <c:pt idx="364">
                  <c:v>0.99681925907446678</c:v>
                </c:pt>
                <c:pt idx="365">
                  <c:v>0.99675689160533854</c:v>
                </c:pt>
                <c:pt idx="366">
                  <c:v>0.99669452413621051</c:v>
                </c:pt>
                <c:pt idx="367">
                  <c:v>0.99669452413621051</c:v>
                </c:pt>
                <c:pt idx="368">
                  <c:v>0.99669452413621051</c:v>
                </c:pt>
                <c:pt idx="369">
                  <c:v>0.99669452413621051</c:v>
                </c:pt>
                <c:pt idx="370">
                  <c:v>0.9966321566670826</c:v>
                </c:pt>
                <c:pt idx="371">
                  <c:v>0.9966321566670826</c:v>
                </c:pt>
                <c:pt idx="372">
                  <c:v>0.9966321566670826</c:v>
                </c:pt>
                <c:pt idx="373">
                  <c:v>0.9966321566670826</c:v>
                </c:pt>
                <c:pt idx="374">
                  <c:v>0.9965697891979538</c:v>
                </c:pt>
                <c:pt idx="375">
                  <c:v>0.9965697891979538</c:v>
                </c:pt>
                <c:pt idx="376">
                  <c:v>0.9965697891979538</c:v>
                </c:pt>
                <c:pt idx="377">
                  <c:v>0.9965697891979538</c:v>
                </c:pt>
                <c:pt idx="378">
                  <c:v>0.9965697891979538</c:v>
                </c:pt>
                <c:pt idx="379">
                  <c:v>0.9965697891979538</c:v>
                </c:pt>
                <c:pt idx="380">
                  <c:v>0.9965697891979538</c:v>
                </c:pt>
                <c:pt idx="381">
                  <c:v>0.996507421728826</c:v>
                </c:pt>
                <c:pt idx="382">
                  <c:v>0.996507421728826</c:v>
                </c:pt>
                <c:pt idx="383">
                  <c:v>0.99644505425969832</c:v>
                </c:pt>
                <c:pt idx="384">
                  <c:v>0.99638268679057007</c:v>
                </c:pt>
                <c:pt idx="385">
                  <c:v>0.99638268679057007</c:v>
                </c:pt>
                <c:pt idx="386">
                  <c:v>0.99632031932144172</c:v>
                </c:pt>
                <c:pt idx="387">
                  <c:v>0.99625795185231347</c:v>
                </c:pt>
                <c:pt idx="388">
                  <c:v>0.99619558438318601</c:v>
                </c:pt>
                <c:pt idx="389">
                  <c:v>0.99619558438318601</c:v>
                </c:pt>
                <c:pt idx="390">
                  <c:v>0.99613321691405754</c:v>
                </c:pt>
                <c:pt idx="391">
                  <c:v>0.99613321691405754</c:v>
                </c:pt>
                <c:pt idx="392">
                  <c:v>0.99613321691405754</c:v>
                </c:pt>
                <c:pt idx="393">
                  <c:v>0.99613321691405754</c:v>
                </c:pt>
                <c:pt idx="394">
                  <c:v>0.99613321691405754</c:v>
                </c:pt>
                <c:pt idx="395">
                  <c:v>0.99613321691405754</c:v>
                </c:pt>
                <c:pt idx="396">
                  <c:v>0.99613321691405754</c:v>
                </c:pt>
                <c:pt idx="397">
                  <c:v>0.99613321691405754</c:v>
                </c:pt>
                <c:pt idx="398">
                  <c:v>0.99607084944492952</c:v>
                </c:pt>
                <c:pt idx="399">
                  <c:v>0.99607084944492952</c:v>
                </c:pt>
                <c:pt idx="400">
                  <c:v>0.99607084944492952</c:v>
                </c:pt>
                <c:pt idx="401">
                  <c:v>0.99607084944492952</c:v>
                </c:pt>
                <c:pt idx="402">
                  <c:v>0.99607084944492952</c:v>
                </c:pt>
                <c:pt idx="403">
                  <c:v>0.99607084944492952</c:v>
                </c:pt>
                <c:pt idx="404">
                  <c:v>0.99607084944492952</c:v>
                </c:pt>
                <c:pt idx="405">
                  <c:v>0.99607084944492952</c:v>
                </c:pt>
                <c:pt idx="406">
                  <c:v>0.99600848197580139</c:v>
                </c:pt>
                <c:pt idx="407">
                  <c:v>0.99600848197580139</c:v>
                </c:pt>
                <c:pt idx="408">
                  <c:v>0.99600848197580139</c:v>
                </c:pt>
                <c:pt idx="409">
                  <c:v>0.99594611450667359</c:v>
                </c:pt>
                <c:pt idx="410">
                  <c:v>0.99588374703754501</c:v>
                </c:pt>
                <c:pt idx="411">
                  <c:v>0.99588374703754501</c:v>
                </c:pt>
                <c:pt idx="412">
                  <c:v>0.99588374703754501</c:v>
                </c:pt>
                <c:pt idx="413">
                  <c:v>0.99582137956841732</c:v>
                </c:pt>
                <c:pt idx="414">
                  <c:v>0.99582137956841732</c:v>
                </c:pt>
                <c:pt idx="415">
                  <c:v>0.99582137956841732</c:v>
                </c:pt>
                <c:pt idx="416">
                  <c:v>0.99582137956841732</c:v>
                </c:pt>
                <c:pt idx="417">
                  <c:v>0.99582137956841732</c:v>
                </c:pt>
                <c:pt idx="418">
                  <c:v>0.99582137956841732</c:v>
                </c:pt>
                <c:pt idx="419">
                  <c:v>0.99582137956841732</c:v>
                </c:pt>
                <c:pt idx="420">
                  <c:v>0.99582137956841732</c:v>
                </c:pt>
                <c:pt idx="421">
                  <c:v>0.99582137956841732</c:v>
                </c:pt>
                <c:pt idx="422">
                  <c:v>0.99582137956841732</c:v>
                </c:pt>
                <c:pt idx="423">
                  <c:v>0.99582137956841732</c:v>
                </c:pt>
                <c:pt idx="424">
                  <c:v>0.99582137956841732</c:v>
                </c:pt>
                <c:pt idx="425">
                  <c:v>0.99582137956841732</c:v>
                </c:pt>
                <c:pt idx="426">
                  <c:v>0.99575901209928941</c:v>
                </c:pt>
                <c:pt idx="427">
                  <c:v>0.99575901209928941</c:v>
                </c:pt>
                <c:pt idx="428">
                  <c:v>0.99575901209928941</c:v>
                </c:pt>
                <c:pt idx="429">
                  <c:v>0.99575901209928941</c:v>
                </c:pt>
                <c:pt idx="430">
                  <c:v>0.99575901209928941</c:v>
                </c:pt>
                <c:pt idx="431">
                  <c:v>0.99575901209928941</c:v>
                </c:pt>
                <c:pt idx="432">
                  <c:v>0.99575901209928941</c:v>
                </c:pt>
                <c:pt idx="433">
                  <c:v>0.99569664463016094</c:v>
                </c:pt>
                <c:pt idx="434">
                  <c:v>0.99563427716103281</c:v>
                </c:pt>
                <c:pt idx="435">
                  <c:v>0.99563427716103281</c:v>
                </c:pt>
                <c:pt idx="436">
                  <c:v>0.99563427716103281</c:v>
                </c:pt>
                <c:pt idx="437">
                  <c:v>0.99563427716103281</c:v>
                </c:pt>
                <c:pt idx="438">
                  <c:v>0.99563427716103281</c:v>
                </c:pt>
                <c:pt idx="439">
                  <c:v>0.99563427716103281</c:v>
                </c:pt>
                <c:pt idx="440">
                  <c:v>0.99563427716103281</c:v>
                </c:pt>
                <c:pt idx="441">
                  <c:v>0.99563427716103281</c:v>
                </c:pt>
                <c:pt idx="442">
                  <c:v>0.99563427716103281</c:v>
                </c:pt>
                <c:pt idx="443">
                  <c:v>0.99557190969190457</c:v>
                </c:pt>
                <c:pt idx="444">
                  <c:v>0.99557190969190457</c:v>
                </c:pt>
                <c:pt idx="445">
                  <c:v>0.99557190969190457</c:v>
                </c:pt>
                <c:pt idx="446">
                  <c:v>0.99550954222277666</c:v>
                </c:pt>
                <c:pt idx="447">
                  <c:v>0.99550954222277666</c:v>
                </c:pt>
                <c:pt idx="448">
                  <c:v>0.99550954222277666</c:v>
                </c:pt>
                <c:pt idx="449">
                  <c:v>0.99550954222277666</c:v>
                </c:pt>
                <c:pt idx="450">
                  <c:v>0.99550954222277666</c:v>
                </c:pt>
                <c:pt idx="451">
                  <c:v>0.9954471747536483</c:v>
                </c:pt>
                <c:pt idx="452">
                  <c:v>0.9954471747536483</c:v>
                </c:pt>
                <c:pt idx="453">
                  <c:v>0.9954471747536483</c:v>
                </c:pt>
                <c:pt idx="454">
                  <c:v>0.9954471747536483</c:v>
                </c:pt>
                <c:pt idx="455">
                  <c:v>0.9954471747536483</c:v>
                </c:pt>
                <c:pt idx="456">
                  <c:v>0.9954471747536483</c:v>
                </c:pt>
                <c:pt idx="457">
                  <c:v>0.9954471747536483</c:v>
                </c:pt>
                <c:pt idx="458">
                  <c:v>0.99538480728452061</c:v>
                </c:pt>
                <c:pt idx="459">
                  <c:v>0.99538480728452061</c:v>
                </c:pt>
                <c:pt idx="460">
                  <c:v>0.99532243981539226</c:v>
                </c:pt>
                <c:pt idx="461">
                  <c:v>0.99532243981539226</c:v>
                </c:pt>
                <c:pt idx="462">
                  <c:v>0.99532243981539226</c:v>
                </c:pt>
                <c:pt idx="463">
                  <c:v>0.99532243981539226</c:v>
                </c:pt>
                <c:pt idx="464">
                  <c:v>0.99532243981539226</c:v>
                </c:pt>
                <c:pt idx="465">
                  <c:v>0.99532243981539226</c:v>
                </c:pt>
                <c:pt idx="466">
                  <c:v>0.99532243981539226</c:v>
                </c:pt>
                <c:pt idx="467">
                  <c:v>0.99532243981539226</c:v>
                </c:pt>
                <c:pt idx="468">
                  <c:v>0.99532243981539226</c:v>
                </c:pt>
                <c:pt idx="469">
                  <c:v>0.99532243981539226</c:v>
                </c:pt>
                <c:pt idx="470">
                  <c:v>0.99532243981539226</c:v>
                </c:pt>
                <c:pt idx="471">
                  <c:v>0.99532243981539226</c:v>
                </c:pt>
                <c:pt idx="472">
                  <c:v>0.99532243981539226</c:v>
                </c:pt>
                <c:pt idx="473">
                  <c:v>0.99532243981539226</c:v>
                </c:pt>
                <c:pt idx="474">
                  <c:v>0.99532243981539226</c:v>
                </c:pt>
                <c:pt idx="475">
                  <c:v>0.99532243981539226</c:v>
                </c:pt>
                <c:pt idx="476">
                  <c:v>0.99532243981539226</c:v>
                </c:pt>
                <c:pt idx="477">
                  <c:v>0.99532243981539226</c:v>
                </c:pt>
                <c:pt idx="478">
                  <c:v>0.99532243981539226</c:v>
                </c:pt>
                <c:pt idx="479">
                  <c:v>0.99532243981539226</c:v>
                </c:pt>
                <c:pt idx="480">
                  <c:v>0.99532243981539226</c:v>
                </c:pt>
                <c:pt idx="481">
                  <c:v>0.99532243981539226</c:v>
                </c:pt>
                <c:pt idx="482">
                  <c:v>0.99532243981539226</c:v>
                </c:pt>
                <c:pt idx="483">
                  <c:v>0.99532243981539226</c:v>
                </c:pt>
                <c:pt idx="484">
                  <c:v>0.99532243981539226</c:v>
                </c:pt>
                <c:pt idx="485">
                  <c:v>0.99532243981539226</c:v>
                </c:pt>
                <c:pt idx="486">
                  <c:v>0.99532243981539226</c:v>
                </c:pt>
                <c:pt idx="487">
                  <c:v>0.99532243981539226</c:v>
                </c:pt>
                <c:pt idx="488">
                  <c:v>0.99532243981539226</c:v>
                </c:pt>
                <c:pt idx="489">
                  <c:v>0.99532243981539226</c:v>
                </c:pt>
                <c:pt idx="490">
                  <c:v>0.99532243981539226</c:v>
                </c:pt>
                <c:pt idx="491">
                  <c:v>0.99532243981539226</c:v>
                </c:pt>
                <c:pt idx="492">
                  <c:v>0.99532243981539226</c:v>
                </c:pt>
                <c:pt idx="493">
                  <c:v>0.99526007234626401</c:v>
                </c:pt>
                <c:pt idx="494">
                  <c:v>0.99526007234626401</c:v>
                </c:pt>
                <c:pt idx="495">
                  <c:v>0.99519770487713588</c:v>
                </c:pt>
                <c:pt idx="496">
                  <c:v>0.99513533740800819</c:v>
                </c:pt>
                <c:pt idx="497">
                  <c:v>0.99513533740800819</c:v>
                </c:pt>
                <c:pt idx="498">
                  <c:v>0.99507296993887961</c:v>
                </c:pt>
                <c:pt idx="499">
                  <c:v>0.99507296993887961</c:v>
                </c:pt>
                <c:pt idx="500">
                  <c:v>0.99507296993887961</c:v>
                </c:pt>
                <c:pt idx="501">
                  <c:v>0.99507296993887961</c:v>
                </c:pt>
                <c:pt idx="502">
                  <c:v>0.99507296993887961</c:v>
                </c:pt>
                <c:pt idx="503">
                  <c:v>0.99507296993887961</c:v>
                </c:pt>
                <c:pt idx="504">
                  <c:v>0.99507296993887961</c:v>
                </c:pt>
                <c:pt idx="505">
                  <c:v>0.99507296993887961</c:v>
                </c:pt>
                <c:pt idx="506">
                  <c:v>0.99507296993887961</c:v>
                </c:pt>
                <c:pt idx="507">
                  <c:v>0.99507296993887961</c:v>
                </c:pt>
                <c:pt idx="508">
                  <c:v>0.99507296993887961</c:v>
                </c:pt>
                <c:pt idx="509">
                  <c:v>0.99507296993887961</c:v>
                </c:pt>
                <c:pt idx="510">
                  <c:v>0.99507296993887961</c:v>
                </c:pt>
                <c:pt idx="511">
                  <c:v>0.99507296993887961</c:v>
                </c:pt>
                <c:pt idx="512">
                  <c:v>0.99507296993887961</c:v>
                </c:pt>
                <c:pt idx="513">
                  <c:v>0.99507296993887961</c:v>
                </c:pt>
                <c:pt idx="514">
                  <c:v>0.99507296993887961</c:v>
                </c:pt>
                <c:pt idx="515">
                  <c:v>0.99501060246975181</c:v>
                </c:pt>
                <c:pt idx="516">
                  <c:v>0.99501060246975181</c:v>
                </c:pt>
                <c:pt idx="517">
                  <c:v>0.99501060246975181</c:v>
                </c:pt>
                <c:pt idx="518">
                  <c:v>0.99494823500062368</c:v>
                </c:pt>
                <c:pt idx="519">
                  <c:v>0.99494823500062368</c:v>
                </c:pt>
                <c:pt idx="520">
                  <c:v>0.99494823500062368</c:v>
                </c:pt>
                <c:pt idx="521">
                  <c:v>0.99488586753149577</c:v>
                </c:pt>
                <c:pt idx="522">
                  <c:v>0.99488586753149577</c:v>
                </c:pt>
                <c:pt idx="523">
                  <c:v>0.99482350006236719</c:v>
                </c:pt>
                <c:pt idx="524">
                  <c:v>0.99482350006236719</c:v>
                </c:pt>
                <c:pt idx="525">
                  <c:v>0.99482350006236719</c:v>
                </c:pt>
                <c:pt idx="526">
                  <c:v>0.99482350006236719</c:v>
                </c:pt>
                <c:pt idx="527">
                  <c:v>0.99482350006236719</c:v>
                </c:pt>
                <c:pt idx="528">
                  <c:v>0.99476113259323962</c:v>
                </c:pt>
                <c:pt idx="529">
                  <c:v>0.99469876512411148</c:v>
                </c:pt>
                <c:pt idx="530">
                  <c:v>0.99469876512411148</c:v>
                </c:pt>
                <c:pt idx="531">
                  <c:v>0.99469876512411148</c:v>
                </c:pt>
                <c:pt idx="532">
                  <c:v>0.99469876512411148</c:v>
                </c:pt>
                <c:pt idx="533">
                  <c:v>0.99469876512411148</c:v>
                </c:pt>
                <c:pt idx="534">
                  <c:v>0.99469876512411148</c:v>
                </c:pt>
                <c:pt idx="535">
                  <c:v>0.99469876512411148</c:v>
                </c:pt>
                <c:pt idx="536">
                  <c:v>0.99463639765498313</c:v>
                </c:pt>
                <c:pt idx="537">
                  <c:v>0.99463639765498313</c:v>
                </c:pt>
                <c:pt idx="538">
                  <c:v>0.99463639765498313</c:v>
                </c:pt>
                <c:pt idx="539">
                  <c:v>0.99463639765498313</c:v>
                </c:pt>
                <c:pt idx="540">
                  <c:v>0.99463639765498313</c:v>
                </c:pt>
                <c:pt idx="541">
                  <c:v>0.99463639765498313</c:v>
                </c:pt>
                <c:pt idx="542">
                  <c:v>0.99463639765498313</c:v>
                </c:pt>
                <c:pt idx="543">
                  <c:v>0.99463639765498313</c:v>
                </c:pt>
                <c:pt idx="544">
                  <c:v>0.99457403018585511</c:v>
                </c:pt>
                <c:pt idx="545">
                  <c:v>0.99457403018585511</c:v>
                </c:pt>
                <c:pt idx="546">
                  <c:v>0.99457403018585511</c:v>
                </c:pt>
                <c:pt idx="547">
                  <c:v>0.99457403018585511</c:v>
                </c:pt>
                <c:pt idx="548">
                  <c:v>0.99457403018585511</c:v>
                </c:pt>
                <c:pt idx="549">
                  <c:v>0.99457403018585511</c:v>
                </c:pt>
                <c:pt idx="550">
                  <c:v>0.99457403018585511</c:v>
                </c:pt>
                <c:pt idx="551">
                  <c:v>0.99457403018585511</c:v>
                </c:pt>
                <c:pt idx="552">
                  <c:v>0.99457403018585511</c:v>
                </c:pt>
                <c:pt idx="553">
                  <c:v>0.99451166271672675</c:v>
                </c:pt>
                <c:pt idx="554">
                  <c:v>0.99451166271672675</c:v>
                </c:pt>
                <c:pt idx="555">
                  <c:v>0.99451166271672675</c:v>
                </c:pt>
                <c:pt idx="556">
                  <c:v>0.99444929524759884</c:v>
                </c:pt>
                <c:pt idx="557">
                  <c:v>0.99444929524759884</c:v>
                </c:pt>
                <c:pt idx="558">
                  <c:v>0.99444929524759884</c:v>
                </c:pt>
                <c:pt idx="559">
                  <c:v>0.99444929524759884</c:v>
                </c:pt>
                <c:pt idx="560">
                  <c:v>0.99444929524759884</c:v>
                </c:pt>
                <c:pt idx="561">
                  <c:v>0.99444929524759884</c:v>
                </c:pt>
                <c:pt idx="562">
                  <c:v>0.99444929524759884</c:v>
                </c:pt>
                <c:pt idx="563">
                  <c:v>0.99444929524759884</c:v>
                </c:pt>
                <c:pt idx="564">
                  <c:v>0.99444929524759884</c:v>
                </c:pt>
                <c:pt idx="565">
                  <c:v>0.99444929524759884</c:v>
                </c:pt>
                <c:pt idx="566">
                  <c:v>0.99444929524759884</c:v>
                </c:pt>
                <c:pt idx="567">
                  <c:v>0.99444929524759884</c:v>
                </c:pt>
                <c:pt idx="568">
                  <c:v>0.99438692777847049</c:v>
                </c:pt>
                <c:pt idx="569">
                  <c:v>0.99438692777847049</c:v>
                </c:pt>
                <c:pt idx="570">
                  <c:v>0.99432456030934258</c:v>
                </c:pt>
                <c:pt idx="571">
                  <c:v>0.99432456030934258</c:v>
                </c:pt>
                <c:pt idx="572">
                  <c:v>0.99432456030934258</c:v>
                </c:pt>
                <c:pt idx="573">
                  <c:v>0.99426219284021411</c:v>
                </c:pt>
                <c:pt idx="574">
                  <c:v>0.99419982537108664</c:v>
                </c:pt>
                <c:pt idx="575">
                  <c:v>0.99419982537108664</c:v>
                </c:pt>
                <c:pt idx="576">
                  <c:v>0.99419982537108664</c:v>
                </c:pt>
                <c:pt idx="577">
                  <c:v>0.99419982537108664</c:v>
                </c:pt>
                <c:pt idx="578">
                  <c:v>0.99419982537108664</c:v>
                </c:pt>
                <c:pt idx="579">
                  <c:v>0.99419982537108664</c:v>
                </c:pt>
                <c:pt idx="580">
                  <c:v>0.99419982537108664</c:v>
                </c:pt>
                <c:pt idx="581">
                  <c:v>0.99419982537108664</c:v>
                </c:pt>
                <c:pt idx="582">
                  <c:v>0.99419982537108664</c:v>
                </c:pt>
                <c:pt idx="583">
                  <c:v>0.99419982537108664</c:v>
                </c:pt>
                <c:pt idx="584">
                  <c:v>0.99419982537108664</c:v>
                </c:pt>
                <c:pt idx="585">
                  <c:v>0.99419982537108664</c:v>
                </c:pt>
                <c:pt idx="586">
                  <c:v>0.99419982537108664</c:v>
                </c:pt>
                <c:pt idx="587">
                  <c:v>0.99419982537108664</c:v>
                </c:pt>
                <c:pt idx="588">
                  <c:v>0.99413745790195807</c:v>
                </c:pt>
                <c:pt idx="589">
                  <c:v>0.99413745790195807</c:v>
                </c:pt>
                <c:pt idx="590">
                  <c:v>0.99413745790195807</c:v>
                </c:pt>
                <c:pt idx="591">
                  <c:v>0.99413745790195807</c:v>
                </c:pt>
                <c:pt idx="592">
                  <c:v>0.99413745790195807</c:v>
                </c:pt>
                <c:pt idx="593">
                  <c:v>0.99413745790195807</c:v>
                </c:pt>
                <c:pt idx="594">
                  <c:v>0.99413745790195807</c:v>
                </c:pt>
                <c:pt idx="595">
                  <c:v>0.99413745790195807</c:v>
                </c:pt>
                <c:pt idx="596">
                  <c:v>0.99413745790195807</c:v>
                </c:pt>
                <c:pt idx="597">
                  <c:v>0.99413745790195807</c:v>
                </c:pt>
                <c:pt idx="598">
                  <c:v>0.99413745790195807</c:v>
                </c:pt>
                <c:pt idx="599">
                  <c:v>0.99413745790195807</c:v>
                </c:pt>
                <c:pt idx="600">
                  <c:v>0.99413745790195807</c:v>
                </c:pt>
                <c:pt idx="601">
                  <c:v>0.99413745790195807</c:v>
                </c:pt>
                <c:pt idx="602">
                  <c:v>0.99413745790195807</c:v>
                </c:pt>
                <c:pt idx="603">
                  <c:v>0.99413745790195807</c:v>
                </c:pt>
                <c:pt idx="604">
                  <c:v>0.99413745790195807</c:v>
                </c:pt>
                <c:pt idx="605">
                  <c:v>0.99413745790195807</c:v>
                </c:pt>
                <c:pt idx="606">
                  <c:v>0.99413745790195807</c:v>
                </c:pt>
                <c:pt idx="607">
                  <c:v>0.99413745790195807</c:v>
                </c:pt>
                <c:pt idx="608">
                  <c:v>0.99407509043283049</c:v>
                </c:pt>
                <c:pt idx="609">
                  <c:v>0.99401272296370191</c:v>
                </c:pt>
                <c:pt idx="610">
                  <c:v>0.99401272296370191</c:v>
                </c:pt>
                <c:pt idx="611">
                  <c:v>0.99401272296370191</c:v>
                </c:pt>
                <c:pt idx="612">
                  <c:v>0.99401272296370191</c:v>
                </c:pt>
                <c:pt idx="613">
                  <c:v>0.99401272296370191</c:v>
                </c:pt>
                <c:pt idx="614">
                  <c:v>0.99401272296370191</c:v>
                </c:pt>
                <c:pt idx="615">
                  <c:v>0.99401272296370191</c:v>
                </c:pt>
                <c:pt idx="616">
                  <c:v>0.99401272296370191</c:v>
                </c:pt>
                <c:pt idx="617">
                  <c:v>0.99401272296370191</c:v>
                </c:pt>
                <c:pt idx="618">
                  <c:v>0.99401272296370191</c:v>
                </c:pt>
                <c:pt idx="619">
                  <c:v>0.99395035549457422</c:v>
                </c:pt>
                <c:pt idx="620">
                  <c:v>0.99395035549457422</c:v>
                </c:pt>
                <c:pt idx="621">
                  <c:v>0.99395035549457422</c:v>
                </c:pt>
                <c:pt idx="622">
                  <c:v>0.99395035549457422</c:v>
                </c:pt>
                <c:pt idx="623">
                  <c:v>0.99388798802544576</c:v>
                </c:pt>
                <c:pt idx="624">
                  <c:v>0.99388798802544576</c:v>
                </c:pt>
                <c:pt idx="625">
                  <c:v>0.99382562055631785</c:v>
                </c:pt>
                <c:pt idx="626">
                  <c:v>0.99382562055631785</c:v>
                </c:pt>
                <c:pt idx="627">
                  <c:v>0.99382562055631785</c:v>
                </c:pt>
                <c:pt idx="628">
                  <c:v>0.99382562055631785</c:v>
                </c:pt>
                <c:pt idx="629">
                  <c:v>0.99376325308718971</c:v>
                </c:pt>
                <c:pt idx="630">
                  <c:v>0.99370088561806169</c:v>
                </c:pt>
                <c:pt idx="631">
                  <c:v>0.99370088561806169</c:v>
                </c:pt>
                <c:pt idx="632">
                  <c:v>0.99370088561806169</c:v>
                </c:pt>
                <c:pt idx="633">
                  <c:v>0.99363851814893367</c:v>
                </c:pt>
                <c:pt idx="634">
                  <c:v>0.99363851814893367</c:v>
                </c:pt>
                <c:pt idx="635">
                  <c:v>0.99357615067980543</c:v>
                </c:pt>
                <c:pt idx="636">
                  <c:v>0.99357615067980543</c:v>
                </c:pt>
                <c:pt idx="637">
                  <c:v>0.99357615067980543</c:v>
                </c:pt>
                <c:pt idx="638">
                  <c:v>0.99351378321067707</c:v>
                </c:pt>
                <c:pt idx="639">
                  <c:v>0.99351378321067707</c:v>
                </c:pt>
                <c:pt idx="640">
                  <c:v>0.99345141574154916</c:v>
                </c:pt>
                <c:pt idx="641">
                  <c:v>0.99338904827242092</c:v>
                </c:pt>
                <c:pt idx="642">
                  <c:v>0.99332668080329278</c:v>
                </c:pt>
                <c:pt idx="643">
                  <c:v>0.99326431333416487</c:v>
                </c:pt>
                <c:pt idx="644">
                  <c:v>0.99326431333416487</c:v>
                </c:pt>
                <c:pt idx="645">
                  <c:v>0.99326431333416487</c:v>
                </c:pt>
                <c:pt idx="646">
                  <c:v>0.99326431333416487</c:v>
                </c:pt>
                <c:pt idx="647">
                  <c:v>0.99326431333416487</c:v>
                </c:pt>
                <c:pt idx="648">
                  <c:v>0.99326431333416487</c:v>
                </c:pt>
                <c:pt idx="649">
                  <c:v>0.99326431333416487</c:v>
                </c:pt>
                <c:pt idx="650">
                  <c:v>0.99326431333416487</c:v>
                </c:pt>
                <c:pt idx="651">
                  <c:v>0.99326431333416487</c:v>
                </c:pt>
                <c:pt idx="652">
                  <c:v>0.99326431333416487</c:v>
                </c:pt>
                <c:pt idx="653">
                  <c:v>0.99326431333416487</c:v>
                </c:pt>
                <c:pt idx="654">
                  <c:v>0.99326431333416487</c:v>
                </c:pt>
                <c:pt idx="655">
                  <c:v>0.99326431333416487</c:v>
                </c:pt>
                <c:pt idx="656">
                  <c:v>0.99320194586503641</c:v>
                </c:pt>
                <c:pt idx="657">
                  <c:v>0.99320194586503641</c:v>
                </c:pt>
                <c:pt idx="658">
                  <c:v>0.99320194586503641</c:v>
                </c:pt>
                <c:pt idx="659">
                  <c:v>0.99320194586503641</c:v>
                </c:pt>
                <c:pt idx="660">
                  <c:v>0.99320194586503641</c:v>
                </c:pt>
                <c:pt idx="661">
                  <c:v>0.9931395783959085</c:v>
                </c:pt>
                <c:pt idx="662">
                  <c:v>0.9930772109267807</c:v>
                </c:pt>
                <c:pt idx="663">
                  <c:v>0.9930772109267807</c:v>
                </c:pt>
                <c:pt idx="664">
                  <c:v>0.9930772109267807</c:v>
                </c:pt>
                <c:pt idx="665">
                  <c:v>0.9930772109267807</c:v>
                </c:pt>
                <c:pt idx="666">
                  <c:v>0.9930772109267807</c:v>
                </c:pt>
                <c:pt idx="667">
                  <c:v>0.99301484345765223</c:v>
                </c:pt>
                <c:pt idx="668">
                  <c:v>0.99301484345765223</c:v>
                </c:pt>
                <c:pt idx="669">
                  <c:v>0.99301484345765223</c:v>
                </c:pt>
                <c:pt idx="670">
                  <c:v>0.99301484345765223</c:v>
                </c:pt>
                <c:pt idx="671">
                  <c:v>0.99301484345765223</c:v>
                </c:pt>
                <c:pt idx="672">
                  <c:v>0.99301484345765223</c:v>
                </c:pt>
                <c:pt idx="673">
                  <c:v>0.99301484345765223</c:v>
                </c:pt>
                <c:pt idx="674">
                  <c:v>0.99301484345765223</c:v>
                </c:pt>
                <c:pt idx="675">
                  <c:v>0.99301484345765223</c:v>
                </c:pt>
                <c:pt idx="676">
                  <c:v>0.99295247598852443</c:v>
                </c:pt>
                <c:pt idx="677">
                  <c:v>0.99295247598852443</c:v>
                </c:pt>
                <c:pt idx="678">
                  <c:v>0.99295247598852443</c:v>
                </c:pt>
                <c:pt idx="679">
                  <c:v>0.99295247598852443</c:v>
                </c:pt>
                <c:pt idx="680">
                  <c:v>0.99295247598852443</c:v>
                </c:pt>
                <c:pt idx="681">
                  <c:v>0.99295247598852443</c:v>
                </c:pt>
                <c:pt idx="682">
                  <c:v>0.99289010851939652</c:v>
                </c:pt>
                <c:pt idx="683">
                  <c:v>0.99282774105026783</c:v>
                </c:pt>
                <c:pt idx="684">
                  <c:v>0.99276537358114003</c:v>
                </c:pt>
                <c:pt idx="685">
                  <c:v>0.99276537358114003</c:v>
                </c:pt>
                <c:pt idx="686">
                  <c:v>0.99276537358114003</c:v>
                </c:pt>
                <c:pt idx="687">
                  <c:v>0.99276537358114003</c:v>
                </c:pt>
                <c:pt idx="688">
                  <c:v>0.99276537358114003</c:v>
                </c:pt>
                <c:pt idx="689">
                  <c:v>0.99270300611201201</c:v>
                </c:pt>
                <c:pt idx="690">
                  <c:v>0.99264063864288432</c:v>
                </c:pt>
                <c:pt idx="691">
                  <c:v>0.99264063864288432</c:v>
                </c:pt>
                <c:pt idx="692">
                  <c:v>0.99264063864288432</c:v>
                </c:pt>
                <c:pt idx="693">
                  <c:v>0.99264063864288432</c:v>
                </c:pt>
                <c:pt idx="694">
                  <c:v>0.99264063864288432</c:v>
                </c:pt>
                <c:pt idx="695">
                  <c:v>0.99264063864288432</c:v>
                </c:pt>
                <c:pt idx="696">
                  <c:v>0.99264063864288432</c:v>
                </c:pt>
                <c:pt idx="697">
                  <c:v>0.99264063864288432</c:v>
                </c:pt>
                <c:pt idx="698">
                  <c:v>0.99257827117375552</c:v>
                </c:pt>
                <c:pt idx="699">
                  <c:v>0.99257827117375552</c:v>
                </c:pt>
                <c:pt idx="700">
                  <c:v>0.99257827117375552</c:v>
                </c:pt>
                <c:pt idx="701">
                  <c:v>0.99251590370462728</c:v>
                </c:pt>
                <c:pt idx="702">
                  <c:v>0.99251590370462728</c:v>
                </c:pt>
                <c:pt idx="703">
                  <c:v>0.9924535362354997</c:v>
                </c:pt>
                <c:pt idx="704">
                  <c:v>0.9924535362354997</c:v>
                </c:pt>
                <c:pt idx="705">
                  <c:v>0.9924535362354997</c:v>
                </c:pt>
                <c:pt idx="706">
                  <c:v>0.99239116876637146</c:v>
                </c:pt>
                <c:pt idx="707">
                  <c:v>0.99239116876637146</c:v>
                </c:pt>
                <c:pt idx="708">
                  <c:v>0.99239116876637146</c:v>
                </c:pt>
                <c:pt idx="709">
                  <c:v>0.99239116876637146</c:v>
                </c:pt>
                <c:pt idx="710">
                  <c:v>0.99239116876637146</c:v>
                </c:pt>
                <c:pt idx="711">
                  <c:v>0.99239116876637146</c:v>
                </c:pt>
                <c:pt idx="712">
                  <c:v>0.9923288012972431</c:v>
                </c:pt>
                <c:pt idx="713">
                  <c:v>0.9922664338281153</c:v>
                </c:pt>
                <c:pt idx="714">
                  <c:v>0.9922664338281153</c:v>
                </c:pt>
                <c:pt idx="715">
                  <c:v>0.9922664338281153</c:v>
                </c:pt>
                <c:pt idx="716">
                  <c:v>0.99220406635898739</c:v>
                </c:pt>
                <c:pt idx="717">
                  <c:v>0.99220406635898739</c:v>
                </c:pt>
                <c:pt idx="718">
                  <c:v>0.99220406635898739</c:v>
                </c:pt>
                <c:pt idx="719">
                  <c:v>0.99220406635898739</c:v>
                </c:pt>
                <c:pt idx="720">
                  <c:v>0.99220406635898739</c:v>
                </c:pt>
                <c:pt idx="721">
                  <c:v>0.99214169888985904</c:v>
                </c:pt>
                <c:pt idx="722">
                  <c:v>0.9920793314207309</c:v>
                </c:pt>
                <c:pt idx="723">
                  <c:v>0.9920793314207309</c:v>
                </c:pt>
                <c:pt idx="724">
                  <c:v>0.9920793314207309</c:v>
                </c:pt>
                <c:pt idx="725">
                  <c:v>0.9920793314207309</c:v>
                </c:pt>
                <c:pt idx="726">
                  <c:v>0.9920793314207309</c:v>
                </c:pt>
                <c:pt idx="727">
                  <c:v>0.9920793314207309</c:v>
                </c:pt>
                <c:pt idx="728">
                  <c:v>0.9920793314207309</c:v>
                </c:pt>
                <c:pt idx="729">
                  <c:v>0.9920793314207309</c:v>
                </c:pt>
                <c:pt idx="730">
                  <c:v>0.9920793314207309</c:v>
                </c:pt>
                <c:pt idx="731">
                  <c:v>0.9920793314207309</c:v>
                </c:pt>
                <c:pt idx="732">
                  <c:v>0.99201696395160244</c:v>
                </c:pt>
                <c:pt idx="733">
                  <c:v>0.99201696395160244</c:v>
                </c:pt>
                <c:pt idx="734">
                  <c:v>0.99201696395160244</c:v>
                </c:pt>
                <c:pt idx="735">
                  <c:v>0.99201696395160244</c:v>
                </c:pt>
                <c:pt idx="736">
                  <c:v>0.99195459648247475</c:v>
                </c:pt>
                <c:pt idx="737">
                  <c:v>0.99195459648247475</c:v>
                </c:pt>
                <c:pt idx="738">
                  <c:v>0.99195459648247475</c:v>
                </c:pt>
                <c:pt idx="739">
                  <c:v>0.99195459648247475</c:v>
                </c:pt>
                <c:pt idx="740">
                  <c:v>0.9918922290133465</c:v>
                </c:pt>
                <c:pt idx="741">
                  <c:v>0.9918922290133465</c:v>
                </c:pt>
                <c:pt idx="742">
                  <c:v>0.9918922290133465</c:v>
                </c:pt>
                <c:pt idx="743">
                  <c:v>0.9918298615442187</c:v>
                </c:pt>
                <c:pt idx="744">
                  <c:v>0.9918298615442187</c:v>
                </c:pt>
                <c:pt idx="745">
                  <c:v>0.9918298615442187</c:v>
                </c:pt>
                <c:pt idx="746">
                  <c:v>0.9918298615442187</c:v>
                </c:pt>
                <c:pt idx="747">
                  <c:v>0.9918298615442187</c:v>
                </c:pt>
                <c:pt idx="748">
                  <c:v>0.9918298615442187</c:v>
                </c:pt>
                <c:pt idx="749">
                  <c:v>0.9918298615442187</c:v>
                </c:pt>
                <c:pt idx="750">
                  <c:v>0.9918298615442187</c:v>
                </c:pt>
                <c:pt idx="751">
                  <c:v>0.99176749407509068</c:v>
                </c:pt>
                <c:pt idx="752">
                  <c:v>0.99170512660596233</c:v>
                </c:pt>
                <c:pt idx="753">
                  <c:v>0.99170512660596233</c:v>
                </c:pt>
                <c:pt idx="754">
                  <c:v>0.9916427591368342</c:v>
                </c:pt>
                <c:pt idx="755">
                  <c:v>0.9916427591368342</c:v>
                </c:pt>
                <c:pt idx="756">
                  <c:v>0.99158039166770595</c:v>
                </c:pt>
                <c:pt idx="757">
                  <c:v>0.99158039166770595</c:v>
                </c:pt>
                <c:pt idx="758">
                  <c:v>0.99158039166770595</c:v>
                </c:pt>
                <c:pt idx="759">
                  <c:v>0.99151802419857804</c:v>
                </c:pt>
                <c:pt idx="760">
                  <c:v>0.99145565672944991</c:v>
                </c:pt>
                <c:pt idx="761">
                  <c:v>0.99145565672944991</c:v>
                </c:pt>
                <c:pt idx="762">
                  <c:v>0.99145565672944991</c:v>
                </c:pt>
                <c:pt idx="763">
                  <c:v>0.99145565672944991</c:v>
                </c:pt>
                <c:pt idx="764">
                  <c:v>0.99145565672944991</c:v>
                </c:pt>
                <c:pt idx="765">
                  <c:v>0.99145565672944991</c:v>
                </c:pt>
                <c:pt idx="766">
                  <c:v>0.99145565672944991</c:v>
                </c:pt>
                <c:pt idx="767">
                  <c:v>0.99145565672944991</c:v>
                </c:pt>
                <c:pt idx="768">
                  <c:v>0.99145565672944991</c:v>
                </c:pt>
                <c:pt idx="769">
                  <c:v>0.99145565672944991</c:v>
                </c:pt>
                <c:pt idx="770">
                  <c:v>0.99145565672944991</c:v>
                </c:pt>
                <c:pt idx="771">
                  <c:v>0.99139328926032155</c:v>
                </c:pt>
                <c:pt idx="772">
                  <c:v>0.99133092179119342</c:v>
                </c:pt>
                <c:pt idx="773">
                  <c:v>0.99133092179119342</c:v>
                </c:pt>
                <c:pt idx="774">
                  <c:v>0.99133092179119342</c:v>
                </c:pt>
                <c:pt idx="775">
                  <c:v>0.99133092179119342</c:v>
                </c:pt>
                <c:pt idx="776">
                  <c:v>0.99133092179119342</c:v>
                </c:pt>
                <c:pt idx="777">
                  <c:v>0.99126855432206529</c:v>
                </c:pt>
                <c:pt idx="778">
                  <c:v>0.99126855432206529</c:v>
                </c:pt>
                <c:pt idx="779">
                  <c:v>0.99126855432206529</c:v>
                </c:pt>
                <c:pt idx="780">
                  <c:v>0.99120618685293704</c:v>
                </c:pt>
                <c:pt idx="781">
                  <c:v>0.99120618685293704</c:v>
                </c:pt>
                <c:pt idx="782">
                  <c:v>0.99120618685293704</c:v>
                </c:pt>
                <c:pt idx="783">
                  <c:v>0.99120618685293704</c:v>
                </c:pt>
                <c:pt idx="784">
                  <c:v>0.99120618685293704</c:v>
                </c:pt>
                <c:pt idx="785">
                  <c:v>0.99120618685293704</c:v>
                </c:pt>
                <c:pt idx="786">
                  <c:v>0.99114381938380969</c:v>
                </c:pt>
                <c:pt idx="787">
                  <c:v>0.99114381938380969</c:v>
                </c:pt>
                <c:pt idx="788">
                  <c:v>0.99108145191468133</c:v>
                </c:pt>
                <c:pt idx="789">
                  <c:v>0.99108145191468133</c:v>
                </c:pt>
                <c:pt idx="790">
                  <c:v>0.99108145191468133</c:v>
                </c:pt>
                <c:pt idx="791">
                  <c:v>0.9910190844455532</c:v>
                </c:pt>
                <c:pt idx="792">
                  <c:v>0.9910190844455532</c:v>
                </c:pt>
                <c:pt idx="793">
                  <c:v>0.9910190844455532</c:v>
                </c:pt>
                <c:pt idx="794">
                  <c:v>0.9910190844455532</c:v>
                </c:pt>
                <c:pt idx="795">
                  <c:v>0.99095671697642507</c:v>
                </c:pt>
                <c:pt idx="796">
                  <c:v>0.99095671697642507</c:v>
                </c:pt>
                <c:pt idx="797">
                  <c:v>0.99095671697642507</c:v>
                </c:pt>
                <c:pt idx="798">
                  <c:v>0.99095671697642507</c:v>
                </c:pt>
                <c:pt idx="799">
                  <c:v>0.99089434950729682</c:v>
                </c:pt>
                <c:pt idx="800">
                  <c:v>0.99089434950729682</c:v>
                </c:pt>
                <c:pt idx="801">
                  <c:v>0.99083198203816891</c:v>
                </c:pt>
                <c:pt idx="802">
                  <c:v>0.990769614569041</c:v>
                </c:pt>
                <c:pt idx="803">
                  <c:v>0.990769614569041</c:v>
                </c:pt>
                <c:pt idx="804">
                  <c:v>0.990769614569041</c:v>
                </c:pt>
                <c:pt idx="805">
                  <c:v>0.990769614569041</c:v>
                </c:pt>
                <c:pt idx="806">
                  <c:v>0.990769614569041</c:v>
                </c:pt>
                <c:pt idx="807">
                  <c:v>0.990769614569041</c:v>
                </c:pt>
                <c:pt idx="808">
                  <c:v>0.990769614569041</c:v>
                </c:pt>
                <c:pt idx="809">
                  <c:v>0.99070724709991254</c:v>
                </c:pt>
                <c:pt idx="810">
                  <c:v>0.99070724709991254</c:v>
                </c:pt>
                <c:pt idx="811">
                  <c:v>0.99064487963078485</c:v>
                </c:pt>
                <c:pt idx="812">
                  <c:v>0.99064487963078485</c:v>
                </c:pt>
                <c:pt idx="813">
                  <c:v>0.99058251216165627</c:v>
                </c:pt>
                <c:pt idx="814">
                  <c:v>0.99058251216165627</c:v>
                </c:pt>
                <c:pt idx="815">
                  <c:v>0.99058251216165627</c:v>
                </c:pt>
                <c:pt idx="816">
                  <c:v>0.99052014469252836</c:v>
                </c:pt>
                <c:pt idx="817">
                  <c:v>0.99052014469252836</c:v>
                </c:pt>
                <c:pt idx="818">
                  <c:v>0.99052014469252836</c:v>
                </c:pt>
                <c:pt idx="819">
                  <c:v>0.99052014469252836</c:v>
                </c:pt>
                <c:pt idx="820">
                  <c:v>0.99052014469252836</c:v>
                </c:pt>
                <c:pt idx="821">
                  <c:v>0.99052014469252836</c:v>
                </c:pt>
                <c:pt idx="822">
                  <c:v>0.99045777722340023</c:v>
                </c:pt>
                <c:pt idx="823">
                  <c:v>0.99045777722340023</c:v>
                </c:pt>
                <c:pt idx="824">
                  <c:v>0.99045777722340023</c:v>
                </c:pt>
                <c:pt idx="825">
                  <c:v>0.9903954097542722</c:v>
                </c:pt>
                <c:pt idx="826">
                  <c:v>0.99033304228514407</c:v>
                </c:pt>
                <c:pt idx="827">
                  <c:v>0.99033304228514407</c:v>
                </c:pt>
                <c:pt idx="828">
                  <c:v>0.99033304228514407</c:v>
                </c:pt>
                <c:pt idx="829">
                  <c:v>0.99027067481601572</c:v>
                </c:pt>
                <c:pt idx="830">
                  <c:v>0.99027067481601572</c:v>
                </c:pt>
                <c:pt idx="831">
                  <c:v>0.99027067481601572</c:v>
                </c:pt>
                <c:pt idx="832">
                  <c:v>0.99027067481601572</c:v>
                </c:pt>
                <c:pt idx="833">
                  <c:v>0.99020830734688792</c:v>
                </c:pt>
                <c:pt idx="834">
                  <c:v>0.99014593987775956</c:v>
                </c:pt>
                <c:pt idx="835">
                  <c:v>0.99014593987775956</c:v>
                </c:pt>
                <c:pt idx="836">
                  <c:v>0.99014593987775956</c:v>
                </c:pt>
                <c:pt idx="837">
                  <c:v>0.99014593987775956</c:v>
                </c:pt>
                <c:pt idx="838">
                  <c:v>0.99014593987775956</c:v>
                </c:pt>
                <c:pt idx="839">
                  <c:v>0.99014593987775956</c:v>
                </c:pt>
                <c:pt idx="840">
                  <c:v>0.99014593987775956</c:v>
                </c:pt>
                <c:pt idx="841">
                  <c:v>0.99008357240863154</c:v>
                </c:pt>
                <c:pt idx="842">
                  <c:v>0.99002120493950363</c:v>
                </c:pt>
                <c:pt idx="843">
                  <c:v>0.99002120493950363</c:v>
                </c:pt>
                <c:pt idx="844">
                  <c:v>0.99002120493950363</c:v>
                </c:pt>
                <c:pt idx="845">
                  <c:v>0.99002120493950363</c:v>
                </c:pt>
                <c:pt idx="846">
                  <c:v>0.99002120493950363</c:v>
                </c:pt>
                <c:pt idx="847">
                  <c:v>0.99002120493950363</c:v>
                </c:pt>
                <c:pt idx="848">
                  <c:v>0.99002120493950363</c:v>
                </c:pt>
                <c:pt idx="849">
                  <c:v>0.99002120493950363</c:v>
                </c:pt>
                <c:pt idx="850">
                  <c:v>0.99002120493950363</c:v>
                </c:pt>
                <c:pt idx="851">
                  <c:v>0.99002120493950363</c:v>
                </c:pt>
                <c:pt idx="852">
                  <c:v>0.99002120493950363</c:v>
                </c:pt>
                <c:pt idx="853">
                  <c:v>0.99002120493950363</c:v>
                </c:pt>
                <c:pt idx="854">
                  <c:v>0.99002120493950363</c:v>
                </c:pt>
                <c:pt idx="855">
                  <c:v>0.99002120493950363</c:v>
                </c:pt>
                <c:pt idx="856">
                  <c:v>0.99002120493950363</c:v>
                </c:pt>
                <c:pt idx="857">
                  <c:v>0.98995883747037583</c:v>
                </c:pt>
                <c:pt idx="858">
                  <c:v>0.98995883747037583</c:v>
                </c:pt>
                <c:pt idx="859">
                  <c:v>0.98995883747037583</c:v>
                </c:pt>
                <c:pt idx="860">
                  <c:v>0.98995883747037583</c:v>
                </c:pt>
                <c:pt idx="861">
                  <c:v>0.98989647000124736</c:v>
                </c:pt>
                <c:pt idx="862">
                  <c:v>0.98989647000124736</c:v>
                </c:pt>
                <c:pt idx="863">
                  <c:v>0.98989647000124736</c:v>
                </c:pt>
                <c:pt idx="864">
                  <c:v>0.98989647000124736</c:v>
                </c:pt>
                <c:pt idx="865">
                  <c:v>0.98989647000124736</c:v>
                </c:pt>
                <c:pt idx="866">
                  <c:v>0.98989647000124736</c:v>
                </c:pt>
                <c:pt idx="867">
                  <c:v>0.98983410253211923</c:v>
                </c:pt>
                <c:pt idx="868">
                  <c:v>0.98983410253211923</c:v>
                </c:pt>
                <c:pt idx="869">
                  <c:v>0.98983410253211923</c:v>
                </c:pt>
                <c:pt idx="870">
                  <c:v>0.98983410253211923</c:v>
                </c:pt>
                <c:pt idx="871">
                  <c:v>0.9897717350629911</c:v>
                </c:pt>
                <c:pt idx="872">
                  <c:v>0.9897717350629911</c:v>
                </c:pt>
                <c:pt idx="873">
                  <c:v>0.9897717350629911</c:v>
                </c:pt>
                <c:pt idx="874">
                  <c:v>0.9897717350629911</c:v>
                </c:pt>
                <c:pt idx="875">
                  <c:v>0.9897093675938633</c:v>
                </c:pt>
                <c:pt idx="876">
                  <c:v>0.9897093675938633</c:v>
                </c:pt>
                <c:pt idx="877">
                  <c:v>0.9897093675938633</c:v>
                </c:pt>
                <c:pt idx="878">
                  <c:v>0.9897093675938633</c:v>
                </c:pt>
                <c:pt idx="879">
                  <c:v>0.98964700012473494</c:v>
                </c:pt>
                <c:pt idx="880">
                  <c:v>0.98964700012473494</c:v>
                </c:pt>
                <c:pt idx="881">
                  <c:v>0.98964700012473494</c:v>
                </c:pt>
                <c:pt idx="882">
                  <c:v>0.98964700012473494</c:v>
                </c:pt>
                <c:pt idx="883">
                  <c:v>0.98964700012473494</c:v>
                </c:pt>
                <c:pt idx="884">
                  <c:v>0.98964700012473494</c:v>
                </c:pt>
                <c:pt idx="885">
                  <c:v>0.98958463265560681</c:v>
                </c:pt>
                <c:pt idx="886">
                  <c:v>0.98952226518647857</c:v>
                </c:pt>
                <c:pt idx="887">
                  <c:v>0.98945989771735043</c:v>
                </c:pt>
                <c:pt idx="888">
                  <c:v>0.98939753024822252</c:v>
                </c:pt>
                <c:pt idx="889">
                  <c:v>0.98933516277909439</c:v>
                </c:pt>
                <c:pt idx="890">
                  <c:v>0.98933516277909439</c:v>
                </c:pt>
                <c:pt idx="891">
                  <c:v>0.98933516277909439</c:v>
                </c:pt>
                <c:pt idx="892">
                  <c:v>0.98927279530996615</c:v>
                </c:pt>
                <c:pt idx="893">
                  <c:v>0.98927279530996615</c:v>
                </c:pt>
                <c:pt idx="894">
                  <c:v>0.98921042784083801</c:v>
                </c:pt>
                <c:pt idx="895">
                  <c:v>0.98921042784083801</c:v>
                </c:pt>
                <c:pt idx="896">
                  <c:v>0.98921042784083801</c:v>
                </c:pt>
                <c:pt idx="897">
                  <c:v>0.98921042784083801</c:v>
                </c:pt>
                <c:pt idx="898">
                  <c:v>0.98921042784083801</c:v>
                </c:pt>
                <c:pt idx="899">
                  <c:v>0.98921042784083801</c:v>
                </c:pt>
                <c:pt idx="900">
                  <c:v>0.9891480603717101</c:v>
                </c:pt>
                <c:pt idx="901">
                  <c:v>0.98908569290258219</c:v>
                </c:pt>
                <c:pt idx="902">
                  <c:v>0.98908569290258219</c:v>
                </c:pt>
                <c:pt idx="903">
                  <c:v>0.98908569290258219</c:v>
                </c:pt>
                <c:pt idx="904">
                  <c:v>0.98908569290258219</c:v>
                </c:pt>
                <c:pt idx="905">
                  <c:v>0.98902332543345373</c:v>
                </c:pt>
                <c:pt idx="906">
                  <c:v>0.98896095796432559</c:v>
                </c:pt>
                <c:pt idx="907">
                  <c:v>0.9888985904951979</c:v>
                </c:pt>
                <c:pt idx="908">
                  <c:v>0.9888985904951979</c:v>
                </c:pt>
                <c:pt idx="909">
                  <c:v>0.98883622302606933</c:v>
                </c:pt>
                <c:pt idx="910">
                  <c:v>0.98883622302606933</c:v>
                </c:pt>
                <c:pt idx="911">
                  <c:v>0.98883622302606933</c:v>
                </c:pt>
                <c:pt idx="912">
                  <c:v>0.98883622302606933</c:v>
                </c:pt>
                <c:pt idx="913">
                  <c:v>0.98883622302606933</c:v>
                </c:pt>
                <c:pt idx="914">
                  <c:v>0.98883622302606933</c:v>
                </c:pt>
                <c:pt idx="915">
                  <c:v>0.98883622302606933</c:v>
                </c:pt>
                <c:pt idx="916">
                  <c:v>0.98883622302606933</c:v>
                </c:pt>
                <c:pt idx="917">
                  <c:v>0.98883622302606933</c:v>
                </c:pt>
                <c:pt idx="918">
                  <c:v>0.98877385555694153</c:v>
                </c:pt>
                <c:pt idx="919">
                  <c:v>0.98877385555694153</c:v>
                </c:pt>
                <c:pt idx="920">
                  <c:v>0.98877385555694153</c:v>
                </c:pt>
                <c:pt idx="921">
                  <c:v>0.98877385555694153</c:v>
                </c:pt>
                <c:pt idx="922">
                  <c:v>0.98871148808781339</c:v>
                </c:pt>
                <c:pt idx="923">
                  <c:v>0.98871148808781339</c:v>
                </c:pt>
                <c:pt idx="924">
                  <c:v>0.98871148808781339</c:v>
                </c:pt>
                <c:pt idx="925">
                  <c:v>0.98871148808781339</c:v>
                </c:pt>
                <c:pt idx="926">
                  <c:v>0.98871148808781339</c:v>
                </c:pt>
                <c:pt idx="927">
                  <c:v>0.98864912061868571</c:v>
                </c:pt>
                <c:pt idx="928">
                  <c:v>0.98864912061868571</c:v>
                </c:pt>
                <c:pt idx="929">
                  <c:v>0.98864912061868571</c:v>
                </c:pt>
                <c:pt idx="930">
                  <c:v>0.98858675314955702</c:v>
                </c:pt>
                <c:pt idx="931">
                  <c:v>0.98858675314955702</c:v>
                </c:pt>
                <c:pt idx="932">
                  <c:v>0.98858675314955702</c:v>
                </c:pt>
                <c:pt idx="933">
                  <c:v>0.98858675314955702</c:v>
                </c:pt>
                <c:pt idx="934">
                  <c:v>0.98858675314955702</c:v>
                </c:pt>
                <c:pt idx="935">
                  <c:v>0.98858675314955702</c:v>
                </c:pt>
                <c:pt idx="936">
                  <c:v>0.98858675314955702</c:v>
                </c:pt>
                <c:pt idx="937">
                  <c:v>0.98858675314955702</c:v>
                </c:pt>
                <c:pt idx="938">
                  <c:v>0.98852438568042889</c:v>
                </c:pt>
                <c:pt idx="939">
                  <c:v>0.98852438568042889</c:v>
                </c:pt>
                <c:pt idx="940">
                  <c:v>0.98852438568042889</c:v>
                </c:pt>
                <c:pt idx="941">
                  <c:v>0.98852438568042889</c:v>
                </c:pt>
                <c:pt idx="942">
                  <c:v>0.98852438568042889</c:v>
                </c:pt>
                <c:pt idx="943">
                  <c:v>0.98852438568042889</c:v>
                </c:pt>
                <c:pt idx="944">
                  <c:v>0.98852438568042889</c:v>
                </c:pt>
                <c:pt idx="945">
                  <c:v>0.98852438568042889</c:v>
                </c:pt>
                <c:pt idx="946">
                  <c:v>0.98852438568042889</c:v>
                </c:pt>
                <c:pt idx="947">
                  <c:v>0.98852438568042889</c:v>
                </c:pt>
                <c:pt idx="948">
                  <c:v>0.98852438568042889</c:v>
                </c:pt>
                <c:pt idx="949">
                  <c:v>0.98852438568042889</c:v>
                </c:pt>
                <c:pt idx="950">
                  <c:v>0.98852438568042889</c:v>
                </c:pt>
                <c:pt idx="951">
                  <c:v>0.98846201821130075</c:v>
                </c:pt>
                <c:pt idx="952">
                  <c:v>0.98839965074217284</c:v>
                </c:pt>
                <c:pt idx="953">
                  <c:v>0.9883372832730446</c:v>
                </c:pt>
                <c:pt idx="954">
                  <c:v>0.9883372832730446</c:v>
                </c:pt>
                <c:pt idx="955">
                  <c:v>0.98827491580391658</c:v>
                </c:pt>
                <c:pt idx="956">
                  <c:v>0.98827491580391658</c:v>
                </c:pt>
                <c:pt idx="957">
                  <c:v>0.98827491580391658</c:v>
                </c:pt>
                <c:pt idx="958">
                  <c:v>0.98827491580391658</c:v>
                </c:pt>
                <c:pt idx="959">
                  <c:v>0.98827491580391658</c:v>
                </c:pt>
                <c:pt idx="960">
                  <c:v>0.98827491580391658</c:v>
                </c:pt>
                <c:pt idx="961">
                  <c:v>0.98821254833478833</c:v>
                </c:pt>
                <c:pt idx="962">
                  <c:v>0.98821254833478833</c:v>
                </c:pt>
                <c:pt idx="963">
                  <c:v>0.98815018086565998</c:v>
                </c:pt>
                <c:pt idx="964">
                  <c:v>0.98815018086565998</c:v>
                </c:pt>
                <c:pt idx="965">
                  <c:v>0.98808781339653262</c:v>
                </c:pt>
                <c:pt idx="966">
                  <c:v>0.98808781339653262</c:v>
                </c:pt>
                <c:pt idx="967">
                  <c:v>0.98808781339653262</c:v>
                </c:pt>
                <c:pt idx="968">
                  <c:v>0.98802544592740427</c:v>
                </c:pt>
                <c:pt idx="969">
                  <c:v>0.98796307845827613</c:v>
                </c:pt>
                <c:pt idx="970">
                  <c:v>0.98796307845827613</c:v>
                </c:pt>
                <c:pt idx="971">
                  <c:v>0.98790071098914811</c:v>
                </c:pt>
                <c:pt idx="972">
                  <c:v>0.98790071098914811</c:v>
                </c:pt>
                <c:pt idx="973">
                  <c:v>0.98790071098914811</c:v>
                </c:pt>
                <c:pt idx="974">
                  <c:v>0.98783834352001998</c:v>
                </c:pt>
                <c:pt idx="975">
                  <c:v>0.98783834352001998</c:v>
                </c:pt>
                <c:pt idx="976">
                  <c:v>0.98783834352001998</c:v>
                </c:pt>
                <c:pt idx="977">
                  <c:v>0.98783834352001998</c:v>
                </c:pt>
                <c:pt idx="978">
                  <c:v>0.98783834352001998</c:v>
                </c:pt>
                <c:pt idx="979">
                  <c:v>0.98777597605089218</c:v>
                </c:pt>
                <c:pt idx="980">
                  <c:v>0.98771360858176349</c:v>
                </c:pt>
                <c:pt idx="981">
                  <c:v>0.98771360858176349</c:v>
                </c:pt>
                <c:pt idx="982">
                  <c:v>0.98771360858176349</c:v>
                </c:pt>
                <c:pt idx="983">
                  <c:v>0.98771360858176349</c:v>
                </c:pt>
                <c:pt idx="984">
                  <c:v>0.98771360858176349</c:v>
                </c:pt>
                <c:pt idx="985">
                  <c:v>0.98771360858176349</c:v>
                </c:pt>
                <c:pt idx="986">
                  <c:v>0.98765124111263558</c:v>
                </c:pt>
                <c:pt idx="987">
                  <c:v>0.98765124111263558</c:v>
                </c:pt>
                <c:pt idx="988">
                  <c:v>0.98765124111263558</c:v>
                </c:pt>
                <c:pt idx="989">
                  <c:v>0.98765124111263558</c:v>
                </c:pt>
                <c:pt idx="990">
                  <c:v>0.98758887364350789</c:v>
                </c:pt>
                <c:pt idx="991">
                  <c:v>0.98752650617437943</c:v>
                </c:pt>
                <c:pt idx="992">
                  <c:v>0.98746413870525085</c:v>
                </c:pt>
                <c:pt idx="993">
                  <c:v>0.98746413870525085</c:v>
                </c:pt>
                <c:pt idx="994">
                  <c:v>0.98746413870525085</c:v>
                </c:pt>
                <c:pt idx="995">
                  <c:v>0.98746413870525085</c:v>
                </c:pt>
                <c:pt idx="996">
                  <c:v>0.98740177123612327</c:v>
                </c:pt>
                <c:pt idx="997">
                  <c:v>0.98740177123612327</c:v>
                </c:pt>
                <c:pt idx="998">
                  <c:v>0.98733940376699492</c:v>
                </c:pt>
                <c:pt idx="999">
                  <c:v>0.98733940376699492</c:v>
                </c:pt>
                <c:pt idx="1000">
                  <c:v>0.98733940376699492</c:v>
                </c:pt>
                <c:pt idx="1001">
                  <c:v>0.98733940376699492</c:v>
                </c:pt>
                <c:pt idx="1002">
                  <c:v>0.98727703629786701</c:v>
                </c:pt>
                <c:pt idx="1003">
                  <c:v>0.98727703629786701</c:v>
                </c:pt>
                <c:pt idx="1004">
                  <c:v>0.98727703629786701</c:v>
                </c:pt>
                <c:pt idx="1005">
                  <c:v>0.98727703629786701</c:v>
                </c:pt>
                <c:pt idx="1006">
                  <c:v>0.98727703629786701</c:v>
                </c:pt>
                <c:pt idx="1007">
                  <c:v>0.98727703629786701</c:v>
                </c:pt>
                <c:pt idx="1008">
                  <c:v>0.98727703629786701</c:v>
                </c:pt>
                <c:pt idx="1009">
                  <c:v>0.98727703629786701</c:v>
                </c:pt>
                <c:pt idx="1010">
                  <c:v>0.98721466882873876</c:v>
                </c:pt>
                <c:pt idx="1011">
                  <c:v>0.98721466882873876</c:v>
                </c:pt>
                <c:pt idx="1012">
                  <c:v>0.98721466882873876</c:v>
                </c:pt>
                <c:pt idx="1013">
                  <c:v>0.98721466882873876</c:v>
                </c:pt>
                <c:pt idx="1014">
                  <c:v>0.98721466882873876</c:v>
                </c:pt>
                <c:pt idx="1015">
                  <c:v>0.98721466882873876</c:v>
                </c:pt>
                <c:pt idx="1016">
                  <c:v>0.98721466882873876</c:v>
                </c:pt>
                <c:pt idx="1017">
                  <c:v>0.98721466882873876</c:v>
                </c:pt>
                <c:pt idx="1018">
                  <c:v>0.98721466882873876</c:v>
                </c:pt>
                <c:pt idx="1019">
                  <c:v>0.98721466882873876</c:v>
                </c:pt>
                <c:pt idx="1020">
                  <c:v>0.98721466882873876</c:v>
                </c:pt>
                <c:pt idx="1021">
                  <c:v>0.98721466882873876</c:v>
                </c:pt>
                <c:pt idx="1022">
                  <c:v>0.98721466882873876</c:v>
                </c:pt>
                <c:pt idx="1023">
                  <c:v>0.98715230135961041</c:v>
                </c:pt>
                <c:pt idx="1024">
                  <c:v>0.98715230135961041</c:v>
                </c:pt>
                <c:pt idx="1025">
                  <c:v>0.98715230135961041</c:v>
                </c:pt>
                <c:pt idx="1026">
                  <c:v>0.98708993389048272</c:v>
                </c:pt>
                <c:pt idx="1027">
                  <c:v>0.98702756642135459</c:v>
                </c:pt>
                <c:pt idx="1028">
                  <c:v>0.98702756642135459</c:v>
                </c:pt>
                <c:pt idx="1029">
                  <c:v>0.98702756642135459</c:v>
                </c:pt>
                <c:pt idx="1030">
                  <c:v>0.98696519895222623</c:v>
                </c:pt>
                <c:pt idx="1031">
                  <c:v>0.98696519895222623</c:v>
                </c:pt>
                <c:pt idx="1032">
                  <c:v>0.98690283148309865</c:v>
                </c:pt>
                <c:pt idx="1033">
                  <c:v>0.98690283148309865</c:v>
                </c:pt>
                <c:pt idx="1034">
                  <c:v>0.98684046401397052</c:v>
                </c:pt>
                <c:pt idx="1035">
                  <c:v>0.98684046401397052</c:v>
                </c:pt>
                <c:pt idx="1036">
                  <c:v>0.98677809654484261</c:v>
                </c:pt>
                <c:pt idx="1037">
                  <c:v>0.98671572907571392</c:v>
                </c:pt>
                <c:pt idx="1038">
                  <c:v>0.98671572907571392</c:v>
                </c:pt>
                <c:pt idx="1039">
                  <c:v>0.98665336160658601</c:v>
                </c:pt>
                <c:pt idx="1040">
                  <c:v>0.98659099413745766</c:v>
                </c:pt>
                <c:pt idx="1041">
                  <c:v>0.98659099413745766</c:v>
                </c:pt>
                <c:pt idx="1042">
                  <c:v>0.98652862666832974</c:v>
                </c:pt>
                <c:pt idx="1043">
                  <c:v>0.98652862666832974</c:v>
                </c:pt>
                <c:pt idx="1044">
                  <c:v>0.98652862666832974</c:v>
                </c:pt>
                <c:pt idx="1045">
                  <c:v>0.98646625919920139</c:v>
                </c:pt>
                <c:pt idx="1046">
                  <c:v>0.98640389173007359</c:v>
                </c:pt>
                <c:pt idx="1047">
                  <c:v>0.98634152426094546</c:v>
                </c:pt>
                <c:pt idx="1048">
                  <c:v>0.98627915679181744</c:v>
                </c:pt>
                <c:pt idx="1049">
                  <c:v>0.98627915679181744</c:v>
                </c:pt>
                <c:pt idx="1050">
                  <c:v>0.98621678932268886</c:v>
                </c:pt>
                <c:pt idx="1051">
                  <c:v>0.98621678932268886</c:v>
                </c:pt>
                <c:pt idx="1052">
                  <c:v>0.98621678932268886</c:v>
                </c:pt>
                <c:pt idx="1053">
                  <c:v>0.98615442185356117</c:v>
                </c:pt>
                <c:pt idx="1054">
                  <c:v>0.98615442185356117</c:v>
                </c:pt>
                <c:pt idx="1055">
                  <c:v>0.98615442185356117</c:v>
                </c:pt>
                <c:pt idx="1056">
                  <c:v>0.98615442185356117</c:v>
                </c:pt>
                <c:pt idx="1057">
                  <c:v>0.98609205438443304</c:v>
                </c:pt>
                <c:pt idx="1058">
                  <c:v>0.98609205438443304</c:v>
                </c:pt>
                <c:pt idx="1059">
                  <c:v>0.98602968691530501</c:v>
                </c:pt>
                <c:pt idx="1060">
                  <c:v>0.98602968691530501</c:v>
                </c:pt>
                <c:pt idx="1061">
                  <c:v>0.98596731944617688</c:v>
                </c:pt>
                <c:pt idx="1062">
                  <c:v>0.98596731944617688</c:v>
                </c:pt>
                <c:pt idx="1063">
                  <c:v>0.98596731944617688</c:v>
                </c:pt>
                <c:pt idx="1064">
                  <c:v>0.98590495197704842</c:v>
                </c:pt>
                <c:pt idx="1065">
                  <c:v>0.98590495197704842</c:v>
                </c:pt>
                <c:pt idx="1066">
                  <c:v>0.98590495197704842</c:v>
                </c:pt>
                <c:pt idx="1067">
                  <c:v>0.98590495197704842</c:v>
                </c:pt>
                <c:pt idx="1068">
                  <c:v>0.98584258450792028</c:v>
                </c:pt>
                <c:pt idx="1069">
                  <c:v>0.98578021703879293</c:v>
                </c:pt>
                <c:pt idx="1070">
                  <c:v>0.98578021703879293</c:v>
                </c:pt>
                <c:pt idx="1071">
                  <c:v>0.98578021703879293</c:v>
                </c:pt>
                <c:pt idx="1072">
                  <c:v>0.98578021703879293</c:v>
                </c:pt>
                <c:pt idx="1073">
                  <c:v>0.98578021703879293</c:v>
                </c:pt>
                <c:pt idx="1074">
                  <c:v>0.98578021703879293</c:v>
                </c:pt>
                <c:pt idx="1075">
                  <c:v>0.98578021703879293</c:v>
                </c:pt>
                <c:pt idx="1076">
                  <c:v>0.98578021703879293</c:v>
                </c:pt>
                <c:pt idx="1077">
                  <c:v>0.98578021703879293</c:v>
                </c:pt>
                <c:pt idx="1078">
                  <c:v>0.98578021703879293</c:v>
                </c:pt>
                <c:pt idx="1079">
                  <c:v>0.98571784956966446</c:v>
                </c:pt>
                <c:pt idx="1080">
                  <c:v>0.98571784956966446</c:v>
                </c:pt>
                <c:pt idx="1081">
                  <c:v>0.98565548210053655</c:v>
                </c:pt>
                <c:pt idx="1082">
                  <c:v>0.98565548210053655</c:v>
                </c:pt>
                <c:pt idx="1083">
                  <c:v>0.98565548210053655</c:v>
                </c:pt>
                <c:pt idx="1084">
                  <c:v>0.98565548210053655</c:v>
                </c:pt>
                <c:pt idx="1085">
                  <c:v>0.98565548210053655</c:v>
                </c:pt>
                <c:pt idx="1086">
                  <c:v>0.98565548210053655</c:v>
                </c:pt>
                <c:pt idx="1087">
                  <c:v>0.98565548210053655</c:v>
                </c:pt>
                <c:pt idx="1088">
                  <c:v>0.98565548210053655</c:v>
                </c:pt>
                <c:pt idx="1089">
                  <c:v>0.98565548210053655</c:v>
                </c:pt>
                <c:pt idx="1090">
                  <c:v>0.98565548210053655</c:v>
                </c:pt>
                <c:pt idx="1091">
                  <c:v>0.98565548210053655</c:v>
                </c:pt>
                <c:pt idx="1092">
                  <c:v>0.98565548210053655</c:v>
                </c:pt>
                <c:pt idx="1093">
                  <c:v>0.98565548210053655</c:v>
                </c:pt>
                <c:pt idx="1094">
                  <c:v>0.98565548210053655</c:v>
                </c:pt>
                <c:pt idx="1095">
                  <c:v>0.98559311463140831</c:v>
                </c:pt>
                <c:pt idx="1096">
                  <c:v>0.98559311463140831</c:v>
                </c:pt>
                <c:pt idx="1097">
                  <c:v>0.98559311463140831</c:v>
                </c:pt>
                <c:pt idx="1098">
                  <c:v>0.98553074716227995</c:v>
                </c:pt>
                <c:pt idx="1099">
                  <c:v>0.98546837969315182</c:v>
                </c:pt>
                <c:pt idx="1100">
                  <c:v>0.98546837969315182</c:v>
                </c:pt>
                <c:pt idx="1101">
                  <c:v>0.98546837969315182</c:v>
                </c:pt>
                <c:pt idx="1102">
                  <c:v>0.98546837969315182</c:v>
                </c:pt>
                <c:pt idx="1103">
                  <c:v>0.98546837969315182</c:v>
                </c:pt>
                <c:pt idx="1104">
                  <c:v>0.98546837969315182</c:v>
                </c:pt>
                <c:pt idx="1105">
                  <c:v>0.98540601222402391</c:v>
                </c:pt>
                <c:pt idx="1106">
                  <c:v>0.98540601222402391</c:v>
                </c:pt>
                <c:pt idx="1107">
                  <c:v>0.98540601222402391</c:v>
                </c:pt>
                <c:pt idx="1108">
                  <c:v>0.98534364475489589</c:v>
                </c:pt>
                <c:pt idx="1109">
                  <c:v>0.98528127728576753</c:v>
                </c:pt>
                <c:pt idx="1110">
                  <c:v>0.98521890981663907</c:v>
                </c:pt>
                <c:pt idx="1111">
                  <c:v>0.98515654234751149</c:v>
                </c:pt>
                <c:pt idx="1112">
                  <c:v>0.98509417487838369</c:v>
                </c:pt>
                <c:pt idx="1113">
                  <c:v>0.98509417487838369</c:v>
                </c:pt>
                <c:pt idx="1114">
                  <c:v>0.98503180740925533</c:v>
                </c:pt>
                <c:pt idx="1115">
                  <c:v>0.98503180740925533</c:v>
                </c:pt>
                <c:pt idx="1116">
                  <c:v>0.98503180740925533</c:v>
                </c:pt>
                <c:pt idx="1117">
                  <c:v>0.98503180740925533</c:v>
                </c:pt>
                <c:pt idx="1118">
                  <c:v>0.98503180740925533</c:v>
                </c:pt>
                <c:pt idx="1119">
                  <c:v>0.98503180740925533</c:v>
                </c:pt>
                <c:pt idx="1120">
                  <c:v>0.98503180740925533</c:v>
                </c:pt>
                <c:pt idx="1121">
                  <c:v>0.98503180740925533</c:v>
                </c:pt>
                <c:pt idx="1122">
                  <c:v>0.98503180740925533</c:v>
                </c:pt>
                <c:pt idx="1123">
                  <c:v>0.98503180740925533</c:v>
                </c:pt>
                <c:pt idx="1124">
                  <c:v>0.98503180740925533</c:v>
                </c:pt>
                <c:pt idx="1125">
                  <c:v>0.98503180740925533</c:v>
                </c:pt>
                <c:pt idx="1126">
                  <c:v>0.98503180740925533</c:v>
                </c:pt>
                <c:pt idx="1127">
                  <c:v>0.98503180740925533</c:v>
                </c:pt>
                <c:pt idx="1128">
                  <c:v>0.9849694399401272</c:v>
                </c:pt>
                <c:pt idx="1129">
                  <c:v>0.9849694399401272</c:v>
                </c:pt>
                <c:pt idx="1130">
                  <c:v>0.9849694399401272</c:v>
                </c:pt>
                <c:pt idx="1131">
                  <c:v>0.9849694399401272</c:v>
                </c:pt>
                <c:pt idx="1132">
                  <c:v>0.9849694399401272</c:v>
                </c:pt>
                <c:pt idx="1133">
                  <c:v>0.9849694399401272</c:v>
                </c:pt>
                <c:pt idx="1134">
                  <c:v>0.9849694399401272</c:v>
                </c:pt>
                <c:pt idx="1135">
                  <c:v>0.9849070724709994</c:v>
                </c:pt>
                <c:pt idx="1136">
                  <c:v>0.9849070724709994</c:v>
                </c:pt>
                <c:pt idx="1137">
                  <c:v>0.9849070724709994</c:v>
                </c:pt>
                <c:pt idx="1138">
                  <c:v>0.9849070724709994</c:v>
                </c:pt>
                <c:pt idx="1139">
                  <c:v>0.9849070724709994</c:v>
                </c:pt>
                <c:pt idx="1140">
                  <c:v>0.98484470500187105</c:v>
                </c:pt>
                <c:pt idx="1141">
                  <c:v>0.98484470500187105</c:v>
                </c:pt>
                <c:pt idx="1142">
                  <c:v>0.98484470500187105</c:v>
                </c:pt>
                <c:pt idx="1143">
                  <c:v>0.98478233753274269</c:v>
                </c:pt>
                <c:pt idx="1144">
                  <c:v>0.98478233753274269</c:v>
                </c:pt>
                <c:pt idx="1145">
                  <c:v>0.98471997006361478</c:v>
                </c:pt>
                <c:pt idx="1146">
                  <c:v>0.98471997006361478</c:v>
                </c:pt>
                <c:pt idx="1147">
                  <c:v>0.98471997006361478</c:v>
                </c:pt>
                <c:pt idx="1148">
                  <c:v>0.98471997006361478</c:v>
                </c:pt>
                <c:pt idx="1149">
                  <c:v>0.9846576025944872</c:v>
                </c:pt>
                <c:pt idx="1150">
                  <c:v>0.9846576025944872</c:v>
                </c:pt>
                <c:pt idx="1151">
                  <c:v>0.9846576025944872</c:v>
                </c:pt>
                <c:pt idx="1152">
                  <c:v>0.9846576025944872</c:v>
                </c:pt>
                <c:pt idx="1153">
                  <c:v>0.9846576025944872</c:v>
                </c:pt>
                <c:pt idx="1154">
                  <c:v>0.9846576025944872</c:v>
                </c:pt>
                <c:pt idx="1155">
                  <c:v>0.9846576025944872</c:v>
                </c:pt>
                <c:pt idx="1156">
                  <c:v>0.9846576025944872</c:v>
                </c:pt>
                <c:pt idx="1157">
                  <c:v>0.9846576025944872</c:v>
                </c:pt>
                <c:pt idx="1158">
                  <c:v>0.98459523512535851</c:v>
                </c:pt>
                <c:pt idx="1159">
                  <c:v>0.98459523512535851</c:v>
                </c:pt>
                <c:pt idx="1160">
                  <c:v>0.98453286765623027</c:v>
                </c:pt>
                <c:pt idx="1161">
                  <c:v>0.98453286765623027</c:v>
                </c:pt>
                <c:pt idx="1162">
                  <c:v>0.98453286765623027</c:v>
                </c:pt>
                <c:pt idx="1163">
                  <c:v>0.98453286765623027</c:v>
                </c:pt>
                <c:pt idx="1164">
                  <c:v>0.98453286765623027</c:v>
                </c:pt>
                <c:pt idx="1165">
                  <c:v>0.98453286765623027</c:v>
                </c:pt>
                <c:pt idx="1166">
                  <c:v>0.98447050018710236</c:v>
                </c:pt>
                <c:pt idx="1167">
                  <c:v>0.98440813271797412</c:v>
                </c:pt>
                <c:pt idx="1168">
                  <c:v>0.98440813271797412</c:v>
                </c:pt>
                <c:pt idx="1169">
                  <c:v>0.98440813271797412</c:v>
                </c:pt>
                <c:pt idx="1170">
                  <c:v>0.98440813271797412</c:v>
                </c:pt>
                <c:pt idx="1171">
                  <c:v>0.98440813271797412</c:v>
                </c:pt>
                <c:pt idx="1172">
                  <c:v>0.98440813271797412</c:v>
                </c:pt>
                <c:pt idx="1173">
                  <c:v>0.98440813271797412</c:v>
                </c:pt>
                <c:pt idx="1174">
                  <c:v>0.98440813271797412</c:v>
                </c:pt>
                <c:pt idx="1175">
                  <c:v>0.98434576524884621</c:v>
                </c:pt>
                <c:pt idx="1176">
                  <c:v>0.98434576524884621</c:v>
                </c:pt>
                <c:pt idx="1177">
                  <c:v>0.98428339777971785</c:v>
                </c:pt>
                <c:pt idx="1178">
                  <c:v>0.98422103031059038</c:v>
                </c:pt>
                <c:pt idx="1179">
                  <c:v>0.98422103031059038</c:v>
                </c:pt>
                <c:pt idx="1180">
                  <c:v>0.9841586628414617</c:v>
                </c:pt>
                <c:pt idx="1181">
                  <c:v>0.9841586628414617</c:v>
                </c:pt>
                <c:pt idx="1182">
                  <c:v>0.9841586628414617</c:v>
                </c:pt>
                <c:pt idx="1183">
                  <c:v>0.9841586628414617</c:v>
                </c:pt>
                <c:pt idx="1184">
                  <c:v>0.9841586628414617</c:v>
                </c:pt>
                <c:pt idx="1185">
                  <c:v>0.98409629537233356</c:v>
                </c:pt>
                <c:pt idx="1186">
                  <c:v>0.98409629537233356</c:v>
                </c:pt>
                <c:pt idx="1187">
                  <c:v>0.98409629537233356</c:v>
                </c:pt>
                <c:pt idx="1188">
                  <c:v>0.98409629537233356</c:v>
                </c:pt>
                <c:pt idx="1189">
                  <c:v>0.98409629537233356</c:v>
                </c:pt>
                <c:pt idx="1190">
                  <c:v>0.98403392790320532</c:v>
                </c:pt>
                <c:pt idx="1191">
                  <c:v>0.98397156043407763</c:v>
                </c:pt>
                <c:pt idx="1192">
                  <c:v>0.98397156043407763</c:v>
                </c:pt>
                <c:pt idx="1193">
                  <c:v>0.98397156043407763</c:v>
                </c:pt>
                <c:pt idx="1194">
                  <c:v>0.98397156043407763</c:v>
                </c:pt>
                <c:pt idx="1195">
                  <c:v>0.98397156043407763</c:v>
                </c:pt>
                <c:pt idx="1196">
                  <c:v>0.98397156043407763</c:v>
                </c:pt>
                <c:pt idx="1197">
                  <c:v>0.98397156043407763</c:v>
                </c:pt>
                <c:pt idx="1198">
                  <c:v>0.98397156043407763</c:v>
                </c:pt>
                <c:pt idx="1199">
                  <c:v>0.98397156043407763</c:v>
                </c:pt>
                <c:pt idx="1200">
                  <c:v>0.9839091929649495</c:v>
                </c:pt>
                <c:pt idx="1201">
                  <c:v>0.9839091929649495</c:v>
                </c:pt>
                <c:pt idx="1202">
                  <c:v>0.9839091929649495</c:v>
                </c:pt>
                <c:pt idx="1203">
                  <c:v>0.98384682549582159</c:v>
                </c:pt>
                <c:pt idx="1204">
                  <c:v>0.98384682549582159</c:v>
                </c:pt>
                <c:pt idx="1205">
                  <c:v>0.98384682549582159</c:v>
                </c:pt>
                <c:pt idx="1206">
                  <c:v>0.98384682549582159</c:v>
                </c:pt>
                <c:pt idx="1207">
                  <c:v>0.98384682549582159</c:v>
                </c:pt>
                <c:pt idx="1208">
                  <c:v>0.98384682549582159</c:v>
                </c:pt>
                <c:pt idx="1209">
                  <c:v>0.98384682549582159</c:v>
                </c:pt>
                <c:pt idx="1210">
                  <c:v>0.98384682549582159</c:v>
                </c:pt>
                <c:pt idx="1211">
                  <c:v>0.98384682549582159</c:v>
                </c:pt>
                <c:pt idx="1212">
                  <c:v>0.98384682549582159</c:v>
                </c:pt>
                <c:pt idx="1213">
                  <c:v>0.98384682549582159</c:v>
                </c:pt>
                <c:pt idx="1214">
                  <c:v>0.98378445802669323</c:v>
                </c:pt>
                <c:pt idx="1215">
                  <c:v>0.98378445802669323</c:v>
                </c:pt>
                <c:pt idx="1216">
                  <c:v>0.98378445802669323</c:v>
                </c:pt>
                <c:pt idx="1217">
                  <c:v>0.98378445802669323</c:v>
                </c:pt>
                <c:pt idx="1218">
                  <c:v>0.98372209055756521</c:v>
                </c:pt>
                <c:pt idx="1219">
                  <c:v>0.98372209055756521</c:v>
                </c:pt>
                <c:pt idx="1220">
                  <c:v>0.9836597230884373</c:v>
                </c:pt>
                <c:pt idx="1221">
                  <c:v>0.9836597230884373</c:v>
                </c:pt>
                <c:pt idx="1222">
                  <c:v>0.9836597230884373</c:v>
                </c:pt>
                <c:pt idx="1223">
                  <c:v>0.98359735561930872</c:v>
                </c:pt>
                <c:pt idx="1224">
                  <c:v>0.98359735561930872</c:v>
                </c:pt>
                <c:pt idx="1225">
                  <c:v>0.98359735561930872</c:v>
                </c:pt>
                <c:pt idx="1226">
                  <c:v>0.98359735561930872</c:v>
                </c:pt>
                <c:pt idx="1227">
                  <c:v>0.98359735561930872</c:v>
                </c:pt>
                <c:pt idx="1228">
                  <c:v>0.98359735561930872</c:v>
                </c:pt>
                <c:pt idx="1229">
                  <c:v>0.98359735561930872</c:v>
                </c:pt>
                <c:pt idx="1230">
                  <c:v>0.98359735561930872</c:v>
                </c:pt>
                <c:pt idx="1231">
                  <c:v>0.9835349881501807</c:v>
                </c:pt>
                <c:pt idx="1232">
                  <c:v>0.9835349881501807</c:v>
                </c:pt>
                <c:pt idx="1233">
                  <c:v>0.9835349881501807</c:v>
                </c:pt>
                <c:pt idx="1234">
                  <c:v>0.9835349881501807</c:v>
                </c:pt>
                <c:pt idx="1235">
                  <c:v>0.9835349881501807</c:v>
                </c:pt>
                <c:pt idx="1236">
                  <c:v>0.9835349881501807</c:v>
                </c:pt>
                <c:pt idx="1237">
                  <c:v>0.98347262068105257</c:v>
                </c:pt>
                <c:pt idx="1238">
                  <c:v>0.98341025321192443</c:v>
                </c:pt>
                <c:pt idx="1239">
                  <c:v>0.98341025321192443</c:v>
                </c:pt>
                <c:pt idx="1240">
                  <c:v>0.98341025321192443</c:v>
                </c:pt>
                <c:pt idx="1241">
                  <c:v>0.98341025321192443</c:v>
                </c:pt>
                <c:pt idx="1242">
                  <c:v>0.98341025321192443</c:v>
                </c:pt>
                <c:pt idx="1243">
                  <c:v>0.9833478857427963</c:v>
                </c:pt>
                <c:pt idx="1244">
                  <c:v>0.9833478857427963</c:v>
                </c:pt>
                <c:pt idx="1245">
                  <c:v>0.9833478857427963</c:v>
                </c:pt>
                <c:pt idx="1246">
                  <c:v>0.9833478857427963</c:v>
                </c:pt>
                <c:pt idx="1247">
                  <c:v>0.9832855182736685</c:v>
                </c:pt>
                <c:pt idx="1248">
                  <c:v>0.9832855182736685</c:v>
                </c:pt>
                <c:pt idx="1249">
                  <c:v>0.9832855182736685</c:v>
                </c:pt>
                <c:pt idx="1250">
                  <c:v>0.9832855182736685</c:v>
                </c:pt>
                <c:pt idx="1251">
                  <c:v>0.9832855182736685</c:v>
                </c:pt>
                <c:pt idx="1252">
                  <c:v>0.98322315080454037</c:v>
                </c:pt>
                <c:pt idx="1253">
                  <c:v>0.98316078333541201</c:v>
                </c:pt>
                <c:pt idx="1254">
                  <c:v>0.98316078333541201</c:v>
                </c:pt>
                <c:pt idx="1255">
                  <c:v>0.98316078333541201</c:v>
                </c:pt>
                <c:pt idx="1256">
                  <c:v>0.9830984158662841</c:v>
                </c:pt>
                <c:pt idx="1257">
                  <c:v>0.98303604839715586</c:v>
                </c:pt>
                <c:pt idx="1258">
                  <c:v>0.98303604839715586</c:v>
                </c:pt>
                <c:pt idx="1259">
                  <c:v>0.98303604839715586</c:v>
                </c:pt>
                <c:pt idx="1260">
                  <c:v>0.98303604839715586</c:v>
                </c:pt>
                <c:pt idx="1261">
                  <c:v>0.98303604839715586</c:v>
                </c:pt>
                <c:pt idx="1262">
                  <c:v>0.98303604839715586</c:v>
                </c:pt>
                <c:pt idx="1263">
                  <c:v>0.98297368092802773</c:v>
                </c:pt>
                <c:pt idx="1264">
                  <c:v>0.98291131345890004</c:v>
                </c:pt>
                <c:pt idx="1265">
                  <c:v>0.98291131345890004</c:v>
                </c:pt>
                <c:pt idx="1266">
                  <c:v>0.98291131345890004</c:v>
                </c:pt>
                <c:pt idx="1267">
                  <c:v>0.98291131345890004</c:v>
                </c:pt>
                <c:pt idx="1268">
                  <c:v>0.98291131345890004</c:v>
                </c:pt>
                <c:pt idx="1269">
                  <c:v>0.98291131345890004</c:v>
                </c:pt>
                <c:pt idx="1270">
                  <c:v>0.98291131345890004</c:v>
                </c:pt>
                <c:pt idx="1271">
                  <c:v>0.98291131345890004</c:v>
                </c:pt>
                <c:pt idx="1272">
                  <c:v>0.98291131345890004</c:v>
                </c:pt>
                <c:pt idx="1273">
                  <c:v>0.98291131345890004</c:v>
                </c:pt>
                <c:pt idx="1274">
                  <c:v>0.98284894598977168</c:v>
                </c:pt>
                <c:pt idx="1275">
                  <c:v>0.98284894598977168</c:v>
                </c:pt>
                <c:pt idx="1276">
                  <c:v>0.98284894598977168</c:v>
                </c:pt>
                <c:pt idx="1277">
                  <c:v>0.98284894598977168</c:v>
                </c:pt>
                <c:pt idx="1278">
                  <c:v>0.98284894598977168</c:v>
                </c:pt>
                <c:pt idx="1279">
                  <c:v>0.98278657852064344</c:v>
                </c:pt>
                <c:pt idx="1280">
                  <c:v>0.98272421105151564</c:v>
                </c:pt>
                <c:pt idx="1281">
                  <c:v>0.98272421105151564</c:v>
                </c:pt>
                <c:pt idx="1282">
                  <c:v>0.98272421105151564</c:v>
                </c:pt>
                <c:pt idx="1283">
                  <c:v>0.98272421105151564</c:v>
                </c:pt>
                <c:pt idx="1284">
                  <c:v>0.98266184358238762</c:v>
                </c:pt>
                <c:pt idx="1285">
                  <c:v>0.9825994761132596</c:v>
                </c:pt>
                <c:pt idx="1286">
                  <c:v>0.9825994761132596</c:v>
                </c:pt>
                <c:pt idx="1287">
                  <c:v>0.9825994761132596</c:v>
                </c:pt>
                <c:pt idx="1288">
                  <c:v>0.9825994761132596</c:v>
                </c:pt>
                <c:pt idx="1289">
                  <c:v>0.9825994761132596</c:v>
                </c:pt>
                <c:pt idx="1290">
                  <c:v>0.9825994761132596</c:v>
                </c:pt>
                <c:pt idx="1291">
                  <c:v>0.98253710864413102</c:v>
                </c:pt>
                <c:pt idx="1292">
                  <c:v>0.98253710864413102</c:v>
                </c:pt>
                <c:pt idx="1293">
                  <c:v>0.98253710864413102</c:v>
                </c:pt>
                <c:pt idx="1294">
                  <c:v>0.98253710864413102</c:v>
                </c:pt>
                <c:pt idx="1295">
                  <c:v>0.98253710864413102</c:v>
                </c:pt>
                <c:pt idx="1296">
                  <c:v>0.98253710864413102</c:v>
                </c:pt>
                <c:pt idx="1297">
                  <c:v>0.98253710864413102</c:v>
                </c:pt>
                <c:pt idx="1298">
                  <c:v>0.98253710864413102</c:v>
                </c:pt>
                <c:pt idx="1299">
                  <c:v>0.98253710864413102</c:v>
                </c:pt>
                <c:pt idx="1300">
                  <c:v>0.98253710864413102</c:v>
                </c:pt>
                <c:pt idx="1301">
                  <c:v>0.98247474117500289</c:v>
                </c:pt>
                <c:pt idx="1302">
                  <c:v>0.98247474117500289</c:v>
                </c:pt>
                <c:pt idx="1303">
                  <c:v>0.98241237370587475</c:v>
                </c:pt>
                <c:pt idx="1304">
                  <c:v>0.98241237370587475</c:v>
                </c:pt>
                <c:pt idx="1305">
                  <c:v>0.98241237370587475</c:v>
                </c:pt>
                <c:pt idx="1306">
                  <c:v>0.98235000623674673</c:v>
                </c:pt>
                <c:pt idx="1307">
                  <c:v>0.98235000623674673</c:v>
                </c:pt>
                <c:pt idx="1308">
                  <c:v>0.98228763876761838</c:v>
                </c:pt>
                <c:pt idx="1309">
                  <c:v>0.98228763876761838</c:v>
                </c:pt>
                <c:pt idx="1310">
                  <c:v>0.98228763876761838</c:v>
                </c:pt>
                <c:pt idx="1311">
                  <c:v>0.98228763876761838</c:v>
                </c:pt>
                <c:pt idx="1312">
                  <c:v>0.98228763876761838</c:v>
                </c:pt>
                <c:pt idx="1313">
                  <c:v>0.98228763876761838</c:v>
                </c:pt>
                <c:pt idx="1314">
                  <c:v>0.98228763876761838</c:v>
                </c:pt>
                <c:pt idx="1315">
                  <c:v>0.98228763876761838</c:v>
                </c:pt>
                <c:pt idx="1316">
                  <c:v>0.98228763876761838</c:v>
                </c:pt>
                <c:pt idx="1317">
                  <c:v>0.98228763876761838</c:v>
                </c:pt>
                <c:pt idx="1318">
                  <c:v>0.98222527129849091</c:v>
                </c:pt>
                <c:pt idx="1319">
                  <c:v>0.98222527129849091</c:v>
                </c:pt>
                <c:pt idx="1320">
                  <c:v>0.98222527129849091</c:v>
                </c:pt>
                <c:pt idx="1321">
                  <c:v>0.98222527129849091</c:v>
                </c:pt>
                <c:pt idx="1322">
                  <c:v>0.98222527129849091</c:v>
                </c:pt>
                <c:pt idx="1323">
                  <c:v>0.98216290382936211</c:v>
                </c:pt>
                <c:pt idx="1324">
                  <c:v>0.98216290382936211</c:v>
                </c:pt>
                <c:pt idx="1325">
                  <c:v>0.98216290382936211</c:v>
                </c:pt>
                <c:pt idx="1326">
                  <c:v>0.98216290382936211</c:v>
                </c:pt>
                <c:pt idx="1327">
                  <c:v>0.98216290382936211</c:v>
                </c:pt>
                <c:pt idx="1328">
                  <c:v>0.98216290382936211</c:v>
                </c:pt>
                <c:pt idx="1329">
                  <c:v>0.98216290382936211</c:v>
                </c:pt>
                <c:pt idx="1330">
                  <c:v>0.98216290382936211</c:v>
                </c:pt>
                <c:pt idx="1331">
                  <c:v>0.98216290382936211</c:v>
                </c:pt>
                <c:pt idx="1332">
                  <c:v>0.98216290382936211</c:v>
                </c:pt>
                <c:pt idx="1333">
                  <c:v>0.98216290382936211</c:v>
                </c:pt>
                <c:pt idx="1334">
                  <c:v>0.98210053636023453</c:v>
                </c:pt>
                <c:pt idx="1335">
                  <c:v>0.98210053636023453</c:v>
                </c:pt>
                <c:pt idx="1336">
                  <c:v>0.98210053636023453</c:v>
                </c:pt>
                <c:pt idx="1337">
                  <c:v>0.98210053636023453</c:v>
                </c:pt>
                <c:pt idx="1338">
                  <c:v>0.98210053636023453</c:v>
                </c:pt>
                <c:pt idx="1339">
                  <c:v>0.98203816889110618</c:v>
                </c:pt>
                <c:pt idx="1340">
                  <c:v>0.98203816889110618</c:v>
                </c:pt>
                <c:pt idx="1341">
                  <c:v>0.98203816889110618</c:v>
                </c:pt>
                <c:pt idx="1342">
                  <c:v>0.98203816889110618</c:v>
                </c:pt>
                <c:pt idx="1343">
                  <c:v>0.98203816889110618</c:v>
                </c:pt>
                <c:pt idx="1344">
                  <c:v>0.98203816889110618</c:v>
                </c:pt>
                <c:pt idx="1345">
                  <c:v>0.98203816889110618</c:v>
                </c:pt>
                <c:pt idx="1346">
                  <c:v>0.98203816889110618</c:v>
                </c:pt>
                <c:pt idx="1347">
                  <c:v>0.98197580142197849</c:v>
                </c:pt>
                <c:pt idx="1348">
                  <c:v>0.98197580142197849</c:v>
                </c:pt>
                <c:pt idx="1349">
                  <c:v>0.98191343395285002</c:v>
                </c:pt>
                <c:pt idx="1350">
                  <c:v>0.98185106648372233</c:v>
                </c:pt>
                <c:pt idx="1351">
                  <c:v>0.9817886990145942</c:v>
                </c:pt>
                <c:pt idx="1352">
                  <c:v>0.98172633154546562</c:v>
                </c:pt>
                <c:pt idx="1353">
                  <c:v>0.98172633154546562</c:v>
                </c:pt>
                <c:pt idx="1354">
                  <c:v>0.98166396407633738</c:v>
                </c:pt>
                <c:pt idx="1355">
                  <c:v>0.98160159660720969</c:v>
                </c:pt>
                <c:pt idx="1356">
                  <c:v>0.98160159660720969</c:v>
                </c:pt>
                <c:pt idx="1357">
                  <c:v>0.98160159660720969</c:v>
                </c:pt>
                <c:pt idx="1358">
                  <c:v>0.98153922913808167</c:v>
                </c:pt>
                <c:pt idx="1359">
                  <c:v>0.9814768616689532</c:v>
                </c:pt>
                <c:pt idx="1360">
                  <c:v>0.9814144941998254</c:v>
                </c:pt>
                <c:pt idx="1361">
                  <c:v>0.9814144941998254</c:v>
                </c:pt>
                <c:pt idx="1362">
                  <c:v>0.98135212673069705</c:v>
                </c:pt>
                <c:pt idx="1363">
                  <c:v>0.98135212673069705</c:v>
                </c:pt>
                <c:pt idx="1364">
                  <c:v>0.98128975926156892</c:v>
                </c:pt>
                <c:pt idx="1365">
                  <c:v>0.98128975926156892</c:v>
                </c:pt>
                <c:pt idx="1366">
                  <c:v>0.98128975926156892</c:v>
                </c:pt>
                <c:pt idx="1367">
                  <c:v>0.98122739179244056</c:v>
                </c:pt>
                <c:pt idx="1368">
                  <c:v>0.98122739179244056</c:v>
                </c:pt>
                <c:pt idx="1369">
                  <c:v>0.98122739179244056</c:v>
                </c:pt>
                <c:pt idx="1370">
                  <c:v>0.98122739179244056</c:v>
                </c:pt>
                <c:pt idx="1371">
                  <c:v>0.98122739179244056</c:v>
                </c:pt>
                <c:pt idx="1372">
                  <c:v>0.98122739179244056</c:v>
                </c:pt>
                <c:pt idx="1373">
                  <c:v>0.98122739179244056</c:v>
                </c:pt>
                <c:pt idx="1374">
                  <c:v>0.98116502432331298</c:v>
                </c:pt>
                <c:pt idx="1375">
                  <c:v>0.98110265685418485</c:v>
                </c:pt>
                <c:pt idx="1376">
                  <c:v>0.9810402893850565</c:v>
                </c:pt>
                <c:pt idx="1377">
                  <c:v>0.9810402893850565</c:v>
                </c:pt>
                <c:pt idx="1378">
                  <c:v>0.9810402893850565</c:v>
                </c:pt>
                <c:pt idx="1379">
                  <c:v>0.98097792191592836</c:v>
                </c:pt>
                <c:pt idx="1380">
                  <c:v>0.98097792191592836</c:v>
                </c:pt>
                <c:pt idx="1381">
                  <c:v>0.98097792191592836</c:v>
                </c:pt>
                <c:pt idx="1382">
                  <c:v>0.98097792191592836</c:v>
                </c:pt>
                <c:pt idx="1383">
                  <c:v>0.98097792191592836</c:v>
                </c:pt>
                <c:pt idx="1384">
                  <c:v>0.98097792191592836</c:v>
                </c:pt>
                <c:pt idx="1385">
                  <c:v>0.98097792191592836</c:v>
                </c:pt>
                <c:pt idx="1386">
                  <c:v>0.98097792191592836</c:v>
                </c:pt>
                <c:pt idx="1387">
                  <c:v>0.98091555444680067</c:v>
                </c:pt>
                <c:pt idx="1388">
                  <c:v>0.98091555444680067</c:v>
                </c:pt>
                <c:pt idx="1389">
                  <c:v>0.98091555444680067</c:v>
                </c:pt>
                <c:pt idx="1390">
                  <c:v>0.98091555444680067</c:v>
                </c:pt>
                <c:pt idx="1391">
                  <c:v>0.98091555444680067</c:v>
                </c:pt>
                <c:pt idx="1392">
                  <c:v>0.98091555444680067</c:v>
                </c:pt>
                <c:pt idx="1393">
                  <c:v>0.98091555444680067</c:v>
                </c:pt>
                <c:pt idx="1394">
                  <c:v>0.98091555444680067</c:v>
                </c:pt>
                <c:pt idx="1395">
                  <c:v>0.98085318697767221</c:v>
                </c:pt>
                <c:pt idx="1396">
                  <c:v>0.98085318697767221</c:v>
                </c:pt>
                <c:pt idx="1397">
                  <c:v>0.98085318697767221</c:v>
                </c:pt>
                <c:pt idx="1398">
                  <c:v>0.98085318697767221</c:v>
                </c:pt>
                <c:pt idx="1399">
                  <c:v>0.98085318697767221</c:v>
                </c:pt>
                <c:pt idx="1400">
                  <c:v>0.98085318697767221</c:v>
                </c:pt>
                <c:pt idx="1401">
                  <c:v>0.98085318697767221</c:v>
                </c:pt>
                <c:pt idx="1402">
                  <c:v>0.98085318697767221</c:v>
                </c:pt>
                <c:pt idx="1403">
                  <c:v>0.98085318697767221</c:v>
                </c:pt>
                <c:pt idx="1404">
                  <c:v>0.98085318697767221</c:v>
                </c:pt>
                <c:pt idx="1405">
                  <c:v>0.98079081950854474</c:v>
                </c:pt>
                <c:pt idx="1406">
                  <c:v>0.98079081950854474</c:v>
                </c:pt>
                <c:pt idx="1407">
                  <c:v>0.98079081950854474</c:v>
                </c:pt>
                <c:pt idx="1408">
                  <c:v>0.98072845203941672</c:v>
                </c:pt>
                <c:pt idx="1409">
                  <c:v>0.98072845203941672</c:v>
                </c:pt>
                <c:pt idx="1410">
                  <c:v>0.98072845203941672</c:v>
                </c:pt>
                <c:pt idx="1411">
                  <c:v>0.98072845203941672</c:v>
                </c:pt>
                <c:pt idx="1412">
                  <c:v>0.98072845203941672</c:v>
                </c:pt>
                <c:pt idx="1413">
                  <c:v>0.98066608457028792</c:v>
                </c:pt>
                <c:pt idx="1414">
                  <c:v>0.98066608457028792</c:v>
                </c:pt>
                <c:pt idx="1415">
                  <c:v>0.98060371710116001</c:v>
                </c:pt>
                <c:pt idx="1416">
                  <c:v>0.98060371710116001</c:v>
                </c:pt>
                <c:pt idx="1417">
                  <c:v>0.98060371710116001</c:v>
                </c:pt>
                <c:pt idx="1418">
                  <c:v>0.98060371710116001</c:v>
                </c:pt>
                <c:pt idx="1419">
                  <c:v>0.98060371710116001</c:v>
                </c:pt>
                <c:pt idx="1420">
                  <c:v>0.98060371710116001</c:v>
                </c:pt>
                <c:pt idx="1421">
                  <c:v>0.98054134963203166</c:v>
                </c:pt>
                <c:pt idx="1422">
                  <c:v>0.98054134963203166</c:v>
                </c:pt>
                <c:pt idx="1423">
                  <c:v>0.98047898216290352</c:v>
                </c:pt>
                <c:pt idx="1424">
                  <c:v>0.98047898216290352</c:v>
                </c:pt>
                <c:pt idx="1425">
                  <c:v>0.98047898216290352</c:v>
                </c:pt>
                <c:pt idx="1426">
                  <c:v>0.98041661469377572</c:v>
                </c:pt>
                <c:pt idx="1427">
                  <c:v>0.98041661469377572</c:v>
                </c:pt>
                <c:pt idx="1428">
                  <c:v>0.98041661469377572</c:v>
                </c:pt>
                <c:pt idx="1429">
                  <c:v>0.98041661469377572</c:v>
                </c:pt>
                <c:pt idx="1430">
                  <c:v>0.98041661469377572</c:v>
                </c:pt>
                <c:pt idx="1431">
                  <c:v>0.98041661469377572</c:v>
                </c:pt>
                <c:pt idx="1432">
                  <c:v>0.98035424722464759</c:v>
                </c:pt>
                <c:pt idx="1433">
                  <c:v>0.98035424722464759</c:v>
                </c:pt>
                <c:pt idx="1434">
                  <c:v>0.98035424722464759</c:v>
                </c:pt>
                <c:pt idx="1435">
                  <c:v>0.98035424722464759</c:v>
                </c:pt>
                <c:pt idx="1436">
                  <c:v>0.98029187975551968</c:v>
                </c:pt>
                <c:pt idx="1437">
                  <c:v>0.98022951228639166</c:v>
                </c:pt>
                <c:pt idx="1438">
                  <c:v>0.98022951228639166</c:v>
                </c:pt>
                <c:pt idx="1439">
                  <c:v>0.98016714481726264</c:v>
                </c:pt>
                <c:pt idx="1440">
                  <c:v>0.98016714481726264</c:v>
                </c:pt>
                <c:pt idx="1441">
                  <c:v>0.98010477734813539</c:v>
                </c:pt>
                <c:pt idx="1442">
                  <c:v>0.98010477734813539</c:v>
                </c:pt>
                <c:pt idx="1443">
                  <c:v>0.98010477734813539</c:v>
                </c:pt>
                <c:pt idx="1444">
                  <c:v>0.98010477734813539</c:v>
                </c:pt>
                <c:pt idx="1445">
                  <c:v>0.98010477734813539</c:v>
                </c:pt>
                <c:pt idx="1446">
                  <c:v>0.98010477734813539</c:v>
                </c:pt>
                <c:pt idx="1447">
                  <c:v>0.98010477734813539</c:v>
                </c:pt>
                <c:pt idx="1448">
                  <c:v>0.98010477734813539</c:v>
                </c:pt>
                <c:pt idx="1449">
                  <c:v>0.98004240987900693</c:v>
                </c:pt>
                <c:pt idx="1450">
                  <c:v>0.98004240987900693</c:v>
                </c:pt>
                <c:pt idx="1451">
                  <c:v>0.98004240987900693</c:v>
                </c:pt>
                <c:pt idx="1452">
                  <c:v>0.98004240987900693</c:v>
                </c:pt>
                <c:pt idx="1453">
                  <c:v>0.98004240987900693</c:v>
                </c:pt>
                <c:pt idx="1454">
                  <c:v>0.97998004240987924</c:v>
                </c:pt>
                <c:pt idx="1455">
                  <c:v>0.97998004240987924</c:v>
                </c:pt>
                <c:pt idx="1456">
                  <c:v>0.97991767494075066</c:v>
                </c:pt>
                <c:pt idx="1457">
                  <c:v>0.97991767494075066</c:v>
                </c:pt>
                <c:pt idx="1458">
                  <c:v>0.97991767494075066</c:v>
                </c:pt>
                <c:pt idx="1459">
                  <c:v>0.97985530747162253</c:v>
                </c:pt>
                <c:pt idx="1460">
                  <c:v>0.97979294000249451</c:v>
                </c:pt>
                <c:pt idx="1461">
                  <c:v>0.97979294000249451</c:v>
                </c:pt>
                <c:pt idx="1462">
                  <c:v>0.97979294000249451</c:v>
                </c:pt>
                <c:pt idx="1463">
                  <c:v>0.97979294000249451</c:v>
                </c:pt>
                <c:pt idx="1464">
                  <c:v>0.97979294000249451</c:v>
                </c:pt>
                <c:pt idx="1465">
                  <c:v>0.97973057253336671</c:v>
                </c:pt>
                <c:pt idx="1466">
                  <c:v>0.97973057253336671</c:v>
                </c:pt>
                <c:pt idx="1467">
                  <c:v>0.97973057253336671</c:v>
                </c:pt>
                <c:pt idx="1468">
                  <c:v>0.97973057253336671</c:v>
                </c:pt>
                <c:pt idx="1469">
                  <c:v>0.97966820506423846</c:v>
                </c:pt>
                <c:pt idx="1470">
                  <c:v>0.97966820506423846</c:v>
                </c:pt>
                <c:pt idx="1471">
                  <c:v>0.97966820506423846</c:v>
                </c:pt>
                <c:pt idx="1472">
                  <c:v>0.97960583759511088</c:v>
                </c:pt>
                <c:pt idx="1473">
                  <c:v>0.97960583759511088</c:v>
                </c:pt>
                <c:pt idx="1474">
                  <c:v>0.97960583759511088</c:v>
                </c:pt>
                <c:pt idx="1475">
                  <c:v>0.97960583759511088</c:v>
                </c:pt>
                <c:pt idx="1476">
                  <c:v>0.97960583759511088</c:v>
                </c:pt>
                <c:pt idx="1477">
                  <c:v>0.97960583759511088</c:v>
                </c:pt>
                <c:pt idx="1478">
                  <c:v>0.97960583759511088</c:v>
                </c:pt>
                <c:pt idx="1479">
                  <c:v>0.97960583759511088</c:v>
                </c:pt>
                <c:pt idx="1480">
                  <c:v>0.97960583759511088</c:v>
                </c:pt>
                <c:pt idx="1481">
                  <c:v>0.97954347012598231</c:v>
                </c:pt>
                <c:pt idx="1482">
                  <c:v>0.97954347012598231</c:v>
                </c:pt>
                <c:pt idx="1483">
                  <c:v>0.97948110265685417</c:v>
                </c:pt>
                <c:pt idx="1484">
                  <c:v>0.9794187351877256</c:v>
                </c:pt>
                <c:pt idx="1485">
                  <c:v>0.9793563677185978</c:v>
                </c:pt>
                <c:pt idx="1486">
                  <c:v>0.9793563677185978</c:v>
                </c:pt>
                <c:pt idx="1487">
                  <c:v>0.9793563677185978</c:v>
                </c:pt>
                <c:pt idx="1488">
                  <c:v>0.9793563677185978</c:v>
                </c:pt>
                <c:pt idx="1489">
                  <c:v>0.9793563677185978</c:v>
                </c:pt>
                <c:pt idx="1490">
                  <c:v>0.97929400024946989</c:v>
                </c:pt>
                <c:pt idx="1491">
                  <c:v>0.97929400024946989</c:v>
                </c:pt>
                <c:pt idx="1492">
                  <c:v>0.97929400024946989</c:v>
                </c:pt>
                <c:pt idx="1493">
                  <c:v>0.97923163278034153</c:v>
                </c:pt>
                <c:pt idx="1494">
                  <c:v>0.97923163278034153</c:v>
                </c:pt>
                <c:pt idx="1495">
                  <c:v>0.97923163278034153</c:v>
                </c:pt>
                <c:pt idx="1496">
                  <c:v>0.97923163278034153</c:v>
                </c:pt>
                <c:pt idx="1497">
                  <c:v>0.97923163278034153</c:v>
                </c:pt>
                <c:pt idx="1498">
                  <c:v>0.97923163278034153</c:v>
                </c:pt>
                <c:pt idx="1499">
                  <c:v>0.97916926531121329</c:v>
                </c:pt>
                <c:pt idx="1500">
                  <c:v>0.97916926531121329</c:v>
                </c:pt>
                <c:pt idx="1501">
                  <c:v>0.97910689784208549</c:v>
                </c:pt>
                <c:pt idx="1502">
                  <c:v>0.97910689784208549</c:v>
                </c:pt>
                <c:pt idx="1503">
                  <c:v>0.97910689784208549</c:v>
                </c:pt>
                <c:pt idx="1504">
                  <c:v>0.97910689784208549</c:v>
                </c:pt>
                <c:pt idx="1505">
                  <c:v>0.97904453037295747</c:v>
                </c:pt>
                <c:pt idx="1506">
                  <c:v>0.97904453037295747</c:v>
                </c:pt>
                <c:pt idx="1507">
                  <c:v>0.97904453037295747</c:v>
                </c:pt>
                <c:pt idx="1508">
                  <c:v>0.97904453037295747</c:v>
                </c:pt>
                <c:pt idx="1509">
                  <c:v>0.97904453037295747</c:v>
                </c:pt>
                <c:pt idx="1510">
                  <c:v>0.97898216290382911</c:v>
                </c:pt>
                <c:pt idx="1511">
                  <c:v>0.97898216290382911</c:v>
                </c:pt>
                <c:pt idx="1512">
                  <c:v>0.97891979543470131</c:v>
                </c:pt>
                <c:pt idx="1513">
                  <c:v>0.9788574279655734</c:v>
                </c:pt>
                <c:pt idx="1514">
                  <c:v>0.97879506049644505</c:v>
                </c:pt>
                <c:pt idx="1515">
                  <c:v>0.97879506049644505</c:v>
                </c:pt>
                <c:pt idx="1516">
                  <c:v>0.97873269302731669</c:v>
                </c:pt>
                <c:pt idx="1517">
                  <c:v>0.97867032555818911</c:v>
                </c:pt>
                <c:pt idx="1518">
                  <c:v>0.97867032555818911</c:v>
                </c:pt>
                <c:pt idx="1519">
                  <c:v>0.97867032555818911</c:v>
                </c:pt>
                <c:pt idx="1520">
                  <c:v>0.97860795808906076</c:v>
                </c:pt>
                <c:pt idx="1521">
                  <c:v>0.97860795808906076</c:v>
                </c:pt>
                <c:pt idx="1522">
                  <c:v>0.97860795808906076</c:v>
                </c:pt>
                <c:pt idx="1523">
                  <c:v>0.97860795808906076</c:v>
                </c:pt>
                <c:pt idx="1524">
                  <c:v>0.97860795808906076</c:v>
                </c:pt>
                <c:pt idx="1525">
                  <c:v>0.97860795808906076</c:v>
                </c:pt>
                <c:pt idx="1526">
                  <c:v>0.97860795808906076</c:v>
                </c:pt>
                <c:pt idx="1527">
                  <c:v>0.97860795808906076</c:v>
                </c:pt>
                <c:pt idx="1528">
                  <c:v>0.97854559061993251</c:v>
                </c:pt>
                <c:pt idx="1529">
                  <c:v>0.97848322315080449</c:v>
                </c:pt>
                <c:pt idx="1530">
                  <c:v>0.97848322315080449</c:v>
                </c:pt>
                <c:pt idx="1531">
                  <c:v>0.97848322315080449</c:v>
                </c:pt>
                <c:pt idx="1532">
                  <c:v>0.97842085568167669</c:v>
                </c:pt>
                <c:pt idx="1533">
                  <c:v>0.97835848821254812</c:v>
                </c:pt>
                <c:pt idx="1534">
                  <c:v>0.97829612074341998</c:v>
                </c:pt>
                <c:pt idx="1535">
                  <c:v>0.97829612074341998</c:v>
                </c:pt>
                <c:pt idx="1536">
                  <c:v>0.97829612074341998</c:v>
                </c:pt>
                <c:pt idx="1537">
                  <c:v>0.97823375327429218</c:v>
                </c:pt>
                <c:pt idx="1538">
                  <c:v>0.97817138580516361</c:v>
                </c:pt>
                <c:pt idx="1539">
                  <c:v>0.97817138580516361</c:v>
                </c:pt>
                <c:pt idx="1540">
                  <c:v>0.97817138580516361</c:v>
                </c:pt>
                <c:pt idx="1541">
                  <c:v>0.97817138580516361</c:v>
                </c:pt>
                <c:pt idx="1542">
                  <c:v>0.97810901833603592</c:v>
                </c:pt>
                <c:pt idx="1543">
                  <c:v>0.97810901833603592</c:v>
                </c:pt>
                <c:pt idx="1544">
                  <c:v>0.97810901833603592</c:v>
                </c:pt>
                <c:pt idx="1545">
                  <c:v>0.97810901833603592</c:v>
                </c:pt>
                <c:pt idx="1546">
                  <c:v>0.97810901833603592</c:v>
                </c:pt>
                <c:pt idx="1547">
                  <c:v>0.97810901833603592</c:v>
                </c:pt>
                <c:pt idx="1548">
                  <c:v>0.97810901833603592</c:v>
                </c:pt>
                <c:pt idx="1549">
                  <c:v>0.97810901833603592</c:v>
                </c:pt>
                <c:pt idx="1550">
                  <c:v>0.97810901833603592</c:v>
                </c:pt>
                <c:pt idx="1551">
                  <c:v>0.97810901833603592</c:v>
                </c:pt>
                <c:pt idx="1552">
                  <c:v>0.97810901833603592</c:v>
                </c:pt>
                <c:pt idx="1553">
                  <c:v>0.97810901833603592</c:v>
                </c:pt>
                <c:pt idx="1554">
                  <c:v>0.97810901833603592</c:v>
                </c:pt>
                <c:pt idx="1555">
                  <c:v>0.97804665086690756</c:v>
                </c:pt>
                <c:pt idx="1556">
                  <c:v>0.97804665086690756</c:v>
                </c:pt>
                <c:pt idx="1557">
                  <c:v>0.97804665086690756</c:v>
                </c:pt>
                <c:pt idx="1558">
                  <c:v>0.97804665086690756</c:v>
                </c:pt>
                <c:pt idx="1559">
                  <c:v>0.97798428339777976</c:v>
                </c:pt>
                <c:pt idx="1560">
                  <c:v>0.97798428339777976</c:v>
                </c:pt>
                <c:pt idx="1561">
                  <c:v>0.97798428339777976</c:v>
                </c:pt>
                <c:pt idx="1562">
                  <c:v>0.97792191592865152</c:v>
                </c:pt>
                <c:pt idx="1563">
                  <c:v>0.97792191592865152</c:v>
                </c:pt>
                <c:pt idx="1564">
                  <c:v>0.97792191592865152</c:v>
                </c:pt>
                <c:pt idx="1565">
                  <c:v>0.97792191592865152</c:v>
                </c:pt>
                <c:pt idx="1566">
                  <c:v>0.97785954845952361</c:v>
                </c:pt>
                <c:pt idx="1567">
                  <c:v>0.97785954845952361</c:v>
                </c:pt>
                <c:pt idx="1568">
                  <c:v>0.97779718099039536</c:v>
                </c:pt>
                <c:pt idx="1569">
                  <c:v>0.97779718099039536</c:v>
                </c:pt>
                <c:pt idx="1570">
                  <c:v>0.97773481352126734</c:v>
                </c:pt>
                <c:pt idx="1571">
                  <c:v>0.97767244605213921</c:v>
                </c:pt>
                <c:pt idx="1572">
                  <c:v>0.97767244605213921</c:v>
                </c:pt>
                <c:pt idx="1573">
                  <c:v>0.9776100785830113</c:v>
                </c:pt>
                <c:pt idx="1574">
                  <c:v>0.97754771111388328</c:v>
                </c:pt>
                <c:pt idx="1575">
                  <c:v>0.97754771111388328</c:v>
                </c:pt>
                <c:pt idx="1576">
                  <c:v>0.97754771111388328</c:v>
                </c:pt>
                <c:pt idx="1577">
                  <c:v>0.9774853436447547</c:v>
                </c:pt>
                <c:pt idx="1578">
                  <c:v>0.97742297617562657</c:v>
                </c:pt>
                <c:pt idx="1579">
                  <c:v>0.97742297617562657</c:v>
                </c:pt>
                <c:pt idx="1580">
                  <c:v>0.97742297617562657</c:v>
                </c:pt>
                <c:pt idx="1581">
                  <c:v>0.97742297617562657</c:v>
                </c:pt>
                <c:pt idx="1582">
                  <c:v>0.97742297617562657</c:v>
                </c:pt>
                <c:pt idx="1583">
                  <c:v>0.97742297617562657</c:v>
                </c:pt>
                <c:pt idx="1584">
                  <c:v>0.97742297617562657</c:v>
                </c:pt>
                <c:pt idx="1585">
                  <c:v>0.97742297617562657</c:v>
                </c:pt>
                <c:pt idx="1586">
                  <c:v>0.97742297617562657</c:v>
                </c:pt>
                <c:pt idx="1587">
                  <c:v>0.97742297617562657</c:v>
                </c:pt>
                <c:pt idx="1588">
                  <c:v>0.97742297617562657</c:v>
                </c:pt>
                <c:pt idx="1589">
                  <c:v>0.97742297617562657</c:v>
                </c:pt>
                <c:pt idx="1590">
                  <c:v>0.97742297617562657</c:v>
                </c:pt>
                <c:pt idx="1591">
                  <c:v>0.97742297617562657</c:v>
                </c:pt>
                <c:pt idx="1592">
                  <c:v>0.97736060870649843</c:v>
                </c:pt>
                <c:pt idx="1593">
                  <c:v>0.97736060870649843</c:v>
                </c:pt>
                <c:pt idx="1594">
                  <c:v>0.97736060870649843</c:v>
                </c:pt>
                <c:pt idx="1595">
                  <c:v>0.97729824123737052</c:v>
                </c:pt>
                <c:pt idx="1596">
                  <c:v>0.9772358737682425</c:v>
                </c:pt>
                <c:pt idx="1597">
                  <c:v>0.9772358737682425</c:v>
                </c:pt>
                <c:pt idx="1598">
                  <c:v>0.9772358737682425</c:v>
                </c:pt>
                <c:pt idx="1599">
                  <c:v>0.9772358737682425</c:v>
                </c:pt>
                <c:pt idx="1600">
                  <c:v>0.9772358737682425</c:v>
                </c:pt>
                <c:pt idx="1601">
                  <c:v>0.97717350629911459</c:v>
                </c:pt>
                <c:pt idx="1602">
                  <c:v>0.97717350629911459</c:v>
                </c:pt>
                <c:pt idx="1603">
                  <c:v>0.97717350629911459</c:v>
                </c:pt>
                <c:pt idx="1604">
                  <c:v>0.97711113882998601</c:v>
                </c:pt>
                <c:pt idx="1605">
                  <c:v>0.97704877136085821</c:v>
                </c:pt>
                <c:pt idx="1606">
                  <c:v>0.97698640389172986</c:v>
                </c:pt>
                <c:pt idx="1607">
                  <c:v>0.97692403642260195</c:v>
                </c:pt>
                <c:pt idx="1608">
                  <c:v>0.97692403642260195</c:v>
                </c:pt>
                <c:pt idx="1609">
                  <c:v>0.97686166895347382</c:v>
                </c:pt>
                <c:pt idx="1610">
                  <c:v>0.97686166895347382</c:v>
                </c:pt>
                <c:pt idx="1611">
                  <c:v>0.97679930148434579</c:v>
                </c:pt>
                <c:pt idx="1612">
                  <c:v>0.97673693401521744</c:v>
                </c:pt>
                <c:pt idx="1613">
                  <c:v>0.97667456654608964</c:v>
                </c:pt>
                <c:pt idx="1614">
                  <c:v>0.97667456654608964</c:v>
                </c:pt>
                <c:pt idx="1615">
                  <c:v>0.97661219907696106</c:v>
                </c:pt>
                <c:pt idx="1616">
                  <c:v>0.97661219907696106</c:v>
                </c:pt>
                <c:pt idx="1617">
                  <c:v>0.9765498316078336</c:v>
                </c:pt>
                <c:pt idx="1618">
                  <c:v>0.9765498316078336</c:v>
                </c:pt>
                <c:pt idx="1619">
                  <c:v>0.9765498316078336</c:v>
                </c:pt>
                <c:pt idx="1620">
                  <c:v>0.9765498316078336</c:v>
                </c:pt>
                <c:pt idx="1621">
                  <c:v>0.97648746413870502</c:v>
                </c:pt>
                <c:pt idx="1622">
                  <c:v>0.97648746413870502</c:v>
                </c:pt>
                <c:pt idx="1623">
                  <c:v>0.97648746413870502</c:v>
                </c:pt>
                <c:pt idx="1624">
                  <c:v>0.97642509666957755</c:v>
                </c:pt>
                <c:pt idx="1625">
                  <c:v>0.97642509666957755</c:v>
                </c:pt>
                <c:pt idx="1626">
                  <c:v>0.97642509666957755</c:v>
                </c:pt>
                <c:pt idx="1627">
                  <c:v>0.97636272920044864</c:v>
                </c:pt>
                <c:pt idx="1628">
                  <c:v>0.97636272920044864</c:v>
                </c:pt>
                <c:pt idx="1629">
                  <c:v>0.97636272920044864</c:v>
                </c:pt>
                <c:pt idx="1630">
                  <c:v>0.97636272920044864</c:v>
                </c:pt>
                <c:pt idx="1631">
                  <c:v>0.97636272920044864</c:v>
                </c:pt>
                <c:pt idx="1632">
                  <c:v>0.97636272920044864</c:v>
                </c:pt>
                <c:pt idx="1633">
                  <c:v>0.97636272920044864</c:v>
                </c:pt>
                <c:pt idx="1634">
                  <c:v>0.97636272920044864</c:v>
                </c:pt>
                <c:pt idx="1635">
                  <c:v>0.97630036173132029</c:v>
                </c:pt>
                <c:pt idx="1636">
                  <c:v>0.97630036173132029</c:v>
                </c:pt>
                <c:pt idx="1637">
                  <c:v>0.97630036173132029</c:v>
                </c:pt>
                <c:pt idx="1638">
                  <c:v>0.97630036173132029</c:v>
                </c:pt>
                <c:pt idx="1639">
                  <c:v>0.97630036173132029</c:v>
                </c:pt>
                <c:pt idx="1640">
                  <c:v>0.97630036173132029</c:v>
                </c:pt>
                <c:pt idx="1641">
                  <c:v>0.97630036173132029</c:v>
                </c:pt>
                <c:pt idx="1642">
                  <c:v>0.97630036173132029</c:v>
                </c:pt>
                <c:pt idx="1643">
                  <c:v>0.97630036173132029</c:v>
                </c:pt>
                <c:pt idx="1644">
                  <c:v>0.97630036173132029</c:v>
                </c:pt>
                <c:pt idx="1645">
                  <c:v>0.9762379942621926</c:v>
                </c:pt>
                <c:pt idx="1646">
                  <c:v>0.9762379942621926</c:v>
                </c:pt>
                <c:pt idx="1647">
                  <c:v>0.9762379942621926</c:v>
                </c:pt>
                <c:pt idx="1648">
                  <c:v>0.9762379942621926</c:v>
                </c:pt>
                <c:pt idx="1649">
                  <c:v>0.9762379942621926</c:v>
                </c:pt>
                <c:pt idx="1650">
                  <c:v>0.97617562679306469</c:v>
                </c:pt>
                <c:pt idx="1651">
                  <c:v>0.97617562679306469</c:v>
                </c:pt>
                <c:pt idx="1652">
                  <c:v>0.97617562679306469</c:v>
                </c:pt>
                <c:pt idx="1653">
                  <c:v>0.97617562679306469</c:v>
                </c:pt>
                <c:pt idx="1654">
                  <c:v>0.97617562679306469</c:v>
                </c:pt>
                <c:pt idx="1655">
                  <c:v>0.97617562679306469</c:v>
                </c:pt>
                <c:pt idx="1656">
                  <c:v>0.97617562679306469</c:v>
                </c:pt>
                <c:pt idx="1657">
                  <c:v>0.97611325932393656</c:v>
                </c:pt>
                <c:pt idx="1658">
                  <c:v>0.97611325932393656</c:v>
                </c:pt>
                <c:pt idx="1659">
                  <c:v>0.97605089185480853</c:v>
                </c:pt>
                <c:pt idx="1660">
                  <c:v>0.97605089185480853</c:v>
                </c:pt>
                <c:pt idx="1661">
                  <c:v>0.97605089185480853</c:v>
                </c:pt>
                <c:pt idx="1662">
                  <c:v>0.9759885243856804</c:v>
                </c:pt>
                <c:pt idx="1663">
                  <c:v>0.9759885243856804</c:v>
                </c:pt>
                <c:pt idx="1664">
                  <c:v>0.97592615691655238</c:v>
                </c:pt>
                <c:pt idx="1665">
                  <c:v>0.97592615691655238</c:v>
                </c:pt>
                <c:pt idx="1666">
                  <c:v>0.9758637894474238</c:v>
                </c:pt>
                <c:pt idx="1667">
                  <c:v>0.9758637894474238</c:v>
                </c:pt>
                <c:pt idx="1668">
                  <c:v>0.97580142197829611</c:v>
                </c:pt>
                <c:pt idx="1669">
                  <c:v>0.97580142197829611</c:v>
                </c:pt>
                <c:pt idx="1670">
                  <c:v>0.97580142197829611</c:v>
                </c:pt>
                <c:pt idx="1671">
                  <c:v>0.97580142197829611</c:v>
                </c:pt>
                <c:pt idx="1672">
                  <c:v>0.97580142197829611</c:v>
                </c:pt>
                <c:pt idx="1673">
                  <c:v>0.97580142197829611</c:v>
                </c:pt>
                <c:pt idx="1674">
                  <c:v>0.97580142197829611</c:v>
                </c:pt>
                <c:pt idx="1675">
                  <c:v>0.97580142197829611</c:v>
                </c:pt>
                <c:pt idx="1676">
                  <c:v>0.9757390545091682</c:v>
                </c:pt>
                <c:pt idx="1677">
                  <c:v>0.9757390545091682</c:v>
                </c:pt>
                <c:pt idx="1678">
                  <c:v>0.97567668704003996</c:v>
                </c:pt>
                <c:pt idx="1679">
                  <c:v>0.9756143195709116</c:v>
                </c:pt>
                <c:pt idx="1680">
                  <c:v>0.9756143195709116</c:v>
                </c:pt>
                <c:pt idx="1681">
                  <c:v>0.9756143195709116</c:v>
                </c:pt>
                <c:pt idx="1682">
                  <c:v>0.9756143195709116</c:v>
                </c:pt>
                <c:pt idx="1683">
                  <c:v>0.97555195210178369</c:v>
                </c:pt>
                <c:pt idx="1684">
                  <c:v>0.97555195210178369</c:v>
                </c:pt>
                <c:pt idx="1685">
                  <c:v>0.97555195210178369</c:v>
                </c:pt>
                <c:pt idx="1686">
                  <c:v>0.97555195210178369</c:v>
                </c:pt>
                <c:pt idx="1687">
                  <c:v>0.97548958463265523</c:v>
                </c:pt>
                <c:pt idx="1688">
                  <c:v>0.97542721716352765</c:v>
                </c:pt>
                <c:pt idx="1689">
                  <c:v>0.97542721716352765</c:v>
                </c:pt>
                <c:pt idx="1690">
                  <c:v>0.97536484969439941</c:v>
                </c:pt>
                <c:pt idx="1691">
                  <c:v>0.97530248222527127</c:v>
                </c:pt>
                <c:pt idx="1692">
                  <c:v>0.97524011475614292</c:v>
                </c:pt>
                <c:pt idx="1693">
                  <c:v>0.97524011475614292</c:v>
                </c:pt>
                <c:pt idx="1694">
                  <c:v>0.97524011475614292</c:v>
                </c:pt>
                <c:pt idx="1695">
                  <c:v>0.9751777472870149</c:v>
                </c:pt>
                <c:pt idx="1696">
                  <c:v>0.97511537981788676</c:v>
                </c:pt>
                <c:pt idx="1697">
                  <c:v>0.97511537981788676</c:v>
                </c:pt>
                <c:pt idx="1698">
                  <c:v>0.97511537981788676</c:v>
                </c:pt>
                <c:pt idx="1699">
                  <c:v>0.97505301234875885</c:v>
                </c:pt>
                <c:pt idx="1700">
                  <c:v>0.97505301234875885</c:v>
                </c:pt>
                <c:pt idx="1701">
                  <c:v>0.97499064487963061</c:v>
                </c:pt>
                <c:pt idx="1702">
                  <c:v>0.97492827741050292</c:v>
                </c:pt>
                <c:pt idx="1703">
                  <c:v>0.97492827741050292</c:v>
                </c:pt>
                <c:pt idx="1704">
                  <c:v>0.97492827741050292</c:v>
                </c:pt>
                <c:pt idx="1705">
                  <c:v>0.97486590994137456</c:v>
                </c:pt>
                <c:pt idx="1706">
                  <c:v>0.97486590994137456</c:v>
                </c:pt>
                <c:pt idx="1707">
                  <c:v>0.97486590994137456</c:v>
                </c:pt>
                <c:pt idx="1708">
                  <c:v>0.97486590994137456</c:v>
                </c:pt>
                <c:pt idx="1709">
                  <c:v>0.97486590994137456</c:v>
                </c:pt>
                <c:pt idx="1710">
                  <c:v>0.97486590994137456</c:v>
                </c:pt>
                <c:pt idx="1711">
                  <c:v>0.97486590994137456</c:v>
                </c:pt>
                <c:pt idx="1712">
                  <c:v>0.97486590994137456</c:v>
                </c:pt>
                <c:pt idx="1713">
                  <c:v>0.97480354247224621</c:v>
                </c:pt>
                <c:pt idx="1714">
                  <c:v>0.97480354247224621</c:v>
                </c:pt>
                <c:pt idx="1715">
                  <c:v>0.97480354247224621</c:v>
                </c:pt>
                <c:pt idx="1716">
                  <c:v>0.97474117500311863</c:v>
                </c:pt>
                <c:pt idx="1717">
                  <c:v>0.97474117500311863</c:v>
                </c:pt>
                <c:pt idx="1718">
                  <c:v>0.97467880753399072</c:v>
                </c:pt>
                <c:pt idx="1719">
                  <c:v>0.97467880753399072</c:v>
                </c:pt>
                <c:pt idx="1720">
                  <c:v>0.97467880753399072</c:v>
                </c:pt>
                <c:pt idx="1721">
                  <c:v>0.97461644006486192</c:v>
                </c:pt>
                <c:pt idx="1722">
                  <c:v>0.97461644006486192</c:v>
                </c:pt>
                <c:pt idx="1723">
                  <c:v>0.97461644006486192</c:v>
                </c:pt>
                <c:pt idx="1724">
                  <c:v>0.97455407259573401</c:v>
                </c:pt>
                <c:pt idx="1725">
                  <c:v>0.97449170512660577</c:v>
                </c:pt>
                <c:pt idx="1726">
                  <c:v>0.97442933765747808</c:v>
                </c:pt>
                <c:pt idx="1727">
                  <c:v>0.97442933765747808</c:v>
                </c:pt>
                <c:pt idx="1728">
                  <c:v>0.97436697018834939</c:v>
                </c:pt>
                <c:pt idx="1729">
                  <c:v>0.97436697018834939</c:v>
                </c:pt>
                <c:pt idx="1730">
                  <c:v>0.97430460271922159</c:v>
                </c:pt>
                <c:pt idx="1731">
                  <c:v>0.97424223525009368</c:v>
                </c:pt>
                <c:pt idx="1732">
                  <c:v>0.97424223525009368</c:v>
                </c:pt>
                <c:pt idx="1733">
                  <c:v>0.97424223525009368</c:v>
                </c:pt>
                <c:pt idx="1734">
                  <c:v>0.97424223525009368</c:v>
                </c:pt>
                <c:pt idx="1735">
                  <c:v>0.97424223525009368</c:v>
                </c:pt>
                <c:pt idx="1736">
                  <c:v>0.97417986778096521</c:v>
                </c:pt>
                <c:pt idx="1737">
                  <c:v>0.97417986778096521</c:v>
                </c:pt>
                <c:pt idx="1738">
                  <c:v>0.97417986778096521</c:v>
                </c:pt>
                <c:pt idx="1739">
                  <c:v>0.97417986778096521</c:v>
                </c:pt>
                <c:pt idx="1740">
                  <c:v>0.97417986778096521</c:v>
                </c:pt>
                <c:pt idx="1741">
                  <c:v>0.97417986778096521</c:v>
                </c:pt>
                <c:pt idx="1742">
                  <c:v>0.97417986778096521</c:v>
                </c:pt>
                <c:pt idx="1743">
                  <c:v>0.97417986778096521</c:v>
                </c:pt>
                <c:pt idx="1744">
                  <c:v>0.97411750031183708</c:v>
                </c:pt>
                <c:pt idx="1745">
                  <c:v>0.97405513284270928</c:v>
                </c:pt>
                <c:pt idx="1746">
                  <c:v>0.97399276537358115</c:v>
                </c:pt>
                <c:pt idx="1747">
                  <c:v>0.97399276537358115</c:v>
                </c:pt>
                <c:pt idx="1748">
                  <c:v>0.97399276537358115</c:v>
                </c:pt>
                <c:pt idx="1749">
                  <c:v>0.97399276537358115</c:v>
                </c:pt>
                <c:pt idx="1750">
                  <c:v>0.97399276537358115</c:v>
                </c:pt>
                <c:pt idx="1751">
                  <c:v>0.97399276537358115</c:v>
                </c:pt>
                <c:pt idx="1752">
                  <c:v>0.97399276537358115</c:v>
                </c:pt>
                <c:pt idx="1753">
                  <c:v>0.97393039790445279</c:v>
                </c:pt>
                <c:pt idx="1754">
                  <c:v>0.97393039790445279</c:v>
                </c:pt>
                <c:pt idx="1755">
                  <c:v>0.97393039790445279</c:v>
                </c:pt>
                <c:pt idx="1756">
                  <c:v>0.97393039790445279</c:v>
                </c:pt>
                <c:pt idx="1757">
                  <c:v>0.97393039790445279</c:v>
                </c:pt>
                <c:pt idx="1758">
                  <c:v>0.97386803043532488</c:v>
                </c:pt>
                <c:pt idx="1759">
                  <c:v>0.97386803043532488</c:v>
                </c:pt>
                <c:pt idx="1760">
                  <c:v>0.97380566296619708</c:v>
                </c:pt>
                <c:pt idx="1761">
                  <c:v>0.97374329549706851</c:v>
                </c:pt>
                <c:pt idx="1762">
                  <c:v>0.97368092802794026</c:v>
                </c:pt>
                <c:pt idx="1763">
                  <c:v>0.97361856055881268</c:v>
                </c:pt>
                <c:pt idx="1764">
                  <c:v>0.97355619308968422</c:v>
                </c:pt>
                <c:pt idx="1765">
                  <c:v>0.97349382562055631</c:v>
                </c:pt>
                <c:pt idx="1766">
                  <c:v>0.97349382562055631</c:v>
                </c:pt>
                <c:pt idx="1767">
                  <c:v>0.97343145815142818</c:v>
                </c:pt>
                <c:pt idx="1768">
                  <c:v>0.97343145815142818</c:v>
                </c:pt>
                <c:pt idx="1769">
                  <c:v>0.97343145815142818</c:v>
                </c:pt>
                <c:pt idx="1770">
                  <c:v>0.97343145815142818</c:v>
                </c:pt>
                <c:pt idx="1771">
                  <c:v>0.97343145815142818</c:v>
                </c:pt>
                <c:pt idx="1772">
                  <c:v>0.97343145815142818</c:v>
                </c:pt>
                <c:pt idx="1773">
                  <c:v>0.97343145815142818</c:v>
                </c:pt>
                <c:pt idx="1774">
                  <c:v>0.97336909068229993</c:v>
                </c:pt>
                <c:pt idx="1775">
                  <c:v>0.97330672321317202</c:v>
                </c:pt>
                <c:pt idx="1776">
                  <c:v>0.97330672321317202</c:v>
                </c:pt>
                <c:pt idx="1777">
                  <c:v>0.97330672321317202</c:v>
                </c:pt>
                <c:pt idx="1778">
                  <c:v>0.97330672321317202</c:v>
                </c:pt>
                <c:pt idx="1779">
                  <c:v>0.97324435574404367</c:v>
                </c:pt>
                <c:pt idx="1780">
                  <c:v>0.97324435574404367</c:v>
                </c:pt>
                <c:pt idx="1781">
                  <c:v>0.97318198827491542</c:v>
                </c:pt>
                <c:pt idx="1782">
                  <c:v>0.97318198827491542</c:v>
                </c:pt>
                <c:pt idx="1783">
                  <c:v>0.97318198827491542</c:v>
                </c:pt>
                <c:pt idx="1784">
                  <c:v>0.97318198827491542</c:v>
                </c:pt>
                <c:pt idx="1785">
                  <c:v>0.97318198827491542</c:v>
                </c:pt>
                <c:pt idx="1786">
                  <c:v>0.97318198827491542</c:v>
                </c:pt>
                <c:pt idx="1787">
                  <c:v>0.97311962080578751</c:v>
                </c:pt>
                <c:pt idx="1788">
                  <c:v>0.97311962080578751</c:v>
                </c:pt>
                <c:pt idx="1789">
                  <c:v>0.97311962080578751</c:v>
                </c:pt>
                <c:pt idx="1790">
                  <c:v>0.97311962080578751</c:v>
                </c:pt>
                <c:pt idx="1791">
                  <c:v>0.97305725333665949</c:v>
                </c:pt>
                <c:pt idx="1792">
                  <c:v>0.97305725333665949</c:v>
                </c:pt>
                <c:pt idx="1793">
                  <c:v>0.97299488586753147</c:v>
                </c:pt>
                <c:pt idx="1794">
                  <c:v>0.97293251839840345</c:v>
                </c:pt>
                <c:pt idx="1795">
                  <c:v>0.97293251839840345</c:v>
                </c:pt>
                <c:pt idx="1796">
                  <c:v>0.97293251839840345</c:v>
                </c:pt>
                <c:pt idx="1797">
                  <c:v>0.97293251839840345</c:v>
                </c:pt>
                <c:pt idx="1798">
                  <c:v>0.97293251839840345</c:v>
                </c:pt>
                <c:pt idx="1799">
                  <c:v>0.97287015092927531</c:v>
                </c:pt>
                <c:pt idx="1800">
                  <c:v>0.97280778346014718</c:v>
                </c:pt>
                <c:pt idx="1801">
                  <c:v>0.97280778346014718</c:v>
                </c:pt>
                <c:pt idx="1802">
                  <c:v>0.97280778346014718</c:v>
                </c:pt>
                <c:pt idx="1803">
                  <c:v>0.97280778346014718</c:v>
                </c:pt>
                <c:pt idx="1804">
                  <c:v>0.97280778346014718</c:v>
                </c:pt>
                <c:pt idx="1805">
                  <c:v>0.97280778346014718</c:v>
                </c:pt>
                <c:pt idx="1806">
                  <c:v>0.97280778346014718</c:v>
                </c:pt>
                <c:pt idx="1807">
                  <c:v>0.97280778346014718</c:v>
                </c:pt>
                <c:pt idx="1808">
                  <c:v>0.97280778346014718</c:v>
                </c:pt>
                <c:pt idx="1809">
                  <c:v>0.97280778346014718</c:v>
                </c:pt>
                <c:pt idx="1810">
                  <c:v>0.97280778346014718</c:v>
                </c:pt>
                <c:pt idx="1811">
                  <c:v>0.97274541599101905</c:v>
                </c:pt>
                <c:pt idx="1812">
                  <c:v>0.97268304852189102</c:v>
                </c:pt>
                <c:pt idx="1813">
                  <c:v>0.97262068105276267</c:v>
                </c:pt>
                <c:pt idx="1814">
                  <c:v>0.97262068105276267</c:v>
                </c:pt>
                <c:pt idx="1815">
                  <c:v>0.97262068105276267</c:v>
                </c:pt>
                <c:pt idx="1816">
                  <c:v>0.97255831358363476</c:v>
                </c:pt>
                <c:pt idx="1817">
                  <c:v>0.97255831358363476</c:v>
                </c:pt>
                <c:pt idx="1818">
                  <c:v>0.97249594611450663</c:v>
                </c:pt>
                <c:pt idx="1819">
                  <c:v>0.97249594611450663</c:v>
                </c:pt>
                <c:pt idx="1820">
                  <c:v>0.97249594611450663</c:v>
                </c:pt>
                <c:pt idx="1821">
                  <c:v>0.97249594611450663</c:v>
                </c:pt>
                <c:pt idx="1822">
                  <c:v>0.97249594611450663</c:v>
                </c:pt>
                <c:pt idx="1823">
                  <c:v>0.97249594611450663</c:v>
                </c:pt>
                <c:pt idx="1824">
                  <c:v>0.97249594611450663</c:v>
                </c:pt>
                <c:pt idx="1825">
                  <c:v>0.97243357864537849</c:v>
                </c:pt>
                <c:pt idx="1826">
                  <c:v>0.97237121117625047</c:v>
                </c:pt>
                <c:pt idx="1827">
                  <c:v>0.97237121117625047</c:v>
                </c:pt>
                <c:pt idx="1828">
                  <c:v>0.97230884370712212</c:v>
                </c:pt>
                <c:pt idx="1829">
                  <c:v>0.97230884370712212</c:v>
                </c:pt>
                <c:pt idx="1830">
                  <c:v>0.97224647623799432</c:v>
                </c:pt>
                <c:pt idx="1831">
                  <c:v>0.97224647623799432</c:v>
                </c:pt>
                <c:pt idx="1832">
                  <c:v>0.97224647623799432</c:v>
                </c:pt>
                <c:pt idx="1833">
                  <c:v>0.97224647623799432</c:v>
                </c:pt>
                <c:pt idx="1834">
                  <c:v>0.97224647623799432</c:v>
                </c:pt>
                <c:pt idx="1835">
                  <c:v>0.97224647623799432</c:v>
                </c:pt>
                <c:pt idx="1836">
                  <c:v>0.97218410876886596</c:v>
                </c:pt>
                <c:pt idx="1837">
                  <c:v>0.97218410876886596</c:v>
                </c:pt>
                <c:pt idx="1838">
                  <c:v>0.97212174129973783</c:v>
                </c:pt>
                <c:pt idx="1839">
                  <c:v>0.97212174129973783</c:v>
                </c:pt>
                <c:pt idx="1840">
                  <c:v>0.97212174129973783</c:v>
                </c:pt>
                <c:pt idx="1841">
                  <c:v>0.97212174129973783</c:v>
                </c:pt>
                <c:pt idx="1842">
                  <c:v>0.9720593738306097</c:v>
                </c:pt>
                <c:pt idx="1843">
                  <c:v>0.9720593738306097</c:v>
                </c:pt>
                <c:pt idx="1844">
                  <c:v>0.9720593738306097</c:v>
                </c:pt>
                <c:pt idx="1845">
                  <c:v>0.97199700636148212</c:v>
                </c:pt>
                <c:pt idx="1846">
                  <c:v>0.97199700636148212</c:v>
                </c:pt>
                <c:pt idx="1847">
                  <c:v>0.97199700636148212</c:v>
                </c:pt>
                <c:pt idx="1848">
                  <c:v>0.97199700636148212</c:v>
                </c:pt>
                <c:pt idx="1849">
                  <c:v>0.97199700636148212</c:v>
                </c:pt>
                <c:pt idx="1850">
                  <c:v>0.97199700636148212</c:v>
                </c:pt>
                <c:pt idx="1851">
                  <c:v>0.97199700636148212</c:v>
                </c:pt>
                <c:pt idx="1852">
                  <c:v>0.97199700636148212</c:v>
                </c:pt>
                <c:pt idx="1853">
                  <c:v>0.97199700636148212</c:v>
                </c:pt>
                <c:pt idx="1854">
                  <c:v>0.97193463889235343</c:v>
                </c:pt>
                <c:pt idx="1855">
                  <c:v>0.97193463889235343</c:v>
                </c:pt>
                <c:pt idx="1856">
                  <c:v>0.97193463889235343</c:v>
                </c:pt>
                <c:pt idx="1857">
                  <c:v>0.97193463889235343</c:v>
                </c:pt>
                <c:pt idx="1858">
                  <c:v>0.97193463889235343</c:v>
                </c:pt>
                <c:pt idx="1859">
                  <c:v>0.97193463889235343</c:v>
                </c:pt>
                <c:pt idx="1860">
                  <c:v>0.97193463889235343</c:v>
                </c:pt>
                <c:pt idx="1861">
                  <c:v>0.97193463889235343</c:v>
                </c:pt>
                <c:pt idx="1862">
                  <c:v>0.97187227142322552</c:v>
                </c:pt>
                <c:pt idx="1863">
                  <c:v>0.97180990395409761</c:v>
                </c:pt>
                <c:pt idx="1864">
                  <c:v>0.97180990395409761</c:v>
                </c:pt>
                <c:pt idx="1865">
                  <c:v>0.97180990395409761</c:v>
                </c:pt>
                <c:pt idx="1866">
                  <c:v>0.97180990395409761</c:v>
                </c:pt>
                <c:pt idx="1867">
                  <c:v>0.97180990395409761</c:v>
                </c:pt>
                <c:pt idx="1868">
                  <c:v>0.97180990395409761</c:v>
                </c:pt>
                <c:pt idx="1869">
                  <c:v>0.97180990395409761</c:v>
                </c:pt>
                <c:pt idx="1870">
                  <c:v>0.97180990395409761</c:v>
                </c:pt>
                <c:pt idx="1871">
                  <c:v>0.97180990395409761</c:v>
                </c:pt>
                <c:pt idx="1872">
                  <c:v>0.97180990395409761</c:v>
                </c:pt>
                <c:pt idx="1873">
                  <c:v>0.9717475364849697</c:v>
                </c:pt>
                <c:pt idx="1874">
                  <c:v>0.9717475364849697</c:v>
                </c:pt>
                <c:pt idx="1875">
                  <c:v>0.9717475364849697</c:v>
                </c:pt>
                <c:pt idx="1876">
                  <c:v>0.9717475364849697</c:v>
                </c:pt>
                <c:pt idx="1877">
                  <c:v>0.9717475364849697</c:v>
                </c:pt>
                <c:pt idx="1878">
                  <c:v>0.97168516901584112</c:v>
                </c:pt>
                <c:pt idx="1879">
                  <c:v>0.97168516901584112</c:v>
                </c:pt>
                <c:pt idx="1880">
                  <c:v>0.97162280154671321</c:v>
                </c:pt>
                <c:pt idx="1881">
                  <c:v>0.97156043407758519</c:v>
                </c:pt>
                <c:pt idx="1882">
                  <c:v>0.97156043407758519</c:v>
                </c:pt>
                <c:pt idx="1883">
                  <c:v>0.97156043407758519</c:v>
                </c:pt>
                <c:pt idx="1884">
                  <c:v>0.97149806660845728</c:v>
                </c:pt>
                <c:pt idx="1885">
                  <c:v>0.97149806660845728</c:v>
                </c:pt>
                <c:pt idx="1886">
                  <c:v>0.97149806660845728</c:v>
                </c:pt>
                <c:pt idx="1887">
                  <c:v>0.9714356991393287</c:v>
                </c:pt>
                <c:pt idx="1888">
                  <c:v>0.9714356991393287</c:v>
                </c:pt>
                <c:pt idx="1889">
                  <c:v>0.9714356991393287</c:v>
                </c:pt>
                <c:pt idx="1890">
                  <c:v>0.9714356991393287</c:v>
                </c:pt>
                <c:pt idx="1891">
                  <c:v>0.9714356991393287</c:v>
                </c:pt>
                <c:pt idx="1892">
                  <c:v>0.97137333167020057</c:v>
                </c:pt>
                <c:pt idx="1893">
                  <c:v>0.97131096420107255</c:v>
                </c:pt>
                <c:pt idx="1894">
                  <c:v>0.9712485967319443</c:v>
                </c:pt>
                <c:pt idx="1895">
                  <c:v>0.9712485967319443</c:v>
                </c:pt>
                <c:pt idx="1896">
                  <c:v>0.9712485967319443</c:v>
                </c:pt>
                <c:pt idx="1897">
                  <c:v>0.9712485967319443</c:v>
                </c:pt>
                <c:pt idx="1898">
                  <c:v>0.97118622926281628</c:v>
                </c:pt>
                <c:pt idx="1899">
                  <c:v>0.97118622926281628</c:v>
                </c:pt>
                <c:pt idx="1900">
                  <c:v>0.97118622926281628</c:v>
                </c:pt>
                <c:pt idx="1901">
                  <c:v>0.97118622926281628</c:v>
                </c:pt>
                <c:pt idx="1902">
                  <c:v>0.97118622926281628</c:v>
                </c:pt>
                <c:pt idx="1903">
                  <c:v>0.97112386179368837</c:v>
                </c:pt>
                <c:pt idx="1904">
                  <c:v>0.97112386179368837</c:v>
                </c:pt>
                <c:pt idx="1905">
                  <c:v>0.97112386179368837</c:v>
                </c:pt>
                <c:pt idx="1906">
                  <c:v>0.97112386179368837</c:v>
                </c:pt>
                <c:pt idx="1907">
                  <c:v>0.97112386179368837</c:v>
                </c:pt>
                <c:pt idx="1908">
                  <c:v>0.97112386179368837</c:v>
                </c:pt>
                <c:pt idx="1909">
                  <c:v>0.97106149432456035</c:v>
                </c:pt>
                <c:pt idx="1910">
                  <c:v>0.97106149432456035</c:v>
                </c:pt>
                <c:pt idx="1911">
                  <c:v>0.97106149432456035</c:v>
                </c:pt>
                <c:pt idx="1912">
                  <c:v>0.97106149432456035</c:v>
                </c:pt>
                <c:pt idx="1913">
                  <c:v>0.97099912685543222</c:v>
                </c:pt>
                <c:pt idx="1914">
                  <c:v>0.97099912685543222</c:v>
                </c:pt>
                <c:pt idx="1915">
                  <c:v>0.97099912685543222</c:v>
                </c:pt>
                <c:pt idx="1916">
                  <c:v>0.97099912685543222</c:v>
                </c:pt>
                <c:pt idx="1917">
                  <c:v>0.97093675938630386</c:v>
                </c:pt>
                <c:pt idx="1918">
                  <c:v>0.97093675938630386</c:v>
                </c:pt>
                <c:pt idx="1919">
                  <c:v>0.97087439191717573</c:v>
                </c:pt>
                <c:pt idx="1920">
                  <c:v>0.97087439191717573</c:v>
                </c:pt>
                <c:pt idx="1921">
                  <c:v>0.97081202444804771</c:v>
                </c:pt>
                <c:pt idx="1922">
                  <c:v>0.97081202444804771</c:v>
                </c:pt>
                <c:pt idx="1923">
                  <c:v>0.97074965697892002</c:v>
                </c:pt>
                <c:pt idx="1924">
                  <c:v>0.97074965697892002</c:v>
                </c:pt>
                <c:pt idx="1925">
                  <c:v>0.97068728950979166</c:v>
                </c:pt>
                <c:pt idx="1926">
                  <c:v>0.97068728950979166</c:v>
                </c:pt>
                <c:pt idx="1927">
                  <c:v>0.97068728950979166</c:v>
                </c:pt>
                <c:pt idx="1928">
                  <c:v>0.97062492204066353</c:v>
                </c:pt>
                <c:pt idx="1929">
                  <c:v>0.97062492204066353</c:v>
                </c:pt>
                <c:pt idx="1930">
                  <c:v>0.97062492204066353</c:v>
                </c:pt>
                <c:pt idx="1931">
                  <c:v>0.97062492204066353</c:v>
                </c:pt>
                <c:pt idx="1932">
                  <c:v>0.97062492204066353</c:v>
                </c:pt>
                <c:pt idx="1933">
                  <c:v>0.97062492204066353</c:v>
                </c:pt>
                <c:pt idx="1934">
                  <c:v>0.97062492204066353</c:v>
                </c:pt>
                <c:pt idx="1935">
                  <c:v>0.97056255457153529</c:v>
                </c:pt>
                <c:pt idx="1936">
                  <c:v>0.97056255457153529</c:v>
                </c:pt>
                <c:pt idx="1937">
                  <c:v>0.97056255457153529</c:v>
                </c:pt>
                <c:pt idx="1938">
                  <c:v>0.97056255457153529</c:v>
                </c:pt>
                <c:pt idx="1939">
                  <c:v>0.97050018710240715</c:v>
                </c:pt>
                <c:pt idx="1940">
                  <c:v>0.97043781963327924</c:v>
                </c:pt>
                <c:pt idx="1941">
                  <c:v>0.97043781963327924</c:v>
                </c:pt>
                <c:pt idx="1942">
                  <c:v>0.97037545216415144</c:v>
                </c:pt>
                <c:pt idx="1943">
                  <c:v>0.97037545216415144</c:v>
                </c:pt>
                <c:pt idx="1944">
                  <c:v>0.97037545216415144</c:v>
                </c:pt>
                <c:pt idx="1945">
                  <c:v>0.97037545216415144</c:v>
                </c:pt>
                <c:pt idx="1946">
                  <c:v>0.97037545216415144</c:v>
                </c:pt>
                <c:pt idx="1947">
                  <c:v>0.97037545216415144</c:v>
                </c:pt>
                <c:pt idx="1948">
                  <c:v>0.97037545216415144</c:v>
                </c:pt>
                <c:pt idx="1949">
                  <c:v>0.97031308469502286</c:v>
                </c:pt>
                <c:pt idx="1950">
                  <c:v>0.97031308469502286</c:v>
                </c:pt>
                <c:pt idx="1951">
                  <c:v>0.97031308469502286</c:v>
                </c:pt>
                <c:pt idx="1952">
                  <c:v>0.97025071722589495</c:v>
                </c:pt>
                <c:pt idx="1953">
                  <c:v>0.97025071722589495</c:v>
                </c:pt>
                <c:pt idx="1954">
                  <c:v>0.97025071722589495</c:v>
                </c:pt>
                <c:pt idx="1955">
                  <c:v>0.97018834975676627</c:v>
                </c:pt>
                <c:pt idx="1956">
                  <c:v>0.97018834975676627</c:v>
                </c:pt>
                <c:pt idx="1957">
                  <c:v>0.97018834975676627</c:v>
                </c:pt>
                <c:pt idx="1958">
                  <c:v>0.97012598228763858</c:v>
                </c:pt>
                <c:pt idx="1959">
                  <c:v>0.97006361481851067</c:v>
                </c:pt>
                <c:pt idx="1960">
                  <c:v>0.97000124734938264</c:v>
                </c:pt>
                <c:pt idx="1961">
                  <c:v>0.97000124734938264</c:v>
                </c:pt>
                <c:pt idx="1962">
                  <c:v>0.97000124734938264</c:v>
                </c:pt>
                <c:pt idx="1963">
                  <c:v>0.97000124734938264</c:v>
                </c:pt>
                <c:pt idx="1964">
                  <c:v>0.97000124734938264</c:v>
                </c:pt>
                <c:pt idx="1965">
                  <c:v>0.96993887988025451</c:v>
                </c:pt>
                <c:pt idx="1966">
                  <c:v>0.96993887988025451</c:v>
                </c:pt>
                <c:pt idx="1967">
                  <c:v>0.96993887988025451</c:v>
                </c:pt>
                <c:pt idx="1968">
                  <c:v>0.96993887988025451</c:v>
                </c:pt>
                <c:pt idx="1969">
                  <c:v>0.96993887988025451</c:v>
                </c:pt>
                <c:pt idx="1970">
                  <c:v>0.96993887988025451</c:v>
                </c:pt>
                <c:pt idx="1971">
                  <c:v>0.96993887988025451</c:v>
                </c:pt>
                <c:pt idx="1972">
                  <c:v>0.96993887988025451</c:v>
                </c:pt>
                <c:pt idx="1973">
                  <c:v>0.96987651241112671</c:v>
                </c:pt>
                <c:pt idx="1974">
                  <c:v>0.96987651241112671</c:v>
                </c:pt>
                <c:pt idx="1975">
                  <c:v>0.96987651241112671</c:v>
                </c:pt>
                <c:pt idx="1976">
                  <c:v>0.96987651241112671</c:v>
                </c:pt>
                <c:pt idx="1977">
                  <c:v>0.96987651241112671</c:v>
                </c:pt>
                <c:pt idx="1978">
                  <c:v>0.96981414494199802</c:v>
                </c:pt>
                <c:pt idx="1979">
                  <c:v>0.96981414494199802</c:v>
                </c:pt>
                <c:pt idx="1980">
                  <c:v>0.96975177747287056</c:v>
                </c:pt>
                <c:pt idx="1981">
                  <c:v>0.96975177747287056</c:v>
                </c:pt>
                <c:pt idx="1982">
                  <c:v>0.96968941000374254</c:v>
                </c:pt>
                <c:pt idx="1983">
                  <c:v>0.96968941000374254</c:v>
                </c:pt>
                <c:pt idx="1984">
                  <c:v>0.9696270425346144</c:v>
                </c:pt>
                <c:pt idx="1985">
                  <c:v>0.96956467506548583</c:v>
                </c:pt>
                <c:pt idx="1986">
                  <c:v>0.96956467506548583</c:v>
                </c:pt>
                <c:pt idx="1987">
                  <c:v>0.96956467506548583</c:v>
                </c:pt>
                <c:pt idx="1988">
                  <c:v>0.96950230759635758</c:v>
                </c:pt>
                <c:pt idx="1989">
                  <c:v>0.96950230759635758</c:v>
                </c:pt>
                <c:pt idx="1990">
                  <c:v>0.96950230759635758</c:v>
                </c:pt>
                <c:pt idx="1991">
                  <c:v>0.96950230759635758</c:v>
                </c:pt>
                <c:pt idx="1992">
                  <c:v>0.96943994012722956</c:v>
                </c:pt>
                <c:pt idx="1993">
                  <c:v>0.96943994012722956</c:v>
                </c:pt>
                <c:pt idx="1994">
                  <c:v>0.96943994012722956</c:v>
                </c:pt>
                <c:pt idx="1995">
                  <c:v>0.96937757265810198</c:v>
                </c:pt>
                <c:pt idx="1996">
                  <c:v>0.96931520518897363</c:v>
                </c:pt>
                <c:pt idx="1997">
                  <c:v>0.96931520518897363</c:v>
                </c:pt>
                <c:pt idx="1998">
                  <c:v>0.96931520518897363</c:v>
                </c:pt>
                <c:pt idx="1999">
                  <c:v>0.96931520518897363</c:v>
                </c:pt>
                <c:pt idx="2000">
                  <c:v>0.96931520518897363</c:v>
                </c:pt>
                <c:pt idx="2001">
                  <c:v>0.96925283771984549</c:v>
                </c:pt>
                <c:pt idx="2002">
                  <c:v>0.96925283771984549</c:v>
                </c:pt>
                <c:pt idx="2003">
                  <c:v>0.96919047025071758</c:v>
                </c:pt>
                <c:pt idx="2004">
                  <c:v>0.96919047025071758</c:v>
                </c:pt>
                <c:pt idx="2005">
                  <c:v>0.96919047025071758</c:v>
                </c:pt>
                <c:pt idx="2006">
                  <c:v>0.96912810278158934</c:v>
                </c:pt>
                <c:pt idx="2007">
                  <c:v>0.96912810278158934</c:v>
                </c:pt>
                <c:pt idx="2008">
                  <c:v>0.96906573531246099</c:v>
                </c:pt>
                <c:pt idx="2009">
                  <c:v>0.96900336784333296</c:v>
                </c:pt>
                <c:pt idx="2010">
                  <c:v>0.96894100037420505</c:v>
                </c:pt>
                <c:pt idx="2011">
                  <c:v>0.96887863290507714</c:v>
                </c:pt>
                <c:pt idx="2012">
                  <c:v>0.96887863290507714</c:v>
                </c:pt>
                <c:pt idx="2013">
                  <c:v>0.96887863290507714</c:v>
                </c:pt>
                <c:pt idx="2014">
                  <c:v>0.96881626543594856</c:v>
                </c:pt>
                <c:pt idx="2015">
                  <c:v>0.96881626543594856</c:v>
                </c:pt>
                <c:pt idx="2016">
                  <c:v>0.96881626543594856</c:v>
                </c:pt>
                <c:pt idx="2017">
                  <c:v>0.96881626543594856</c:v>
                </c:pt>
                <c:pt idx="2018">
                  <c:v>0.96881626543594856</c:v>
                </c:pt>
                <c:pt idx="2019">
                  <c:v>0.96881626543594856</c:v>
                </c:pt>
                <c:pt idx="2020">
                  <c:v>0.96881626543594856</c:v>
                </c:pt>
                <c:pt idx="2021">
                  <c:v>0.96881626543594856</c:v>
                </c:pt>
                <c:pt idx="2022">
                  <c:v>0.96881626543594856</c:v>
                </c:pt>
                <c:pt idx="2023">
                  <c:v>0.96881626543594856</c:v>
                </c:pt>
                <c:pt idx="2024">
                  <c:v>0.96881626543594856</c:v>
                </c:pt>
                <c:pt idx="2025">
                  <c:v>0.96875389796682065</c:v>
                </c:pt>
                <c:pt idx="2026">
                  <c:v>0.96875389796682065</c:v>
                </c:pt>
                <c:pt idx="2027">
                  <c:v>0.96875389796682065</c:v>
                </c:pt>
                <c:pt idx="2028">
                  <c:v>0.96875389796682065</c:v>
                </c:pt>
                <c:pt idx="2029">
                  <c:v>0.96869153049769274</c:v>
                </c:pt>
                <c:pt idx="2030">
                  <c:v>0.96869153049769274</c:v>
                </c:pt>
                <c:pt idx="2031">
                  <c:v>0.96869153049769274</c:v>
                </c:pt>
                <c:pt idx="2032">
                  <c:v>0.96869153049769274</c:v>
                </c:pt>
                <c:pt idx="2033">
                  <c:v>0.96869153049769274</c:v>
                </c:pt>
                <c:pt idx="2034">
                  <c:v>0.96869153049769274</c:v>
                </c:pt>
                <c:pt idx="2035">
                  <c:v>0.96869153049769274</c:v>
                </c:pt>
                <c:pt idx="2036">
                  <c:v>0.96869153049769274</c:v>
                </c:pt>
                <c:pt idx="2037">
                  <c:v>0.96862916302856472</c:v>
                </c:pt>
                <c:pt idx="2038">
                  <c:v>0.96862916302856472</c:v>
                </c:pt>
                <c:pt idx="2039">
                  <c:v>0.96862916302856472</c:v>
                </c:pt>
                <c:pt idx="2040">
                  <c:v>0.96862916302856472</c:v>
                </c:pt>
                <c:pt idx="2041">
                  <c:v>0.96862916302856472</c:v>
                </c:pt>
                <c:pt idx="2042">
                  <c:v>0.96862916302856472</c:v>
                </c:pt>
                <c:pt idx="2043">
                  <c:v>0.96856679555943592</c:v>
                </c:pt>
                <c:pt idx="2044">
                  <c:v>0.96850442809030812</c:v>
                </c:pt>
                <c:pt idx="2045">
                  <c:v>0.96844206062118021</c:v>
                </c:pt>
                <c:pt idx="2046">
                  <c:v>0.96844206062118021</c:v>
                </c:pt>
                <c:pt idx="2047">
                  <c:v>0.96837969315205208</c:v>
                </c:pt>
                <c:pt idx="2048">
                  <c:v>0.96837969315205208</c:v>
                </c:pt>
                <c:pt idx="2049">
                  <c:v>0.96837969315205208</c:v>
                </c:pt>
                <c:pt idx="2050">
                  <c:v>0.96831732568292339</c:v>
                </c:pt>
                <c:pt idx="2051">
                  <c:v>0.96831732568292339</c:v>
                </c:pt>
                <c:pt idx="2052">
                  <c:v>0.96825495821379592</c:v>
                </c:pt>
                <c:pt idx="2053">
                  <c:v>0.96819259074466757</c:v>
                </c:pt>
                <c:pt idx="2054">
                  <c:v>0.96819259074466757</c:v>
                </c:pt>
                <c:pt idx="2055">
                  <c:v>0.96819259074466757</c:v>
                </c:pt>
                <c:pt idx="2056">
                  <c:v>0.96819259074466757</c:v>
                </c:pt>
                <c:pt idx="2057">
                  <c:v>0.96819259074466757</c:v>
                </c:pt>
                <c:pt idx="2058">
                  <c:v>0.96819259074466757</c:v>
                </c:pt>
                <c:pt idx="2059">
                  <c:v>0.96819259074466757</c:v>
                </c:pt>
                <c:pt idx="2060">
                  <c:v>0.96819259074466757</c:v>
                </c:pt>
                <c:pt idx="2061">
                  <c:v>0.96813022327553966</c:v>
                </c:pt>
                <c:pt idx="2062">
                  <c:v>0.96813022327553966</c:v>
                </c:pt>
                <c:pt idx="2063">
                  <c:v>0.96813022327553966</c:v>
                </c:pt>
                <c:pt idx="2064">
                  <c:v>0.96813022327553966</c:v>
                </c:pt>
                <c:pt idx="2065">
                  <c:v>0.96813022327553966</c:v>
                </c:pt>
                <c:pt idx="2066">
                  <c:v>0.96813022327553966</c:v>
                </c:pt>
                <c:pt idx="2067">
                  <c:v>0.96806785580641141</c:v>
                </c:pt>
                <c:pt idx="2068">
                  <c:v>0.96806785580641141</c:v>
                </c:pt>
                <c:pt idx="2069">
                  <c:v>0.9680054883372835</c:v>
                </c:pt>
                <c:pt idx="2070">
                  <c:v>0.9680054883372835</c:v>
                </c:pt>
                <c:pt idx="2071">
                  <c:v>0.9680054883372835</c:v>
                </c:pt>
                <c:pt idx="2072">
                  <c:v>0.9680054883372835</c:v>
                </c:pt>
                <c:pt idx="2073">
                  <c:v>0.9680054883372835</c:v>
                </c:pt>
                <c:pt idx="2074">
                  <c:v>0.96794312086815515</c:v>
                </c:pt>
                <c:pt idx="2075">
                  <c:v>0.96788075339902724</c:v>
                </c:pt>
                <c:pt idx="2076">
                  <c:v>0.96788075339902724</c:v>
                </c:pt>
                <c:pt idx="2077">
                  <c:v>0.96788075339902724</c:v>
                </c:pt>
                <c:pt idx="2078">
                  <c:v>0.96781838592989899</c:v>
                </c:pt>
                <c:pt idx="2079">
                  <c:v>0.96781838592989899</c:v>
                </c:pt>
                <c:pt idx="2080">
                  <c:v>0.96781838592989899</c:v>
                </c:pt>
                <c:pt idx="2081">
                  <c:v>0.96775601846077131</c:v>
                </c:pt>
                <c:pt idx="2082">
                  <c:v>0.96775601846077131</c:v>
                </c:pt>
                <c:pt idx="2083">
                  <c:v>0.96775601846077131</c:v>
                </c:pt>
                <c:pt idx="2084">
                  <c:v>0.96775601846077131</c:v>
                </c:pt>
                <c:pt idx="2085">
                  <c:v>0.96775601846077131</c:v>
                </c:pt>
                <c:pt idx="2086">
                  <c:v>0.96775601846077131</c:v>
                </c:pt>
                <c:pt idx="2087">
                  <c:v>0.96775601846077131</c:v>
                </c:pt>
                <c:pt idx="2088">
                  <c:v>0.96775601846077131</c:v>
                </c:pt>
                <c:pt idx="2089">
                  <c:v>0.96775601846077131</c:v>
                </c:pt>
                <c:pt idx="2090">
                  <c:v>0.96769365099164273</c:v>
                </c:pt>
                <c:pt idx="2091">
                  <c:v>0.96763128352251493</c:v>
                </c:pt>
                <c:pt idx="2092">
                  <c:v>0.96763128352251493</c:v>
                </c:pt>
                <c:pt idx="2093">
                  <c:v>0.96756891605338691</c:v>
                </c:pt>
                <c:pt idx="2094">
                  <c:v>0.96750654858425822</c:v>
                </c:pt>
                <c:pt idx="2095">
                  <c:v>0.96750654858425822</c:v>
                </c:pt>
                <c:pt idx="2096">
                  <c:v>0.96750654858425822</c:v>
                </c:pt>
                <c:pt idx="2097">
                  <c:v>0.96750654858425822</c:v>
                </c:pt>
                <c:pt idx="2098">
                  <c:v>0.96744418111513031</c:v>
                </c:pt>
                <c:pt idx="2099">
                  <c:v>0.96744418111513031</c:v>
                </c:pt>
                <c:pt idx="2100">
                  <c:v>0.96744418111513031</c:v>
                </c:pt>
                <c:pt idx="2101">
                  <c:v>0.96744418111513031</c:v>
                </c:pt>
                <c:pt idx="2102">
                  <c:v>0.96738181364600273</c:v>
                </c:pt>
                <c:pt idx="2103">
                  <c:v>0.96738181364600273</c:v>
                </c:pt>
                <c:pt idx="2104">
                  <c:v>0.96738181364600273</c:v>
                </c:pt>
                <c:pt idx="2105">
                  <c:v>0.96738181364600273</c:v>
                </c:pt>
                <c:pt idx="2106">
                  <c:v>0.96731944617687449</c:v>
                </c:pt>
                <c:pt idx="2107">
                  <c:v>0.96731944617687449</c:v>
                </c:pt>
                <c:pt idx="2108">
                  <c:v>0.9672570787077458</c:v>
                </c:pt>
                <c:pt idx="2109">
                  <c:v>0.9672570787077458</c:v>
                </c:pt>
                <c:pt idx="2110">
                  <c:v>0.96719471123861811</c:v>
                </c:pt>
                <c:pt idx="2111">
                  <c:v>0.96719471123861811</c:v>
                </c:pt>
                <c:pt idx="2112">
                  <c:v>0.96713234376948987</c:v>
                </c:pt>
                <c:pt idx="2113">
                  <c:v>0.96706997630036173</c:v>
                </c:pt>
                <c:pt idx="2114">
                  <c:v>0.96700760883123349</c:v>
                </c:pt>
                <c:pt idx="2115">
                  <c:v>0.96694524136210591</c:v>
                </c:pt>
                <c:pt idx="2116">
                  <c:v>0.96694524136210591</c:v>
                </c:pt>
                <c:pt idx="2117">
                  <c:v>0.96694524136210591</c:v>
                </c:pt>
                <c:pt idx="2118">
                  <c:v>0.96694524136210591</c:v>
                </c:pt>
                <c:pt idx="2119">
                  <c:v>0.96694524136210591</c:v>
                </c:pt>
                <c:pt idx="2120">
                  <c:v>0.96694524136210591</c:v>
                </c:pt>
                <c:pt idx="2121">
                  <c:v>0.96694524136210591</c:v>
                </c:pt>
                <c:pt idx="2122">
                  <c:v>0.96694524136210591</c:v>
                </c:pt>
                <c:pt idx="2123">
                  <c:v>0.96694524136210591</c:v>
                </c:pt>
                <c:pt idx="2124">
                  <c:v>0.96694524136210591</c:v>
                </c:pt>
                <c:pt idx="2125">
                  <c:v>0.96694524136210591</c:v>
                </c:pt>
                <c:pt idx="2126">
                  <c:v>0.96688287389297745</c:v>
                </c:pt>
                <c:pt idx="2127">
                  <c:v>0.96688287389297745</c:v>
                </c:pt>
                <c:pt idx="2128">
                  <c:v>0.96688287389297745</c:v>
                </c:pt>
                <c:pt idx="2129">
                  <c:v>0.96688287389297745</c:v>
                </c:pt>
                <c:pt idx="2130">
                  <c:v>0.96688287389297745</c:v>
                </c:pt>
                <c:pt idx="2131">
                  <c:v>0.96688287389297745</c:v>
                </c:pt>
                <c:pt idx="2132">
                  <c:v>0.96688287389297745</c:v>
                </c:pt>
                <c:pt idx="2133">
                  <c:v>0.96688287389297745</c:v>
                </c:pt>
                <c:pt idx="2134">
                  <c:v>0.96688287389297745</c:v>
                </c:pt>
                <c:pt idx="2135">
                  <c:v>0.96688287389297745</c:v>
                </c:pt>
                <c:pt idx="2136">
                  <c:v>0.96682050642384976</c:v>
                </c:pt>
                <c:pt idx="2137">
                  <c:v>0.9667581389547214</c:v>
                </c:pt>
                <c:pt idx="2138">
                  <c:v>0.9667581389547214</c:v>
                </c:pt>
                <c:pt idx="2139">
                  <c:v>0.9667581389547214</c:v>
                </c:pt>
                <c:pt idx="2140">
                  <c:v>0.96669577148559382</c:v>
                </c:pt>
                <c:pt idx="2141">
                  <c:v>0.96663340401646503</c:v>
                </c:pt>
                <c:pt idx="2142">
                  <c:v>0.96657103654733711</c:v>
                </c:pt>
                <c:pt idx="2143">
                  <c:v>0.96657103654733711</c:v>
                </c:pt>
                <c:pt idx="2144">
                  <c:v>0.96657103654733711</c:v>
                </c:pt>
                <c:pt idx="2145">
                  <c:v>0.96657103654733711</c:v>
                </c:pt>
                <c:pt idx="2146">
                  <c:v>0.96657103654733711</c:v>
                </c:pt>
                <c:pt idx="2147">
                  <c:v>0.96657103654733711</c:v>
                </c:pt>
                <c:pt idx="2148">
                  <c:v>0.96657103654733711</c:v>
                </c:pt>
                <c:pt idx="2149">
                  <c:v>0.96650866907820876</c:v>
                </c:pt>
                <c:pt idx="2150">
                  <c:v>0.96644630160908074</c:v>
                </c:pt>
                <c:pt idx="2151">
                  <c:v>0.96644630160908074</c:v>
                </c:pt>
                <c:pt idx="2152">
                  <c:v>0.96638393413995249</c:v>
                </c:pt>
                <c:pt idx="2153">
                  <c:v>0.96638393413995249</c:v>
                </c:pt>
                <c:pt idx="2154">
                  <c:v>0.96632156667082481</c:v>
                </c:pt>
                <c:pt idx="2155">
                  <c:v>0.96632156667082481</c:v>
                </c:pt>
                <c:pt idx="2156">
                  <c:v>0.96625919920169645</c:v>
                </c:pt>
                <c:pt idx="2157">
                  <c:v>0.96625919920169645</c:v>
                </c:pt>
                <c:pt idx="2158">
                  <c:v>0.96625919920169645</c:v>
                </c:pt>
                <c:pt idx="2159">
                  <c:v>0.96619683173256832</c:v>
                </c:pt>
                <c:pt idx="2160">
                  <c:v>0.96619683173256832</c:v>
                </c:pt>
                <c:pt idx="2161">
                  <c:v>0.96619683173256832</c:v>
                </c:pt>
                <c:pt idx="2162">
                  <c:v>0.96619683173256832</c:v>
                </c:pt>
                <c:pt idx="2163">
                  <c:v>0.96619683173256832</c:v>
                </c:pt>
                <c:pt idx="2164">
                  <c:v>0.96619683173256832</c:v>
                </c:pt>
                <c:pt idx="2165">
                  <c:v>0.96619683173256832</c:v>
                </c:pt>
                <c:pt idx="2166">
                  <c:v>0.96613446426344041</c:v>
                </c:pt>
                <c:pt idx="2167">
                  <c:v>0.96607209679431205</c:v>
                </c:pt>
                <c:pt idx="2168">
                  <c:v>0.96607209679431205</c:v>
                </c:pt>
                <c:pt idx="2169">
                  <c:v>0.96600972932518425</c:v>
                </c:pt>
                <c:pt idx="2170">
                  <c:v>0.96600972932518425</c:v>
                </c:pt>
                <c:pt idx="2171">
                  <c:v>0.96600972932518425</c:v>
                </c:pt>
                <c:pt idx="2172">
                  <c:v>0.96600972932518425</c:v>
                </c:pt>
                <c:pt idx="2173">
                  <c:v>0.96600972932518425</c:v>
                </c:pt>
                <c:pt idx="2174">
                  <c:v>0.96600972932518425</c:v>
                </c:pt>
                <c:pt idx="2175">
                  <c:v>0.96600972932518425</c:v>
                </c:pt>
                <c:pt idx="2176">
                  <c:v>0.96600972932518425</c:v>
                </c:pt>
                <c:pt idx="2177">
                  <c:v>0.96600972932518425</c:v>
                </c:pt>
                <c:pt idx="2178">
                  <c:v>0.96600972932518425</c:v>
                </c:pt>
                <c:pt idx="2179">
                  <c:v>0.96600972932518425</c:v>
                </c:pt>
                <c:pt idx="2180">
                  <c:v>0.96600972932518425</c:v>
                </c:pt>
                <c:pt idx="2181">
                  <c:v>0.96600972932518425</c:v>
                </c:pt>
                <c:pt idx="2182">
                  <c:v>0.96600972932518425</c:v>
                </c:pt>
                <c:pt idx="2183">
                  <c:v>0.96600972932518425</c:v>
                </c:pt>
                <c:pt idx="2184">
                  <c:v>0.96600972932518425</c:v>
                </c:pt>
                <c:pt idx="2185">
                  <c:v>0.96600972932518425</c:v>
                </c:pt>
                <c:pt idx="2186">
                  <c:v>0.96600972932518425</c:v>
                </c:pt>
                <c:pt idx="2187">
                  <c:v>0.96600972932518425</c:v>
                </c:pt>
                <c:pt idx="2188">
                  <c:v>0.96594736185605568</c:v>
                </c:pt>
                <c:pt idx="2189">
                  <c:v>0.96588499438692776</c:v>
                </c:pt>
                <c:pt idx="2190">
                  <c:v>0.96588499438692776</c:v>
                </c:pt>
                <c:pt idx="2191">
                  <c:v>0.96588499438692776</c:v>
                </c:pt>
                <c:pt idx="2192">
                  <c:v>0.96588499438692776</c:v>
                </c:pt>
                <c:pt idx="2193">
                  <c:v>0.96582262691779963</c:v>
                </c:pt>
                <c:pt idx="2194">
                  <c:v>0.96582262691779963</c:v>
                </c:pt>
                <c:pt idx="2195">
                  <c:v>0.96582262691779963</c:v>
                </c:pt>
                <c:pt idx="2196">
                  <c:v>0.96582262691779963</c:v>
                </c:pt>
                <c:pt idx="2197">
                  <c:v>0.96582262691779963</c:v>
                </c:pt>
                <c:pt idx="2198">
                  <c:v>0.96582262691779963</c:v>
                </c:pt>
                <c:pt idx="2199">
                  <c:v>0.96582262691779963</c:v>
                </c:pt>
                <c:pt idx="2200">
                  <c:v>0.96576025944867183</c:v>
                </c:pt>
                <c:pt idx="2201">
                  <c:v>0.96576025944867183</c:v>
                </c:pt>
                <c:pt idx="2202">
                  <c:v>0.96576025944867183</c:v>
                </c:pt>
                <c:pt idx="2203">
                  <c:v>0.96576025944867183</c:v>
                </c:pt>
                <c:pt idx="2204">
                  <c:v>0.96569789197954381</c:v>
                </c:pt>
                <c:pt idx="2205">
                  <c:v>0.96569789197954381</c:v>
                </c:pt>
                <c:pt idx="2206">
                  <c:v>0.96563552451041557</c:v>
                </c:pt>
                <c:pt idx="2207">
                  <c:v>0.96563552451041557</c:v>
                </c:pt>
                <c:pt idx="2208">
                  <c:v>0.96563552451041557</c:v>
                </c:pt>
                <c:pt idx="2209">
                  <c:v>0.96563552451041557</c:v>
                </c:pt>
                <c:pt idx="2210">
                  <c:v>0.96557315704128732</c:v>
                </c:pt>
                <c:pt idx="2211">
                  <c:v>0.96557315704128732</c:v>
                </c:pt>
                <c:pt idx="2212">
                  <c:v>0.96557315704128732</c:v>
                </c:pt>
                <c:pt idx="2213">
                  <c:v>0.96557315704128732</c:v>
                </c:pt>
                <c:pt idx="2214">
                  <c:v>0.96551078957215897</c:v>
                </c:pt>
                <c:pt idx="2215">
                  <c:v>0.96551078957215897</c:v>
                </c:pt>
                <c:pt idx="2216">
                  <c:v>0.96551078957215897</c:v>
                </c:pt>
                <c:pt idx="2217">
                  <c:v>0.96551078957215897</c:v>
                </c:pt>
                <c:pt idx="2218">
                  <c:v>0.96551078957215897</c:v>
                </c:pt>
                <c:pt idx="2219">
                  <c:v>0.96551078957215897</c:v>
                </c:pt>
                <c:pt idx="2220">
                  <c:v>0.9654484221030315</c:v>
                </c:pt>
                <c:pt idx="2221">
                  <c:v>0.9654484221030315</c:v>
                </c:pt>
                <c:pt idx="2222">
                  <c:v>0.9654484221030315</c:v>
                </c:pt>
                <c:pt idx="2223">
                  <c:v>0.9654484221030315</c:v>
                </c:pt>
                <c:pt idx="2224">
                  <c:v>0.96538605463390292</c:v>
                </c:pt>
                <c:pt idx="2225">
                  <c:v>0.96532368716477512</c:v>
                </c:pt>
                <c:pt idx="2226">
                  <c:v>0.96532368716477512</c:v>
                </c:pt>
                <c:pt idx="2227">
                  <c:v>0.96532368716477512</c:v>
                </c:pt>
                <c:pt idx="2228">
                  <c:v>0.96526131969564677</c:v>
                </c:pt>
                <c:pt idx="2229">
                  <c:v>0.96519895222651886</c:v>
                </c:pt>
                <c:pt idx="2230">
                  <c:v>0.96519895222651886</c:v>
                </c:pt>
                <c:pt idx="2231">
                  <c:v>0.96513658475739028</c:v>
                </c:pt>
                <c:pt idx="2232">
                  <c:v>0.96513658475739028</c:v>
                </c:pt>
                <c:pt idx="2233">
                  <c:v>0.96513658475739028</c:v>
                </c:pt>
                <c:pt idx="2234">
                  <c:v>0.96513658475739028</c:v>
                </c:pt>
                <c:pt idx="2235">
                  <c:v>0.96513658475739028</c:v>
                </c:pt>
                <c:pt idx="2236">
                  <c:v>0.96513658475739028</c:v>
                </c:pt>
                <c:pt idx="2237">
                  <c:v>0.96513658475739028</c:v>
                </c:pt>
                <c:pt idx="2238">
                  <c:v>0.96513658475739028</c:v>
                </c:pt>
                <c:pt idx="2239">
                  <c:v>0.96513658475739028</c:v>
                </c:pt>
                <c:pt idx="2240">
                  <c:v>0.96507421728826281</c:v>
                </c:pt>
                <c:pt idx="2241">
                  <c:v>0.96501184981913435</c:v>
                </c:pt>
                <c:pt idx="2242">
                  <c:v>0.96501184981913435</c:v>
                </c:pt>
                <c:pt idx="2243">
                  <c:v>0.96501184981913435</c:v>
                </c:pt>
                <c:pt idx="2244">
                  <c:v>0.96494948235000666</c:v>
                </c:pt>
                <c:pt idx="2245">
                  <c:v>0.96494948235000666</c:v>
                </c:pt>
                <c:pt idx="2246">
                  <c:v>0.96494948235000666</c:v>
                </c:pt>
                <c:pt idx="2247">
                  <c:v>0.9648871148808783</c:v>
                </c:pt>
                <c:pt idx="2248">
                  <c:v>0.9648871148808783</c:v>
                </c:pt>
                <c:pt idx="2249">
                  <c:v>0.9648871148808783</c:v>
                </c:pt>
                <c:pt idx="2250">
                  <c:v>0.9648871148808783</c:v>
                </c:pt>
                <c:pt idx="2251">
                  <c:v>0.9648871148808783</c:v>
                </c:pt>
                <c:pt idx="2252">
                  <c:v>0.9648871148808783</c:v>
                </c:pt>
                <c:pt idx="2253">
                  <c:v>0.9648871148808783</c:v>
                </c:pt>
                <c:pt idx="2254">
                  <c:v>0.96482474741175028</c:v>
                </c:pt>
                <c:pt idx="2255">
                  <c:v>0.96476237994262148</c:v>
                </c:pt>
                <c:pt idx="2256">
                  <c:v>0.96476237994262148</c:v>
                </c:pt>
                <c:pt idx="2257">
                  <c:v>0.96470001247349446</c:v>
                </c:pt>
                <c:pt idx="2258">
                  <c:v>0.96470001247349446</c:v>
                </c:pt>
                <c:pt idx="2259">
                  <c:v>0.96470001247349446</c:v>
                </c:pt>
                <c:pt idx="2260">
                  <c:v>0.96463764500436577</c:v>
                </c:pt>
                <c:pt idx="2261">
                  <c:v>0.96463764500436577</c:v>
                </c:pt>
                <c:pt idx="2262">
                  <c:v>0.96463764500436577</c:v>
                </c:pt>
                <c:pt idx="2263">
                  <c:v>0.96463764500436577</c:v>
                </c:pt>
                <c:pt idx="2264">
                  <c:v>0.96463764500436577</c:v>
                </c:pt>
                <c:pt idx="2265">
                  <c:v>0.96463764500436577</c:v>
                </c:pt>
                <c:pt idx="2266">
                  <c:v>0.96463764500436577</c:v>
                </c:pt>
                <c:pt idx="2267">
                  <c:v>0.96463764500436577</c:v>
                </c:pt>
                <c:pt idx="2268">
                  <c:v>0.96463764500436577</c:v>
                </c:pt>
                <c:pt idx="2269">
                  <c:v>0.96463764500436577</c:v>
                </c:pt>
                <c:pt idx="2270">
                  <c:v>0.96463764500436577</c:v>
                </c:pt>
                <c:pt idx="2271">
                  <c:v>0.96457527753523764</c:v>
                </c:pt>
                <c:pt idx="2272">
                  <c:v>0.96457527753523764</c:v>
                </c:pt>
                <c:pt idx="2273">
                  <c:v>0.96457527753523764</c:v>
                </c:pt>
                <c:pt idx="2274">
                  <c:v>0.96451291006610951</c:v>
                </c:pt>
                <c:pt idx="2275">
                  <c:v>0.96451291006610951</c:v>
                </c:pt>
                <c:pt idx="2276">
                  <c:v>0.9644505425969816</c:v>
                </c:pt>
                <c:pt idx="2277">
                  <c:v>0.9644505425969816</c:v>
                </c:pt>
                <c:pt idx="2278">
                  <c:v>0.96438817512785313</c:v>
                </c:pt>
                <c:pt idx="2279">
                  <c:v>0.96438817512785313</c:v>
                </c:pt>
                <c:pt idx="2280">
                  <c:v>0.96438817512785313</c:v>
                </c:pt>
                <c:pt idx="2281">
                  <c:v>0.96438817512785313</c:v>
                </c:pt>
                <c:pt idx="2282">
                  <c:v>0.96438817512785313</c:v>
                </c:pt>
                <c:pt idx="2283">
                  <c:v>0.96438817512785313</c:v>
                </c:pt>
                <c:pt idx="2284">
                  <c:v>0.96438817512785313</c:v>
                </c:pt>
                <c:pt idx="2285">
                  <c:v>0.96432580765872566</c:v>
                </c:pt>
                <c:pt idx="2286">
                  <c:v>0.96432580765872566</c:v>
                </c:pt>
                <c:pt idx="2287">
                  <c:v>0.96432580765872566</c:v>
                </c:pt>
                <c:pt idx="2288">
                  <c:v>0.96432580765872566</c:v>
                </c:pt>
                <c:pt idx="2289">
                  <c:v>0.96432580765872566</c:v>
                </c:pt>
                <c:pt idx="2290">
                  <c:v>0.96432580765872566</c:v>
                </c:pt>
                <c:pt idx="2291">
                  <c:v>0.96432580765872566</c:v>
                </c:pt>
                <c:pt idx="2292">
                  <c:v>0.96432580765872566</c:v>
                </c:pt>
                <c:pt idx="2293">
                  <c:v>0.96432580765872566</c:v>
                </c:pt>
                <c:pt idx="2294">
                  <c:v>0.96432580765872566</c:v>
                </c:pt>
                <c:pt idx="2295">
                  <c:v>0.96432580765872566</c:v>
                </c:pt>
                <c:pt idx="2296">
                  <c:v>0.96432580765872566</c:v>
                </c:pt>
                <c:pt idx="2297">
                  <c:v>0.96432580765872566</c:v>
                </c:pt>
                <c:pt idx="2298">
                  <c:v>0.96432580765872566</c:v>
                </c:pt>
                <c:pt idx="2299">
                  <c:v>0.96432580765872566</c:v>
                </c:pt>
                <c:pt idx="2300">
                  <c:v>0.96432580765872566</c:v>
                </c:pt>
                <c:pt idx="2301">
                  <c:v>0.96432580765872566</c:v>
                </c:pt>
                <c:pt idx="2302">
                  <c:v>0.96432580765872566</c:v>
                </c:pt>
                <c:pt idx="2303">
                  <c:v>0.96426344018959731</c:v>
                </c:pt>
                <c:pt idx="2304">
                  <c:v>0.96426344018959731</c:v>
                </c:pt>
                <c:pt idx="2305">
                  <c:v>0.96420107272046895</c:v>
                </c:pt>
                <c:pt idx="2306">
                  <c:v>0.96420107272046895</c:v>
                </c:pt>
                <c:pt idx="2307">
                  <c:v>0.96420107272046895</c:v>
                </c:pt>
                <c:pt idx="2308">
                  <c:v>0.96413870525134071</c:v>
                </c:pt>
                <c:pt idx="2309">
                  <c:v>0.96413870525134071</c:v>
                </c:pt>
                <c:pt idx="2310">
                  <c:v>0.96413870525134071</c:v>
                </c:pt>
                <c:pt idx="2311">
                  <c:v>0.96413870525134071</c:v>
                </c:pt>
                <c:pt idx="2312">
                  <c:v>0.96413870525134071</c:v>
                </c:pt>
                <c:pt idx="2313">
                  <c:v>0.96413870525134071</c:v>
                </c:pt>
                <c:pt idx="2314">
                  <c:v>0.96413870525134071</c:v>
                </c:pt>
                <c:pt idx="2315">
                  <c:v>0.96413870525134071</c:v>
                </c:pt>
                <c:pt idx="2316">
                  <c:v>0.96413870525134071</c:v>
                </c:pt>
                <c:pt idx="2317">
                  <c:v>0.96407633778221258</c:v>
                </c:pt>
                <c:pt idx="2318">
                  <c:v>0.96401397031308489</c:v>
                </c:pt>
                <c:pt idx="2319">
                  <c:v>0.96401397031308489</c:v>
                </c:pt>
                <c:pt idx="2320">
                  <c:v>0.96395160284395665</c:v>
                </c:pt>
                <c:pt idx="2321">
                  <c:v>0.96395160284395665</c:v>
                </c:pt>
                <c:pt idx="2322">
                  <c:v>0.96395160284395665</c:v>
                </c:pt>
                <c:pt idx="2323">
                  <c:v>0.96388923537482885</c:v>
                </c:pt>
                <c:pt idx="2324">
                  <c:v>0.96388923537482885</c:v>
                </c:pt>
                <c:pt idx="2325">
                  <c:v>0.9638268679057006</c:v>
                </c:pt>
                <c:pt idx="2326">
                  <c:v>0.9638268679057006</c:v>
                </c:pt>
                <c:pt idx="2327">
                  <c:v>0.96376450043657258</c:v>
                </c:pt>
                <c:pt idx="2328">
                  <c:v>0.96376450043657258</c:v>
                </c:pt>
                <c:pt idx="2329">
                  <c:v>0.96376450043657258</c:v>
                </c:pt>
                <c:pt idx="2330">
                  <c:v>0.96376450043657258</c:v>
                </c:pt>
                <c:pt idx="2331">
                  <c:v>0.96376450043657258</c:v>
                </c:pt>
                <c:pt idx="2332">
                  <c:v>0.96376450043657258</c:v>
                </c:pt>
                <c:pt idx="2333">
                  <c:v>0.96376450043657258</c:v>
                </c:pt>
                <c:pt idx="2334">
                  <c:v>0.96376450043657258</c:v>
                </c:pt>
                <c:pt idx="2335">
                  <c:v>0.96370213296744422</c:v>
                </c:pt>
                <c:pt idx="2336">
                  <c:v>0.96363976549831631</c:v>
                </c:pt>
                <c:pt idx="2337">
                  <c:v>0.96363976549831631</c:v>
                </c:pt>
                <c:pt idx="2338">
                  <c:v>0.96363976549831631</c:v>
                </c:pt>
                <c:pt idx="2339">
                  <c:v>0.96363976549831631</c:v>
                </c:pt>
                <c:pt idx="2340">
                  <c:v>0.96363976549831631</c:v>
                </c:pt>
                <c:pt idx="2341">
                  <c:v>0.96363976549831631</c:v>
                </c:pt>
                <c:pt idx="2342">
                  <c:v>0.96357739802918818</c:v>
                </c:pt>
                <c:pt idx="2343">
                  <c:v>0.96357739802918818</c:v>
                </c:pt>
                <c:pt idx="2344">
                  <c:v>0.96357739802918818</c:v>
                </c:pt>
                <c:pt idx="2345">
                  <c:v>0.96351503056005983</c:v>
                </c:pt>
                <c:pt idx="2346">
                  <c:v>0.96351503056005983</c:v>
                </c:pt>
                <c:pt idx="2347">
                  <c:v>0.96345266309093158</c:v>
                </c:pt>
                <c:pt idx="2348">
                  <c:v>0.96345266309093158</c:v>
                </c:pt>
                <c:pt idx="2349">
                  <c:v>0.96345266309093158</c:v>
                </c:pt>
                <c:pt idx="2350">
                  <c:v>0.96345266309093158</c:v>
                </c:pt>
                <c:pt idx="2351">
                  <c:v>0.96345266309093158</c:v>
                </c:pt>
                <c:pt idx="2352">
                  <c:v>0.96345266309093158</c:v>
                </c:pt>
                <c:pt idx="2353">
                  <c:v>0.96345266309093158</c:v>
                </c:pt>
                <c:pt idx="2354">
                  <c:v>0.96345266309093158</c:v>
                </c:pt>
                <c:pt idx="2355">
                  <c:v>0.96339029562180389</c:v>
                </c:pt>
                <c:pt idx="2356">
                  <c:v>0.96339029562180389</c:v>
                </c:pt>
                <c:pt idx="2357">
                  <c:v>0.96339029562180389</c:v>
                </c:pt>
                <c:pt idx="2358">
                  <c:v>0.96339029562180389</c:v>
                </c:pt>
                <c:pt idx="2359">
                  <c:v>0.96339029562180389</c:v>
                </c:pt>
                <c:pt idx="2360">
                  <c:v>0.96339029562180389</c:v>
                </c:pt>
                <c:pt idx="2361">
                  <c:v>0.96332792815267554</c:v>
                </c:pt>
                <c:pt idx="2362">
                  <c:v>0.96332792815267554</c:v>
                </c:pt>
                <c:pt idx="2363">
                  <c:v>0.96332792815267554</c:v>
                </c:pt>
                <c:pt idx="2364">
                  <c:v>0.96332792815267554</c:v>
                </c:pt>
                <c:pt idx="2365">
                  <c:v>0.96332792815267554</c:v>
                </c:pt>
                <c:pt idx="2366">
                  <c:v>0.96326556068354763</c:v>
                </c:pt>
                <c:pt idx="2367">
                  <c:v>0.96326556068354763</c:v>
                </c:pt>
                <c:pt idx="2368">
                  <c:v>0.96326556068354763</c:v>
                </c:pt>
                <c:pt idx="2369">
                  <c:v>0.96326556068354763</c:v>
                </c:pt>
                <c:pt idx="2370">
                  <c:v>0.96326556068354763</c:v>
                </c:pt>
                <c:pt idx="2371">
                  <c:v>0.96326556068354763</c:v>
                </c:pt>
                <c:pt idx="2372">
                  <c:v>0.96326556068354763</c:v>
                </c:pt>
                <c:pt idx="2373">
                  <c:v>0.96326556068354763</c:v>
                </c:pt>
                <c:pt idx="2374">
                  <c:v>0.96320319321441961</c:v>
                </c:pt>
                <c:pt idx="2375">
                  <c:v>0.96320319321441961</c:v>
                </c:pt>
                <c:pt idx="2376">
                  <c:v>0.96314082574529125</c:v>
                </c:pt>
                <c:pt idx="2377">
                  <c:v>0.96314082574529125</c:v>
                </c:pt>
                <c:pt idx="2378">
                  <c:v>0.96307845827616334</c:v>
                </c:pt>
                <c:pt idx="2379">
                  <c:v>0.96307845827616334</c:v>
                </c:pt>
                <c:pt idx="2380">
                  <c:v>0.96307845827616334</c:v>
                </c:pt>
                <c:pt idx="2381">
                  <c:v>0.96307845827616334</c:v>
                </c:pt>
                <c:pt idx="2382">
                  <c:v>0.96301609080703487</c:v>
                </c:pt>
                <c:pt idx="2383">
                  <c:v>0.96301609080703487</c:v>
                </c:pt>
                <c:pt idx="2384">
                  <c:v>0.96295372333790696</c:v>
                </c:pt>
                <c:pt idx="2385">
                  <c:v>0.96289135586877905</c:v>
                </c:pt>
                <c:pt idx="2386">
                  <c:v>0.9628289883996507</c:v>
                </c:pt>
                <c:pt idx="2387">
                  <c:v>0.9628289883996507</c:v>
                </c:pt>
                <c:pt idx="2388">
                  <c:v>0.96276662093052268</c:v>
                </c:pt>
                <c:pt idx="2389">
                  <c:v>0.96276662093052268</c:v>
                </c:pt>
                <c:pt idx="2390">
                  <c:v>0.96270425346139499</c:v>
                </c:pt>
                <c:pt idx="2391">
                  <c:v>0.96270425346139499</c:v>
                </c:pt>
                <c:pt idx="2392">
                  <c:v>0.96270425346139499</c:v>
                </c:pt>
                <c:pt idx="2393">
                  <c:v>0.96270425346139499</c:v>
                </c:pt>
                <c:pt idx="2394">
                  <c:v>0.96270425346139499</c:v>
                </c:pt>
                <c:pt idx="2395">
                  <c:v>0.96270425346139499</c:v>
                </c:pt>
                <c:pt idx="2396">
                  <c:v>0.96270425346139499</c:v>
                </c:pt>
                <c:pt idx="2397">
                  <c:v>0.96270425346139499</c:v>
                </c:pt>
                <c:pt idx="2398">
                  <c:v>0.96270425346139499</c:v>
                </c:pt>
                <c:pt idx="2399">
                  <c:v>0.96264188599226641</c:v>
                </c:pt>
                <c:pt idx="2400">
                  <c:v>0.96264188599226641</c:v>
                </c:pt>
                <c:pt idx="2401">
                  <c:v>0.96257951852313872</c:v>
                </c:pt>
                <c:pt idx="2402">
                  <c:v>0.96257951852313872</c:v>
                </c:pt>
                <c:pt idx="2403">
                  <c:v>0.96251715105401026</c:v>
                </c:pt>
                <c:pt idx="2404">
                  <c:v>0.96245478358488235</c:v>
                </c:pt>
                <c:pt idx="2405">
                  <c:v>0.96245478358488235</c:v>
                </c:pt>
                <c:pt idx="2406">
                  <c:v>0.96245478358488235</c:v>
                </c:pt>
                <c:pt idx="2407">
                  <c:v>0.96245478358488235</c:v>
                </c:pt>
                <c:pt idx="2408">
                  <c:v>0.96239241611575421</c:v>
                </c:pt>
                <c:pt idx="2409">
                  <c:v>0.96239241611575421</c:v>
                </c:pt>
                <c:pt idx="2410">
                  <c:v>0.96239241611575421</c:v>
                </c:pt>
                <c:pt idx="2411">
                  <c:v>0.96239241611575421</c:v>
                </c:pt>
                <c:pt idx="2412">
                  <c:v>0.96239241611575421</c:v>
                </c:pt>
                <c:pt idx="2413">
                  <c:v>0.96233004864662597</c:v>
                </c:pt>
                <c:pt idx="2414">
                  <c:v>0.96233004864662597</c:v>
                </c:pt>
                <c:pt idx="2415">
                  <c:v>0.96233004864662597</c:v>
                </c:pt>
                <c:pt idx="2416">
                  <c:v>0.96233004864662597</c:v>
                </c:pt>
                <c:pt idx="2417">
                  <c:v>0.96233004864662597</c:v>
                </c:pt>
                <c:pt idx="2418">
                  <c:v>0.96233004864662597</c:v>
                </c:pt>
                <c:pt idx="2419">
                  <c:v>0.96233004864662597</c:v>
                </c:pt>
                <c:pt idx="2420">
                  <c:v>0.96233004864662597</c:v>
                </c:pt>
                <c:pt idx="2421">
                  <c:v>0.96233004864662597</c:v>
                </c:pt>
                <c:pt idx="2422">
                  <c:v>0.96226768117749761</c:v>
                </c:pt>
                <c:pt idx="2423">
                  <c:v>0.96226768117749761</c:v>
                </c:pt>
                <c:pt idx="2424">
                  <c:v>0.96226768117749761</c:v>
                </c:pt>
                <c:pt idx="2425">
                  <c:v>0.96226768117749761</c:v>
                </c:pt>
                <c:pt idx="2426">
                  <c:v>0.96226768117749761</c:v>
                </c:pt>
                <c:pt idx="2427">
                  <c:v>0.9622053137083697</c:v>
                </c:pt>
                <c:pt idx="2428">
                  <c:v>0.9622053137083697</c:v>
                </c:pt>
                <c:pt idx="2429">
                  <c:v>0.9622053137083697</c:v>
                </c:pt>
                <c:pt idx="2430">
                  <c:v>0.96214294623924168</c:v>
                </c:pt>
                <c:pt idx="2431">
                  <c:v>0.96214294623924168</c:v>
                </c:pt>
                <c:pt idx="2432">
                  <c:v>0.96214294623924168</c:v>
                </c:pt>
                <c:pt idx="2433">
                  <c:v>0.96214294623924168</c:v>
                </c:pt>
                <c:pt idx="2434">
                  <c:v>0.96214294623924168</c:v>
                </c:pt>
                <c:pt idx="2435">
                  <c:v>0.96214294623924168</c:v>
                </c:pt>
                <c:pt idx="2436">
                  <c:v>0.96214294623924168</c:v>
                </c:pt>
                <c:pt idx="2437">
                  <c:v>0.96208057877011355</c:v>
                </c:pt>
                <c:pt idx="2438">
                  <c:v>0.96201821130098564</c:v>
                </c:pt>
                <c:pt idx="2439">
                  <c:v>0.96201821130098564</c:v>
                </c:pt>
                <c:pt idx="2440">
                  <c:v>0.9619558438318575</c:v>
                </c:pt>
                <c:pt idx="2441">
                  <c:v>0.9619558438318575</c:v>
                </c:pt>
                <c:pt idx="2442">
                  <c:v>0.9619558438318575</c:v>
                </c:pt>
                <c:pt idx="2443">
                  <c:v>0.96189347636272948</c:v>
                </c:pt>
                <c:pt idx="2444">
                  <c:v>0.96189347636272948</c:v>
                </c:pt>
                <c:pt idx="2445">
                  <c:v>0.96189347636272948</c:v>
                </c:pt>
                <c:pt idx="2446">
                  <c:v>0.96189347636272948</c:v>
                </c:pt>
                <c:pt idx="2447">
                  <c:v>0.96189347636272948</c:v>
                </c:pt>
                <c:pt idx="2448">
                  <c:v>0.96189347636272948</c:v>
                </c:pt>
                <c:pt idx="2449">
                  <c:v>0.96189347636272948</c:v>
                </c:pt>
                <c:pt idx="2450">
                  <c:v>0.96189347636272948</c:v>
                </c:pt>
                <c:pt idx="2451">
                  <c:v>0.96189347636272948</c:v>
                </c:pt>
                <c:pt idx="2452">
                  <c:v>0.96189347636272948</c:v>
                </c:pt>
                <c:pt idx="2453">
                  <c:v>0.96189347636272948</c:v>
                </c:pt>
                <c:pt idx="2454">
                  <c:v>0.96189347636272948</c:v>
                </c:pt>
                <c:pt idx="2455">
                  <c:v>0.96189347636272948</c:v>
                </c:pt>
                <c:pt idx="2456">
                  <c:v>0.96189347636272948</c:v>
                </c:pt>
                <c:pt idx="2457">
                  <c:v>0.96189347636272948</c:v>
                </c:pt>
                <c:pt idx="2458">
                  <c:v>0.96183110889360113</c:v>
                </c:pt>
                <c:pt idx="2459">
                  <c:v>0.96183110889360113</c:v>
                </c:pt>
                <c:pt idx="2460">
                  <c:v>0.96176874142447322</c:v>
                </c:pt>
                <c:pt idx="2461">
                  <c:v>0.96170637395534486</c:v>
                </c:pt>
                <c:pt idx="2462">
                  <c:v>0.96170637395534486</c:v>
                </c:pt>
                <c:pt idx="2463">
                  <c:v>0.96170637395534486</c:v>
                </c:pt>
                <c:pt idx="2464">
                  <c:v>0.96164400648621706</c:v>
                </c:pt>
                <c:pt idx="2465">
                  <c:v>0.96158163901708871</c:v>
                </c:pt>
                <c:pt idx="2466">
                  <c:v>0.96158163901708871</c:v>
                </c:pt>
                <c:pt idx="2467">
                  <c:v>0.96158163901708871</c:v>
                </c:pt>
                <c:pt idx="2468">
                  <c:v>0.96151927154796057</c:v>
                </c:pt>
                <c:pt idx="2469">
                  <c:v>0.96151927154796057</c:v>
                </c:pt>
                <c:pt idx="2470">
                  <c:v>0.96151927154796057</c:v>
                </c:pt>
                <c:pt idx="2471">
                  <c:v>0.96151927154796057</c:v>
                </c:pt>
                <c:pt idx="2472">
                  <c:v>0.96145690407883244</c:v>
                </c:pt>
                <c:pt idx="2473">
                  <c:v>0.96145690407883244</c:v>
                </c:pt>
                <c:pt idx="2474">
                  <c:v>0.96139453660970475</c:v>
                </c:pt>
                <c:pt idx="2475">
                  <c:v>0.96139453660970475</c:v>
                </c:pt>
                <c:pt idx="2476">
                  <c:v>0.96139453660970475</c:v>
                </c:pt>
                <c:pt idx="2477">
                  <c:v>0.96133216914057629</c:v>
                </c:pt>
                <c:pt idx="2478">
                  <c:v>0.96133216914057629</c:v>
                </c:pt>
                <c:pt idx="2479">
                  <c:v>0.96133216914057629</c:v>
                </c:pt>
                <c:pt idx="2480">
                  <c:v>0.96126980167144815</c:v>
                </c:pt>
                <c:pt idx="2481">
                  <c:v>0.96120743420232002</c:v>
                </c:pt>
                <c:pt idx="2482">
                  <c:v>0.96114506673319244</c:v>
                </c:pt>
                <c:pt idx="2483">
                  <c:v>0.96114506673319244</c:v>
                </c:pt>
                <c:pt idx="2484">
                  <c:v>0.96114506673319244</c:v>
                </c:pt>
                <c:pt idx="2485">
                  <c:v>0.96108269926406387</c:v>
                </c:pt>
                <c:pt idx="2486">
                  <c:v>0.96108269926406387</c:v>
                </c:pt>
                <c:pt idx="2487">
                  <c:v>0.96102033179493551</c:v>
                </c:pt>
                <c:pt idx="2488">
                  <c:v>0.96102033179493551</c:v>
                </c:pt>
                <c:pt idx="2489">
                  <c:v>0.96102033179493551</c:v>
                </c:pt>
                <c:pt idx="2490">
                  <c:v>0.96095796432580771</c:v>
                </c:pt>
                <c:pt idx="2491">
                  <c:v>0.96095796432580771</c:v>
                </c:pt>
                <c:pt idx="2492">
                  <c:v>0.96095796432580771</c:v>
                </c:pt>
                <c:pt idx="2493">
                  <c:v>0.96095796432580771</c:v>
                </c:pt>
                <c:pt idx="2494">
                  <c:v>0.96095796432580771</c:v>
                </c:pt>
                <c:pt idx="2495">
                  <c:v>0.96089559685667991</c:v>
                </c:pt>
                <c:pt idx="2496">
                  <c:v>0.96089559685667991</c:v>
                </c:pt>
                <c:pt idx="2497">
                  <c:v>0.96083322938755145</c:v>
                </c:pt>
                <c:pt idx="2498">
                  <c:v>0.96083322938755145</c:v>
                </c:pt>
                <c:pt idx="2499">
                  <c:v>0.96083322938755145</c:v>
                </c:pt>
                <c:pt idx="2500">
                  <c:v>0.96083322938755145</c:v>
                </c:pt>
                <c:pt idx="2501">
                  <c:v>0.96083322938755145</c:v>
                </c:pt>
                <c:pt idx="2502">
                  <c:v>0.96077086191842354</c:v>
                </c:pt>
                <c:pt idx="2503">
                  <c:v>0.96077086191842354</c:v>
                </c:pt>
                <c:pt idx="2504">
                  <c:v>0.96077086191842354</c:v>
                </c:pt>
                <c:pt idx="2505">
                  <c:v>0.96070849444929574</c:v>
                </c:pt>
                <c:pt idx="2506">
                  <c:v>0.96070849444929574</c:v>
                </c:pt>
                <c:pt idx="2507">
                  <c:v>0.96070849444929574</c:v>
                </c:pt>
                <c:pt idx="2508">
                  <c:v>0.96064612698016738</c:v>
                </c:pt>
                <c:pt idx="2509">
                  <c:v>0.9605837595110388</c:v>
                </c:pt>
                <c:pt idx="2510">
                  <c:v>0.9605837595110388</c:v>
                </c:pt>
                <c:pt idx="2511">
                  <c:v>0.9605837595110388</c:v>
                </c:pt>
                <c:pt idx="2512">
                  <c:v>0.9605837595110388</c:v>
                </c:pt>
                <c:pt idx="2513">
                  <c:v>0.9605837595110388</c:v>
                </c:pt>
                <c:pt idx="2514">
                  <c:v>0.9605837595110388</c:v>
                </c:pt>
                <c:pt idx="2515">
                  <c:v>0.9605837595110388</c:v>
                </c:pt>
                <c:pt idx="2516">
                  <c:v>0.9605837595110388</c:v>
                </c:pt>
                <c:pt idx="2517">
                  <c:v>0.96052139204191089</c:v>
                </c:pt>
                <c:pt idx="2518">
                  <c:v>0.96052139204191089</c:v>
                </c:pt>
                <c:pt idx="2519">
                  <c:v>0.96045902457278309</c:v>
                </c:pt>
                <c:pt idx="2520">
                  <c:v>0.96045902457278309</c:v>
                </c:pt>
                <c:pt idx="2521">
                  <c:v>0.96045902457278309</c:v>
                </c:pt>
                <c:pt idx="2522">
                  <c:v>0.96045902457278309</c:v>
                </c:pt>
                <c:pt idx="2523">
                  <c:v>0.96045902457278309</c:v>
                </c:pt>
                <c:pt idx="2524">
                  <c:v>0.96045902457278309</c:v>
                </c:pt>
                <c:pt idx="2525">
                  <c:v>0.96045902457278309</c:v>
                </c:pt>
                <c:pt idx="2526">
                  <c:v>0.96045902457278309</c:v>
                </c:pt>
                <c:pt idx="2527">
                  <c:v>0.96039665710365474</c:v>
                </c:pt>
                <c:pt idx="2528">
                  <c:v>0.96039665710365474</c:v>
                </c:pt>
                <c:pt idx="2529">
                  <c:v>0.96039665710365474</c:v>
                </c:pt>
                <c:pt idx="2530">
                  <c:v>0.96039665710365474</c:v>
                </c:pt>
                <c:pt idx="2531">
                  <c:v>0.96039665710365474</c:v>
                </c:pt>
                <c:pt idx="2532">
                  <c:v>0.96033428963452661</c:v>
                </c:pt>
                <c:pt idx="2533">
                  <c:v>0.96033428963452661</c:v>
                </c:pt>
                <c:pt idx="2534">
                  <c:v>0.96033428963452661</c:v>
                </c:pt>
                <c:pt idx="2535">
                  <c:v>0.96027192216539892</c:v>
                </c:pt>
                <c:pt idx="2536">
                  <c:v>0.96027192216539892</c:v>
                </c:pt>
                <c:pt idx="2537">
                  <c:v>0.96020955469627078</c:v>
                </c:pt>
                <c:pt idx="2538">
                  <c:v>0.96020955469627078</c:v>
                </c:pt>
                <c:pt idx="2539">
                  <c:v>0.96014718722714232</c:v>
                </c:pt>
                <c:pt idx="2540">
                  <c:v>0.96008481975801441</c:v>
                </c:pt>
                <c:pt idx="2541">
                  <c:v>0.96008481975801441</c:v>
                </c:pt>
                <c:pt idx="2542">
                  <c:v>0.96008481975801441</c:v>
                </c:pt>
                <c:pt idx="2543">
                  <c:v>0.96008481975801441</c:v>
                </c:pt>
                <c:pt idx="2544">
                  <c:v>0.96002245228888683</c:v>
                </c:pt>
                <c:pt idx="2545">
                  <c:v>0.96002245228888683</c:v>
                </c:pt>
                <c:pt idx="2546">
                  <c:v>0.95996008481975781</c:v>
                </c:pt>
                <c:pt idx="2547">
                  <c:v>0.95996008481975781</c:v>
                </c:pt>
                <c:pt idx="2548">
                  <c:v>0.95996008481975781</c:v>
                </c:pt>
                <c:pt idx="2549">
                  <c:v>0.95996008481975781</c:v>
                </c:pt>
                <c:pt idx="2550">
                  <c:v>0.95996008481975781</c:v>
                </c:pt>
                <c:pt idx="2551">
                  <c:v>0.95989771735063012</c:v>
                </c:pt>
                <c:pt idx="2552">
                  <c:v>0.95989771735063012</c:v>
                </c:pt>
                <c:pt idx="2553">
                  <c:v>0.95989771735063012</c:v>
                </c:pt>
                <c:pt idx="2554">
                  <c:v>0.95989771735063012</c:v>
                </c:pt>
                <c:pt idx="2555">
                  <c:v>0.95989771735063012</c:v>
                </c:pt>
                <c:pt idx="2556">
                  <c:v>0.95989771735063012</c:v>
                </c:pt>
                <c:pt idx="2557">
                  <c:v>0.95989771735063012</c:v>
                </c:pt>
                <c:pt idx="2558">
                  <c:v>0.95989771735063012</c:v>
                </c:pt>
                <c:pt idx="2559">
                  <c:v>0.95983534988150176</c:v>
                </c:pt>
                <c:pt idx="2560">
                  <c:v>0.95983534988150176</c:v>
                </c:pt>
                <c:pt idx="2561">
                  <c:v>0.95977298241237374</c:v>
                </c:pt>
                <c:pt idx="2562">
                  <c:v>0.95977298241237374</c:v>
                </c:pt>
                <c:pt idx="2563">
                  <c:v>0.95977298241237374</c:v>
                </c:pt>
                <c:pt idx="2564">
                  <c:v>0.95977298241237374</c:v>
                </c:pt>
                <c:pt idx="2565">
                  <c:v>0.95971061494324561</c:v>
                </c:pt>
                <c:pt idx="2566">
                  <c:v>0.95964824747411803</c:v>
                </c:pt>
                <c:pt idx="2567">
                  <c:v>0.95964824747411803</c:v>
                </c:pt>
                <c:pt idx="2568">
                  <c:v>0.95964824747411803</c:v>
                </c:pt>
                <c:pt idx="2569">
                  <c:v>0.95958588000498968</c:v>
                </c:pt>
                <c:pt idx="2570">
                  <c:v>0.95958588000498968</c:v>
                </c:pt>
                <c:pt idx="2571">
                  <c:v>0.95958588000498968</c:v>
                </c:pt>
                <c:pt idx="2572">
                  <c:v>0.95952351253586154</c:v>
                </c:pt>
                <c:pt idx="2573">
                  <c:v>0.95946114506673297</c:v>
                </c:pt>
                <c:pt idx="2574">
                  <c:v>0.95939877759760528</c:v>
                </c:pt>
                <c:pt idx="2575">
                  <c:v>0.95933641012847726</c:v>
                </c:pt>
                <c:pt idx="2576">
                  <c:v>0.95927404265934912</c:v>
                </c:pt>
                <c:pt idx="2577">
                  <c:v>0.95927404265934912</c:v>
                </c:pt>
                <c:pt idx="2578">
                  <c:v>0.95927404265934912</c:v>
                </c:pt>
                <c:pt idx="2579">
                  <c:v>0.95927404265934912</c:v>
                </c:pt>
                <c:pt idx="2580">
                  <c:v>0.95921167519022077</c:v>
                </c:pt>
                <c:pt idx="2581">
                  <c:v>0.95921167519022077</c:v>
                </c:pt>
                <c:pt idx="2582">
                  <c:v>0.95914930772109264</c:v>
                </c:pt>
                <c:pt idx="2583">
                  <c:v>0.95914930772109264</c:v>
                </c:pt>
                <c:pt idx="2584">
                  <c:v>0.95914930772109264</c:v>
                </c:pt>
                <c:pt idx="2585">
                  <c:v>0.95908694025196428</c:v>
                </c:pt>
                <c:pt idx="2586">
                  <c:v>0.9590245727828367</c:v>
                </c:pt>
                <c:pt idx="2587">
                  <c:v>0.9590245727828367</c:v>
                </c:pt>
                <c:pt idx="2588">
                  <c:v>0.95896220531370835</c:v>
                </c:pt>
                <c:pt idx="2589">
                  <c:v>0.95896220531370835</c:v>
                </c:pt>
                <c:pt idx="2590">
                  <c:v>0.95896220531370835</c:v>
                </c:pt>
                <c:pt idx="2591">
                  <c:v>0.95889983784458088</c:v>
                </c:pt>
                <c:pt idx="2592">
                  <c:v>0.95889983784458088</c:v>
                </c:pt>
                <c:pt idx="2593">
                  <c:v>0.95889983784458088</c:v>
                </c:pt>
                <c:pt idx="2594">
                  <c:v>0.95889983784458088</c:v>
                </c:pt>
                <c:pt idx="2595">
                  <c:v>0.95883747037545242</c:v>
                </c:pt>
                <c:pt idx="2596">
                  <c:v>0.95877510290632428</c:v>
                </c:pt>
                <c:pt idx="2597">
                  <c:v>0.95877510290632428</c:v>
                </c:pt>
                <c:pt idx="2598">
                  <c:v>0.95871273543719593</c:v>
                </c:pt>
                <c:pt idx="2599">
                  <c:v>0.95865036796806791</c:v>
                </c:pt>
                <c:pt idx="2600">
                  <c:v>0.95865036796806791</c:v>
                </c:pt>
                <c:pt idx="2601">
                  <c:v>0.95858800049893977</c:v>
                </c:pt>
                <c:pt idx="2602">
                  <c:v>0.95858800049893977</c:v>
                </c:pt>
                <c:pt idx="2603">
                  <c:v>0.95858800049893977</c:v>
                </c:pt>
                <c:pt idx="2604">
                  <c:v>0.95852563302981186</c:v>
                </c:pt>
                <c:pt idx="2605">
                  <c:v>0.95846326556068351</c:v>
                </c:pt>
                <c:pt idx="2606">
                  <c:v>0.95846326556068351</c:v>
                </c:pt>
                <c:pt idx="2607">
                  <c:v>0.9584008980915556</c:v>
                </c:pt>
                <c:pt idx="2608">
                  <c:v>0.9584008980915556</c:v>
                </c:pt>
                <c:pt idx="2609">
                  <c:v>0.95833853062242735</c:v>
                </c:pt>
                <c:pt idx="2610">
                  <c:v>0.95827616315329922</c:v>
                </c:pt>
                <c:pt idx="2611">
                  <c:v>0.95821379568417131</c:v>
                </c:pt>
                <c:pt idx="2612">
                  <c:v>0.95821379568417131</c:v>
                </c:pt>
                <c:pt idx="2613">
                  <c:v>0.95815142821504329</c:v>
                </c:pt>
                <c:pt idx="2614">
                  <c:v>0.95815142821504329</c:v>
                </c:pt>
                <c:pt idx="2615">
                  <c:v>0.95808906074591471</c:v>
                </c:pt>
                <c:pt idx="2616">
                  <c:v>0.95808906074591471</c:v>
                </c:pt>
                <c:pt idx="2617">
                  <c:v>0.95802669327678702</c:v>
                </c:pt>
                <c:pt idx="2618">
                  <c:v>0.95802669327678702</c:v>
                </c:pt>
                <c:pt idx="2619">
                  <c:v>0.95802669327678702</c:v>
                </c:pt>
                <c:pt idx="2620">
                  <c:v>0.95796432580765822</c:v>
                </c:pt>
                <c:pt idx="2621">
                  <c:v>0.95796432580765822</c:v>
                </c:pt>
                <c:pt idx="2622">
                  <c:v>0.95796432580765822</c:v>
                </c:pt>
                <c:pt idx="2623">
                  <c:v>0.95796432580765822</c:v>
                </c:pt>
                <c:pt idx="2624">
                  <c:v>0.95790195833853098</c:v>
                </c:pt>
                <c:pt idx="2625">
                  <c:v>0.95790195833853098</c:v>
                </c:pt>
                <c:pt idx="2626">
                  <c:v>0.95790195833853098</c:v>
                </c:pt>
                <c:pt idx="2627">
                  <c:v>0.95790195833853098</c:v>
                </c:pt>
                <c:pt idx="2628">
                  <c:v>0.95790195833853098</c:v>
                </c:pt>
                <c:pt idx="2629">
                  <c:v>0.95790195833853098</c:v>
                </c:pt>
                <c:pt idx="2630">
                  <c:v>0.95790195833853098</c:v>
                </c:pt>
                <c:pt idx="2631">
                  <c:v>0.95790195833853098</c:v>
                </c:pt>
                <c:pt idx="2632">
                  <c:v>0.95790195833853098</c:v>
                </c:pt>
                <c:pt idx="2633">
                  <c:v>0.95790195833853098</c:v>
                </c:pt>
                <c:pt idx="2634">
                  <c:v>0.95783959086940262</c:v>
                </c:pt>
                <c:pt idx="2635">
                  <c:v>0.95783959086940262</c:v>
                </c:pt>
                <c:pt idx="2636">
                  <c:v>0.95783959086940262</c:v>
                </c:pt>
                <c:pt idx="2637">
                  <c:v>0.95777722340027471</c:v>
                </c:pt>
                <c:pt idx="2638">
                  <c:v>0.95777722340027471</c:v>
                </c:pt>
                <c:pt idx="2639">
                  <c:v>0.95771485593114658</c:v>
                </c:pt>
                <c:pt idx="2640">
                  <c:v>0.95771485593114658</c:v>
                </c:pt>
                <c:pt idx="2641">
                  <c:v>0.95765248846201823</c:v>
                </c:pt>
                <c:pt idx="2642">
                  <c:v>0.95765248846201823</c:v>
                </c:pt>
                <c:pt idx="2643">
                  <c:v>0.95765248846201823</c:v>
                </c:pt>
                <c:pt idx="2644">
                  <c:v>0.95765248846201823</c:v>
                </c:pt>
                <c:pt idx="2645">
                  <c:v>0.95759012099289009</c:v>
                </c:pt>
                <c:pt idx="2646">
                  <c:v>0.95759012099289009</c:v>
                </c:pt>
                <c:pt idx="2647">
                  <c:v>0.95752775352376218</c:v>
                </c:pt>
                <c:pt idx="2648">
                  <c:v>0.95752775352376218</c:v>
                </c:pt>
                <c:pt idx="2649">
                  <c:v>0.95752775352376218</c:v>
                </c:pt>
                <c:pt idx="2650">
                  <c:v>0.95752775352376218</c:v>
                </c:pt>
                <c:pt idx="2651">
                  <c:v>0.95752775352376218</c:v>
                </c:pt>
                <c:pt idx="2652">
                  <c:v>0.95752775352376218</c:v>
                </c:pt>
                <c:pt idx="2653">
                  <c:v>0.95752775352376218</c:v>
                </c:pt>
                <c:pt idx="2654">
                  <c:v>0.95752775352376218</c:v>
                </c:pt>
                <c:pt idx="2655">
                  <c:v>0.95746538605463372</c:v>
                </c:pt>
                <c:pt idx="2656">
                  <c:v>0.95746538605463372</c:v>
                </c:pt>
                <c:pt idx="2657">
                  <c:v>0.95746538605463372</c:v>
                </c:pt>
                <c:pt idx="2658">
                  <c:v>0.95746538605463372</c:v>
                </c:pt>
                <c:pt idx="2659">
                  <c:v>0.95746538605463372</c:v>
                </c:pt>
                <c:pt idx="2660">
                  <c:v>0.95746538605463372</c:v>
                </c:pt>
                <c:pt idx="2661">
                  <c:v>0.95740301858550603</c:v>
                </c:pt>
                <c:pt idx="2662">
                  <c:v>0.95734065111637789</c:v>
                </c:pt>
                <c:pt idx="2663">
                  <c:v>0.95734065111637789</c:v>
                </c:pt>
                <c:pt idx="2664">
                  <c:v>0.95734065111637789</c:v>
                </c:pt>
                <c:pt idx="2665">
                  <c:v>0.95727828364724954</c:v>
                </c:pt>
                <c:pt idx="2666">
                  <c:v>0.95727828364724954</c:v>
                </c:pt>
                <c:pt idx="2667">
                  <c:v>0.95727828364724954</c:v>
                </c:pt>
                <c:pt idx="2668">
                  <c:v>0.95727828364724954</c:v>
                </c:pt>
                <c:pt idx="2669">
                  <c:v>0.95727828364724954</c:v>
                </c:pt>
                <c:pt idx="2670">
                  <c:v>0.95727828364724954</c:v>
                </c:pt>
                <c:pt idx="2671">
                  <c:v>0.95727828364724954</c:v>
                </c:pt>
                <c:pt idx="2672">
                  <c:v>0.95727828364724954</c:v>
                </c:pt>
                <c:pt idx="2673">
                  <c:v>0.95727828364724954</c:v>
                </c:pt>
                <c:pt idx="2674">
                  <c:v>0.95727828364724954</c:v>
                </c:pt>
                <c:pt idx="2675">
                  <c:v>0.95721591617812185</c:v>
                </c:pt>
                <c:pt idx="2676">
                  <c:v>0.95721591617812185</c:v>
                </c:pt>
                <c:pt idx="2677">
                  <c:v>0.95721591617812185</c:v>
                </c:pt>
                <c:pt idx="2678">
                  <c:v>0.95721591617812185</c:v>
                </c:pt>
                <c:pt idx="2679">
                  <c:v>0.95721591617812185</c:v>
                </c:pt>
                <c:pt idx="2680">
                  <c:v>0.95715354870899338</c:v>
                </c:pt>
                <c:pt idx="2681">
                  <c:v>0.95715354870899338</c:v>
                </c:pt>
                <c:pt idx="2682">
                  <c:v>0.95709118123986525</c:v>
                </c:pt>
                <c:pt idx="2683">
                  <c:v>0.95702881377073745</c:v>
                </c:pt>
                <c:pt idx="2684">
                  <c:v>0.9569664463016091</c:v>
                </c:pt>
                <c:pt idx="2685">
                  <c:v>0.9569664463016091</c:v>
                </c:pt>
                <c:pt idx="2686">
                  <c:v>0.9569664463016091</c:v>
                </c:pt>
                <c:pt idx="2687">
                  <c:v>0.9569664463016091</c:v>
                </c:pt>
                <c:pt idx="2688">
                  <c:v>0.9569664463016091</c:v>
                </c:pt>
                <c:pt idx="2689">
                  <c:v>0.9569664463016091</c:v>
                </c:pt>
                <c:pt idx="2690">
                  <c:v>0.9569664463016091</c:v>
                </c:pt>
                <c:pt idx="2691">
                  <c:v>0.95690407883248119</c:v>
                </c:pt>
                <c:pt idx="2692">
                  <c:v>0.95690407883248119</c:v>
                </c:pt>
                <c:pt idx="2693">
                  <c:v>0.95690407883248119</c:v>
                </c:pt>
                <c:pt idx="2694">
                  <c:v>0.95690407883248119</c:v>
                </c:pt>
                <c:pt idx="2695">
                  <c:v>0.95690407883248119</c:v>
                </c:pt>
                <c:pt idx="2696">
                  <c:v>0.95690407883248119</c:v>
                </c:pt>
                <c:pt idx="2697">
                  <c:v>0.95690407883248119</c:v>
                </c:pt>
                <c:pt idx="2698">
                  <c:v>0.95690407883248119</c:v>
                </c:pt>
                <c:pt idx="2699">
                  <c:v>0.95684171136335305</c:v>
                </c:pt>
                <c:pt idx="2700">
                  <c:v>0.95677934389422481</c:v>
                </c:pt>
                <c:pt idx="2701">
                  <c:v>0.9567169764250969</c:v>
                </c:pt>
                <c:pt idx="2702">
                  <c:v>0.95665460895596854</c:v>
                </c:pt>
                <c:pt idx="2703">
                  <c:v>0.95659224148684041</c:v>
                </c:pt>
                <c:pt idx="2704">
                  <c:v>0.95652987401771261</c:v>
                </c:pt>
                <c:pt idx="2705">
                  <c:v>0.95652987401771261</c:v>
                </c:pt>
                <c:pt idx="2706">
                  <c:v>0.95652987401771261</c:v>
                </c:pt>
                <c:pt idx="2707">
                  <c:v>0.95652987401771261</c:v>
                </c:pt>
                <c:pt idx="2708">
                  <c:v>0.95652987401771261</c:v>
                </c:pt>
                <c:pt idx="2709">
                  <c:v>0.9564675065485847</c:v>
                </c:pt>
                <c:pt idx="2710">
                  <c:v>0.9564675065485847</c:v>
                </c:pt>
                <c:pt idx="2711">
                  <c:v>0.9564675065485847</c:v>
                </c:pt>
                <c:pt idx="2712">
                  <c:v>0.95640513907945612</c:v>
                </c:pt>
                <c:pt idx="2713">
                  <c:v>0.9563427716103281</c:v>
                </c:pt>
                <c:pt idx="2714">
                  <c:v>0.9563427716103281</c:v>
                </c:pt>
                <c:pt idx="2715">
                  <c:v>0.9563427716103281</c:v>
                </c:pt>
                <c:pt idx="2716">
                  <c:v>0.95628040414120008</c:v>
                </c:pt>
                <c:pt idx="2717">
                  <c:v>0.95628040414120008</c:v>
                </c:pt>
                <c:pt idx="2718">
                  <c:v>0.95621803667207206</c:v>
                </c:pt>
                <c:pt idx="2719">
                  <c:v>0.95621803667207206</c:v>
                </c:pt>
                <c:pt idx="2720">
                  <c:v>0.95621803667207206</c:v>
                </c:pt>
                <c:pt idx="2721">
                  <c:v>0.95615566920294359</c:v>
                </c:pt>
                <c:pt idx="2722">
                  <c:v>0.95615566920294359</c:v>
                </c:pt>
                <c:pt idx="2723">
                  <c:v>0.95615566920294359</c:v>
                </c:pt>
                <c:pt idx="2724">
                  <c:v>0.95615566920294359</c:v>
                </c:pt>
                <c:pt idx="2725">
                  <c:v>0.95615566920294359</c:v>
                </c:pt>
                <c:pt idx="2726">
                  <c:v>0.95615566920294359</c:v>
                </c:pt>
                <c:pt idx="2727">
                  <c:v>0.95609330173381568</c:v>
                </c:pt>
                <c:pt idx="2728">
                  <c:v>0.95603093426468777</c:v>
                </c:pt>
                <c:pt idx="2729">
                  <c:v>0.95596856679555942</c:v>
                </c:pt>
                <c:pt idx="2730">
                  <c:v>0.95590619932643128</c:v>
                </c:pt>
                <c:pt idx="2731">
                  <c:v>0.95590619932643128</c:v>
                </c:pt>
                <c:pt idx="2732">
                  <c:v>0.95590619932643128</c:v>
                </c:pt>
                <c:pt idx="2733">
                  <c:v>0.95590619932643128</c:v>
                </c:pt>
                <c:pt idx="2734">
                  <c:v>0.95590619932643128</c:v>
                </c:pt>
                <c:pt idx="2735">
                  <c:v>0.95590619932643128</c:v>
                </c:pt>
                <c:pt idx="2736">
                  <c:v>0.95590619932643128</c:v>
                </c:pt>
                <c:pt idx="2737">
                  <c:v>0.95590619932643128</c:v>
                </c:pt>
                <c:pt idx="2738">
                  <c:v>0.95584383185730348</c:v>
                </c:pt>
                <c:pt idx="2739">
                  <c:v>0.95578146438817557</c:v>
                </c:pt>
                <c:pt idx="2740">
                  <c:v>0.95578146438817557</c:v>
                </c:pt>
                <c:pt idx="2741">
                  <c:v>0.95578146438817557</c:v>
                </c:pt>
                <c:pt idx="2742">
                  <c:v>0.95578146438817557</c:v>
                </c:pt>
                <c:pt idx="2743">
                  <c:v>0.95571909691904722</c:v>
                </c:pt>
                <c:pt idx="2744">
                  <c:v>0.95571909691904722</c:v>
                </c:pt>
                <c:pt idx="2745">
                  <c:v>0.95571909691904722</c:v>
                </c:pt>
                <c:pt idx="2746">
                  <c:v>0.95571909691904722</c:v>
                </c:pt>
                <c:pt idx="2747">
                  <c:v>0.95571909691904722</c:v>
                </c:pt>
                <c:pt idx="2748">
                  <c:v>0.95571909691904722</c:v>
                </c:pt>
                <c:pt idx="2749">
                  <c:v>0.95571909691904722</c:v>
                </c:pt>
                <c:pt idx="2750">
                  <c:v>0.95565672944991897</c:v>
                </c:pt>
                <c:pt idx="2751">
                  <c:v>0.95559436198079062</c:v>
                </c:pt>
                <c:pt idx="2752">
                  <c:v>0.95553199451166249</c:v>
                </c:pt>
                <c:pt idx="2753">
                  <c:v>0.95553199451166249</c:v>
                </c:pt>
                <c:pt idx="2754">
                  <c:v>0.95553199451166249</c:v>
                </c:pt>
                <c:pt idx="2755">
                  <c:v>0.95553199451166249</c:v>
                </c:pt>
                <c:pt idx="2756">
                  <c:v>0.95546962704253469</c:v>
                </c:pt>
                <c:pt idx="2757">
                  <c:v>0.95540725957340678</c:v>
                </c:pt>
                <c:pt idx="2758">
                  <c:v>0.95540725957340678</c:v>
                </c:pt>
                <c:pt idx="2759">
                  <c:v>0.95534489210427875</c:v>
                </c:pt>
                <c:pt idx="2760">
                  <c:v>0.95534489210427875</c:v>
                </c:pt>
                <c:pt idx="2761">
                  <c:v>0.95534489210427875</c:v>
                </c:pt>
                <c:pt idx="2762">
                  <c:v>0.95534489210427875</c:v>
                </c:pt>
                <c:pt idx="2763">
                  <c:v>0.95534489210427875</c:v>
                </c:pt>
                <c:pt idx="2764">
                  <c:v>0.95534489210427875</c:v>
                </c:pt>
                <c:pt idx="2765">
                  <c:v>0.95534489210427875</c:v>
                </c:pt>
                <c:pt idx="2766">
                  <c:v>0.95528252463515029</c:v>
                </c:pt>
                <c:pt idx="2767">
                  <c:v>0.95528252463515029</c:v>
                </c:pt>
                <c:pt idx="2768">
                  <c:v>0.95528252463515029</c:v>
                </c:pt>
                <c:pt idx="2769">
                  <c:v>0.95528252463515029</c:v>
                </c:pt>
                <c:pt idx="2770">
                  <c:v>0.95522015716602215</c:v>
                </c:pt>
                <c:pt idx="2771">
                  <c:v>0.95515778969689413</c:v>
                </c:pt>
                <c:pt idx="2772">
                  <c:v>0.95515778969689413</c:v>
                </c:pt>
                <c:pt idx="2773">
                  <c:v>0.95515778969689413</c:v>
                </c:pt>
                <c:pt idx="2774">
                  <c:v>0.95515778969689413</c:v>
                </c:pt>
                <c:pt idx="2775">
                  <c:v>0.95515778969689413</c:v>
                </c:pt>
                <c:pt idx="2776">
                  <c:v>0.95515778969689413</c:v>
                </c:pt>
                <c:pt idx="2777">
                  <c:v>0.95515778969689413</c:v>
                </c:pt>
                <c:pt idx="2778">
                  <c:v>0.95515778969689413</c:v>
                </c:pt>
                <c:pt idx="2779">
                  <c:v>0.95509542222776622</c:v>
                </c:pt>
                <c:pt idx="2780">
                  <c:v>0.95509542222776622</c:v>
                </c:pt>
                <c:pt idx="2781">
                  <c:v>0.95509542222776622</c:v>
                </c:pt>
                <c:pt idx="2782">
                  <c:v>0.95509542222776622</c:v>
                </c:pt>
                <c:pt idx="2783">
                  <c:v>0.95509542222776622</c:v>
                </c:pt>
                <c:pt idx="2784">
                  <c:v>0.95503305475863787</c:v>
                </c:pt>
                <c:pt idx="2785">
                  <c:v>0.95497068728951018</c:v>
                </c:pt>
                <c:pt idx="2786">
                  <c:v>0.95497068728951018</c:v>
                </c:pt>
                <c:pt idx="2787">
                  <c:v>0.95490831982038171</c:v>
                </c:pt>
                <c:pt idx="2788">
                  <c:v>0.95490831982038171</c:v>
                </c:pt>
                <c:pt idx="2789">
                  <c:v>0.95490831982038171</c:v>
                </c:pt>
                <c:pt idx="2790">
                  <c:v>0.95490831982038171</c:v>
                </c:pt>
                <c:pt idx="2791">
                  <c:v>0.95484595235125391</c:v>
                </c:pt>
                <c:pt idx="2792">
                  <c:v>0.95478358488212522</c:v>
                </c:pt>
                <c:pt idx="2793">
                  <c:v>0.95478358488212522</c:v>
                </c:pt>
                <c:pt idx="2794">
                  <c:v>0.95472121741299776</c:v>
                </c:pt>
                <c:pt idx="2795">
                  <c:v>0.95472121741299776</c:v>
                </c:pt>
                <c:pt idx="2796">
                  <c:v>0.95472121741299776</c:v>
                </c:pt>
                <c:pt idx="2797">
                  <c:v>0.95465884994386951</c:v>
                </c:pt>
                <c:pt idx="2798">
                  <c:v>0.95459648247474138</c:v>
                </c:pt>
                <c:pt idx="2799">
                  <c:v>0.95459648247474138</c:v>
                </c:pt>
                <c:pt idx="2800">
                  <c:v>0.9545341150056128</c:v>
                </c:pt>
                <c:pt idx="2801">
                  <c:v>0.95447174753648523</c:v>
                </c:pt>
                <c:pt idx="2802">
                  <c:v>0.95447174753648523</c:v>
                </c:pt>
                <c:pt idx="2803">
                  <c:v>0.95447174753648523</c:v>
                </c:pt>
                <c:pt idx="2804">
                  <c:v>0.95447174753648523</c:v>
                </c:pt>
                <c:pt idx="2805">
                  <c:v>0.95447174753648523</c:v>
                </c:pt>
                <c:pt idx="2806">
                  <c:v>0.95447174753648523</c:v>
                </c:pt>
                <c:pt idx="2807">
                  <c:v>0.95447174753648523</c:v>
                </c:pt>
                <c:pt idx="2808">
                  <c:v>0.95447174753648523</c:v>
                </c:pt>
                <c:pt idx="2809">
                  <c:v>0.95447174753648523</c:v>
                </c:pt>
                <c:pt idx="2810">
                  <c:v>0.95447174753648523</c:v>
                </c:pt>
                <c:pt idx="2811">
                  <c:v>0.95447174753648523</c:v>
                </c:pt>
                <c:pt idx="2812">
                  <c:v>0.95440938006735665</c:v>
                </c:pt>
                <c:pt idx="2813">
                  <c:v>0.95434701259822896</c:v>
                </c:pt>
                <c:pt idx="2814">
                  <c:v>0.95434701259822896</c:v>
                </c:pt>
                <c:pt idx="2815">
                  <c:v>0.95428464512910072</c:v>
                </c:pt>
                <c:pt idx="2816">
                  <c:v>0.95428464512910072</c:v>
                </c:pt>
                <c:pt idx="2817">
                  <c:v>0.95428464512910072</c:v>
                </c:pt>
                <c:pt idx="2818">
                  <c:v>0.95428464512910072</c:v>
                </c:pt>
                <c:pt idx="2819">
                  <c:v>0.95428464512910072</c:v>
                </c:pt>
                <c:pt idx="2820">
                  <c:v>0.95428464512910072</c:v>
                </c:pt>
                <c:pt idx="2821">
                  <c:v>0.95428464512910072</c:v>
                </c:pt>
                <c:pt idx="2822">
                  <c:v>0.95422227765997292</c:v>
                </c:pt>
                <c:pt idx="2823">
                  <c:v>0.95422227765997292</c:v>
                </c:pt>
                <c:pt idx="2824">
                  <c:v>0.95422227765997292</c:v>
                </c:pt>
                <c:pt idx="2825">
                  <c:v>0.95422227765997292</c:v>
                </c:pt>
                <c:pt idx="2826">
                  <c:v>0.95422227765997292</c:v>
                </c:pt>
                <c:pt idx="2827">
                  <c:v>0.95422227765997292</c:v>
                </c:pt>
                <c:pt idx="2828">
                  <c:v>0.95415991019084478</c:v>
                </c:pt>
                <c:pt idx="2829">
                  <c:v>0.95415991019084478</c:v>
                </c:pt>
                <c:pt idx="2830">
                  <c:v>0.95415991019084478</c:v>
                </c:pt>
                <c:pt idx="2831">
                  <c:v>0.95415991019084478</c:v>
                </c:pt>
                <c:pt idx="2832">
                  <c:v>0.95409754272171632</c:v>
                </c:pt>
                <c:pt idx="2833">
                  <c:v>0.95409754272171632</c:v>
                </c:pt>
                <c:pt idx="2834">
                  <c:v>0.95403517525258852</c:v>
                </c:pt>
                <c:pt idx="2835">
                  <c:v>0.95403517525258852</c:v>
                </c:pt>
                <c:pt idx="2836">
                  <c:v>0.95397280778346039</c:v>
                </c:pt>
                <c:pt idx="2837">
                  <c:v>0.95397280778346039</c:v>
                </c:pt>
                <c:pt idx="2838">
                  <c:v>0.95391044031433203</c:v>
                </c:pt>
                <c:pt idx="2839">
                  <c:v>0.95391044031433203</c:v>
                </c:pt>
                <c:pt idx="2840">
                  <c:v>0.95384807284520412</c:v>
                </c:pt>
                <c:pt idx="2841">
                  <c:v>0.95384807284520412</c:v>
                </c:pt>
                <c:pt idx="2842">
                  <c:v>0.95384807284520412</c:v>
                </c:pt>
                <c:pt idx="2843">
                  <c:v>0.95384807284520412</c:v>
                </c:pt>
                <c:pt idx="2844">
                  <c:v>0.95384807284520412</c:v>
                </c:pt>
                <c:pt idx="2845">
                  <c:v>0.9537857053760761</c:v>
                </c:pt>
                <c:pt idx="2846">
                  <c:v>0.9537857053760761</c:v>
                </c:pt>
                <c:pt idx="2847">
                  <c:v>0.95372333790694752</c:v>
                </c:pt>
                <c:pt idx="2848">
                  <c:v>0.95366097043781961</c:v>
                </c:pt>
                <c:pt idx="2849">
                  <c:v>0.95366097043781961</c:v>
                </c:pt>
                <c:pt idx="2850">
                  <c:v>0.95366097043781961</c:v>
                </c:pt>
                <c:pt idx="2851">
                  <c:v>0.95366097043781961</c:v>
                </c:pt>
                <c:pt idx="2852">
                  <c:v>0.95366097043781961</c:v>
                </c:pt>
                <c:pt idx="2853">
                  <c:v>0.95366097043781961</c:v>
                </c:pt>
                <c:pt idx="2854">
                  <c:v>0.95366097043781961</c:v>
                </c:pt>
                <c:pt idx="2855">
                  <c:v>0.95359860296869192</c:v>
                </c:pt>
                <c:pt idx="2856">
                  <c:v>0.95359860296869192</c:v>
                </c:pt>
                <c:pt idx="2857">
                  <c:v>0.95353623549956368</c:v>
                </c:pt>
                <c:pt idx="2858">
                  <c:v>0.95347386803043532</c:v>
                </c:pt>
                <c:pt idx="2859">
                  <c:v>0.95347386803043532</c:v>
                </c:pt>
                <c:pt idx="2860">
                  <c:v>0.95341150056130719</c:v>
                </c:pt>
                <c:pt idx="2861">
                  <c:v>0.95341150056130719</c:v>
                </c:pt>
                <c:pt idx="2862">
                  <c:v>0.95341150056130719</c:v>
                </c:pt>
                <c:pt idx="2863">
                  <c:v>0.95334913309217961</c:v>
                </c:pt>
                <c:pt idx="2864">
                  <c:v>0.95328676562305081</c:v>
                </c:pt>
                <c:pt idx="2865">
                  <c:v>0.95328676562305081</c:v>
                </c:pt>
                <c:pt idx="2866">
                  <c:v>0.95328676562305081</c:v>
                </c:pt>
                <c:pt idx="2867">
                  <c:v>0.9532243981539229</c:v>
                </c:pt>
                <c:pt idx="2868">
                  <c:v>0.9532243981539229</c:v>
                </c:pt>
                <c:pt idx="2869">
                  <c:v>0.9532243981539229</c:v>
                </c:pt>
                <c:pt idx="2870">
                  <c:v>0.9532243981539229</c:v>
                </c:pt>
                <c:pt idx="2871">
                  <c:v>0.9532243981539229</c:v>
                </c:pt>
                <c:pt idx="2872">
                  <c:v>0.9532243981539229</c:v>
                </c:pt>
                <c:pt idx="2873">
                  <c:v>0.9532243981539229</c:v>
                </c:pt>
                <c:pt idx="2874">
                  <c:v>0.9532243981539229</c:v>
                </c:pt>
                <c:pt idx="2875">
                  <c:v>0.9532243981539229</c:v>
                </c:pt>
                <c:pt idx="2876">
                  <c:v>0.95316203068479499</c:v>
                </c:pt>
                <c:pt idx="2877">
                  <c:v>0.95309966321566675</c:v>
                </c:pt>
                <c:pt idx="2878">
                  <c:v>0.95309966321566675</c:v>
                </c:pt>
                <c:pt idx="2879">
                  <c:v>0.95309966321566675</c:v>
                </c:pt>
                <c:pt idx="2880">
                  <c:v>0.95309966321566675</c:v>
                </c:pt>
                <c:pt idx="2881">
                  <c:v>0.95309966321566675</c:v>
                </c:pt>
                <c:pt idx="2882">
                  <c:v>0.9530372957465385</c:v>
                </c:pt>
                <c:pt idx="2883">
                  <c:v>0.9530372957465385</c:v>
                </c:pt>
                <c:pt idx="2884">
                  <c:v>0.9530372957465385</c:v>
                </c:pt>
                <c:pt idx="2885">
                  <c:v>0.9530372957465385</c:v>
                </c:pt>
                <c:pt idx="2886">
                  <c:v>0.9529749282774107</c:v>
                </c:pt>
                <c:pt idx="2887">
                  <c:v>0.9529749282774107</c:v>
                </c:pt>
                <c:pt idx="2888">
                  <c:v>0.9529749282774107</c:v>
                </c:pt>
                <c:pt idx="2889">
                  <c:v>0.9529749282774107</c:v>
                </c:pt>
                <c:pt idx="2890">
                  <c:v>0.9529749282774107</c:v>
                </c:pt>
                <c:pt idx="2891">
                  <c:v>0.9529749282774107</c:v>
                </c:pt>
                <c:pt idx="2892">
                  <c:v>0.9529749282774107</c:v>
                </c:pt>
                <c:pt idx="2893">
                  <c:v>0.9529749282774107</c:v>
                </c:pt>
                <c:pt idx="2894">
                  <c:v>0.9529749282774107</c:v>
                </c:pt>
                <c:pt idx="2895">
                  <c:v>0.95291256080828213</c:v>
                </c:pt>
                <c:pt idx="2896">
                  <c:v>0.95285019333915455</c:v>
                </c:pt>
                <c:pt idx="2897">
                  <c:v>0.95278782587002619</c:v>
                </c:pt>
                <c:pt idx="2898">
                  <c:v>0.95278782587002619</c:v>
                </c:pt>
                <c:pt idx="2899">
                  <c:v>0.95272545840089873</c:v>
                </c:pt>
                <c:pt idx="2900">
                  <c:v>0.95272545840089873</c:v>
                </c:pt>
                <c:pt idx="2901">
                  <c:v>0.95272545840089873</c:v>
                </c:pt>
                <c:pt idx="2902">
                  <c:v>0.95272545840089873</c:v>
                </c:pt>
                <c:pt idx="2903">
                  <c:v>0.95266309093177004</c:v>
                </c:pt>
                <c:pt idx="2904">
                  <c:v>0.95266309093177004</c:v>
                </c:pt>
                <c:pt idx="2905">
                  <c:v>0.95266309093177004</c:v>
                </c:pt>
                <c:pt idx="2906">
                  <c:v>0.95266309093177004</c:v>
                </c:pt>
                <c:pt idx="2907">
                  <c:v>0.95266309093177004</c:v>
                </c:pt>
                <c:pt idx="2908">
                  <c:v>0.95260072346264191</c:v>
                </c:pt>
                <c:pt idx="2909">
                  <c:v>0.95260072346264191</c:v>
                </c:pt>
                <c:pt idx="2910">
                  <c:v>0.95253835599351377</c:v>
                </c:pt>
                <c:pt idx="2911">
                  <c:v>0.95247598852438564</c:v>
                </c:pt>
                <c:pt idx="2912">
                  <c:v>0.95247598852438564</c:v>
                </c:pt>
                <c:pt idx="2913">
                  <c:v>0.95247598852438564</c:v>
                </c:pt>
                <c:pt idx="2914">
                  <c:v>0.95247598852438564</c:v>
                </c:pt>
                <c:pt idx="2915">
                  <c:v>0.95241362105525729</c:v>
                </c:pt>
                <c:pt idx="2916">
                  <c:v>0.95241362105525729</c:v>
                </c:pt>
                <c:pt idx="2917">
                  <c:v>0.95235125358612982</c:v>
                </c:pt>
                <c:pt idx="2918">
                  <c:v>0.95228888611700135</c:v>
                </c:pt>
                <c:pt idx="2919">
                  <c:v>0.95228888611700135</c:v>
                </c:pt>
                <c:pt idx="2920">
                  <c:v>0.95228888611700135</c:v>
                </c:pt>
                <c:pt idx="2921">
                  <c:v>0.95222651864787344</c:v>
                </c:pt>
                <c:pt idx="2922">
                  <c:v>0.95222651864787344</c:v>
                </c:pt>
                <c:pt idx="2923">
                  <c:v>0.95222651864787344</c:v>
                </c:pt>
                <c:pt idx="2924">
                  <c:v>0.9521641511787452</c:v>
                </c:pt>
                <c:pt idx="2925">
                  <c:v>0.95210178370961707</c:v>
                </c:pt>
                <c:pt idx="2926">
                  <c:v>0.95210178370961707</c:v>
                </c:pt>
                <c:pt idx="2927">
                  <c:v>0.95210178370961707</c:v>
                </c:pt>
                <c:pt idx="2928">
                  <c:v>0.95210178370961707</c:v>
                </c:pt>
                <c:pt idx="2929">
                  <c:v>0.95203941624048949</c:v>
                </c:pt>
                <c:pt idx="2930">
                  <c:v>0.95203941624048949</c:v>
                </c:pt>
                <c:pt idx="2931">
                  <c:v>0.95203941624048949</c:v>
                </c:pt>
                <c:pt idx="2932">
                  <c:v>0.95203941624048949</c:v>
                </c:pt>
                <c:pt idx="2933">
                  <c:v>0.95197704877136058</c:v>
                </c:pt>
                <c:pt idx="2934">
                  <c:v>0.95191468130223256</c:v>
                </c:pt>
                <c:pt idx="2935">
                  <c:v>0.95191468130223256</c:v>
                </c:pt>
                <c:pt idx="2936">
                  <c:v>0.95191468130223256</c:v>
                </c:pt>
                <c:pt idx="2937">
                  <c:v>0.95191468130223256</c:v>
                </c:pt>
                <c:pt idx="2938">
                  <c:v>0.95185231383310465</c:v>
                </c:pt>
                <c:pt idx="2939">
                  <c:v>0.95185231383310465</c:v>
                </c:pt>
                <c:pt idx="2940">
                  <c:v>0.95185231383310465</c:v>
                </c:pt>
                <c:pt idx="2941">
                  <c:v>0.95185231383310465</c:v>
                </c:pt>
                <c:pt idx="2942">
                  <c:v>0.95178994636397685</c:v>
                </c:pt>
                <c:pt idx="2943">
                  <c:v>0.9517275788948486</c:v>
                </c:pt>
                <c:pt idx="2944">
                  <c:v>0.9517275788948486</c:v>
                </c:pt>
                <c:pt idx="2945">
                  <c:v>0.9517275788948486</c:v>
                </c:pt>
                <c:pt idx="2946">
                  <c:v>0.9516652114257208</c:v>
                </c:pt>
                <c:pt idx="2947">
                  <c:v>0.9516652114257208</c:v>
                </c:pt>
                <c:pt idx="2948">
                  <c:v>0.9516652114257208</c:v>
                </c:pt>
                <c:pt idx="2949">
                  <c:v>0.95160284395659245</c:v>
                </c:pt>
                <c:pt idx="2950">
                  <c:v>0.95160284395659245</c:v>
                </c:pt>
                <c:pt idx="2951">
                  <c:v>0.95160284395659245</c:v>
                </c:pt>
                <c:pt idx="2952">
                  <c:v>0.95160284395659245</c:v>
                </c:pt>
                <c:pt idx="2953">
                  <c:v>0.95154047648746432</c:v>
                </c:pt>
                <c:pt idx="2954">
                  <c:v>0.95154047648746432</c:v>
                </c:pt>
                <c:pt idx="2955">
                  <c:v>0.95147810901833607</c:v>
                </c:pt>
                <c:pt idx="2956">
                  <c:v>0.95147810901833607</c:v>
                </c:pt>
                <c:pt idx="2957">
                  <c:v>0.95147810901833607</c:v>
                </c:pt>
                <c:pt idx="2958">
                  <c:v>0.95147810901833607</c:v>
                </c:pt>
                <c:pt idx="2959">
                  <c:v>0.95147810901833607</c:v>
                </c:pt>
                <c:pt idx="2960">
                  <c:v>0.95147810901833607</c:v>
                </c:pt>
                <c:pt idx="2961">
                  <c:v>0.95141574154920772</c:v>
                </c:pt>
                <c:pt idx="2962">
                  <c:v>0.95135337408007981</c:v>
                </c:pt>
                <c:pt idx="2963">
                  <c:v>0.95129100661095189</c:v>
                </c:pt>
                <c:pt idx="2964">
                  <c:v>0.95122863914182365</c:v>
                </c:pt>
                <c:pt idx="2965">
                  <c:v>0.95122863914182365</c:v>
                </c:pt>
                <c:pt idx="2966">
                  <c:v>0.95122863914182365</c:v>
                </c:pt>
                <c:pt idx="2967">
                  <c:v>0.95122863914182365</c:v>
                </c:pt>
                <c:pt idx="2968">
                  <c:v>0.95122863914182365</c:v>
                </c:pt>
                <c:pt idx="2969">
                  <c:v>0.95122863914182365</c:v>
                </c:pt>
                <c:pt idx="2970">
                  <c:v>0.95122863914182365</c:v>
                </c:pt>
                <c:pt idx="2971">
                  <c:v>0.95122863914182365</c:v>
                </c:pt>
                <c:pt idx="2972">
                  <c:v>0.95122863914182365</c:v>
                </c:pt>
                <c:pt idx="2973">
                  <c:v>0.95122863914182365</c:v>
                </c:pt>
                <c:pt idx="2974">
                  <c:v>0.95116627167269552</c:v>
                </c:pt>
                <c:pt idx="2975">
                  <c:v>0.95116627167269552</c:v>
                </c:pt>
                <c:pt idx="2976">
                  <c:v>0.95110390420356761</c:v>
                </c:pt>
                <c:pt idx="2977">
                  <c:v>0.95110390420356761</c:v>
                </c:pt>
                <c:pt idx="2978">
                  <c:v>0.95110390420356761</c:v>
                </c:pt>
                <c:pt idx="2979">
                  <c:v>0.95110390420356761</c:v>
                </c:pt>
                <c:pt idx="2980">
                  <c:v>0.95110390420356761</c:v>
                </c:pt>
                <c:pt idx="2981">
                  <c:v>0.95110390420356761</c:v>
                </c:pt>
                <c:pt idx="2982">
                  <c:v>0.95110390420356761</c:v>
                </c:pt>
                <c:pt idx="2983">
                  <c:v>0.95110390420356761</c:v>
                </c:pt>
                <c:pt idx="2984">
                  <c:v>0.95110390420356761</c:v>
                </c:pt>
                <c:pt idx="2985">
                  <c:v>0.95110390420356761</c:v>
                </c:pt>
                <c:pt idx="2986">
                  <c:v>0.95110390420356761</c:v>
                </c:pt>
                <c:pt idx="2987">
                  <c:v>0.95110390420356761</c:v>
                </c:pt>
                <c:pt idx="2988">
                  <c:v>0.95104153673443981</c:v>
                </c:pt>
                <c:pt idx="2989">
                  <c:v>0.95104153673443981</c:v>
                </c:pt>
                <c:pt idx="2990">
                  <c:v>0.95104153673443981</c:v>
                </c:pt>
                <c:pt idx="2991">
                  <c:v>0.95104153673443981</c:v>
                </c:pt>
                <c:pt idx="2992">
                  <c:v>0.95104153673443981</c:v>
                </c:pt>
                <c:pt idx="2993">
                  <c:v>0.95104153673443981</c:v>
                </c:pt>
                <c:pt idx="2994">
                  <c:v>0.95104153673443981</c:v>
                </c:pt>
                <c:pt idx="2995">
                  <c:v>0.95104153673443981</c:v>
                </c:pt>
                <c:pt idx="2996">
                  <c:v>0.95104153673443981</c:v>
                </c:pt>
                <c:pt idx="2997">
                  <c:v>0.95104153673443981</c:v>
                </c:pt>
                <c:pt idx="2998">
                  <c:v>0.95104153673443981</c:v>
                </c:pt>
                <c:pt idx="2999">
                  <c:v>0.95104153673443981</c:v>
                </c:pt>
                <c:pt idx="3000">
                  <c:v>0.95097916926531123</c:v>
                </c:pt>
                <c:pt idx="3001">
                  <c:v>0.9509168017961831</c:v>
                </c:pt>
                <c:pt idx="3002">
                  <c:v>0.9509168017961831</c:v>
                </c:pt>
                <c:pt idx="3003">
                  <c:v>0.95085443432705519</c:v>
                </c:pt>
                <c:pt idx="3004">
                  <c:v>0.95085443432705519</c:v>
                </c:pt>
                <c:pt idx="3005">
                  <c:v>0.95085443432705519</c:v>
                </c:pt>
                <c:pt idx="3006">
                  <c:v>0.95085443432705519</c:v>
                </c:pt>
                <c:pt idx="3007">
                  <c:v>0.95085443432705519</c:v>
                </c:pt>
                <c:pt idx="3008">
                  <c:v>0.95079206685792672</c:v>
                </c:pt>
                <c:pt idx="3009">
                  <c:v>0.95079206685792672</c:v>
                </c:pt>
                <c:pt idx="3010">
                  <c:v>0.95079206685792672</c:v>
                </c:pt>
                <c:pt idx="3011">
                  <c:v>0.95079206685792672</c:v>
                </c:pt>
                <c:pt idx="3012">
                  <c:v>0.95079206685792672</c:v>
                </c:pt>
                <c:pt idx="3013">
                  <c:v>0.95072969938879925</c:v>
                </c:pt>
                <c:pt idx="3014">
                  <c:v>0.95066733191967068</c:v>
                </c:pt>
                <c:pt idx="3015">
                  <c:v>0.95066733191967068</c:v>
                </c:pt>
                <c:pt idx="3016">
                  <c:v>0.95066733191967068</c:v>
                </c:pt>
                <c:pt idx="3017">
                  <c:v>0.95066733191967068</c:v>
                </c:pt>
                <c:pt idx="3018">
                  <c:v>0.95060496445054277</c:v>
                </c:pt>
                <c:pt idx="3019">
                  <c:v>0.95060496445054277</c:v>
                </c:pt>
                <c:pt idx="3020">
                  <c:v>0.95054259698141452</c:v>
                </c:pt>
                <c:pt idx="3021">
                  <c:v>0.95054259698141452</c:v>
                </c:pt>
                <c:pt idx="3022">
                  <c:v>0.95048022951228639</c:v>
                </c:pt>
                <c:pt idx="3023">
                  <c:v>0.95048022951228639</c:v>
                </c:pt>
                <c:pt idx="3024">
                  <c:v>0.95048022951228639</c:v>
                </c:pt>
                <c:pt idx="3025">
                  <c:v>0.95041786204315848</c:v>
                </c:pt>
                <c:pt idx="3026">
                  <c:v>0.95035549457403046</c:v>
                </c:pt>
                <c:pt idx="3027">
                  <c:v>0.95035549457403046</c:v>
                </c:pt>
                <c:pt idx="3028">
                  <c:v>0.9502931271049021</c:v>
                </c:pt>
                <c:pt idx="3029">
                  <c:v>0.95023075963577419</c:v>
                </c:pt>
                <c:pt idx="3030">
                  <c:v>0.95016839216664561</c:v>
                </c:pt>
                <c:pt idx="3031">
                  <c:v>0.95010602469751781</c:v>
                </c:pt>
                <c:pt idx="3032">
                  <c:v>0.95010602469751781</c:v>
                </c:pt>
                <c:pt idx="3033">
                  <c:v>0.95010602469751781</c:v>
                </c:pt>
                <c:pt idx="3034">
                  <c:v>0.95010602469751781</c:v>
                </c:pt>
                <c:pt idx="3035">
                  <c:v>0.95010602469751781</c:v>
                </c:pt>
                <c:pt idx="3036">
                  <c:v>0.95004365722839013</c:v>
                </c:pt>
                <c:pt idx="3037">
                  <c:v>0.95004365722839013</c:v>
                </c:pt>
                <c:pt idx="3038">
                  <c:v>0.95004365722839013</c:v>
                </c:pt>
                <c:pt idx="3039">
                  <c:v>0.94998128975926133</c:v>
                </c:pt>
                <c:pt idx="3040">
                  <c:v>0.94998128975926133</c:v>
                </c:pt>
                <c:pt idx="3041">
                  <c:v>0.94991892229013364</c:v>
                </c:pt>
                <c:pt idx="3042">
                  <c:v>0.94991892229013364</c:v>
                </c:pt>
                <c:pt idx="3043">
                  <c:v>0.94985655482100539</c:v>
                </c:pt>
                <c:pt idx="3044">
                  <c:v>0.94985655482100539</c:v>
                </c:pt>
                <c:pt idx="3045">
                  <c:v>0.94985655482100539</c:v>
                </c:pt>
                <c:pt idx="3046">
                  <c:v>0.94985655482100539</c:v>
                </c:pt>
                <c:pt idx="3047">
                  <c:v>0.94985655482100539</c:v>
                </c:pt>
                <c:pt idx="3048">
                  <c:v>0.94979418735187771</c:v>
                </c:pt>
                <c:pt idx="3049">
                  <c:v>0.94979418735187771</c:v>
                </c:pt>
                <c:pt idx="3050">
                  <c:v>0.94979418735187771</c:v>
                </c:pt>
                <c:pt idx="3051">
                  <c:v>0.94979418735187771</c:v>
                </c:pt>
                <c:pt idx="3052">
                  <c:v>0.94973181988274913</c:v>
                </c:pt>
                <c:pt idx="3053">
                  <c:v>0.94966945241362155</c:v>
                </c:pt>
                <c:pt idx="3054">
                  <c:v>0.94966945241362155</c:v>
                </c:pt>
                <c:pt idx="3055">
                  <c:v>0.94966945241362155</c:v>
                </c:pt>
                <c:pt idx="3056">
                  <c:v>0.94966945241362155</c:v>
                </c:pt>
                <c:pt idx="3057">
                  <c:v>0.94966945241362155</c:v>
                </c:pt>
                <c:pt idx="3058">
                  <c:v>0.9496070849444932</c:v>
                </c:pt>
                <c:pt idx="3059">
                  <c:v>0.94954471747536484</c:v>
                </c:pt>
                <c:pt idx="3060">
                  <c:v>0.94954471747536484</c:v>
                </c:pt>
                <c:pt idx="3061">
                  <c:v>0.94948235000623638</c:v>
                </c:pt>
                <c:pt idx="3062">
                  <c:v>0.94948235000623638</c:v>
                </c:pt>
                <c:pt idx="3063">
                  <c:v>0.94948235000623638</c:v>
                </c:pt>
                <c:pt idx="3064">
                  <c:v>0.94948235000623638</c:v>
                </c:pt>
                <c:pt idx="3065">
                  <c:v>0.94948235000623638</c:v>
                </c:pt>
                <c:pt idx="3066">
                  <c:v>0.94948235000623638</c:v>
                </c:pt>
                <c:pt idx="3067">
                  <c:v>0.94941998253710869</c:v>
                </c:pt>
                <c:pt idx="3068">
                  <c:v>0.94935761506798055</c:v>
                </c:pt>
                <c:pt idx="3069">
                  <c:v>0.94935761506798055</c:v>
                </c:pt>
                <c:pt idx="3070">
                  <c:v>0.94929524759885275</c:v>
                </c:pt>
                <c:pt idx="3071">
                  <c:v>0.94923288012972429</c:v>
                </c:pt>
                <c:pt idx="3072">
                  <c:v>0.94923288012972429</c:v>
                </c:pt>
                <c:pt idx="3073">
                  <c:v>0.94923288012972429</c:v>
                </c:pt>
                <c:pt idx="3074">
                  <c:v>0.94923288012972429</c:v>
                </c:pt>
                <c:pt idx="3075">
                  <c:v>0.94917051266059682</c:v>
                </c:pt>
                <c:pt idx="3076">
                  <c:v>0.94910814519146791</c:v>
                </c:pt>
                <c:pt idx="3077">
                  <c:v>0.94910814519146791</c:v>
                </c:pt>
                <c:pt idx="3078">
                  <c:v>0.94910814519146791</c:v>
                </c:pt>
                <c:pt idx="3079">
                  <c:v>0.94910814519146791</c:v>
                </c:pt>
                <c:pt idx="3080">
                  <c:v>0.94910814519146791</c:v>
                </c:pt>
                <c:pt idx="3081">
                  <c:v>0.94904577772234</c:v>
                </c:pt>
                <c:pt idx="3082">
                  <c:v>0.9489834102532122</c:v>
                </c:pt>
                <c:pt idx="3083">
                  <c:v>0.94892104278408418</c:v>
                </c:pt>
                <c:pt idx="3084">
                  <c:v>0.94892104278408418</c:v>
                </c:pt>
                <c:pt idx="3085">
                  <c:v>0.94892104278408418</c:v>
                </c:pt>
                <c:pt idx="3086">
                  <c:v>0.94892104278408418</c:v>
                </c:pt>
                <c:pt idx="3087">
                  <c:v>0.94885867531495571</c:v>
                </c:pt>
                <c:pt idx="3088">
                  <c:v>0.94885867531495571</c:v>
                </c:pt>
                <c:pt idx="3089">
                  <c:v>0.94885867531495571</c:v>
                </c:pt>
                <c:pt idx="3090">
                  <c:v>0.94885867531495571</c:v>
                </c:pt>
                <c:pt idx="3091">
                  <c:v>0.94879630784582769</c:v>
                </c:pt>
                <c:pt idx="3092">
                  <c:v>0.94879630784582769</c:v>
                </c:pt>
                <c:pt idx="3093">
                  <c:v>0.94879630784582769</c:v>
                </c:pt>
                <c:pt idx="3094">
                  <c:v>0.94879630784582769</c:v>
                </c:pt>
                <c:pt idx="3095">
                  <c:v>0.94879630784582769</c:v>
                </c:pt>
                <c:pt idx="3096">
                  <c:v>0.94879630784582769</c:v>
                </c:pt>
                <c:pt idx="3097">
                  <c:v>0.94879630784582769</c:v>
                </c:pt>
                <c:pt idx="3098">
                  <c:v>0.94879630784582769</c:v>
                </c:pt>
                <c:pt idx="3099">
                  <c:v>0.94879630784582769</c:v>
                </c:pt>
                <c:pt idx="3100">
                  <c:v>0.94879630784582769</c:v>
                </c:pt>
                <c:pt idx="3101">
                  <c:v>0.94879630784582769</c:v>
                </c:pt>
                <c:pt idx="3102">
                  <c:v>0.94873394037669967</c:v>
                </c:pt>
                <c:pt idx="3103">
                  <c:v>0.94873394037669967</c:v>
                </c:pt>
                <c:pt idx="3104">
                  <c:v>0.94867157290757176</c:v>
                </c:pt>
                <c:pt idx="3105">
                  <c:v>0.94860920543844374</c:v>
                </c:pt>
                <c:pt idx="3106">
                  <c:v>0.94860920543844374</c:v>
                </c:pt>
                <c:pt idx="3107">
                  <c:v>0.94854683796931538</c:v>
                </c:pt>
                <c:pt idx="3108">
                  <c:v>0.94848447050018736</c:v>
                </c:pt>
                <c:pt idx="3109">
                  <c:v>0.94848447050018736</c:v>
                </c:pt>
                <c:pt idx="3110">
                  <c:v>0.94848447050018736</c:v>
                </c:pt>
                <c:pt idx="3111">
                  <c:v>0.94848447050018736</c:v>
                </c:pt>
                <c:pt idx="3112">
                  <c:v>0.94842210303105878</c:v>
                </c:pt>
                <c:pt idx="3113">
                  <c:v>0.94842210303105878</c:v>
                </c:pt>
                <c:pt idx="3114">
                  <c:v>0.94835973556193087</c:v>
                </c:pt>
                <c:pt idx="3115">
                  <c:v>0.94835973556193087</c:v>
                </c:pt>
                <c:pt idx="3116">
                  <c:v>0.94835973556193087</c:v>
                </c:pt>
                <c:pt idx="3117">
                  <c:v>0.94835973556193087</c:v>
                </c:pt>
                <c:pt idx="3118">
                  <c:v>0.94835973556193087</c:v>
                </c:pt>
                <c:pt idx="3119">
                  <c:v>0.94829736809280263</c:v>
                </c:pt>
                <c:pt idx="3120">
                  <c:v>0.94823500062367494</c:v>
                </c:pt>
                <c:pt idx="3121">
                  <c:v>0.94823500062367494</c:v>
                </c:pt>
                <c:pt idx="3122">
                  <c:v>0.94823500062367494</c:v>
                </c:pt>
                <c:pt idx="3123">
                  <c:v>0.94823500062367494</c:v>
                </c:pt>
                <c:pt idx="3124">
                  <c:v>0.94817263315454692</c:v>
                </c:pt>
                <c:pt idx="3125">
                  <c:v>0.94817263315454692</c:v>
                </c:pt>
                <c:pt idx="3126">
                  <c:v>0.94817263315454692</c:v>
                </c:pt>
                <c:pt idx="3127">
                  <c:v>0.94817263315454692</c:v>
                </c:pt>
                <c:pt idx="3128">
                  <c:v>0.94811026568541845</c:v>
                </c:pt>
                <c:pt idx="3129">
                  <c:v>0.94804789821629065</c:v>
                </c:pt>
                <c:pt idx="3130">
                  <c:v>0.94804789821629065</c:v>
                </c:pt>
                <c:pt idx="3131">
                  <c:v>0.94804789821629065</c:v>
                </c:pt>
                <c:pt idx="3132">
                  <c:v>0.94804789821629065</c:v>
                </c:pt>
                <c:pt idx="3133">
                  <c:v>0.94804789821629065</c:v>
                </c:pt>
                <c:pt idx="3134">
                  <c:v>0.94804789821629065</c:v>
                </c:pt>
                <c:pt idx="3135">
                  <c:v>0.94804789821629065</c:v>
                </c:pt>
                <c:pt idx="3136">
                  <c:v>0.94804789821629065</c:v>
                </c:pt>
                <c:pt idx="3137">
                  <c:v>0.94804789821629065</c:v>
                </c:pt>
                <c:pt idx="3138">
                  <c:v>0.94804789821629065</c:v>
                </c:pt>
                <c:pt idx="3139">
                  <c:v>0.9479855307471623</c:v>
                </c:pt>
                <c:pt idx="3140">
                  <c:v>0.94792316327803439</c:v>
                </c:pt>
                <c:pt idx="3141">
                  <c:v>0.94786079580890581</c:v>
                </c:pt>
                <c:pt idx="3142">
                  <c:v>0.94779842833977845</c:v>
                </c:pt>
                <c:pt idx="3143">
                  <c:v>0.94779842833977845</c:v>
                </c:pt>
                <c:pt idx="3144">
                  <c:v>0.94779842833977845</c:v>
                </c:pt>
                <c:pt idx="3145">
                  <c:v>0.94779842833977845</c:v>
                </c:pt>
                <c:pt idx="3146">
                  <c:v>0.94779842833977845</c:v>
                </c:pt>
                <c:pt idx="3147">
                  <c:v>0.94779842833977845</c:v>
                </c:pt>
                <c:pt idx="3148">
                  <c:v>0.94773606087064965</c:v>
                </c:pt>
                <c:pt idx="3149">
                  <c:v>0.94767369340152197</c:v>
                </c:pt>
                <c:pt idx="3150">
                  <c:v>0.94767369340152197</c:v>
                </c:pt>
                <c:pt idx="3151">
                  <c:v>0.9476113259323935</c:v>
                </c:pt>
                <c:pt idx="3152">
                  <c:v>0.9476113259323935</c:v>
                </c:pt>
                <c:pt idx="3153">
                  <c:v>0.9476113259323935</c:v>
                </c:pt>
                <c:pt idx="3154">
                  <c:v>0.9475489584632657</c:v>
                </c:pt>
                <c:pt idx="3155">
                  <c:v>0.94748659099413746</c:v>
                </c:pt>
                <c:pt idx="3156">
                  <c:v>0.94748659099413746</c:v>
                </c:pt>
                <c:pt idx="3157">
                  <c:v>0.94748659099413746</c:v>
                </c:pt>
                <c:pt idx="3158">
                  <c:v>0.94748659099413746</c:v>
                </c:pt>
                <c:pt idx="3159">
                  <c:v>0.94748659099413746</c:v>
                </c:pt>
                <c:pt idx="3160">
                  <c:v>0.94748659099413746</c:v>
                </c:pt>
                <c:pt idx="3161">
                  <c:v>0.94748659099413746</c:v>
                </c:pt>
                <c:pt idx="3162">
                  <c:v>0.94748659099413746</c:v>
                </c:pt>
                <c:pt idx="3163">
                  <c:v>0.94742422352500955</c:v>
                </c:pt>
                <c:pt idx="3164">
                  <c:v>0.94742422352500955</c:v>
                </c:pt>
                <c:pt idx="3165">
                  <c:v>0.94742422352500955</c:v>
                </c:pt>
                <c:pt idx="3166">
                  <c:v>0.94742422352500955</c:v>
                </c:pt>
                <c:pt idx="3167">
                  <c:v>0.94742422352500955</c:v>
                </c:pt>
                <c:pt idx="3168">
                  <c:v>0.94742422352500955</c:v>
                </c:pt>
                <c:pt idx="3169">
                  <c:v>0.94742422352500955</c:v>
                </c:pt>
                <c:pt idx="3170">
                  <c:v>0.94742422352500955</c:v>
                </c:pt>
                <c:pt idx="3171">
                  <c:v>0.94736185605588175</c:v>
                </c:pt>
                <c:pt idx="3172">
                  <c:v>0.94736185605588175</c:v>
                </c:pt>
                <c:pt idx="3173">
                  <c:v>0.94729948858675339</c:v>
                </c:pt>
                <c:pt idx="3174">
                  <c:v>0.94729948858675339</c:v>
                </c:pt>
                <c:pt idx="3175">
                  <c:v>0.94723712111762459</c:v>
                </c:pt>
                <c:pt idx="3176">
                  <c:v>0.94723712111762459</c:v>
                </c:pt>
                <c:pt idx="3177">
                  <c:v>0.94723712111762459</c:v>
                </c:pt>
                <c:pt idx="3178">
                  <c:v>0.94717475364849735</c:v>
                </c:pt>
                <c:pt idx="3179">
                  <c:v>0.94717475364849735</c:v>
                </c:pt>
                <c:pt idx="3180">
                  <c:v>0.94717475364849735</c:v>
                </c:pt>
                <c:pt idx="3181">
                  <c:v>0.94711238617936866</c:v>
                </c:pt>
                <c:pt idx="3182">
                  <c:v>0.94711238617936866</c:v>
                </c:pt>
                <c:pt idx="3183">
                  <c:v>0.94705001871024053</c:v>
                </c:pt>
                <c:pt idx="3184">
                  <c:v>0.94705001871024053</c:v>
                </c:pt>
                <c:pt idx="3185">
                  <c:v>0.94698765124111262</c:v>
                </c:pt>
                <c:pt idx="3186">
                  <c:v>0.9469252837719847</c:v>
                </c:pt>
                <c:pt idx="3187">
                  <c:v>0.9469252837719847</c:v>
                </c:pt>
                <c:pt idx="3188">
                  <c:v>0.94686291630285668</c:v>
                </c:pt>
                <c:pt idx="3189">
                  <c:v>0.94686291630285668</c:v>
                </c:pt>
                <c:pt idx="3190">
                  <c:v>0.94686291630285668</c:v>
                </c:pt>
                <c:pt idx="3191">
                  <c:v>0.94686291630285668</c:v>
                </c:pt>
                <c:pt idx="3192">
                  <c:v>0.94680054883372833</c:v>
                </c:pt>
                <c:pt idx="3193">
                  <c:v>0.94680054883372833</c:v>
                </c:pt>
                <c:pt idx="3194">
                  <c:v>0.9467381813646002</c:v>
                </c:pt>
                <c:pt idx="3195">
                  <c:v>0.9467381813646002</c:v>
                </c:pt>
                <c:pt idx="3196">
                  <c:v>0.9467381813646002</c:v>
                </c:pt>
                <c:pt idx="3197">
                  <c:v>0.9467381813646002</c:v>
                </c:pt>
                <c:pt idx="3198">
                  <c:v>0.9467381813646002</c:v>
                </c:pt>
                <c:pt idx="3199">
                  <c:v>0.94667581389547284</c:v>
                </c:pt>
                <c:pt idx="3200">
                  <c:v>0.94667581389547284</c:v>
                </c:pt>
                <c:pt idx="3201">
                  <c:v>0.94667581389547284</c:v>
                </c:pt>
                <c:pt idx="3202">
                  <c:v>0.94661344642634404</c:v>
                </c:pt>
                <c:pt idx="3203">
                  <c:v>0.94655107895721569</c:v>
                </c:pt>
                <c:pt idx="3204">
                  <c:v>0.94655107895721569</c:v>
                </c:pt>
                <c:pt idx="3205">
                  <c:v>0.94655107895721569</c:v>
                </c:pt>
                <c:pt idx="3206">
                  <c:v>0.94655107895721569</c:v>
                </c:pt>
                <c:pt idx="3207">
                  <c:v>0.94655107895721569</c:v>
                </c:pt>
                <c:pt idx="3208">
                  <c:v>0.94655107895721569</c:v>
                </c:pt>
                <c:pt idx="3209">
                  <c:v>0.94655107895721569</c:v>
                </c:pt>
                <c:pt idx="3210">
                  <c:v>0.94655107895721569</c:v>
                </c:pt>
                <c:pt idx="3211">
                  <c:v>0.94655107895721569</c:v>
                </c:pt>
                <c:pt idx="3212">
                  <c:v>0.94655107895721569</c:v>
                </c:pt>
                <c:pt idx="3213">
                  <c:v>0.94655107895721569</c:v>
                </c:pt>
                <c:pt idx="3214">
                  <c:v>0.946488711488088</c:v>
                </c:pt>
                <c:pt idx="3215">
                  <c:v>0.94642634401895942</c:v>
                </c:pt>
                <c:pt idx="3216">
                  <c:v>0.94636397654983162</c:v>
                </c:pt>
                <c:pt idx="3217">
                  <c:v>0.9463016090807036</c:v>
                </c:pt>
                <c:pt idx="3218">
                  <c:v>0.94623924161157569</c:v>
                </c:pt>
                <c:pt idx="3219">
                  <c:v>0.94623924161157569</c:v>
                </c:pt>
                <c:pt idx="3220">
                  <c:v>0.94617687414244733</c:v>
                </c:pt>
                <c:pt idx="3221">
                  <c:v>0.94611450667331942</c:v>
                </c:pt>
                <c:pt idx="3222">
                  <c:v>0.94605213920419129</c:v>
                </c:pt>
                <c:pt idx="3223">
                  <c:v>0.94605213920419129</c:v>
                </c:pt>
                <c:pt idx="3224">
                  <c:v>0.94605213920419129</c:v>
                </c:pt>
                <c:pt idx="3225">
                  <c:v>0.94598977173506271</c:v>
                </c:pt>
                <c:pt idx="3226">
                  <c:v>0.94592740426593491</c:v>
                </c:pt>
                <c:pt idx="3227">
                  <c:v>0.94592740426593491</c:v>
                </c:pt>
                <c:pt idx="3228">
                  <c:v>0.945865036796807</c:v>
                </c:pt>
                <c:pt idx="3229">
                  <c:v>0.94580266932767854</c:v>
                </c:pt>
                <c:pt idx="3230">
                  <c:v>0.94580266932767854</c:v>
                </c:pt>
                <c:pt idx="3231">
                  <c:v>0.94580266932767854</c:v>
                </c:pt>
                <c:pt idx="3232">
                  <c:v>0.94580266932767854</c:v>
                </c:pt>
                <c:pt idx="3233">
                  <c:v>0.94580266932767854</c:v>
                </c:pt>
                <c:pt idx="3234">
                  <c:v>0.94580266932767854</c:v>
                </c:pt>
                <c:pt idx="3235">
                  <c:v>0.94580266932767854</c:v>
                </c:pt>
                <c:pt idx="3236">
                  <c:v>0.94580266932767854</c:v>
                </c:pt>
                <c:pt idx="3237">
                  <c:v>0.94580266932767854</c:v>
                </c:pt>
                <c:pt idx="3238">
                  <c:v>0.94580266932767854</c:v>
                </c:pt>
                <c:pt idx="3239">
                  <c:v>0.94574030185855062</c:v>
                </c:pt>
                <c:pt idx="3240">
                  <c:v>0.94574030185855062</c:v>
                </c:pt>
                <c:pt idx="3241">
                  <c:v>0.94567793438942283</c:v>
                </c:pt>
                <c:pt idx="3242">
                  <c:v>0.94567793438942283</c:v>
                </c:pt>
                <c:pt idx="3243">
                  <c:v>0.94567793438942283</c:v>
                </c:pt>
                <c:pt idx="3244">
                  <c:v>0.94567793438942283</c:v>
                </c:pt>
                <c:pt idx="3245">
                  <c:v>0.94567793438942283</c:v>
                </c:pt>
                <c:pt idx="3246">
                  <c:v>0.94567793438942283</c:v>
                </c:pt>
                <c:pt idx="3247">
                  <c:v>0.94567793438942283</c:v>
                </c:pt>
                <c:pt idx="3248">
                  <c:v>0.94561556692029458</c:v>
                </c:pt>
                <c:pt idx="3249">
                  <c:v>0.94561556692029458</c:v>
                </c:pt>
                <c:pt idx="3250">
                  <c:v>0.94561556692029458</c:v>
                </c:pt>
                <c:pt idx="3251">
                  <c:v>0.94561556692029458</c:v>
                </c:pt>
                <c:pt idx="3252">
                  <c:v>0.94561556692029458</c:v>
                </c:pt>
                <c:pt idx="3253">
                  <c:v>0.94561556692029458</c:v>
                </c:pt>
                <c:pt idx="3254">
                  <c:v>0.945553199451166</c:v>
                </c:pt>
                <c:pt idx="3255">
                  <c:v>0.945553199451166</c:v>
                </c:pt>
                <c:pt idx="3256">
                  <c:v>0.945553199451166</c:v>
                </c:pt>
                <c:pt idx="3257">
                  <c:v>0.945553199451166</c:v>
                </c:pt>
                <c:pt idx="3258">
                  <c:v>0.945553199451166</c:v>
                </c:pt>
                <c:pt idx="3259">
                  <c:v>0.945553199451166</c:v>
                </c:pt>
                <c:pt idx="3260">
                  <c:v>0.9454908319820382</c:v>
                </c:pt>
                <c:pt idx="3261">
                  <c:v>0.94542846451291007</c:v>
                </c:pt>
                <c:pt idx="3262">
                  <c:v>0.94542846451291007</c:v>
                </c:pt>
                <c:pt idx="3263">
                  <c:v>0.94542846451291007</c:v>
                </c:pt>
                <c:pt idx="3264">
                  <c:v>0.94536609704378194</c:v>
                </c:pt>
                <c:pt idx="3265">
                  <c:v>0.94536609704378194</c:v>
                </c:pt>
                <c:pt idx="3266">
                  <c:v>0.94536609704378194</c:v>
                </c:pt>
                <c:pt idx="3267">
                  <c:v>0.94530372957465358</c:v>
                </c:pt>
                <c:pt idx="3268">
                  <c:v>0.94530372957465358</c:v>
                </c:pt>
                <c:pt idx="3269">
                  <c:v>0.94524136210552601</c:v>
                </c:pt>
                <c:pt idx="3270">
                  <c:v>0.94524136210552601</c:v>
                </c:pt>
                <c:pt idx="3271">
                  <c:v>0.94524136210552601</c:v>
                </c:pt>
                <c:pt idx="3272">
                  <c:v>0.94517899463639765</c:v>
                </c:pt>
                <c:pt idx="3273">
                  <c:v>0.94517899463639765</c:v>
                </c:pt>
                <c:pt idx="3274">
                  <c:v>0.94517899463639765</c:v>
                </c:pt>
                <c:pt idx="3275">
                  <c:v>0.94517899463639765</c:v>
                </c:pt>
                <c:pt idx="3276">
                  <c:v>0.94517899463639765</c:v>
                </c:pt>
                <c:pt idx="3277">
                  <c:v>0.9451166271672693</c:v>
                </c:pt>
                <c:pt idx="3278">
                  <c:v>0.9451166271672693</c:v>
                </c:pt>
                <c:pt idx="3279">
                  <c:v>0.94505425969814183</c:v>
                </c:pt>
                <c:pt idx="3280">
                  <c:v>0.94505425969814183</c:v>
                </c:pt>
                <c:pt idx="3281">
                  <c:v>0.94505425969814183</c:v>
                </c:pt>
                <c:pt idx="3282">
                  <c:v>0.94499189222901392</c:v>
                </c:pt>
                <c:pt idx="3283">
                  <c:v>0.94492952475988545</c:v>
                </c:pt>
                <c:pt idx="3284">
                  <c:v>0.9448671572907571</c:v>
                </c:pt>
                <c:pt idx="3285">
                  <c:v>0.9448671572907571</c:v>
                </c:pt>
                <c:pt idx="3286">
                  <c:v>0.9448671572907571</c:v>
                </c:pt>
                <c:pt idx="3287">
                  <c:v>0.9448671572907571</c:v>
                </c:pt>
                <c:pt idx="3288">
                  <c:v>0.9448671572907571</c:v>
                </c:pt>
                <c:pt idx="3289">
                  <c:v>0.9448671572907571</c:v>
                </c:pt>
                <c:pt idx="3290">
                  <c:v>0.94480478982162885</c:v>
                </c:pt>
                <c:pt idx="3291">
                  <c:v>0.94480478982162885</c:v>
                </c:pt>
                <c:pt idx="3292">
                  <c:v>0.94480478982162885</c:v>
                </c:pt>
                <c:pt idx="3293">
                  <c:v>0.94480478982162885</c:v>
                </c:pt>
                <c:pt idx="3294">
                  <c:v>0.94480478982162885</c:v>
                </c:pt>
                <c:pt idx="3295">
                  <c:v>0.94480478982162885</c:v>
                </c:pt>
                <c:pt idx="3296">
                  <c:v>0.94480478982162885</c:v>
                </c:pt>
                <c:pt idx="3297">
                  <c:v>0.94480478982162885</c:v>
                </c:pt>
                <c:pt idx="3298">
                  <c:v>0.94480478982162885</c:v>
                </c:pt>
                <c:pt idx="3299">
                  <c:v>0.94480478982162885</c:v>
                </c:pt>
                <c:pt idx="3300">
                  <c:v>0.94480478982162885</c:v>
                </c:pt>
                <c:pt idx="3301">
                  <c:v>0.94474242235250117</c:v>
                </c:pt>
                <c:pt idx="3302">
                  <c:v>0.94474242235250117</c:v>
                </c:pt>
                <c:pt idx="3303">
                  <c:v>0.94474242235250117</c:v>
                </c:pt>
                <c:pt idx="3304">
                  <c:v>0.94474242235250117</c:v>
                </c:pt>
                <c:pt idx="3305">
                  <c:v>0.94474242235250117</c:v>
                </c:pt>
                <c:pt idx="3306">
                  <c:v>0.94474242235250117</c:v>
                </c:pt>
                <c:pt idx="3307">
                  <c:v>0.94474242235250117</c:v>
                </c:pt>
                <c:pt idx="3308">
                  <c:v>0.94468005488337303</c:v>
                </c:pt>
                <c:pt idx="3309">
                  <c:v>0.94468005488337303</c:v>
                </c:pt>
                <c:pt idx="3310">
                  <c:v>0.94468005488337303</c:v>
                </c:pt>
                <c:pt idx="3311">
                  <c:v>0.94468005488337303</c:v>
                </c:pt>
                <c:pt idx="3312">
                  <c:v>0.94461768741424468</c:v>
                </c:pt>
                <c:pt idx="3313">
                  <c:v>0.94461768741424468</c:v>
                </c:pt>
                <c:pt idx="3314">
                  <c:v>0.94455531994511666</c:v>
                </c:pt>
                <c:pt idx="3315">
                  <c:v>0.94449295247598863</c:v>
                </c:pt>
                <c:pt idx="3316">
                  <c:v>0.94443058500686017</c:v>
                </c:pt>
                <c:pt idx="3317">
                  <c:v>0.94443058500686017</c:v>
                </c:pt>
                <c:pt idx="3318">
                  <c:v>0.94443058500686017</c:v>
                </c:pt>
                <c:pt idx="3319">
                  <c:v>0.94443058500686017</c:v>
                </c:pt>
                <c:pt idx="3320">
                  <c:v>0.94436821753773259</c:v>
                </c:pt>
                <c:pt idx="3321">
                  <c:v>0.94430585006860446</c:v>
                </c:pt>
                <c:pt idx="3322">
                  <c:v>0.94430585006860446</c:v>
                </c:pt>
                <c:pt idx="3323">
                  <c:v>0.94430585006860446</c:v>
                </c:pt>
                <c:pt idx="3324">
                  <c:v>0.94430585006860446</c:v>
                </c:pt>
                <c:pt idx="3325">
                  <c:v>0.94424348259947655</c:v>
                </c:pt>
                <c:pt idx="3326">
                  <c:v>0.94424348259947655</c:v>
                </c:pt>
                <c:pt idx="3327">
                  <c:v>0.94424348259947655</c:v>
                </c:pt>
                <c:pt idx="3328">
                  <c:v>0.94424348259947655</c:v>
                </c:pt>
                <c:pt idx="3329">
                  <c:v>0.94418111513034797</c:v>
                </c:pt>
                <c:pt idx="3330">
                  <c:v>0.94418111513034797</c:v>
                </c:pt>
                <c:pt idx="3331">
                  <c:v>0.94418111513034797</c:v>
                </c:pt>
                <c:pt idx="3332">
                  <c:v>0.94418111513034797</c:v>
                </c:pt>
                <c:pt idx="3333">
                  <c:v>0.94411874766121973</c:v>
                </c:pt>
                <c:pt idx="3334">
                  <c:v>0.94411874766121973</c:v>
                </c:pt>
                <c:pt idx="3335">
                  <c:v>0.94411874766121973</c:v>
                </c:pt>
                <c:pt idx="3336">
                  <c:v>0.94405638019209159</c:v>
                </c:pt>
                <c:pt idx="3337">
                  <c:v>0.94405638019209159</c:v>
                </c:pt>
                <c:pt idx="3338">
                  <c:v>0.94399401272296368</c:v>
                </c:pt>
                <c:pt idx="3339">
                  <c:v>0.94393164525383577</c:v>
                </c:pt>
                <c:pt idx="3340">
                  <c:v>0.94393164525383577</c:v>
                </c:pt>
                <c:pt idx="3341">
                  <c:v>0.94386927778470764</c:v>
                </c:pt>
                <c:pt idx="3342">
                  <c:v>0.94386927778470764</c:v>
                </c:pt>
                <c:pt idx="3343">
                  <c:v>0.94380691031557973</c:v>
                </c:pt>
                <c:pt idx="3344">
                  <c:v>0.94380691031557973</c:v>
                </c:pt>
                <c:pt idx="3345">
                  <c:v>0.94380691031557973</c:v>
                </c:pt>
                <c:pt idx="3346">
                  <c:v>0.94374454284645148</c:v>
                </c:pt>
                <c:pt idx="3347">
                  <c:v>0.94374454284645148</c:v>
                </c:pt>
                <c:pt idx="3348">
                  <c:v>0.94368217537732302</c:v>
                </c:pt>
                <c:pt idx="3349">
                  <c:v>0.94368217537732302</c:v>
                </c:pt>
                <c:pt idx="3350">
                  <c:v>0.94368217537732302</c:v>
                </c:pt>
                <c:pt idx="3351">
                  <c:v>0.94361980790819555</c:v>
                </c:pt>
                <c:pt idx="3352">
                  <c:v>0.94361980790819555</c:v>
                </c:pt>
                <c:pt idx="3353">
                  <c:v>0.94355744043906697</c:v>
                </c:pt>
                <c:pt idx="3354">
                  <c:v>0.94355744043906697</c:v>
                </c:pt>
                <c:pt idx="3355">
                  <c:v>0.94355744043906697</c:v>
                </c:pt>
                <c:pt idx="3356">
                  <c:v>0.94355744043906697</c:v>
                </c:pt>
                <c:pt idx="3357">
                  <c:v>0.94355744043906697</c:v>
                </c:pt>
                <c:pt idx="3358">
                  <c:v>0.94355744043906697</c:v>
                </c:pt>
                <c:pt idx="3359">
                  <c:v>0.94349507296993884</c:v>
                </c:pt>
                <c:pt idx="3360">
                  <c:v>0.94349507296993884</c:v>
                </c:pt>
                <c:pt idx="3361">
                  <c:v>0.9434327055008106</c:v>
                </c:pt>
                <c:pt idx="3362">
                  <c:v>0.9434327055008106</c:v>
                </c:pt>
                <c:pt idx="3363">
                  <c:v>0.9434327055008106</c:v>
                </c:pt>
                <c:pt idx="3364">
                  <c:v>0.9434327055008106</c:v>
                </c:pt>
                <c:pt idx="3365">
                  <c:v>0.9434327055008106</c:v>
                </c:pt>
                <c:pt idx="3366">
                  <c:v>0.9434327055008106</c:v>
                </c:pt>
                <c:pt idx="3367">
                  <c:v>0.9434327055008106</c:v>
                </c:pt>
                <c:pt idx="3368">
                  <c:v>0.9434327055008106</c:v>
                </c:pt>
                <c:pt idx="3369">
                  <c:v>0.94337033803168269</c:v>
                </c:pt>
                <c:pt idx="3370">
                  <c:v>0.94337033803168269</c:v>
                </c:pt>
                <c:pt idx="3371">
                  <c:v>0.94330797056255455</c:v>
                </c:pt>
                <c:pt idx="3372">
                  <c:v>0.94324560309342675</c:v>
                </c:pt>
                <c:pt idx="3373">
                  <c:v>0.94324560309342675</c:v>
                </c:pt>
                <c:pt idx="3374">
                  <c:v>0.94324560309342675</c:v>
                </c:pt>
                <c:pt idx="3375">
                  <c:v>0.94318323562429862</c:v>
                </c:pt>
                <c:pt idx="3376">
                  <c:v>0.94318323562429862</c:v>
                </c:pt>
                <c:pt idx="3377">
                  <c:v>0.94318323562429862</c:v>
                </c:pt>
                <c:pt idx="3378">
                  <c:v>0.94312086815517071</c:v>
                </c:pt>
                <c:pt idx="3379">
                  <c:v>0.94312086815517071</c:v>
                </c:pt>
                <c:pt idx="3380">
                  <c:v>0.94305850068604213</c:v>
                </c:pt>
                <c:pt idx="3381">
                  <c:v>0.94305850068604213</c:v>
                </c:pt>
                <c:pt idx="3382">
                  <c:v>0.94299613321691411</c:v>
                </c:pt>
                <c:pt idx="3383">
                  <c:v>0.94299613321691411</c:v>
                </c:pt>
                <c:pt idx="3384">
                  <c:v>0.94299613321691411</c:v>
                </c:pt>
                <c:pt idx="3385">
                  <c:v>0.94299613321691411</c:v>
                </c:pt>
                <c:pt idx="3386">
                  <c:v>0.94299613321691411</c:v>
                </c:pt>
                <c:pt idx="3387">
                  <c:v>0.94293376574778576</c:v>
                </c:pt>
                <c:pt idx="3388">
                  <c:v>0.94293376574778576</c:v>
                </c:pt>
                <c:pt idx="3389">
                  <c:v>0.94293376574778576</c:v>
                </c:pt>
                <c:pt idx="3390">
                  <c:v>0.94293376574778576</c:v>
                </c:pt>
                <c:pt idx="3391">
                  <c:v>0.94293376574778576</c:v>
                </c:pt>
                <c:pt idx="3392">
                  <c:v>0.94293376574778576</c:v>
                </c:pt>
                <c:pt idx="3393">
                  <c:v>0.94293376574778576</c:v>
                </c:pt>
                <c:pt idx="3394">
                  <c:v>0.94287139827865785</c:v>
                </c:pt>
                <c:pt idx="3395">
                  <c:v>0.94280903080952994</c:v>
                </c:pt>
                <c:pt idx="3396">
                  <c:v>0.94280903080952994</c:v>
                </c:pt>
                <c:pt idx="3397">
                  <c:v>0.94274666334040191</c:v>
                </c:pt>
                <c:pt idx="3398">
                  <c:v>0.94268429587127367</c:v>
                </c:pt>
                <c:pt idx="3399">
                  <c:v>0.94268429587127367</c:v>
                </c:pt>
                <c:pt idx="3400">
                  <c:v>0.94268429587127367</c:v>
                </c:pt>
                <c:pt idx="3401">
                  <c:v>0.94268429587127367</c:v>
                </c:pt>
                <c:pt idx="3402">
                  <c:v>0.94262192840214565</c:v>
                </c:pt>
                <c:pt idx="3403">
                  <c:v>0.94262192840214565</c:v>
                </c:pt>
                <c:pt idx="3404">
                  <c:v>0.94262192840214565</c:v>
                </c:pt>
                <c:pt idx="3405">
                  <c:v>0.94262192840214565</c:v>
                </c:pt>
                <c:pt idx="3406">
                  <c:v>0.94262192840214565</c:v>
                </c:pt>
                <c:pt idx="3407">
                  <c:v>0.94262192840214565</c:v>
                </c:pt>
                <c:pt idx="3408">
                  <c:v>0.94255956093301729</c:v>
                </c:pt>
                <c:pt idx="3409">
                  <c:v>0.94249719346388972</c:v>
                </c:pt>
                <c:pt idx="3410">
                  <c:v>0.94249719346388972</c:v>
                </c:pt>
                <c:pt idx="3411">
                  <c:v>0.94249719346388972</c:v>
                </c:pt>
                <c:pt idx="3412">
                  <c:v>0.94249719346388972</c:v>
                </c:pt>
                <c:pt idx="3413">
                  <c:v>0.94249719346388972</c:v>
                </c:pt>
                <c:pt idx="3414">
                  <c:v>0.94243482599476092</c:v>
                </c:pt>
                <c:pt idx="3415">
                  <c:v>0.94243482599476092</c:v>
                </c:pt>
                <c:pt idx="3416">
                  <c:v>0.94243482599476092</c:v>
                </c:pt>
                <c:pt idx="3417">
                  <c:v>0.94243482599476092</c:v>
                </c:pt>
                <c:pt idx="3418">
                  <c:v>0.94237245852563301</c:v>
                </c:pt>
                <c:pt idx="3419">
                  <c:v>0.94231009105650498</c:v>
                </c:pt>
                <c:pt idx="3420">
                  <c:v>0.94231009105650498</c:v>
                </c:pt>
                <c:pt idx="3421">
                  <c:v>0.94231009105650498</c:v>
                </c:pt>
                <c:pt idx="3422">
                  <c:v>0.94231009105650498</c:v>
                </c:pt>
                <c:pt idx="3423">
                  <c:v>0.94231009105650498</c:v>
                </c:pt>
                <c:pt idx="3424">
                  <c:v>0.94231009105650498</c:v>
                </c:pt>
                <c:pt idx="3425">
                  <c:v>0.94224772358737685</c:v>
                </c:pt>
                <c:pt idx="3426">
                  <c:v>0.94224772358737685</c:v>
                </c:pt>
                <c:pt idx="3427">
                  <c:v>0.94224772358737685</c:v>
                </c:pt>
                <c:pt idx="3428">
                  <c:v>0.94224772358737685</c:v>
                </c:pt>
                <c:pt idx="3429">
                  <c:v>0.94224772358737685</c:v>
                </c:pt>
                <c:pt idx="3430">
                  <c:v>0.94224772358737685</c:v>
                </c:pt>
                <c:pt idx="3431">
                  <c:v>0.94224772358737685</c:v>
                </c:pt>
                <c:pt idx="3432">
                  <c:v>0.94224772358737685</c:v>
                </c:pt>
                <c:pt idx="3433">
                  <c:v>0.94224772358737685</c:v>
                </c:pt>
                <c:pt idx="3434">
                  <c:v>0.94224772358737685</c:v>
                </c:pt>
                <c:pt idx="3435">
                  <c:v>0.94224772358737685</c:v>
                </c:pt>
                <c:pt idx="3436">
                  <c:v>0.94224772358737685</c:v>
                </c:pt>
                <c:pt idx="3437">
                  <c:v>0.94224772358737685</c:v>
                </c:pt>
                <c:pt idx="3438">
                  <c:v>0.94218535611824872</c:v>
                </c:pt>
                <c:pt idx="3439">
                  <c:v>0.94218535611824872</c:v>
                </c:pt>
                <c:pt idx="3440">
                  <c:v>0.9421229886491207</c:v>
                </c:pt>
                <c:pt idx="3441">
                  <c:v>0.94206062117999267</c:v>
                </c:pt>
                <c:pt idx="3442">
                  <c:v>0.94199825371086465</c:v>
                </c:pt>
                <c:pt idx="3443">
                  <c:v>0.94199825371086465</c:v>
                </c:pt>
                <c:pt idx="3444">
                  <c:v>0.94193588624173652</c:v>
                </c:pt>
                <c:pt idx="3445">
                  <c:v>0.94193588624173652</c:v>
                </c:pt>
                <c:pt idx="3446">
                  <c:v>0.94193588624173652</c:v>
                </c:pt>
                <c:pt idx="3447">
                  <c:v>0.94193588624173652</c:v>
                </c:pt>
                <c:pt idx="3448">
                  <c:v>0.94193588624173652</c:v>
                </c:pt>
                <c:pt idx="3449">
                  <c:v>0.94193588624173652</c:v>
                </c:pt>
                <c:pt idx="3450">
                  <c:v>0.94193588624173652</c:v>
                </c:pt>
                <c:pt idx="3451">
                  <c:v>0.94193588624173652</c:v>
                </c:pt>
                <c:pt idx="3452">
                  <c:v>0.94187351877260816</c:v>
                </c:pt>
                <c:pt idx="3453">
                  <c:v>0.94181115130348037</c:v>
                </c:pt>
                <c:pt idx="3454">
                  <c:v>0.94174878383435201</c:v>
                </c:pt>
                <c:pt idx="3455">
                  <c:v>0.94174878383435201</c:v>
                </c:pt>
                <c:pt idx="3456">
                  <c:v>0.94174878383435201</c:v>
                </c:pt>
                <c:pt idx="3457">
                  <c:v>0.94174878383435201</c:v>
                </c:pt>
                <c:pt idx="3458">
                  <c:v>0.94174878383435201</c:v>
                </c:pt>
                <c:pt idx="3459">
                  <c:v>0.94174878383435201</c:v>
                </c:pt>
                <c:pt idx="3460">
                  <c:v>0.9416864163652241</c:v>
                </c:pt>
                <c:pt idx="3461">
                  <c:v>0.94162404889609574</c:v>
                </c:pt>
                <c:pt idx="3462">
                  <c:v>0.94162404889609574</c:v>
                </c:pt>
                <c:pt idx="3463">
                  <c:v>0.94162404889609574</c:v>
                </c:pt>
                <c:pt idx="3464">
                  <c:v>0.94162404889609574</c:v>
                </c:pt>
                <c:pt idx="3465">
                  <c:v>0.94162404889609574</c:v>
                </c:pt>
                <c:pt idx="3466">
                  <c:v>0.94162404889609574</c:v>
                </c:pt>
                <c:pt idx="3467">
                  <c:v>0.94162404889609574</c:v>
                </c:pt>
                <c:pt idx="3468">
                  <c:v>0.94162404889609574</c:v>
                </c:pt>
                <c:pt idx="3469">
                  <c:v>0.94162404889609574</c:v>
                </c:pt>
                <c:pt idx="3470">
                  <c:v>0.94162404889609574</c:v>
                </c:pt>
                <c:pt idx="3471">
                  <c:v>0.94156168142696739</c:v>
                </c:pt>
                <c:pt idx="3472">
                  <c:v>0.94156168142696739</c:v>
                </c:pt>
                <c:pt idx="3473">
                  <c:v>0.9414993139578397</c:v>
                </c:pt>
                <c:pt idx="3474">
                  <c:v>0.9414993139578397</c:v>
                </c:pt>
                <c:pt idx="3475">
                  <c:v>0.9414993139578397</c:v>
                </c:pt>
                <c:pt idx="3476">
                  <c:v>0.9414993139578397</c:v>
                </c:pt>
                <c:pt idx="3477">
                  <c:v>0.9414993139578397</c:v>
                </c:pt>
                <c:pt idx="3478">
                  <c:v>0.9414993139578397</c:v>
                </c:pt>
                <c:pt idx="3479">
                  <c:v>0.9414993139578397</c:v>
                </c:pt>
                <c:pt idx="3480">
                  <c:v>0.94143694648871168</c:v>
                </c:pt>
                <c:pt idx="3481">
                  <c:v>0.94143694648871168</c:v>
                </c:pt>
                <c:pt idx="3482">
                  <c:v>0.94137457901958366</c:v>
                </c:pt>
                <c:pt idx="3483">
                  <c:v>0.94137457901958366</c:v>
                </c:pt>
                <c:pt idx="3484">
                  <c:v>0.94137457901958366</c:v>
                </c:pt>
                <c:pt idx="3485">
                  <c:v>0.94137457901958366</c:v>
                </c:pt>
                <c:pt idx="3486">
                  <c:v>0.94137457901958366</c:v>
                </c:pt>
                <c:pt idx="3487">
                  <c:v>0.94137457901958366</c:v>
                </c:pt>
                <c:pt idx="3488">
                  <c:v>0.94137457901958366</c:v>
                </c:pt>
                <c:pt idx="3489">
                  <c:v>0.9413122115504553</c:v>
                </c:pt>
                <c:pt idx="3490">
                  <c:v>0.9413122115504553</c:v>
                </c:pt>
                <c:pt idx="3491">
                  <c:v>0.9413122115504553</c:v>
                </c:pt>
                <c:pt idx="3492">
                  <c:v>0.9413122115504553</c:v>
                </c:pt>
                <c:pt idx="3493">
                  <c:v>0.9413122115504553</c:v>
                </c:pt>
                <c:pt idx="3494">
                  <c:v>0.94124984408132739</c:v>
                </c:pt>
                <c:pt idx="3495">
                  <c:v>0.94124984408132739</c:v>
                </c:pt>
                <c:pt idx="3496">
                  <c:v>0.94118747661219926</c:v>
                </c:pt>
                <c:pt idx="3497">
                  <c:v>0.94118747661219926</c:v>
                </c:pt>
                <c:pt idx="3498">
                  <c:v>0.94112510914307124</c:v>
                </c:pt>
                <c:pt idx="3499">
                  <c:v>0.94112510914307124</c:v>
                </c:pt>
                <c:pt idx="3500">
                  <c:v>0.94106274167394266</c:v>
                </c:pt>
                <c:pt idx="3501">
                  <c:v>0.94106274167394266</c:v>
                </c:pt>
                <c:pt idx="3502">
                  <c:v>0.94100037420481475</c:v>
                </c:pt>
                <c:pt idx="3503">
                  <c:v>0.94100037420481475</c:v>
                </c:pt>
                <c:pt idx="3504">
                  <c:v>0.94100037420481475</c:v>
                </c:pt>
                <c:pt idx="3505">
                  <c:v>0.94100037420481475</c:v>
                </c:pt>
                <c:pt idx="3506">
                  <c:v>0.94100037420481475</c:v>
                </c:pt>
                <c:pt idx="3507">
                  <c:v>0.94100037420481475</c:v>
                </c:pt>
                <c:pt idx="3508">
                  <c:v>0.94100037420481475</c:v>
                </c:pt>
                <c:pt idx="3509">
                  <c:v>0.94100037420481475</c:v>
                </c:pt>
                <c:pt idx="3510">
                  <c:v>0.94100037420481475</c:v>
                </c:pt>
                <c:pt idx="3511">
                  <c:v>0.94100037420481475</c:v>
                </c:pt>
                <c:pt idx="3512">
                  <c:v>0.94093800673568662</c:v>
                </c:pt>
                <c:pt idx="3513">
                  <c:v>0.94093800673568662</c:v>
                </c:pt>
                <c:pt idx="3514">
                  <c:v>0.94087563926655893</c:v>
                </c:pt>
                <c:pt idx="3515">
                  <c:v>0.94081327179743046</c:v>
                </c:pt>
                <c:pt idx="3516">
                  <c:v>0.94075090432830255</c:v>
                </c:pt>
                <c:pt idx="3517">
                  <c:v>0.94075090432830255</c:v>
                </c:pt>
                <c:pt idx="3518">
                  <c:v>0.94075090432830255</c:v>
                </c:pt>
                <c:pt idx="3519">
                  <c:v>0.94075090432830255</c:v>
                </c:pt>
                <c:pt idx="3520">
                  <c:v>0.94068853685917464</c:v>
                </c:pt>
                <c:pt idx="3521">
                  <c:v>0.94068853685917464</c:v>
                </c:pt>
                <c:pt idx="3522">
                  <c:v>0.94062616939004617</c:v>
                </c:pt>
                <c:pt idx="3523">
                  <c:v>0.94062616939004617</c:v>
                </c:pt>
                <c:pt idx="3524">
                  <c:v>0.9405638019209176</c:v>
                </c:pt>
                <c:pt idx="3525">
                  <c:v>0.9405638019209176</c:v>
                </c:pt>
                <c:pt idx="3526">
                  <c:v>0.9405638019209176</c:v>
                </c:pt>
                <c:pt idx="3527">
                  <c:v>0.9405638019209176</c:v>
                </c:pt>
                <c:pt idx="3528">
                  <c:v>0.9405638019209176</c:v>
                </c:pt>
                <c:pt idx="3529">
                  <c:v>0.9405638019209176</c:v>
                </c:pt>
                <c:pt idx="3530">
                  <c:v>0.94050143445179013</c:v>
                </c:pt>
                <c:pt idx="3531">
                  <c:v>0.94050143445179013</c:v>
                </c:pt>
                <c:pt idx="3532">
                  <c:v>0.94050143445179013</c:v>
                </c:pt>
                <c:pt idx="3533">
                  <c:v>0.94050143445179013</c:v>
                </c:pt>
                <c:pt idx="3534">
                  <c:v>0.94050143445179013</c:v>
                </c:pt>
                <c:pt idx="3535">
                  <c:v>0.94043906698266166</c:v>
                </c:pt>
                <c:pt idx="3536">
                  <c:v>0.94043906698266166</c:v>
                </c:pt>
                <c:pt idx="3537">
                  <c:v>0.94043906698266166</c:v>
                </c:pt>
                <c:pt idx="3538">
                  <c:v>0.94037669951353375</c:v>
                </c:pt>
                <c:pt idx="3539">
                  <c:v>0.94037669951353375</c:v>
                </c:pt>
                <c:pt idx="3540">
                  <c:v>0.94037669951353375</c:v>
                </c:pt>
                <c:pt idx="3541">
                  <c:v>0.94037669951353375</c:v>
                </c:pt>
                <c:pt idx="3542">
                  <c:v>0.94031433204440562</c:v>
                </c:pt>
                <c:pt idx="3543">
                  <c:v>0.94031433204440562</c:v>
                </c:pt>
                <c:pt idx="3544">
                  <c:v>0.9402519645752776</c:v>
                </c:pt>
                <c:pt idx="3545">
                  <c:v>0.9402519645752776</c:v>
                </c:pt>
                <c:pt idx="3546">
                  <c:v>0.94018959710614969</c:v>
                </c:pt>
                <c:pt idx="3547">
                  <c:v>0.94018959710614969</c:v>
                </c:pt>
                <c:pt idx="3548">
                  <c:v>0.94018959710614969</c:v>
                </c:pt>
                <c:pt idx="3549">
                  <c:v>0.94018959710614969</c:v>
                </c:pt>
                <c:pt idx="3550">
                  <c:v>0.94012722963702133</c:v>
                </c:pt>
                <c:pt idx="3551">
                  <c:v>0.94012722963702133</c:v>
                </c:pt>
                <c:pt idx="3552">
                  <c:v>0.94006486216789342</c:v>
                </c:pt>
                <c:pt idx="3553">
                  <c:v>0.94006486216789342</c:v>
                </c:pt>
                <c:pt idx="3554">
                  <c:v>0.94000249469876529</c:v>
                </c:pt>
                <c:pt idx="3555">
                  <c:v>0.94000249469876529</c:v>
                </c:pt>
                <c:pt idx="3556">
                  <c:v>0.93994012722963705</c:v>
                </c:pt>
                <c:pt idx="3557">
                  <c:v>0.93994012722963705</c:v>
                </c:pt>
                <c:pt idx="3558">
                  <c:v>0.93994012722963705</c:v>
                </c:pt>
                <c:pt idx="3559">
                  <c:v>0.93987775976050891</c:v>
                </c:pt>
                <c:pt idx="3560">
                  <c:v>0.93987775976050891</c:v>
                </c:pt>
                <c:pt idx="3561">
                  <c:v>0.939815392291381</c:v>
                </c:pt>
                <c:pt idx="3562">
                  <c:v>0.939815392291381</c:v>
                </c:pt>
                <c:pt idx="3563">
                  <c:v>0.939815392291381</c:v>
                </c:pt>
                <c:pt idx="3564">
                  <c:v>0.939815392291381</c:v>
                </c:pt>
                <c:pt idx="3565">
                  <c:v>0.93975302482225243</c:v>
                </c:pt>
                <c:pt idx="3566">
                  <c:v>0.93975302482225243</c:v>
                </c:pt>
                <c:pt idx="3567">
                  <c:v>0.93969065735312507</c:v>
                </c:pt>
                <c:pt idx="3568">
                  <c:v>0.93969065735312507</c:v>
                </c:pt>
                <c:pt idx="3569">
                  <c:v>0.93969065735312507</c:v>
                </c:pt>
                <c:pt idx="3570">
                  <c:v>0.9396282898839966</c:v>
                </c:pt>
                <c:pt idx="3571">
                  <c:v>0.9396282898839966</c:v>
                </c:pt>
                <c:pt idx="3572">
                  <c:v>0.9396282898839966</c:v>
                </c:pt>
                <c:pt idx="3573">
                  <c:v>0.9396282898839966</c:v>
                </c:pt>
                <c:pt idx="3574">
                  <c:v>0.93956592241486858</c:v>
                </c:pt>
                <c:pt idx="3575">
                  <c:v>0.93956592241486858</c:v>
                </c:pt>
                <c:pt idx="3576">
                  <c:v>0.93950355494574012</c:v>
                </c:pt>
                <c:pt idx="3577">
                  <c:v>0.93944118747661221</c:v>
                </c:pt>
                <c:pt idx="3578">
                  <c:v>0.93944118747661221</c:v>
                </c:pt>
                <c:pt idx="3579">
                  <c:v>0.93944118747661221</c:v>
                </c:pt>
                <c:pt idx="3580">
                  <c:v>0.93944118747661221</c:v>
                </c:pt>
                <c:pt idx="3581">
                  <c:v>0.93944118747661221</c:v>
                </c:pt>
                <c:pt idx="3582">
                  <c:v>0.93937882000748429</c:v>
                </c:pt>
                <c:pt idx="3583">
                  <c:v>0.93937882000748429</c:v>
                </c:pt>
                <c:pt idx="3584">
                  <c:v>0.93931645253835594</c:v>
                </c:pt>
                <c:pt idx="3585">
                  <c:v>0.9392540850692277</c:v>
                </c:pt>
                <c:pt idx="3586">
                  <c:v>0.9392540850692277</c:v>
                </c:pt>
                <c:pt idx="3587">
                  <c:v>0.93919171760010023</c:v>
                </c:pt>
                <c:pt idx="3588">
                  <c:v>0.93912935013097165</c:v>
                </c:pt>
                <c:pt idx="3589">
                  <c:v>0.93906698266184352</c:v>
                </c:pt>
                <c:pt idx="3590">
                  <c:v>0.93906698266184352</c:v>
                </c:pt>
                <c:pt idx="3591">
                  <c:v>0.93906698266184352</c:v>
                </c:pt>
                <c:pt idx="3592">
                  <c:v>0.93906698266184352</c:v>
                </c:pt>
                <c:pt idx="3593">
                  <c:v>0.93906698266184352</c:v>
                </c:pt>
                <c:pt idx="3594">
                  <c:v>0.93906698266184352</c:v>
                </c:pt>
                <c:pt idx="3595">
                  <c:v>0.93906698266184352</c:v>
                </c:pt>
                <c:pt idx="3596">
                  <c:v>0.93906698266184352</c:v>
                </c:pt>
                <c:pt idx="3597">
                  <c:v>0.93906698266184352</c:v>
                </c:pt>
                <c:pt idx="3598">
                  <c:v>0.93906698266184352</c:v>
                </c:pt>
                <c:pt idx="3599">
                  <c:v>0.93906698266184352</c:v>
                </c:pt>
                <c:pt idx="3600">
                  <c:v>0.93906698266184352</c:v>
                </c:pt>
                <c:pt idx="3601">
                  <c:v>0.93900461519271561</c:v>
                </c:pt>
                <c:pt idx="3602">
                  <c:v>0.93900461519271561</c:v>
                </c:pt>
                <c:pt idx="3603">
                  <c:v>0.93900461519271561</c:v>
                </c:pt>
                <c:pt idx="3604">
                  <c:v>0.93894224772358781</c:v>
                </c:pt>
                <c:pt idx="3605">
                  <c:v>0.93894224772358781</c:v>
                </c:pt>
                <c:pt idx="3606">
                  <c:v>0.93887988025445945</c:v>
                </c:pt>
                <c:pt idx="3607">
                  <c:v>0.93881751278533121</c:v>
                </c:pt>
                <c:pt idx="3608">
                  <c:v>0.93881751278533121</c:v>
                </c:pt>
                <c:pt idx="3609">
                  <c:v>0.93881751278533121</c:v>
                </c:pt>
                <c:pt idx="3610">
                  <c:v>0.93881751278533121</c:v>
                </c:pt>
                <c:pt idx="3611">
                  <c:v>0.93875514531620308</c:v>
                </c:pt>
                <c:pt idx="3612">
                  <c:v>0.93875514531620308</c:v>
                </c:pt>
                <c:pt idx="3613">
                  <c:v>0.93875514531620308</c:v>
                </c:pt>
                <c:pt idx="3614">
                  <c:v>0.93869277784707494</c:v>
                </c:pt>
                <c:pt idx="3615">
                  <c:v>0.93869277784707494</c:v>
                </c:pt>
                <c:pt idx="3616">
                  <c:v>0.93869277784707494</c:v>
                </c:pt>
                <c:pt idx="3617">
                  <c:v>0.93863041037794681</c:v>
                </c:pt>
                <c:pt idx="3618">
                  <c:v>0.93856804290881879</c:v>
                </c:pt>
                <c:pt idx="3619">
                  <c:v>0.93850567543969088</c:v>
                </c:pt>
                <c:pt idx="3620">
                  <c:v>0.93844330797056252</c:v>
                </c:pt>
                <c:pt idx="3621">
                  <c:v>0.9383809405014345</c:v>
                </c:pt>
                <c:pt idx="3622">
                  <c:v>0.93831857303230637</c:v>
                </c:pt>
                <c:pt idx="3623">
                  <c:v>0.93825620556317846</c:v>
                </c:pt>
                <c:pt idx="3624">
                  <c:v>0.93819383809405033</c:v>
                </c:pt>
                <c:pt idx="3625">
                  <c:v>0.93819383809405033</c:v>
                </c:pt>
                <c:pt idx="3626">
                  <c:v>0.93819383809405033</c:v>
                </c:pt>
                <c:pt idx="3627">
                  <c:v>0.9381314706249223</c:v>
                </c:pt>
                <c:pt idx="3628">
                  <c:v>0.93806910315579395</c:v>
                </c:pt>
                <c:pt idx="3629">
                  <c:v>0.93806910315579395</c:v>
                </c:pt>
                <c:pt idx="3630">
                  <c:v>0.93806910315579395</c:v>
                </c:pt>
                <c:pt idx="3631">
                  <c:v>0.93806910315579395</c:v>
                </c:pt>
                <c:pt idx="3632">
                  <c:v>0.93806910315579395</c:v>
                </c:pt>
                <c:pt idx="3633">
                  <c:v>0.93806910315579395</c:v>
                </c:pt>
                <c:pt idx="3634">
                  <c:v>0.93806910315579395</c:v>
                </c:pt>
                <c:pt idx="3635">
                  <c:v>0.93806910315579395</c:v>
                </c:pt>
                <c:pt idx="3636">
                  <c:v>0.93800673568666559</c:v>
                </c:pt>
                <c:pt idx="3637">
                  <c:v>0.93800673568666559</c:v>
                </c:pt>
                <c:pt idx="3638">
                  <c:v>0.93800673568666559</c:v>
                </c:pt>
                <c:pt idx="3639">
                  <c:v>0.93800673568666559</c:v>
                </c:pt>
                <c:pt idx="3640">
                  <c:v>0.93800673568666559</c:v>
                </c:pt>
                <c:pt idx="3641">
                  <c:v>0.93800673568666559</c:v>
                </c:pt>
                <c:pt idx="3642">
                  <c:v>0.93800673568666559</c:v>
                </c:pt>
                <c:pt idx="3643">
                  <c:v>0.93794436821753768</c:v>
                </c:pt>
                <c:pt idx="3644">
                  <c:v>0.93788200074840966</c:v>
                </c:pt>
                <c:pt idx="3645">
                  <c:v>0.93781963327928186</c:v>
                </c:pt>
                <c:pt idx="3646">
                  <c:v>0.93781963327928186</c:v>
                </c:pt>
                <c:pt idx="3647">
                  <c:v>0.93781963327928186</c:v>
                </c:pt>
                <c:pt idx="3648">
                  <c:v>0.93781963327928186</c:v>
                </c:pt>
                <c:pt idx="3649">
                  <c:v>0.93781963327928186</c:v>
                </c:pt>
                <c:pt idx="3650">
                  <c:v>0.9377572658101534</c:v>
                </c:pt>
                <c:pt idx="3651">
                  <c:v>0.9377572658101534</c:v>
                </c:pt>
                <c:pt idx="3652">
                  <c:v>0.93769489834102571</c:v>
                </c:pt>
                <c:pt idx="3653">
                  <c:v>0.93769489834102571</c:v>
                </c:pt>
                <c:pt idx="3654">
                  <c:v>0.93769489834102571</c:v>
                </c:pt>
                <c:pt idx="3655">
                  <c:v>0.93763253087189724</c:v>
                </c:pt>
                <c:pt idx="3656">
                  <c:v>0.93763253087189724</c:v>
                </c:pt>
                <c:pt idx="3657">
                  <c:v>0.93763253087189724</c:v>
                </c:pt>
                <c:pt idx="3658">
                  <c:v>0.93757016340276889</c:v>
                </c:pt>
                <c:pt idx="3659">
                  <c:v>0.93757016340276889</c:v>
                </c:pt>
                <c:pt idx="3660">
                  <c:v>0.93757016340276889</c:v>
                </c:pt>
                <c:pt idx="3661">
                  <c:v>0.93750779593364075</c:v>
                </c:pt>
                <c:pt idx="3662">
                  <c:v>0.93744542846451329</c:v>
                </c:pt>
                <c:pt idx="3663">
                  <c:v>0.93744542846451329</c:v>
                </c:pt>
                <c:pt idx="3664">
                  <c:v>0.9373830609953846</c:v>
                </c:pt>
                <c:pt idx="3665">
                  <c:v>0.93732069352625669</c:v>
                </c:pt>
                <c:pt idx="3666">
                  <c:v>0.93725832605712855</c:v>
                </c:pt>
                <c:pt idx="3667">
                  <c:v>0.93719595858800087</c:v>
                </c:pt>
                <c:pt idx="3668">
                  <c:v>0.93713359111887262</c:v>
                </c:pt>
                <c:pt idx="3669">
                  <c:v>0.93707122364974471</c:v>
                </c:pt>
                <c:pt idx="3670">
                  <c:v>0.93700885618061658</c:v>
                </c:pt>
                <c:pt idx="3671">
                  <c:v>0.93700885618061658</c:v>
                </c:pt>
                <c:pt idx="3672">
                  <c:v>0.93700885618061658</c:v>
                </c:pt>
                <c:pt idx="3673">
                  <c:v>0.93700885618061658</c:v>
                </c:pt>
                <c:pt idx="3674">
                  <c:v>0.93700885618061658</c:v>
                </c:pt>
                <c:pt idx="3675">
                  <c:v>0.93700885618061658</c:v>
                </c:pt>
                <c:pt idx="3676">
                  <c:v>0.93700885618061658</c:v>
                </c:pt>
                <c:pt idx="3677">
                  <c:v>0.93700885618061658</c:v>
                </c:pt>
                <c:pt idx="3678">
                  <c:v>0.93700885618061658</c:v>
                </c:pt>
                <c:pt idx="3679">
                  <c:v>0.93700885618061658</c:v>
                </c:pt>
                <c:pt idx="3680">
                  <c:v>0.93694648871148811</c:v>
                </c:pt>
                <c:pt idx="3681">
                  <c:v>0.93688412124235976</c:v>
                </c:pt>
                <c:pt idx="3682">
                  <c:v>0.93682175377323185</c:v>
                </c:pt>
                <c:pt idx="3683">
                  <c:v>0.93682175377323185</c:v>
                </c:pt>
                <c:pt idx="3684">
                  <c:v>0.93682175377323185</c:v>
                </c:pt>
                <c:pt idx="3685">
                  <c:v>0.93682175377323185</c:v>
                </c:pt>
                <c:pt idx="3686">
                  <c:v>0.93682175377323185</c:v>
                </c:pt>
                <c:pt idx="3687">
                  <c:v>0.93675938630410405</c:v>
                </c:pt>
                <c:pt idx="3688">
                  <c:v>0.93675938630410405</c:v>
                </c:pt>
                <c:pt idx="3689">
                  <c:v>0.93675938630410405</c:v>
                </c:pt>
                <c:pt idx="3690">
                  <c:v>0.93675938630410405</c:v>
                </c:pt>
                <c:pt idx="3691">
                  <c:v>0.93675938630410405</c:v>
                </c:pt>
                <c:pt idx="3692">
                  <c:v>0.93675938630410405</c:v>
                </c:pt>
                <c:pt idx="3693">
                  <c:v>0.93675938630410405</c:v>
                </c:pt>
                <c:pt idx="3694">
                  <c:v>0.93669701883497591</c:v>
                </c:pt>
                <c:pt idx="3695">
                  <c:v>0.93663465136584789</c:v>
                </c:pt>
                <c:pt idx="3696">
                  <c:v>0.93663465136584789</c:v>
                </c:pt>
                <c:pt idx="3697">
                  <c:v>0.93663465136584789</c:v>
                </c:pt>
                <c:pt idx="3698">
                  <c:v>0.93663465136584789</c:v>
                </c:pt>
                <c:pt idx="3699">
                  <c:v>0.9365722838967192</c:v>
                </c:pt>
                <c:pt idx="3700">
                  <c:v>0.93650991642759174</c:v>
                </c:pt>
                <c:pt idx="3701">
                  <c:v>0.93650991642759174</c:v>
                </c:pt>
                <c:pt idx="3702">
                  <c:v>0.93650991642759174</c:v>
                </c:pt>
                <c:pt idx="3703">
                  <c:v>0.93644754895846327</c:v>
                </c:pt>
                <c:pt idx="3704">
                  <c:v>0.93644754895846327</c:v>
                </c:pt>
                <c:pt idx="3705">
                  <c:v>0.93644754895846327</c:v>
                </c:pt>
                <c:pt idx="3706">
                  <c:v>0.93644754895846327</c:v>
                </c:pt>
                <c:pt idx="3707">
                  <c:v>0.93638518148933492</c:v>
                </c:pt>
                <c:pt idx="3708">
                  <c:v>0.93632281402020712</c:v>
                </c:pt>
                <c:pt idx="3709">
                  <c:v>0.93632281402020712</c:v>
                </c:pt>
                <c:pt idx="3710">
                  <c:v>0.93626044655107921</c:v>
                </c:pt>
                <c:pt idx="3711">
                  <c:v>0.93626044655107921</c:v>
                </c:pt>
                <c:pt idx="3712">
                  <c:v>0.93626044655107921</c:v>
                </c:pt>
                <c:pt idx="3713">
                  <c:v>0.93619807908195063</c:v>
                </c:pt>
                <c:pt idx="3714">
                  <c:v>0.93619807908195063</c:v>
                </c:pt>
                <c:pt idx="3715">
                  <c:v>0.93613571161282272</c:v>
                </c:pt>
                <c:pt idx="3716">
                  <c:v>0.93613571161282272</c:v>
                </c:pt>
                <c:pt idx="3717">
                  <c:v>0.9360733441436947</c:v>
                </c:pt>
                <c:pt idx="3718">
                  <c:v>0.9360733441436947</c:v>
                </c:pt>
                <c:pt idx="3719">
                  <c:v>0.9360733441436947</c:v>
                </c:pt>
                <c:pt idx="3720">
                  <c:v>0.9360109766745669</c:v>
                </c:pt>
                <c:pt idx="3721">
                  <c:v>0.9360109766745669</c:v>
                </c:pt>
                <c:pt idx="3722">
                  <c:v>0.9360109766745669</c:v>
                </c:pt>
                <c:pt idx="3723">
                  <c:v>0.9360109766745669</c:v>
                </c:pt>
                <c:pt idx="3724">
                  <c:v>0.93594860920543865</c:v>
                </c:pt>
                <c:pt idx="3725">
                  <c:v>0.93594860920543865</c:v>
                </c:pt>
                <c:pt idx="3726">
                  <c:v>0.93588624173631008</c:v>
                </c:pt>
                <c:pt idx="3727">
                  <c:v>0.93588624173631008</c:v>
                </c:pt>
                <c:pt idx="3728">
                  <c:v>0.93588624173631008</c:v>
                </c:pt>
                <c:pt idx="3729">
                  <c:v>0.93582387426718272</c:v>
                </c:pt>
                <c:pt idx="3730">
                  <c:v>0.93576150679805414</c:v>
                </c:pt>
                <c:pt idx="3731">
                  <c:v>0.93569913932892623</c:v>
                </c:pt>
                <c:pt idx="3732">
                  <c:v>0.93569913932892623</c:v>
                </c:pt>
                <c:pt idx="3733">
                  <c:v>0.93569913932892623</c:v>
                </c:pt>
                <c:pt idx="3734">
                  <c:v>0.93569913932892623</c:v>
                </c:pt>
                <c:pt idx="3735">
                  <c:v>0.93569913932892623</c:v>
                </c:pt>
                <c:pt idx="3736">
                  <c:v>0.93569913932892623</c:v>
                </c:pt>
                <c:pt idx="3737">
                  <c:v>0.93569913932892623</c:v>
                </c:pt>
                <c:pt idx="3738">
                  <c:v>0.93569913932892623</c:v>
                </c:pt>
                <c:pt idx="3739">
                  <c:v>0.93563677185979799</c:v>
                </c:pt>
                <c:pt idx="3740">
                  <c:v>0.93563677185979799</c:v>
                </c:pt>
                <c:pt idx="3741">
                  <c:v>0.93557440439066986</c:v>
                </c:pt>
                <c:pt idx="3742">
                  <c:v>0.93557440439066986</c:v>
                </c:pt>
                <c:pt idx="3743">
                  <c:v>0.93557440439066986</c:v>
                </c:pt>
                <c:pt idx="3744">
                  <c:v>0.9355120369215415</c:v>
                </c:pt>
                <c:pt idx="3745">
                  <c:v>0.9354496694524137</c:v>
                </c:pt>
                <c:pt idx="3746">
                  <c:v>0.9354496694524137</c:v>
                </c:pt>
                <c:pt idx="3747">
                  <c:v>0.93538730198328546</c:v>
                </c:pt>
                <c:pt idx="3748">
                  <c:v>0.93532493451415766</c:v>
                </c:pt>
                <c:pt idx="3749">
                  <c:v>0.93532493451415766</c:v>
                </c:pt>
                <c:pt idx="3750">
                  <c:v>0.93532493451415766</c:v>
                </c:pt>
                <c:pt idx="3751">
                  <c:v>0.93526256704502908</c:v>
                </c:pt>
                <c:pt idx="3752">
                  <c:v>0.93520019957590117</c:v>
                </c:pt>
                <c:pt idx="3753">
                  <c:v>0.93513783210677348</c:v>
                </c:pt>
                <c:pt idx="3754">
                  <c:v>0.93513783210677348</c:v>
                </c:pt>
                <c:pt idx="3755">
                  <c:v>0.93513783210677348</c:v>
                </c:pt>
                <c:pt idx="3756">
                  <c:v>0.93513783210677348</c:v>
                </c:pt>
                <c:pt idx="3757">
                  <c:v>0.93507546463764502</c:v>
                </c:pt>
                <c:pt idx="3758">
                  <c:v>0.9350130971685171</c:v>
                </c:pt>
                <c:pt idx="3759">
                  <c:v>0.9350130971685171</c:v>
                </c:pt>
                <c:pt idx="3760">
                  <c:v>0.93495072969938908</c:v>
                </c:pt>
                <c:pt idx="3761">
                  <c:v>0.93488836223026051</c:v>
                </c:pt>
                <c:pt idx="3762">
                  <c:v>0.93482599476113271</c:v>
                </c:pt>
                <c:pt idx="3763">
                  <c:v>0.93482599476113271</c:v>
                </c:pt>
                <c:pt idx="3764">
                  <c:v>0.93476362729200468</c:v>
                </c:pt>
                <c:pt idx="3765">
                  <c:v>0.93476362729200468</c:v>
                </c:pt>
                <c:pt idx="3766">
                  <c:v>0.93476362729200468</c:v>
                </c:pt>
                <c:pt idx="3767">
                  <c:v>0.93476362729200468</c:v>
                </c:pt>
                <c:pt idx="3768">
                  <c:v>0.93476362729200468</c:v>
                </c:pt>
                <c:pt idx="3769">
                  <c:v>0.93476362729200468</c:v>
                </c:pt>
                <c:pt idx="3770">
                  <c:v>0.93476362729200468</c:v>
                </c:pt>
                <c:pt idx="3771">
                  <c:v>0.93470125982287655</c:v>
                </c:pt>
                <c:pt idx="3772">
                  <c:v>0.93470125982287655</c:v>
                </c:pt>
                <c:pt idx="3773">
                  <c:v>0.93470125982287655</c:v>
                </c:pt>
                <c:pt idx="3774">
                  <c:v>0.93470125982287655</c:v>
                </c:pt>
                <c:pt idx="3775">
                  <c:v>0.93463889235374875</c:v>
                </c:pt>
                <c:pt idx="3776">
                  <c:v>0.93463889235374875</c:v>
                </c:pt>
                <c:pt idx="3777">
                  <c:v>0.93463889235374875</c:v>
                </c:pt>
                <c:pt idx="3778">
                  <c:v>0.93457652488461995</c:v>
                </c:pt>
                <c:pt idx="3779">
                  <c:v>0.93457652488461995</c:v>
                </c:pt>
                <c:pt idx="3780">
                  <c:v>0.93457652488461995</c:v>
                </c:pt>
                <c:pt idx="3781">
                  <c:v>0.93457652488461995</c:v>
                </c:pt>
                <c:pt idx="3782">
                  <c:v>0.93457652488461995</c:v>
                </c:pt>
                <c:pt idx="3783">
                  <c:v>0.93457652488461995</c:v>
                </c:pt>
                <c:pt idx="3784">
                  <c:v>0.93451415741549204</c:v>
                </c:pt>
                <c:pt idx="3785">
                  <c:v>0.93451415741549204</c:v>
                </c:pt>
                <c:pt idx="3786">
                  <c:v>0.93445178994636358</c:v>
                </c:pt>
                <c:pt idx="3787">
                  <c:v>0.93445178994636358</c:v>
                </c:pt>
                <c:pt idx="3788">
                  <c:v>0.93445178994636358</c:v>
                </c:pt>
                <c:pt idx="3789">
                  <c:v>0.93445178994636358</c:v>
                </c:pt>
                <c:pt idx="3790">
                  <c:v>0.93445178994636358</c:v>
                </c:pt>
                <c:pt idx="3791">
                  <c:v>0.93438942247723589</c:v>
                </c:pt>
                <c:pt idx="3792">
                  <c:v>0.93432705500810775</c:v>
                </c:pt>
                <c:pt idx="3793">
                  <c:v>0.93432705500810775</c:v>
                </c:pt>
                <c:pt idx="3794">
                  <c:v>0.93432705500810775</c:v>
                </c:pt>
                <c:pt idx="3795">
                  <c:v>0.93432705500810775</c:v>
                </c:pt>
                <c:pt idx="3796">
                  <c:v>0.93426468753897962</c:v>
                </c:pt>
                <c:pt idx="3797">
                  <c:v>0.93426468753897962</c:v>
                </c:pt>
                <c:pt idx="3798">
                  <c:v>0.93426468753897962</c:v>
                </c:pt>
                <c:pt idx="3799">
                  <c:v>0.93426468753897962</c:v>
                </c:pt>
                <c:pt idx="3800">
                  <c:v>0.93426468753897962</c:v>
                </c:pt>
                <c:pt idx="3801">
                  <c:v>0.93426468753897962</c:v>
                </c:pt>
                <c:pt idx="3802">
                  <c:v>0.93426468753897962</c:v>
                </c:pt>
                <c:pt idx="3803">
                  <c:v>0.93426468753897962</c:v>
                </c:pt>
                <c:pt idx="3804">
                  <c:v>0.93426468753897962</c:v>
                </c:pt>
                <c:pt idx="3805">
                  <c:v>0.93426468753897962</c:v>
                </c:pt>
                <c:pt idx="3806">
                  <c:v>0.93426468753897962</c:v>
                </c:pt>
                <c:pt idx="3807">
                  <c:v>0.93426468753897962</c:v>
                </c:pt>
                <c:pt idx="3808">
                  <c:v>0.93426468753897962</c:v>
                </c:pt>
                <c:pt idx="3809">
                  <c:v>0.93420232006985149</c:v>
                </c:pt>
                <c:pt idx="3810">
                  <c:v>0.9341399526007238</c:v>
                </c:pt>
                <c:pt idx="3811">
                  <c:v>0.9341399526007238</c:v>
                </c:pt>
                <c:pt idx="3812">
                  <c:v>0.93407758513159533</c:v>
                </c:pt>
                <c:pt idx="3813">
                  <c:v>0.93407758513159533</c:v>
                </c:pt>
                <c:pt idx="3814">
                  <c:v>0.93407758513159533</c:v>
                </c:pt>
                <c:pt idx="3815">
                  <c:v>0.93407758513159533</c:v>
                </c:pt>
                <c:pt idx="3816">
                  <c:v>0.93401521766246742</c:v>
                </c:pt>
                <c:pt idx="3817">
                  <c:v>0.9339528501933394</c:v>
                </c:pt>
                <c:pt idx="3818">
                  <c:v>0.9339528501933394</c:v>
                </c:pt>
                <c:pt idx="3819">
                  <c:v>0.9339528501933394</c:v>
                </c:pt>
                <c:pt idx="3820">
                  <c:v>0.93389048272421105</c:v>
                </c:pt>
                <c:pt idx="3821">
                  <c:v>0.93389048272421105</c:v>
                </c:pt>
                <c:pt idx="3822">
                  <c:v>0.93389048272421105</c:v>
                </c:pt>
                <c:pt idx="3823">
                  <c:v>0.93382811525508314</c:v>
                </c:pt>
                <c:pt idx="3824">
                  <c:v>0.93376574778595467</c:v>
                </c:pt>
                <c:pt idx="3825">
                  <c:v>0.93376574778595467</c:v>
                </c:pt>
                <c:pt idx="3826">
                  <c:v>0.93370338031682676</c:v>
                </c:pt>
                <c:pt idx="3827">
                  <c:v>0.93370338031682676</c:v>
                </c:pt>
                <c:pt idx="3828">
                  <c:v>0.93370338031682676</c:v>
                </c:pt>
                <c:pt idx="3829">
                  <c:v>0.93370338031682676</c:v>
                </c:pt>
                <c:pt idx="3830">
                  <c:v>0.93370338031682676</c:v>
                </c:pt>
                <c:pt idx="3831">
                  <c:v>0.93370338031682676</c:v>
                </c:pt>
                <c:pt idx="3832">
                  <c:v>0.93364101284769885</c:v>
                </c:pt>
                <c:pt idx="3833">
                  <c:v>0.93364101284769885</c:v>
                </c:pt>
                <c:pt idx="3834">
                  <c:v>0.93364101284769885</c:v>
                </c:pt>
                <c:pt idx="3835">
                  <c:v>0.93364101284769885</c:v>
                </c:pt>
                <c:pt idx="3836">
                  <c:v>0.93364101284769885</c:v>
                </c:pt>
                <c:pt idx="3837">
                  <c:v>0.93364101284769885</c:v>
                </c:pt>
                <c:pt idx="3838">
                  <c:v>0.93364101284769885</c:v>
                </c:pt>
                <c:pt idx="3839">
                  <c:v>0.93364101284769885</c:v>
                </c:pt>
                <c:pt idx="3840">
                  <c:v>0.93364101284769885</c:v>
                </c:pt>
                <c:pt idx="3841">
                  <c:v>0.93357864537857083</c:v>
                </c:pt>
                <c:pt idx="3842">
                  <c:v>0.93351627790944247</c:v>
                </c:pt>
                <c:pt idx="3843">
                  <c:v>0.93351627790944247</c:v>
                </c:pt>
                <c:pt idx="3844">
                  <c:v>0.93351627790944247</c:v>
                </c:pt>
                <c:pt idx="3845">
                  <c:v>0.93351627790944247</c:v>
                </c:pt>
                <c:pt idx="3846">
                  <c:v>0.93351627790944247</c:v>
                </c:pt>
                <c:pt idx="3847">
                  <c:v>0.93351627790944247</c:v>
                </c:pt>
                <c:pt idx="3848">
                  <c:v>0.93345391044031434</c:v>
                </c:pt>
                <c:pt idx="3849">
                  <c:v>0.93345391044031434</c:v>
                </c:pt>
                <c:pt idx="3850">
                  <c:v>0.93345391044031434</c:v>
                </c:pt>
                <c:pt idx="3851">
                  <c:v>0.93345391044031434</c:v>
                </c:pt>
                <c:pt idx="3852">
                  <c:v>0.93345391044031434</c:v>
                </c:pt>
                <c:pt idx="3853">
                  <c:v>0.93339154297118643</c:v>
                </c:pt>
                <c:pt idx="3854">
                  <c:v>0.93339154297118643</c:v>
                </c:pt>
                <c:pt idx="3855">
                  <c:v>0.93339154297118643</c:v>
                </c:pt>
                <c:pt idx="3856">
                  <c:v>0.93339154297118643</c:v>
                </c:pt>
                <c:pt idx="3857">
                  <c:v>0.93339154297118643</c:v>
                </c:pt>
                <c:pt idx="3858">
                  <c:v>0.93339154297118643</c:v>
                </c:pt>
                <c:pt idx="3859">
                  <c:v>0.93332917550205807</c:v>
                </c:pt>
                <c:pt idx="3860">
                  <c:v>0.93326680803292961</c:v>
                </c:pt>
                <c:pt idx="3861">
                  <c:v>0.93326680803292961</c:v>
                </c:pt>
                <c:pt idx="3862">
                  <c:v>0.93326680803292961</c:v>
                </c:pt>
                <c:pt idx="3863">
                  <c:v>0.93320444056380214</c:v>
                </c:pt>
                <c:pt idx="3864">
                  <c:v>0.93320444056380214</c:v>
                </c:pt>
                <c:pt idx="3865">
                  <c:v>0.93314207309467401</c:v>
                </c:pt>
                <c:pt idx="3866">
                  <c:v>0.93314207309467401</c:v>
                </c:pt>
                <c:pt idx="3867">
                  <c:v>0.93307970562554599</c:v>
                </c:pt>
                <c:pt idx="3868">
                  <c:v>0.93307970562554599</c:v>
                </c:pt>
                <c:pt idx="3869">
                  <c:v>0.93301733815641752</c:v>
                </c:pt>
                <c:pt idx="3870">
                  <c:v>0.93301733815641752</c:v>
                </c:pt>
                <c:pt idx="3871">
                  <c:v>0.93295497068728961</c:v>
                </c:pt>
                <c:pt idx="3872">
                  <c:v>0.93295497068728961</c:v>
                </c:pt>
                <c:pt idx="3873">
                  <c:v>0.93295497068728961</c:v>
                </c:pt>
                <c:pt idx="3874">
                  <c:v>0.93289260321816181</c:v>
                </c:pt>
                <c:pt idx="3875">
                  <c:v>0.93283023574903334</c:v>
                </c:pt>
                <c:pt idx="3876">
                  <c:v>0.93283023574903334</c:v>
                </c:pt>
                <c:pt idx="3877">
                  <c:v>0.93283023574903334</c:v>
                </c:pt>
                <c:pt idx="3878">
                  <c:v>0.93276786827990521</c:v>
                </c:pt>
                <c:pt idx="3879">
                  <c:v>0.93276786827990521</c:v>
                </c:pt>
                <c:pt idx="3880">
                  <c:v>0.9327055008107773</c:v>
                </c:pt>
                <c:pt idx="3881">
                  <c:v>0.9327055008107773</c:v>
                </c:pt>
                <c:pt idx="3882">
                  <c:v>0.9327055008107773</c:v>
                </c:pt>
                <c:pt idx="3883">
                  <c:v>0.93264313334164894</c:v>
                </c:pt>
                <c:pt idx="3884">
                  <c:v>0.93264313334164894</c:v>
                </c:pt>
                <c:pt idx="3885">
                  <c:v>0.93264313334164894</c:v>
                </c:pt>
                <c:pt idx="3886">
                  <c:v>0.93264313334164894</c:v>
                </c:pt>
                <c:pt idx="3887">
                  <c:v>0.93264313334164894</c:v>
                </c:pt>
                <c:pt idx="3888">
                  <c:v>0.93264313334164894</c:v>
                </c:pt>
                <c:pt idx="3889">
                  <c:v>0.93264313334164894</c:v>
                </c:pt>
                <c:pt idx="3890">
                  <c:v>0.93264313334164894</c:v>
                </c:pt>
                <c:pt idx="3891">
                  <c:v>0.93264313334164894</c:v>
                </c:pt>
                <c:pt idx="3892">
                  <c:v>0.93264313334164894</c:v>
                </c:pt>
                <c:pt idx="3893">
                  <c:v>0.93258076587252048</c:v>
                </c:pt>
                <c:pt idx="3894">
                  <c:v>0.93251839840339279</c:v>
                </c:pt>
                <c:pt idx="3895">
                  <c:v>0.93245603093426443</c:v>
                </c:pt>
                <c:pt idx="3896">
                  <c:v>0.93245603093426443</c:v>
                </c:pt>
                <c:pt idx="3897">
                  <c:v>0.93245603093426443</c:v>
                </c:pt>
                <c:pt idx="3898">
                  <c:v>0.93239366346513664</c:v>
                </c:pt>
                <c:pt idx="3899">
                  <c:v>0.9323312959960085</c:v>
                </c:pt>
                <c:pt idx="3900">
                  <c:v>0.9323312959960085</c:v>
                </c:pt>
                <c:pt idx="3901">
                  <c:v>0.9323312959960085</c:v>
                </c:pt>
                <c:pt idx="3902">
                  <c:v>0.93226892852688059</c:v>
                </c:pt>
                <c:pt idx="3903">
                  <c:v>0.93226892852688059</c:v>
                </c:pt>
                <c:pt idx="3904">
                  <c:v>0.93226892852688059</c:v>
                </c:pt>
                <c:pt idx="3905">
                  <c:v>0.93226892852688059</c:v>
                </c:pt>
                <c:pt idx="3906">
                  <c:v>0.93226892852688059</c:v>
                </c:pt>
                <c:pt idx="3907">
                  <c:v>0.93220656105775179</c:v>
                </c:pt>
                <c:pt idx="3908">
                  <c:v>0.93214419358862444</c:v>
                </c:pt>
                <c:pt idx="3909">
                  <c:v>0.93208182611949653</c:v>
                </c:pt>
                <c:pt idx="3910">
                  <c:v>0.93201945865036795</c:v>
                </c:pt>
                <c:pt idx="3911">
                  <c:v>0.93201945865036795</c:v>
                </c:pt>
                <c:pt idx="3912">
                  <c:v>0.93195709118123959</c:v>
                </c:pt>
                <c:pt idx="3913">
                  <c:v>0.93195709118123959</c:v>
                </c:pt>
                <c:pt idx="3914">
                  <c:v>0.93195709118123959</c:v>
                </c:pt>
                <c:pt idx="3915">
                  <c:v>0.93195709118123959</c:v>
                </c:pt>
                <c:pt idx="3916">
                  <c:v>0.93195709118123959</c:v>
                </c:pt>
                <c:pt idx="3917">
                  <c:v>0.93195709118123959</c:v>
                </c:pt>
                <c:pt idx="3918">
                  <c:v>0.93195709118123959</c:v>
                </c:pt>
                <c:pt idx="3919">
                  <c:v>0.93195709118123959</c:v>
                </c:pt>
                <c:pt idx="3920">
                  <c:v>0.93195709118123959</c:v>
                </c:pt>
                <c:pt idx="3921">
                  <c:v>0.93195709118123959</c:v>
                </c:pt>
                <c:pt idx="3922">
                  <c:v>0.93189472371211179</c:v>
                </c:pt>
                <c:pt idx="3923">
                  <c:v>0.93189472371211179</c:v>
                </c:pt>
                <c:pt idx="3924">
                  <c:v>0.93189472371211179</c:v>
                </c:pt>
                <c:pt idx="3925">
                  <c:v>0.93183235624298366</c:v>
                </c:pt>
                <c:pt idx="3926">
                  <c:v>0.93176998877385553</c:v>
                </c:pt>
                <c:pt idx="3927">
                  <c:v>0.93176998877385553</c:v>
                </c:pt>
                <c:pt idx="3928">
                  <c:v>0.93170762130472762</c:v>
                </c:pt>
                <c:pt idx="3929">
                  <c:v>0.93170762130472762</c:v>
                </c:pt>
                <c:pt idx="3930">
                  <c:v>0.93164525383559993</c:v>
                </c:pt>
                <c:pt idx="3931">
                  <c:v>0.93164525383559993</c:v>
                </c:pt>
                <c:pt idx="3932">
                  <c:v>0.93158288636647124</c:v>
                </c:pt>
                <c:pt idx="3933">
                  <c:v>0.93158288636647124</c:v>
                </c:pt>
                <c:pt idx="3934">
                  <c:v>0.93158288636647124</c:v>
                </c:pt>
                <c:pt idx="3935">
                  <c:v>0.93158288636647124</c:v>
                </c:pt>
                <c:pt idx="3936">
                  <c:v>0.93158288636647124</c:v>
                </c:pt>
                <c:pt idx="3937">
                  <c:v>0.93158288636647124</c:v>
                </c:pt>
                <c:pt idx="3938">
                  <c:v>0.93158288636647124</c:v>
                </c:pt>
                <c:pt idx="3939">
                  <c:v>0.93158288636647124</c:v>
                </c:pt>
                <c:pt idx="3940">
                  <c:v>0.93158288636647124</c:v>
                </c:pt>
                <c:pt idx="3941">
                  <c:v>0.93158288636647124</c:v>
                </c:pt>
                <c:pt idx="3942">
                  <c:v>0.93158288636647124</c:v>
                </c:pt>
                <c:pt idx="3943">
                  <c:v>0.93158288636647124</c:v>
                </c:pt>
                <c:pt idx="3944">
                  <c:v>0.93152051889734289</c:v>
                </c:pt>
                <c:pt idx="3945">
                  <c:v>0.93152051889734289</c:v>
                </c:pt>
                <c:pt idx="3946">
                  <c:v>0.93152051889734289</c:v>
                </c:pt>
                <c:pt idx="3947">
                  <c:v>0.93145815142821509</c:v>
                </c:pt>
                <c:pt idx="3948">
                  <c:v>0.93145815142821509</c:v>
                </c:pt>
                <c:pt idx="3949">
                  <c:v>0.93145815142821509</c:v>
                </c:pt>
                <c:pt idx="3950">
                  <c:v>0.93139578395908695</c:v>
                </c:pt>
                <c:pt idx="3951">
                  <c:v>0.93139578395908695</c:v>
                </c:pt>
                <c:pt idx="3952">
                  <c:v>0.93133341648995882</c:v>
                </c:pt>
                <c:pt idx="3953">
                  <c:v>0.93133341648995882</c:v>
                </c:pt>
                <c:pt idx="3954">
                  <c:v>0.93127104902083069</c:v>
                </c:pt>
                <c:pt idx="3955">
                  <c:v>0.93120868155170267</c:v>
                </c:pt>
                <c:pt idx="3956">
                  <c:v>0.93120868155170267</c:v>
                </c:pt>
                <c:pt idx="3957">
                  <c:v>0.93120868155170267</c:v>
                </c:pt>
                <c:pt idx="3958">
                  <c:v>0.93120868155170267</c:v>
                </c:pt>
                <c:pt idx="3959">
                  <c:v>0.93120868155170267</c:v>
                </c:pt>
                <c:pt idx="3960">
                  <c:v>0.93114631408257464</c:v>
                </c:pt>
                <c:pt idx="3961">
                  <c:v>0.93108394661344662</c:v>
                </c:pt>
                <c:pt idx="3962">
                  <c:v>0.93108394661344662</c:v>
                </c:pt>
                <c:pt idx="3963">
                  <c:v>0.9310215791443186</c:v>
                </c:pt>
                <c:pt idx="3964">
                  <c:v>0.9309592116751908</c:v>
                </c:pt>
                <c:pt idx="3965">
                  <c:v>0.93089684420606211</c:v>
                </c:pt>
                <c:pt idx="3966">
                  <c:v>0.93083447673693398</c:v>
                </c:pt>
                <c:pt idx="3967">
                  <c:v>0.93083447673693398</c:v>
                </c:pt>
                <c:pt idx="3968">
                  <c:v>0.93083447673693398</c:v>
                </c:pt>
                <c:pt idx="3969">
                  <c:v>0.93083447673693398</c:v>
                </c:pt>
                <c:pt idx="3970">
                  <c:v>0.93077210926780596</c:v>
                </c:pt>
                <c:pt idx="3971">
                  <c:v>0.93077210926780596</c:v>
                </c:pt>
                <c:pt idx="3972">
                  <c:v>0.93077210926780596</c:v>
                </c:pt>
                <c:pt idx="3973">
                  <c:v>0.93070974179867783</c:v>
                </c:pt>
                <c:pt idx="3974">
                  <c:v>0.93070974179867783</c:v>
                </c:pt>
                <c:pt idx="3975">
                  <c:v>0.93064737432954991</c:v>
                </c:pt>
                <c:pt idx="3976">
                  <c:v>0.93064737432954991</c:v>
                </c:pt>
                <c:pt idx="3977">
                  <c:v>0.93058500686042167</c:v>
                </c:pt>
                <c:pt idx="3978">
                  <c:v>0.93058500686042167</c:v>
                </c:pt>
                <c:pt idx="3979">
                  <c:v>0.93058500686042167</c:v>
                </c:pt>
                <c:pt idx="3980">
                  <c:v>0.93058500686042167</c:v>
                </c:pt>
                <c:pt idx="3981">
                  <c:v>0.93052263939129354</c:v>
                </c:pt>
                <c:pt idx="3982">
                  <c:v>0.93052263939129354</c:v>
                </c:pt>
                <c:pt idx="3983">
                  <c:v>0.93052263939129354</c:v>
                </c:pt>
                <c:pt idx="3984">
                  <c:v>0.93046027192216518</c:v>
                </c:pt>
                <c:pt idx="3985">
                  <c:v>0.93046027192216518</c:v>
                </c:pt>
                <c:pt idx="3986">
                  <c:v>0.93046027192216518</c:v>
                </c:pt>
                <c:pt idx="3987">
                  <c:v>0.93039790445303749</c:v>
                </c:pt>
                <c:pt idx="3988">
                  <c:v>0.93039790445303749</c:v>
                </c:pt>
                <c:pt idx="3989">
                  <c:v>0.93039790445303749</c:v>
                </c:pt>
                <c:pt idx="3990">
                  <c:v>0.93039790445303749</c:v>
                </c:pt>
                <c:pt idx="3991">
                  <c:v>0.93039790445303749</c:v>
                </c:pt>
                <c:pt idx="3992">
                  <c:v>0.93039790445303749</c:v>
                </c:pt>
                <c:pt idx="3993">
                  <c:v>0.93033553698390925</c:v>
                </c:pt>
                <c:pt idx="3994">
                  <c:v>0.93033553698390925</c:v>
                </c:pt>
                <c:pt idx="3995">
                  <c:v>0.93027316951478112</c:v>
                </c:pt>
                <c:pt idx="3996">
                  <c:v>0.93027316951478112</c:v>
                </c:pt>
                <c:pt idx="3997">
                  <c:v>0.93021080204565298</c:v>
                </c:pt>
                <c:pt idx="3998">
                  <c:v>0.93021080204565298</c:v>
                </c:pt>
                <c:pt idx="3999">
                  <c:v>0.93021080204565298</c:v>
                </c:pt>
                <c:pt idx="4000">
                  <c:v>0.93014843457652518</c:v>
                </c:pt>
                <c:pt idx="4001">
                  <c:v>0.93008606710739661</c:v>
                </c:pt>
                <c:pt idx="4002">
                  <c:v>0.93008606710739661</c:v>
                </c:pt>
                <c:pt idx="4003">
                  <c:v>0.9300236996382687</c:v>
                </c:pt>
                <c:pt idx="4004">
                  <c:v>0.9300236996382687</c:v>
                </c:pt>
                <c:pt idx="4005">
                  <c:v>0.9300236996382687</c:v>
                </c:pt>
                <c:pt idx="4006">
                  <c:v>0.9299613321691409</c:v>
                </c:pt>
                <c:pt idx="4007">
                  <c:v>0.9299613321691409</c:v>
                </c:pt>
                <c:pt idx="4008">
                  <c:v>0.92989896470001243</c:v>
                </c:pt>
                <c:pt idx="4009">
                  <c:v>0.92983659723088463</c:v>
                </c:pt>
                <c:pt idx="4010">
                  <c:v>0.92977422976175628</c:v>
                </c:pt>
                <c:pt idx="4011">
                  <c:v>0.92977422976175628</c:v>
                </c:pt>
                <c:pt idx="4012">
                  <c:v>0.92971186229262814</c:v>
                </c:pt>
                <c:pt idx="4013">
                  <c:v>0.92971186229262814</c:v>
                </c:pt>
                <c:pt idx="4014">
                  <c:v>0.92971186229262814</c:v>
                </c:pt>
                <c:pt idx="4015">
                  <c:v>0.92964949482350057</c:v>
                </c:pt>
                <c:pt idx="4016">
                  <c:v>0.92964949482350057</c:v>
                </c:pt>
                <c:pt idx="4017">
                  <c:v>0.92964949482350057</c:v>
                </c:pt>
                <c:pt idx="4018">
                  <c:v>0.92964949482350057</c:v>
                </c:pt>
                <c:pt idx="4019">
                  <c:v>0.92958712735437199</c:v>
                </c:pt>
                <c:pt idx="4020">
                  <c:v>0.92958712735437199</c:v>
                </c:pt>
                <c:pt idx="4021">
                  <c:v>0.92958712735437199</c:v>
                </c:pt>
                <c:pt idx="4022">
                  <c:v>0.92958712735437199</c:v>
                </c:pt>
                <c:pt idx="4023">
                  <c:v>0.92952475988524352</c:v>
                </c:pt>
                <c:pt idx="4024">
                  <c:v>0.92952475988524352</c:v>
                </c:pt>
                <c:pt idx="4025">
                  <c:v>0.9294623924161155</c:v>
                </c:pt>
                <c:pt idx="4026">
                  <c:v>0.9294623924161155</c:v>
                </c:pt>
                <c:pt idx="4027">
                  <c:v>0.9294623924161155</c:v>
                </c:pt>
                <c:pt idx="4028">
                  <c:v>0.9294623924161155</c:v>
                </c:pt>
                <c:pt idx="4029">
                  <c:v>0.92940002494698759</c:v>
                </c:pt>
                <c:pt idx="4030">
                  <c:v>0.92933765747785968</c:v>
                </c:pt>
                <c:pt idx="4031">
                  <c:v>0.92933765747785968</c:v>
                </c:pt>
                <c:pt idx="4032">
                  <c:v>0.92933765747785968</c:v>
                </c:pt>
                <c:pt idx="4033">
                  <c:v>0.92927529000873166</c:v>
                </c:pt>
                <c:pt idx="4034">
                  <c:v>0.9292129225396033</c:v>
                </c:pt>
                <c:pt idx="4035">
                  <c:v>0.9292129225396033</c:v>
                </c:pt>
                <c:pt idx="4036">
                  <c:v>0.9292129225396033</c:v>
                </c:pt>
                <c:pt idx="4037">
                  <c:v>0.9292129225396033</c:v>
                </c:pt>
                <c:pt idx="4038">
                  <c:v>0.9291505550704755</c:v>
                </c:pt>
                <c:pt idx="4039">
                  <c:v>0.9291505550704755</c:v>
                </c:pt>
                <c:pt idx="4040">
                  <c:v>0.9291505550704755</c:v>
                </c:pt>
                <c:pt idx="4041">
                  <c:v>0.9291505550704755</c:v>
                </c:pt>
                <c:pt idx="4042">
                  <c:v>0.9291505550704755</c:v>
                </c:pt>
                <c:pt idx="4043">
                  <c:v>0.92908818760134693</c:v>
                </c:pt>
                <c:pt idx="4044">
                  <c:v>0.92908818760134693</c:v>
                </c:pt>
                <c:pt idx="4045">
                  <c:v>0.92902582013221902</c:v>
                </c:pt>
                <c:pt idx="4046">
                  <c:v>0.92896345266309144</c:v>
                </c:pt>
                <c:pt idx="4047">
                  <c:v>0.92896345266309144</c:v>
                </c:pt>
                <c:pt idx="4048">
                  <c:v>0.92890108519396286</c:v>
                </c:pt>
                <c:pt idx="4049">
                  <c:v>0.92890108519396286</c:v>
                </c:pt>
                <c:pt idx="4050">
                  <c:v>0.92883871772483473</c:v>
                </c:pt>
                <c:pt idx="4051">
                  <c:v>0.92883871772483473</c:v>
                </c:pt>
                <c:pt idx="4052">
                  <c:v>0.9287763502557066</c:v>
                </c:pt>
                <c:pt idx="4053">
                  <c:v>0.9287763502557066</c:v>
                </c:pt>
                <c:pt idx="4054">
                  <c:v>0.9287763502557066</c:v>
                </c:pt>
                <c:pt idx="4055">
                  <c:v>0.9287763502557066</c:v>
                </c:pt>
                <c:pt idx="4056">
                  <c:v>0.92871398278657868</c:v>
                </c:pt>
                <c:pt idx="4057">
                  <c:v>0.92871398278657868</c:v>
                </c:pt>
                <c:pt idx="4058">
                  <c:v>0.92865161531745066</c:v>
                </c:pt>
                <c:pt idx="4059">
                  <c:v>0.92858924784832231</c:v>
                </c:pt>
                <c:pt idx="4060">
                  <c:v>0.92858924784832231</c:v>
                </c:pt>
                <c:pt idx="4061">
                  <c:v>0.9285268803791944</c:v>
                </c:pt>
                <c:pt idx="4062">
                  <c:v>0.9285268803791944</c:v>
                </c:pt>
                <c:pt idx="4063">
                  <c:v>0.9285268803791944</c:v>
                </c:pt>
                <c:pt idx="4064">
                  <c:v>0.92846451291006593</c:v>
                </c:pt>
                <c:pt idx="4065">
                  <c:v>0.92846451291006593</c:v>
                </c:pt>
                <c:pt idx="4066">
                  <c:v>0.92846451291006593</c:v>
                </c:pt>
                <c:pt idx="4067">
                  <c:v>0.92846451291006593</c:v>
                </c:pt>
                <c:pt idx="4068">
                  <c:v>0.92846451291006593</c:v>
                </c:pt>
                <c:pt idx="4069">
                  <c:v>0.92840214544093758</c:v>
                </c:pt>
                <c:pt idx="4070">
                  <c:v>0.92840214544093758</c:v>
                </c:pt>
                <c:pt idx="4071">
                  <c:v>0.92840214544093758</c:v>
                </c:pt>
                <c:pt idx="4072">
                  <c:v>0.92833977797180989</c:v>
                </c:pt>
                <c:pt idx="4073">
                  <c:v>0.92827741050268175</c:v>
                </c:pt>
                <c:pt idx="4074">
                  <c:v>0.92827741050268175</c:v>
                </c:pt>
                <c:pt idx="4075">
                  <c:v>0.92821504303355373</c:v>
                </c:pt>
                <c:pt idx="4076">
                  <c:v>0.9281526755644256</c:v>
                </c:pt>
                <c:pt idx="4077">
                  <c:v>0.92809030809529769</c:v>
                </c:pt>
                <c:pt idx="4078">
                  <c:v>0.92809030809529769</c:v>
                </c:pt>
                <c:pt idx="4079">
                  <c:v>0.92809030809529769</c:v>
                </c:pt>
                <c:pt idx="4080">
                  <c:v>0.92809030809529769</c:v>
                </c:pt>
                <c:pt idx="4081">
                  <c:v>0.92802794062616933</c:v>
                </c:pt>
                <c:pt idx="4082">
                  <c:v>0.92796557315704131</c:v>
                </c:pt>
                <c:pt idx="4083">
                  <c:v>0.92796557315704131</c:v>
                </c:pt>
                <c:pt idx="4084">
                  <c:v>0.92796557315704131</c:v>
                </c:pt>
                <c:pt idx="4085">
                  <c:v>0.92790320568791318</c:v>
                </c:pt>
                <c:pt idx="4086">
                  <c:v>0.92790320568791318</c:v>
                </c:pt>
                <c:pt idx="4087">
                  <c:v>0.92790320568791318</c:v>
                </c:pt>
                <c:pt idx="4088">
                  <c:v>0.92790320568791318</c:v>
                </c:pt>
                <c:pt idx="4089">
                  <c:v>0.9278408382187856</c:v>
                </c:pt>
                <c:pt idx="4090">
                  <c:v>0.92777847074965702</c:v>
                </c:pt>
                <c:pt idx="4091">
                  <c:v>0.92777847074965702</c:v>
                </c:pt>
                <c:pt idx="4092">
                  <c:v>0.92777847074965702</c:v>
                </c:pt>
                <c:pt idx="4093">
                  <c:v>0.92777847074965702</c:v>
                </c:pt>
                <c:pt idx="4094">
                  <c:v>0.92771610328052889</c:v>
                </c:pt>
                <c:pt idx="4095">
                  <c:v>0.92765373581140076</c:v>
                </c:pt>
                <c:pt idx="4096">
                  <c:v>0.92759136834227252</c:v>
                </c:pt>
                <c:pt idx="4097">
                  <c:v>0.92759136834227252</c:v>
                </c:pt>
                <c:pt idx="4098">
                  <c:v>0.92759136834227252</c:v>
                </c:pt>
                <c:pt idx="4099">
                  <c:v>0.92759136834227252</c:v>
                </c:pt>
                <c:pt idx="4100">
                  <c:v>0.92759136834227252</c:v>
                </c:pt>
                <c:pt idx="4101">
                  <c:v>0.92759136834227252</c:v>
                </c:pt>
                <c:pt idx="4102">
                  <c:v>0.9275290008731446</c:v>
                </c:pt>
                <c:pt idx="4103">
                  <c:v>0.92746663340401669</c:v>
                </c:pt>
                <c:pt idx="4104">
                  <c:v>0.92746663340401669</c:v>
                </c:pt>
                <c:pt idx="4105">
                  <c:v>0.92740426593488834</c:v>
                </c:pt>
                <c:pt idx="4106">
                  <c:v>0.92740426593488834</c:v>
                </c:pt>
                <c:pt idx="4107">
                  <c:v>0.92740426593488834</c:v>
                </c:pt>
                <c:pt idx="4108">
                  <c:v>0.92734189846576043</c:v>
                </c:pt>
                <c:pt idx="4109">
                  <c:v>0.92734189846576043</c:v>
                </c:pt>
                <c:pt idx="4110">
                  <c:v>0.92727953099663218</c:v>
                </c:pt>
                <c:pt idx="4111">
                  <c:v>0.92721716352750383</c:v>
                </c:pt>
                <c:pt idx="4112">
                  <c:v>0.92715479605837614</c:v>
                </c:pt>
                <c:pt idx="4113">
                  <c:v>0.92715479605837614</c:v>
                </c:pt>
                <c:pt idx="4114">
                  <c:v>0.92715479605837614</c:v>
                </c:pt>
                <c:pt idx="4115">
                  <c:v>0.92715479605837614</c:v>
                </c:pt>
                <c:pt idx="4116">
                  <c:v>0.92715479605837614</c:v>
                </c:pt>
                <c:pt idx="4117">
                  <c:v>0.92715479605837614</c:v>
                </c:pt>
                <c:pt idx="4118">
                  <c:v>0.9270924285892479</c:v>
                </c:pt>
                <c:pt idx="4119">
                  <c:v>0.9270924285892479</c:v>
                </c:pt>
                <c:pt idx="4120">
                  <c:v>0.9270924285892479</c:v>
                </c:pt>
                <c:pt idx="4121">
                  <c:v>0.9270924285892479</c:v>
                </c:pt>
                <c:pt idx="4122">
                  <c:v>0.92703006112011976</c:v>
                </c:pt>
                <c:pt idx="4123">
                  <c:v>0.92703006112011976</c:v>
                </c:pt>
                <c:pt idx="4124">
                  <c:v>0.92703006112011976</c:v>
                </c:pt>
                <c:pt idx="4125">
                  <c:v>0.92703006112011976</c:v>
                </c:pt>
                <c:pt idx="4126">
                  <c:v>0.92696769365099163</c:v>
                </c:pt>
                <c:pt idx="4127">
                  <c:v>0.92696769365099163</c:v>
                </c:pt>
                <c:pt idx="4128">
                  <c:v>0.92696769365099163</c:v>
                </c:pt>
                <c:pt idx="4129">
                  <c:v>0.92696769365099163</c:v>
                </c:pt>
                <c:pt idx="4130">
                  <c:v>0.92690532618186361</c:v>
                </c:pt>
                <c:pt idx="4131">
                  <c:v>0.92690532618186361</c:v>
                </c:pt>
                <c:pt idx="4132">
                  <c:v>0.92690532618186361</c:v>
                </c:pt>
                <c:pt idx="4133">
                  <c:v>0.92690532618186361</c:v>
                </c:pt>
                <c:pt idx="4134">
                  <c:v>0.92684295871273548</c:v>
                </c:pt>
                <c:pt idx="4135">
                  <c:v>0.92684295871273548</c:v>
                </c:pt>
                <c:pt idx="4136">
                  <c:v>0.92684295871273548</c:v>
                </c:pt>
                <c:pt idx="4137">
                  <c:v>0.92684295871273548</c:v>
                </c:pt>
                <c:pt idx="4138">
                  <c:v>0.92684295871273548</c:v>
                </c:pt>
                <c:pt idx="4139">
                  <c:v>0.92678059124360734</c:v>
                </c:pt>
                <c:pt idx="4140">
                  <c:v>0.92671822377447943</c:v>
                </c:pt>
                <c:pt idx="4141">
                  <c:v>0.92671822377447943</c:v>
                </c:pt>
                <c:pt idx="4142">
                  <c:v>0.92671822377447943</c:v>
                </c:pt>
                <c:pt idx="4143">
                  <c:v>0.92671822377447943</c:v>
                </c:pt>
                <c:pt idx="4144">
                  <c:v>0.92665585630535152</c:v>
                </c:pt>
                <c:pt idx="4145">
                  <c:v>0.92665585630535152</c:v>
                </c:pt>
                <c:pt idx="4146">
                  <c:v>0.92665585630535152</c:v>
                </c:pt>
                <c:pt idx="4147">
                  <c:v>0.92665585630535152</c:v>
                </c:pt>
                <c:pt idx="4148">
                  <c:v>0.92665585630535152</c:v>
                </c:pt>
                <c:pt idx="4149">
                  <c:v>0.92665585630535152</c:v>
                </c:pt>
                <c:pt idx="4150">
                  <c:v>0.92659348883622272</c:v>
                </c:pt>
                <c:pt idx="4151">
                  <c:v>0.9265311213670947</c:v>
                </c:pt>
                <c:pt idx="4152">
                  <c:v>0.92646875389796646</c:v>
                </c:pt>
                <c:pt idx="4153">
                  <c:v>0.92640638642883877</c:v>
                </c:pt>
                <c:pt idx="4154">
                  <c:v>0.92634401895971064</c:v>
                </c:pt>
                <c:pt idx="4155">
                  <c:v>0.92634401895971064</c:v>
                </c:pt>
                <c:pt idx="4156">
                  <c:v>0.92634401895971064</c:v>
                </c:pt>
                <c:pt idx="4157">
                  <c:v>0.92634401895971064</c:v>
                </c:pt>
                <c:pt idx="4158">
                  <c:v>0.92634401895971064</c:v>
                </c:pt>
                <c:pt idx="4159">
                  <c:v>0.92634401895971064</c:v>
                </c:pt>
                <c:pt idx="4160">
                  <c:v>0.92634401895971064</c:v>
                </c:pt>
                <c:pt idx="4161">
                  <c:v>0.92628165149058284</c:v>
                </c:pt>
                <c:pt idx="4162">
                  <c:v>0.92628165149058284</c:v>
                </c:pt>
                <c:pt idx="4163">
                  <c:v>0.92621928402145437</c:v>
                </c:pt>
                <c:pt idx="4164">
                  <c:v>0.92615691655232635</c:v>
                </c:pt>
                <c:pt idx="4165">
                  <c:v>0.92615691655232635</c:v>
                </c:pt>
                <c:pt idx="4166">
                  <c:v>0.92609454908319844</c:v>
                </c:pt>
                <c:pt idx="4167">
                  <c:v>0.92603218161407008</c:v>
                </c:pt>
                <c:pt idx="4168">
                  <c:v>0.92603218161407008</c:v>
                </c:pt>
                <c:pt idx="4169">
                  <c:v>0.92603218161407008</c:v>
                </c:pt>
                <c:pt idx="4170">
                  <c:v>0.92596981414494195</c:v>
                </c:pt>
                <c:pt idx="4171">
                  <c:v>0.92590744667581415</c:v>
                </c:pt>
                <c:pt idx="4172">
                  <c:v>0.92590744667581415</c:v>
                </c:pt>
                <c:pt idx="4173">
                  <c:v>0.92584507920668602</c:v>
                </c:pt>
                <c:pt idx="4174">
                  <c:v>0.92584507920668602</c:v>
                </c:pt>
                <c:pt idx="4175">
                  <c:v>0.92584507920668602</c:v>
                </c:pt>
                <c:pt idx="4176">
                  <c:v>0.92584507920668602</c:v>
                </c:pt>
                <c:pt idx="4177">
                  <c:v>0.92584507920668602</c:v>
                </c:pt>
                <c:pt idx="4178">
                  <c:v>0.92584507920668602</c:v>
                </c:pt>
                <c:pt idx="4179">
                  <c:v>0.92584507920668602</c:v>
                </c:pt>
                <c:pt idx="4180">
                  <c:v>0.92584507920668602</c:v>
                </c:pt>
                <c:pt idx="4181">
                  <c:v>0.92584507920668602</c:v>
                </c:pt>
                <c:pt idx="4182">
                  <c:v>0.92584507920668602</c:v>
                </c:pt>
                <c:pt idx="4183">
                  <c:v>0.92584507920668602</c:v>
                </c:pt>
                <c:pt idx="4184">
                  <c:v>0.92578271173755744</c:v>
                </c:pt>
                <c:pt idx="4185">
                  <c:v>0.92578271173755744</c:v>
                </c:pt>
                <c:pt idx="4186">
                  <c:v>0.92572034426842964</c:v>
                </c:pt>
                <c:pt idx="4187">
                  <c:v>0.92572034426842964</c:v>
                </c:pt>
                <c:pt idx="4188">
                  <c:v>0.92565797679930162</c:v>
                </c:pt>
                <c:pt idx="4189">
                  <c:v>0.92565797679930162</c:v>
                </c:pt>
                <c:pt idx="4190">
                  <c:v>0.92565797679930162</c:v>
                </c:pt>
                <c:pt idx="4191">
                  <c:v>0.92565797679930162</c:v>
                </c:pt>
                <c:pt idx="4192">
                  <c:v>0.92565797679930162</c:v>
                </c:pt>
                <c:pt idx="4193">
                  <c:v>0.92559560933017371</c:v>
                </c:pt>
                <c:pt idx="4194">
                  <c:v>0.9255332418610448</c:v>
                </c:pt>
                <c:pt idx="4195">
                  <c:v>0.9255332418610448</c:v>
                </c:pt>
                <c:pt idx="4196">
                  <c:v>0.92547087439191722</c:v>
                </c:pt>
                <c:pt idx="4197">
                  <c:v>0.92547087439191722</c:v>
                </c:pt>
                <c:pt idx="4198">
                  <c:v>0.92547087439191722</c:v>
                </c:pt>
                <c:pt idx="4199">
                  <c:v>0.92547087439191722</c:v>
                </c:pt>
                <c:pt idx="4200">
                  <c:v>0.92547087439191722</c:v>
                </c:pt>
                <c:pt idx="4201">
                  <c:v>0.92547087439191722</c:v>
                </c:pt>
                <c:pt idx="4202">
                  <c:v>0.92540850692278909</c:v>
                </c:pt>
                <c:pt idx="4203">
                  <c:v>0.92540850692278909</c:v>
                </c:pt>
                <c:pt idx="4204">
                  <c:v>0.92540850692278909</c:v>
                </c:pt>
                <c:pt idx="4205">
                  <c:v>0.92540850692278909</c:v>
                </c:pt>
                <c:pt idx="4206">
                  <c:v>0.92540850692278909</c:v>
                </c:pt>
                <c:pt idx="4207">
                  <c:v>0.92540850692278909</c:v>
                </c:pt>
                <c:pt idx="4208">
                  <c:v>0.92540850692278909</c:v>
                </c:pt>
                <c:pt idx="4209">
                  <c:v>0.92540850692278909</c:v>
                </c:pt>
                <c:pt idx="4210">
                  <c:v>0.92534613945366073</c:v>
                </c:pt>
                <c:pt idx="4211">
                  <c:v>0.92534613945366073</c:v>
                </c:pt>
                <c:pt idx="4212">
                  <c:v>0.9252837719845326</c:v>
                </c:pt>
                <c:pt idx="4213">
                  <c:v>0.9252837719845326</c:v>
                </c:pt>
                <c:pt idx="4214">
                  <c:v>0.92522140451540502</c:v>
                </c:pt>
                <c:pt idx="4215">
                  <c:v>0.92522140451540502</c:v>
                </c:pt>
                <c:pt idx="4216">
                  <c:v>0.92522140451540502</c:v>
                </c:pt>
                <c:pt idx="4217">
                  <c:v>0.92522140451540502</c:v>
                </c:pt>
                <c:pt idx="4218">
                  <c:v>0.92515903704627689</c:v>
                </c:pt>
                <c:pt idx="4219">
                  <c:v>0.92515903704627689</c:v>
                </c:pt>
                <c:pt idx="4220">
                  <c:v>0.92509666957714853</c:v>
                </c:pt>
                <c:pt idx="4221">
                  <c:v>0.92503430210802062</c:v>
                </c:pt>
                <c:pt idx="4222">
                  <c:v>0.92503430210802062</c:v>
                </c:pt>
                <c:pt idx="4223">
                  <c:v>0.92497193463889293</c:v>
                </c:pt>
                <c:pt idx="4224">
                  <c:v>0.92490956716976425</c:v>
                </c:pt>
                <c:pt idx="4225">
                  <c:v>0.92490956716976425</c:v>
                </c:pt>
                <c:pt idx="4226">
                  <c:v>0.92484719970063589</c:v>
                </c:pt>
                <c:pt idx="4227">
                  <c:v>0.92478483223150854</c:v>
                </c:pt>
                <c:pt idx="4228">
                  <c:v>0.92478483223150854</c:v>
                </c:pt>
                <c:pt idx="4229">
                  <c:v>0.92478483223150854</c:v>
                </c:pt>
                <c:pt idx="4230">
                  <c:v>0.92472246476237996</c:v>
                </c:pt>
                <c:pt idx="4231">
                  <c:v>0.92472246476237996</c:v>
                </c:pt>
                <c:pt idx="4232">
                  <c:v>0.92472246476237996</c:v>
                </c:pt>
                <c:pt idx="4233">
                  <c:v>0.92472246476237996</c:v>
                </c:pt>
                <c:pt idx="4234">
                  <c:v>0.92472246476237996</c:v>
                </c:pt>
                <c:pt idx="4235">
                  <c:v>0.92472246476237996</c:v>
                </c:pt>
                <c:pt idx="4236">
                  <c:v>0.92466009729325183</c:v>
                </c:pt>
                <c:pt idx="4237">
                  <c:v>0.92466009729325183</c:v>
                </c:pt>
                <c:pt idx="4238">
                  <c:v>0.92466009729325183</c:v>
                </c:pt>
                <c:pt idx="4239">
                  <c:v>0.92466009729325183</c:v>
                </c:pt>
                <c:pt idx="4240">
                  <c:v>0.92466009729325183</c:v>
                </c:pt>
                <c:pt idx="4241">
                  <c:v>0.92466009729325183</c:v>
                </c:pt>
                <c:pt idx="4242">
                  <c:v>0.92459772982412358</c:v>
                </c:pt>
                <c:pt idx="4243">
                  <c:v>0.92453536235499567</c:v>
                </c:pt>
                <c:pt idx="4244">
                  <c:v>0.92453536235499567</c:v>
                </c:pt>
                <c:pt idx="4245">
                  <c:v>0.92453536235499567</c:v>
                </c:pt>
                <c:pt idx="4246">
                  <c:v>0.92453536235499567</c:v>
                </c:pt>
                <c:pt idx="4247">
                  <c:v>0.92447299488586732</c:v>
                </c:pt>
                <c:pt idx="4248">
                  <c:v>0.92447299488586732</c:v>
                </c:pt>
                <c:pt idx="4249">
                  <c:v>0.92447299488586732</c:v>
                </c:pt>
                <c:pt idx="4250">
                  <c:v>0.92441062741673941</c:v>
                </c:pt>
                <c:pt idx="4251">
                  <c:v>0.92441062741673941</c:v>
                </c:pt>
                <c:pt idx="4252">
                  <c:v>0.92434825994761138</c:v>
                </c:pt>
                <c:pt idx="4253">
                  <c:v>0.92434825994761138</c:v>
                </c:pt>
                <c:pt idx="4254">
                  <c:v>0.92428589247848381</c:v>
                </c:pt>
                <c:pt idx="4255">
                  <c:v>0.92428589247848381</c:v>
                </c:pt>
                <c:pt idx="4256">
                  <c:v>0.92428589247848381</c:v>
                </c:pt>
                <c:pt idx="4257">
                  <c:v>0.9242235250093549</c:v>
                </c:pt>
                <c:pt idx="4258">
                  <c:v>0.92416115754022699</c:v>
                </c:pt>
                <c:pt idx="4259">
                  <c:v>0.92416115754022699</c:v>
                </c:pt>
                <c:pt idx="4260">
                  <c:v>0.92416115754022699</c:v>
                </c:pt>
                <c:pt idx="4261">
                  <c:v>0.92416115754022699</c:v>
                </c:pt>
                <c:pt idx="4262">
                  <c:v>0.92409879007109919</c:v>
                </c:pt>
                <c:pt idx="4263">
                  <c:v>0.92409879007109919</c:v>
                </c:pt>
                <c:pt idx="4264">
                  <c:v>0.92409879007109919</c:v>
                </c:pt>
                <c:pt idx="4265">
                  <c:v>0.92409879007109919</c:v>
                </c:pt>
                <c:pt idx="4266">
                  <c:v>0.92409879007109919</c:v>
                </c:pt>
                <c:pt idx="4267">
                  <c:v>0.92409879007109919</c:v>
                </c:pt>
                <c:pt idx="4268">
                  <c:v>0.92409879007109919</c:v>
                </c:pt>
                <c:pt idx="4269">
                  <c:v>0.92409879007109919</c:v>
                </c:pt>
                <c:pt idx="4270">
                  <c:v>0.92409879007109919</c:v>
                </c:pt>
                <c:pt idx="4271">
                  <c:v>0.92403642260197083</c:v>
                </c:pt>
                <c:pt idx="4272">
                  <c:v>0.9239740551328427</c:v>
                </c:pt>
                <c:pt idx="4273">
                  <c:v>0.9239116876637149</c:v>
                </c:pt>
                <c:pt idx="4274">
                  <c:v>0.92384932019458699</c:v>
                </c:pt>
                <c:pt idx="4275">
                  <c:v>0.92384932019458699</c:v>
                </c:pt>
                <c:pt idx="4276">
                  <c:v>0.92384932019458699</c:v>
                </c:pt>
                <c:pt idx="4277">
                  <c:v>0.92384932019458699</c:v>
                </c:pt>
                <c:pt idx="4278">
                  <c:v>0.92378695272545841</c:v>
                </c:pt>
                <c:pt idx="4279">
                  <c:v>0.92378695272545841</c:v>
                </c:pt>
                <c:pt idx="4280">
                  <c:v>0.92378695272545841</c:v>
                </c:pt>
                <c:pt idx="4281">
                  <c:v>0.92378695272545841</c:v>
                </c:pt>
                <c:pt idx="4282">
                  <c:v>0.92372458525633028</c:v>
                </c:pt>
                <c:pt idx="4283">
                  <c:v>0.92366221778720226</c:v>
                </c:pt>
                <c:pt idx="4284">
                  <c:v>0.92359985031807457</c:v>
                </c:pt>
                <c:pt idx="4285">
                  <c:v>0.92353748284894577</c:v>
                </c:pt>
                <c:pt idx="4286">
                  <c:v>0.92347511537981808</c:v>
                </c:pt>
                <c:pt idx="4287">
                  <c:v>0.92347511537981808</c:v>
                </c:pt>
                <c:pt idx="4288">
                  <c:v>0.92347511537981808</c:v>
                </c:pt>
                <c:pt idx="4289">
                  <c:v>0.92347511537981808</c:v>
                </c:pt>
                <c:pt idx="4290">
                  <c:v>0.92347511537981808</c:v>
                </c:pt>
                <c:pt idx="4291">
                  <c:v>0.92347511537981808</c:v>
                </c:pt>
                <c:pt idx="4292">
                  <c:v>0.92347511537981808</c:v>
                </c:pt>
                <c:pt idx="4293">
                  <c:v>0.92347511537981808</c:v>
                </c:pt>
                <c:pt idx="4294">
                  <c:v>0.92347511537981808</c:v>
                </c:pt>
                <c:pt idx="4295">
                  <c:v>0.92341274791068939</c:v>
                </c:pt>
                <c:pt idx="4296">
                  <c:v>0.92335038044156159</c:v>
                </c:pt>
                <c:pt idx="4297">
                  <c:v>0.92335038044156159</c:v>
                </c:pt>
                <c:pt idx="4298">
                  <c:v>0.92335038044156159</c:v>
                </c:pt>
                <c:pt idx="4299">
                  <c:v>0.92335038044156159</c:v>
                </c:pt>
                <c:pt idx="4300">
                  <c:v>0.92328801297243368</c:v>
                </c:pt>
                <c:pt idx="4301">
                  <c:v>0.92322564550330566</c:v>
                </c:pt>
                <c:pt idx="4302">
                  <c:v>0.92316327803417764</c:v>
                </c:pt>
                <c:pt idx="4303">
                  <c:v>0.9231009105650495</c:v>
                </c:pt>
                <c:pt idx="4304">
                  <c:v>0.9231009105650495</c:v>
                </c:pt>
                <c:pt idx="4305">
                  <c:v>0.92303854309592093</c:v>
                </c:pt>
                <c:pt idx="4306">
                  <c:v>0.92303854309592093</c:v>
                </c:pt>
                <c:pt idx="4307">
                  <c:v>0.92303854309592093</c:v>
                </c:pt>
                <c:pt idx="4308">
                  <c:v>0.92303854309592093</c:v>
                </c:pt>
                <c:pt idx="4309">
                  <c:v>0.92297617562679302</c:v>
                </c:pt>
                <c:pt idx="4310">
                  <c:v>0.92297617562679302</c:v>
                </c:pt>
                <c:pt idx="4311">
                  <c:v>0.92297617562679302</c:v>
                </c:pt>
                <c:pt idx="4312">
                  <c:v>0.92297617562679302</c:v>
                </c:pt>
                <c:pt idx="4313">
                  <c:v>0.92297617562679302</c:v>
                </c:pt>
                <c:pt idx="4314">
                  <c:v>0.92291380815766477</c:v>
                </c:pt>
                <c:pt idx="4315">
                  <c:v>0.92291380815766477</c:v>
                </c:pt>
                <c:pt idx="4316">
                  <c:v>0.92291380815766477</c:v>
                </c:pt>
                <c:pt idx="4317">
                  <c:v>0.92285144068853731</c:v>
                </c:pt>
                <c:pt idx="4318">
                  <c:v>0.92278907321940895</c:v>
                </c:pt>
                <c:pt idx="4319">
                  <c:v>0.92278907321940895</c:v>
                </c:pt>
                <c:pt idx="4320">
                  <c:v>0.92272670575028048</c:v>
                </c:pt>
                <c:pt idx="4321">
                  <c:v>0.92272670575028048</c:v>
                </c:pt>
                <c:pt idx="4322">
                  <c:v>0.92272670575028048</c:v>
                </c:pt>
                <c:pt idx="4323">
                  <c:v>0.92266433828115269</c:v>
                </c:pt>
                <c:pt idx="4324">
                  <c:v>0.92260197081202444</c:v>
                </c:pt>
                <c:pt idx="4325">
                  <c:v>0.92260197081202444</c:v>
                </c:pt>
                <c:pt idx="4326">
                  <c:v>0.92253960334289653</c:v>
                </c:pt>
                <c:pt idx="4327">
                  <c:v>0.92247723587376829</c:v>
                </c:pt>
                <c:pt idx="4328">
                  <c:v>0.92247723587376829</c:v>
                </c:pt>
                <c:pt idx="4329">
                  <c:v>0.92247723587376829</c:v>
                </c:pt>
                <c:pt idx="4330">
                  <c:v>0.92247723587376829</c:v>
                </c:pt>
                <c:pt idx="4331">
                  <c:v>0.92241486840463993</c:v>
                </c:pt>
                <c:pt idx="4332">
                  <c:v>0.92241486840463993</c:v>
                </c:pt>
                <c:pt idx="4333">
                  <c:v>0.9223525009355118</c:v>
                </c:pt>
                <c:pt idx="4334">
                  <c:v>0.9223525009355118</c:v>
                </c:pt>
                <c:pt idx="4335">
                  <c:v>0.9223525009355118</c:v>
                </c:pt>
                <c:pt idx="4336">
                  <c:v>0.9223525009355118</c:v>
                </c:pt>
                <c:pt idx="4337">
                  <c:v>0.9223525009355118</c:v>
                </c:pt>
                <c:pt idx="4338">
                  <c:v>0.92229013346638411</c:v>
                </c:pt>
                <c:pt idx="4339">
                  <c:v>0.92229013346638411</c:v>
                </c:pt>
                <c:pt idx="4340">
                  <c:v>0.92222776599725531</c:v>
                </c:pt>
                <c:pt idx="4341">
                  <c:v>0.92222776599725531</c:v>
                </c:pt>
                <c:pt idx="4342">
                  <c:v>0.92216539852812773</c:v>
                </c:pt>
                <c:pt idx="4343">
                  <c:v>0.92216539852812773</c:v>
                </c:pt>
                <c:pt idx="4344">
                  <c:v>0.92216539852812773</c:v>
                </c:pt>
                <c:pt idx="4345">
                  <c:v>0.92216539852812773</c:v>
                </c:pt>
                <c:pt idx="4346">
                  <c:v>0.92216539852812773</c:v>
                </c:pt>
                <c:pt idx="4347">
                  <c:v>0.92216539852812773</c:v>
                </c:pt>
                <c:pt idx="4348">
                  <c:v>0.9221030310589996</c:v>
                </c:pt>
                <c:pt idx="4349">
                  <c:v>0.9221030310589996</c:v>
                </c:pt>
                <c:pt idx="4350">
                  <c:v>0.9221030310589996</c:v>
                </c:pt>
                <c:pt idx="4351">
                  <c:v>0.9221030310589996</c:v>
                </c:pt>
                <c:pt idx="4352">
                  <c:v>0.9221030310589996</c:v>
                </c:pt>
                <c:pt idx="4353">
                  <c:v>0.92204066358987202</c:v>
                </c:pt>
                <c:pt idx="4354">
                  <c:v>0.92204066358987202</c:v>
                </c:pt>
                <c:pt idx="4355">
                  <c:v>0.92204066358987202</c:v>
                </c:pt>
                <c:pt idx="4356">
                  <c:v>0.92204066358987202</c:v>
                </c:pt>
                <c:pt idx="4357">
                  <c:v>0.92204066358987202</c:v>
                </c:pt>
                <c:pt idx="4358">
                  <c:v>0.92204066358987202</c:v>
                </c:pt>
                <c:pt idx="4359">
                  <c:v>0.92197829612074378</c:v>
                </c:pt>
                <c:pt idx="4360">
                  <c:v>0.92191592865161531</c:v>
                </c:pt>
                <c:pt idx="4361">
                  <c:v>0.92191592865161531</c:v>
                </c:pt>
                <c:pt idx="4362">
                  <c:v>0.92185356118248718</c:v>
                </c:pt>
                <c:pt idx="4363">
                  <c:v>0.92185356118248718</c:v>
                </c:pt>
                <c:pt idx="4364">
                  <c:v>0.92185356118248718</c:v>
                </c:pt>
                <c:pt idx="4365">
                  <c:v>0.92179119371335938</c:v>
                </c:pt>
                <c:pt idx="4366">
                  <c:v>0.92179119371335938</c:v>
                </c:pt>
                <c:pt idx="4367">
                  <c:v>0.92172882624423125</c:v>
                </c:pt>
                <c:pt idx="4368">
                  <c:v>0.92172882624423125</c:v>
                </c:pt>
                <c:pt idx="4369">
                  <c:v>0.92172882624423125</c:v>
                </c:pt>
                <c:pt idx="4370">
                  <c:v>0.92172882624423125</c:v>
                </c:pt>
                <c:pt idx="4371">
                  <c:v>0.92166645877510289</c:v>
                </c:pt>
                <c:pt idx="4372">
                  <c:v>0.92166645877510289</c:v>
                </c:pt>
                <c:pt idx="4373">
                  <c:v>0.92166645877510289</c:v>
                </c:pt>
                <c:pt idx="4374">
                  <c:v>0.92166645877510289</c:v>
                </c:pt>
                <c:pt idx="4375">
                  <c:v>0.92166645877510289</c:v>
                </c:pt>
                <c:pt idx="4376">
                  <c:v>0.92166645877510289</c:v>
                </c:pt>
                <c:pt idx="4377">
                  <c:v>0.92160409130597498</c:v>
                </c:pt>
                <c:pt idx="4378">
                  <c:v>0.92160409130597498</c:v>
                </c:pt>
                <c:pt idx="4379">
                  <c:v>0.92160409130597498</c:v>
                </c:pt>
                <c:pt idx="4380">
                  <c:v>0.92160409130597498</c:v>
                </c:pt>
                <c:pt idx="4381">
                  <c:v>0.92160409130597498</c:v>
                </c:pt>
                <c:pt idx="4382">
                  <c:v>0.92160409130597498</c:v>
                </c:pt>
                <c:pt idx="4383">
                  <c:v>0.92154172383684652</c:v>
                </c:pt>
                <c:pt idx="4384">
                  <c:v>0.92154172383684652</c:v>
                </c:pt>
                <c:pt idx="4385">
                  <c:v>0.92147935636771861</c:v>
                </c:pt>
                <c:pt idx="4386">
                  <c:v>0.92147935636771861</c:v>
                </c:pt>
                <c:pt idx="4387">
                  <c:v>0.92141698889859047</c:v>
                </c:pt>
                <c:pt idx="4388">
                  <c:v>0.92141698889859047</c:v>
                </c:pt>
                <c:pt idx="4389">
                  <c:v>0.92135462142946234</c:v>
                </c:pt>
                <c:pt idx="4390">
                  <c:v>0.92135462142946234</c:v>
                </c:pt>
                <c:pt idx="4391">
                  <c:v>0.92135462142946234</c:v>
                </c:pt>
                <c:pt idx="4392">
                  <c:v>0.92135462142946234</c:v>
                </c:pt>
                <c:pt idx="4393">
                  <c:v>0.92129225396033432</c:v>
                </c:pt>
                <c:pt idx="4394">
                  <c:v>0.92129225396033432</c:v>
                </c:pt>
                <c:pt idx="4395">
                  <c:v>0.92122988649120641</c:v>
                </c:pt>
                <c:pt idx="4396">
                  <c:v>0.92122988649120641</c:v>
                </c:pt>
                <c:pt idx="4397">
                  <c:v>0.92122988649120641</c:v>
                </c:pt>
                <c:pt idx="4398">
                  <c:v>0.92122988649120641</c:v>
                </c:pt>
                <c:pt idx="4399">
                  <c:v>0.92116751902207783</c:v>
                </c:pt>
                <c:pt idx="4400">
                  <c:v>0.92116751902207783</c:v>
                </c:pt>
                <c:pt idx="4401">
                  <c:v>0.92116751902207783</c:v>
                </c:pt>
                <c:pt idx="4402">
                  <c:v>0.92116751902207783</c:v>
                </c:pt>
                <c:pt idx="4403">
                  <c:v>0.92116751902207783</c:v>
                </c:pt>
                <c:pt idx="4404">
                  <c:v>0.92116751902207783</c:v>
                </c:pt>
                <c:pt idx="4405">
                  <c:v>0.92110515155294981</c:v>
                </c:pt>
                <c:pt idx="4406">
                  <c:v>0.92110515155294981</c:v>
                </c:pt>
                <c:pt idx="4407">
                  <c:v>0.92110515155294981</c:v>
                </c:pt>
                <c:pt idx="4408">
                  <c:v>0.9210427840838219</c:v>
                </c:pt>
                <c:pt idx="4409">
                  <c:v>0.9210427840838219</c:v>
                </c:pt>
                <c:pt idx="4410">
                  <c:v>0.92098041661469421</c:v>
                </c:pt>
                <c:pt idx="4411">
                  <c:v>0.92091804914556552</c:v>
                </c:pt>
                <c:pt idx="4412">
                  <c:v>0.92091804914556552</c:v>
                </c:pt>
                <c:pt idx="4413">
                  <c:v>0.92091804914556552</c:v>
                </c:pt>
                <c:pt idx="4414">
                  <c:v>0.92091804914556552</c:v>
                </c:pt>
                <c:pt idx="4415">
                  <c:v>0.92091804914556552</c:v>
                </c:pt>
                <c:pt idx="4416">
                  <c:v>0.92091804914556552</c:v>
                </c:pt>
                <c:pt idx="4417">
                  <c:v>0.92085568167643761</c:v>
                </c:pt>
                <c:pt idx="4418">
                  <c:v>0.9207933142073097</c:v>
                </c:pt>
                <c:pt idx="4419">
                  <c:v>0.9207933142073097</c:v>
                </c:pt>
                <c:pt idx="4420">
                  <c:v>0.92073094673818157</c:v>
                </c:pt>
                <c:pt idx="4421">
                  <c:v>0.92066857926905321</c:v>
                </c:pt>
                <c:pt idx="4422">
                  <c:v>0.92060621179992519</c:v>
                </c:pt>
                <c:pt idx="4423">
                  <c:v>0.92060621179992519</c:v>
                </c:pt>
                <c:pt idx="4424">
                  <c:v>0.92054384433079728</c:v>
                </c:pt>
                <c:pt idx="4425">
                  <c:v>0.92054384433079728</c:v>
                </c:pt>
                <c:pt idx="4426">
                  <c:v>0.92054384433079728</c:v>
                </c:pt>
                <c:pt idx="4427">
                  <c:v>0.92054384433079728</c:v>
                </c:pt>
                <c:pt idx="4428">
                  <c:v>0.92054384433079728</c:v>
                </c:pt>
                <c:pt idx="4429">
                  <c:v>0.92054384433079728</c:v>
                </c:pt>
                <c:pt idx="4430">
                  <c:v>0.92054384433079728</c:v>
                </c:pt>
                <c:pt idx="4431">
                  <c:v>0.9204814768616687</c:v>
                </c:pt>
                <c:pt idx="4432">
                  <c:v>0.9204814768616687</c:v>
                </c:pt>
                <c:pt idx="4433">
                  <c:v>0.9204814768616687</c:v>
                </c:pt>
                <c:pt idx="4434">
                  <c:v>0.9204814768616687</c:v>
                </c:pt>
                <c:pt idx="4435">
                  <c:v>0.9204814768616687</c:v>
                </c:pt>
                <c:pt idx="4436">
                  <c:v>0.92041910939254068</c:v>
                </c:pt>
                <c:pt idx="4437">
                  <c:v>0.92035674192341255</c:v>
                </c:pt>
                <c:pt idx="4438">
                  <c:v>0.92035674192341255</c:v>
                </c:pt>
                <c:pt idx="4439">
                  <c:v>0.92035674192341255</c:v>
                </c:pt>
                <c:pt idx="4440">
                  <c:v>0.92035674192341255</c:v>
                </c:pt>
                <c:pt idx="4441">
                  <c:v>0.92035674192341255</c:v>
                </c:pt>
                <c:pt idx="4442">
                  <c:v>0.92035674192341255</c:v>
                </c:pt>
                <c:pt idx="4443">
                  <c:v>0.92035674192341255</c:v>
                </c:pt>
                <c:pt idx="4444">
                  <c:v>0.92035674192341255</c:v>
                </c:pt>
                <c:pt idx="4445">
                  <c:v>0.92029437445428464</c:v>
                </c:pt>
                <c:pt idx="4446">
                  <c:v>0.92029437445428464</c:v>
                </c:pt>
                <c:pt idx="4447">
                  <c:v>0.9202320069851565</c:v>
                </c:pt>
                <c:pt idx="4448">
                  <c:v>0.9202320069851565</c:v>
                </c:pt>
                <c:pt idx="4449">
                  <c:v>0.9202320069851565</c:v>
                </c:pt>
                <c:pt idx="4450">
                  <c:v>0.9201696395160287</c:v>
                </c:pt>
                <c:pt idx="4451">
                  <c:v>0.92010727204690035</c:v>
                </c:pt>
                <c:pt idx="4452">
                  <c:v>0.92004490457777244</c:v>
                </c:pt>
                <c:pt idx="4453">
                  <c:v>0.91998253710864408</c:v>
                </c:pt>
                <c:pt idx="4454">
                  <c:v>0.91998253710864408</c:v>
                </c:pt>
                <c:pt idx="4455">
                  <c:v>0.91992016963951628</c:v>
                </c:pt>
                <c:pt idx="4456">
                  <c:v>0.91992016963951628</c:v>
                </c:pt>
                <c:pt idx="4457">
                  <c:v>0.91985780217038815</c:v>
                </c:pt>
                <c:pt idx="4458">
                  <c:v>0.91985780217038815</c:v>
                </c:pt>
                <c:pt idx="4459">
                  <c:v>0.91985780217038815</c:v>
                </c:pt>
                <c:pt idx="4460">
                  <c:v>0.91985780217038815</c:v>
                </c:pt>
                <c:pt idx="4461">
                  <c:v>0.91985780217038815</c:v>
                </c:pt>
                <c:pt idx="4462">
                  <c:v>0.91985780217038815</c:v>
                </c:pt>
                <c:pt idx="4463">
                  <c:v>0.91985780217038815</c:v>
                </c:pt>
                <c:pt idx="4464">
                  <c:v>0.91985780217038815</c:v>
                </c:pt>
                <c:pt idx="4465">
                  <c:v>0.91985780217038815</c:v>
                </c:pt>
                <c:pt idx="4466">
                  <c:v>0.9197954347012598</c:v>
                </c:pt>
                <c:pt idx="4467">
                  <c:v>0.9197954347012598</c:v>
                </c:pt>
                <c:pt idx="4468">
                  <c:v>0.91973306723213177</c:v>
                </c:pt>
                <c:pt idx="4469">
                  <c:v>0.91973306723213177</c:v>
                </c:pt>
                <c:pt idx="4470">
                  <c:v>0.91973306723213177</c:v>
                </c:pt>
                <c:pt idx="4471">
                  <c:v>0.91967069976300364</c:v>
                </c:pt>
                <c:pt idx="4472">
                  <c:v>0.91960833229387606</c:v>
                </c:pt>
                <c:pt idx="4473">
                  <c:v>0.91954596482474737</c:v>
                </c:pt>
                <c:pt idx="4474">
                  <c:v>0.91948359735561913</c:v>
                </c:pt>
                <c:pt idx="4475">
                  <c:v>0.91948359735561913</c:v>
                </c:pt>
                <c:pt idx="4476">
                  <c:v>0.91948359735561913</c:v>
                </c:pt>
                <c:pt idx="4477">
                  <c:v>0.91948359735561913</c:v>
                </c:pt>
                <c:pt idx="4478">
                  <c:v>0.91942122988649122</c:v>
                </c:pt>
                <c:pt idx="4479">
                  <c:v>0.91935886241736309</c:v>
                </c:pt>
                <c:pt idx="4480">
                  <c:v>0.91935886241736309</c:v>
                </c:pt>
                <c:pt idx="4481">
                  <c:v>0.91935886241736309</c:v>
                </c:pt>
                <c:pt idx="4482">
                  <c:v>0.91929649494823473</c:v>
                </c:pt>
                <c:pt idx="4483">
                  <c:v>0.91929649494823473</c:v>
                </c:pt>
                <c:pt idx="4484">
                  <c:v>0.91923412747910693</c:v>
                </c:pt>
                <c:pt idx="4485">
                  <c:v>0.9191717600099788</c:v>
                </c:pt>
                <c:pt idx="4486">
                  <c:v>0.9191717600099788</c:v>
                </c:pt>
                <c:pt idx="4487">
                  <c:v>0.9191717600099788</c:v>
                </c:pt>
                <c:pt idx="4488">
                  <c:v>0.9191717600099788</c:v>
                </c:pt>
                <c:pt idx="4489">
                  <c:v>0.9191717600099788</c:v>
                </c:pt>
                <c:pt idx="4490">
                  <c:v>0.9191717600099788</c:v>
                </c:pt>
                <c:pt idx="4491">
                  <c:v>0.9191717600099788</c:v>
                </c:pt>
                <c:pt idx="4492">
                  <c:v>0.9191717600099788</c:v>
                </c:pt>
                <c:pt idx="4493">
                  <c:v>0.9191717600099788</c:v>
                </c:pt>
                <c:pt idx="4494">
                  <c:v>0.91910939254085089</c:v>
                </c:pt>
                <c:pt idx="4495">
                  <c:v>0.91910939254085089</c:v>
                </c:pt>
                <c:pt idx="4496">
                  <c:v>0.91904702507172253</c:v>
                </c:pt>
                <c:pt idx="4497">
                  <c:v>0.91898465760259485</c:v>
                </c:pt>
                <c:pt idx="4498">
                  <c:v>0.9189222901334666</c:v>
                </c:pt>
                <c:pt idx="4499">
                  <c:v>0.91885992266433858</c:v>
                </c:pt>
                <c:pt idx="4500">
                  <c:v>0.91879755519521022</c:v>
                </c:pt>
                <c:pt idx="4501">
                  <c:v>0.91879755519521022</c:v>
                </c:pt>
                <c:pt idx="4502">
                  <c:v>0.91879755519521022</c:v>
                </c:pt>
                <c:pt idx="4503">
                  <c:v>0.91873518772608209</c:v>
                </c:pt>
                <c:pt idx="4504">
                  <c:v>0.91873518772608209</c:v>
                </c:pt>
                <c:pt idx="4505">
                  <c:v>0.91873518772608209</c:v>
                </c:pt>
                <c:pt idx="4506">
                  <c:v>0.91873518772608209</c:v>
                </c:pt>
                <c:pt idx="4507">
                  <c:v>0.91873518772608209</c:v>
                </c:pt>
                <c:pt idx="4508">
                  <c:v>0.91873518772608209</c:v>
                </c:pt>
                <c:pt idx="4509">
                  <c:v>0.91873518772608209</c:v>
                </c:pt>
                <c:pt idx="4510">
                  <c:v>0.91873518772608209</c:v>
                </c:pt>
                <c:pt idx="4511">
                  <c:v>0.91873518772608209</c:v>
                </c:pt>
                <c:pt idx="4512">
                  <c:v>0.91867282025695396</c:v>
                </c:pt>
                <c:pt idx="4513">
                  <c:v>0.91867282025695396</c:v>
                </c:pt>
                <c:pt idx="4514">
                  <c:v>0.91861045278782583</c:v>
                </c:pt>
                <c:pt idx="4515">
                  <c:v>0.91861045278782583</c:v>
                </c:pt>
                <c:pt idx="4516">
                  <c:v>0.91861045278782583</c:v>
                </c:pt>
                <c:pt idx="4517">
                  <c:v>0.91861045278782583</c:v>
                </c:pt>
                <c:pt idx="4518">
                  <c:v>0.9185480853186978</c:v>
                </c:pt>
                <c:pt idx="4519">
                  <c:v>0.9185480853186978</c:v>
                </c:pt>
                <c:pt idx="4520">
                  <c:v>0.91848571784956967</c:v>
                </c:pt>
                <c:pt idx="4521">
                  <c:v>0.91842335038044154</c:v>
                </c:pt>
                <c:pt idx="4522">
                  <c:v>0.91836098291131329</c:v>
                </c:pt>
                <c:pt idx="4523">
                  <c:v>0.91829861544218572</c:v>
                </c:pt>
                <c:pt idx="4524">
                  <c:v>0.91823624797305703</c:v>
                </c:pt>
                <c:pt idx="4525">
                  <c:v>0.91823624797305703</c:v>
                </c:pt>
                <c:pt idx="4526">
                  <c:v>0.91823624797305703</c:v>
                </c:pt>
                <c:pt idx="4527">
                  <c:v>0.91823624797305703</c:v>
                </c:pt>
                <c:pt idx="4528">
                  <c:v>0.91817388050392912</c:v>
                </c:pt>
                <c:pt idx="4529">
                  <c:v>0.91811151303480121</c:v>
                </c:pt>
                <c:pt idx="4530">
                  <c:v>0.91804914556567319</c:v>
                </c:pt>
                <c:pt idx="4531">
                  <c:v>0.91798677809654461</c:v>
                </c:pt>
                <c:pt idx="4532">
                  <c:v>0.91798677809654461</c:v>
                </c:pt>
                <c:pt idx="4533">
                  <c:v>0.91798677809654461</c:v>
                </c:pt>
                <c:pt idx="4534">
                  <c:v>0.91798677809654461</c:v>
                </c:pt>
                <c:pt idx="4535">
                  <c:v>0.91798677809654461</c:v>
                </c:pt>
                <c:pt idx="4536">
                  <c:v>0.91798677809654461</c:v>
                </c:pt>
                <c:pt idx="4537">
                  <c:v>0.91792441062741692</c:v>
                </c:pt>
                <c:pt idx="4538">
                  <c:v>0.91792441062741692</c:v>
                </c:pt>
                <c:pt idx="4539">
                  <c:v>0.91792441062741692</c:v>
                </c:pt>
                <c:pt idx="4540">
                  <c:v>0.91792441062741692</c:v>
                </c:pt>
                <c:pt idx="4541">
                  <c:v>0.91792441062741692</c:v>
                </c:pt>
                <c:pt idx="4542">
                  <c:v>0.91786204315828868</c:v>
                </c:pt>
                <c:pt idx="4543">
                  <c:v>0.91786204315828868</c:v>
                </c:pt>
                <c:pt idx="4544">
                  <c:v>0.91786204315828868</c:v>
                </c:pt>
                <c:pt idx="4545">
                  <c:v>0.91786204315828868</c:v>
                </c:pt>
                <c:pt idx="4546">
                  <c:v>0.91786204315828868</c:v>
                </c:pt>
                <c:pt idx="4547">
                  <c:v>0.91779967568916099</c:v>
                </c:pt>
                <c:pt idx="4548">
                  <c:v>0.91773730822003241</c:v>
                </c:pt>
                <c:pt idx="4549">
                  <c:v>0.91767494075090439</c:v>
                </c:pt>
                <c:pt idx="4550">
                  <c:v>0.91761257328177648</c:v>
                </c:pt>
                <c:pt idx="4551">
                  <c:v>0.91761257328177648</c:v>
                </c:pt>
                <c:pt idx="4552">
                  <c:v>0.91755020581264768</c:v>
                </c:pt>
                <c:pt idx="4553">
                  <c:v>0.91755020581264768</c:v>
                </c:pt>
                <c:pt idx="4554">
                  <c:v>0.91755020581264768</c:v>
                </c:pt>
                <c:pt idx="4555">
                  <c:v>0.91748783834352021</c:v>
                </c:pt>
                <c:pt idx="4556">
                  <c:v>0.91742547087439208</c:v>
                </c:pt>
                <c:pt idx="4557">
                  <c:v>0.91742547087439208</c:v>
                </c:pt>
                <c:pt idx="4558">
                  <c:v>0.91742547087439208</c:v>
                </c:pt>
                <c:pt idx="4559">
                  <c:v>0.91742547087439208</c:v>
                </c:pt>
                <c:pt idx="4560">
                  <c:v>0.91742547087439208</c:v>
                </c:pt>
                <c:pt idx="4561">
                  <c:v>0.91742547087439208</c:v>
                </c:pt>
                <c:pt idx="4562">
                  <c:v>0.91736310340526339</c:v>
                </c:pt>
                <c:pt idx="4563">
                  <c:v>0.91736310340526339</c:v>
                </c:pt>
                <c:pt idx="4564">
                  <c:v>0.91730073593613559</c:v>
                </c:pt>
                <c:pt idx="4565">
                  <c:v>0.91730073593613559</c:v>
                </c:pt>
                <c:pt idx="4566">
                  <c:v>0.91730073593613559</c:v>
                </c:pt>
                <c:pt idx="4567">
                  <c:v>0.91730073593613559</c:v>
                </c:pt>
                <c:pt idx="4568">
                  <c:v>0.91723836846700757</c:v>
                </c:pt>
                <c:pt idx="4569">
                  <c:v>0.91723836846700757</c:v>
                </c:pt>
                <c:pt idx="4570">
                  <c:v>0.91723836846700757</c:v>
                </c:pt>
                <c:pt idx="4571">
                  <c:v>0.91717600099787955</c:v>
                </c:pt>
                <c:pt idx="4572">
                  <c:v>0.91717600099787955</c:v>
                </c:pt>
                <c:pt idx="4573">
                  <c:v>0.91717600099787955</c:v>
                </c:pt>
                <c:pt idx="4574">
                  <c:v>0.91717600099787955</c:v>
                </c:pt>
                <c:pt idx="4575">
                  <c:v>0.91711363352875164</c:v>
                </c:pt>
                <c:pt idx="4576">
                  <c:v>0.9170512660596235</c:v>
                </c:pt>
                <c:pt idx="4577">
                  <c:v>0.9170512660596235</c:v>
                </c:pt>
                <c:pt idx="4578">
                  <c:v>0.9170512660596235</c:v>
                </c:pt>
                <c:pt idx="4579">
                  <c:v>0.9170512660596235</c:v>
                </c:pt>
                <c:pt idx="4580">
                  <c:v>0.9170512660596235</c:v>
                </c:pt>
                <c:pt idx="4581">
                  <c:v>0.9170512660596235</c:v>
                </c:pt>
                <c:pt idx="4582">
                  <c:v>0.9170512660596235</c:v>
                </c:pt>
                <c:pt idx="4583">
                  <c:v>0.91698889859049548</c:v>
                </c:pt>
                <c:pt idx="4584">
                  <c:v>0.91692653112136691</c:v>
                </c:pt>
                <c:pt idx="4585">
                  <c:v>0.91692653112136691</c:v>
                </c:pt>
                <c:pt idx="4586">
                  <c:v>0.91692653112136691</c:v>
                </c:pt>
                <c:pt idx="4587">
                  <c:v>0.91692653112136691</c:v>
                </c:pt>
                <c:pt idx="4588">
                  <c:v>0.91692653112136691</c:v>
                </c:pt>
                <c:pt idx="4589">
                  <c:v>0.91692653112136691</c:v>
                </c:pt>
                <c:pt idx="4590">
                  <c:v>0.91686416365223877</c:v>
                </c:pt>
                <c:pt idx="4591">
                  <c:v>0.91686416365223877</c:v>
                </c:pt>
                <c:pt idx="4592">
                  <c:v>0.91686416365223877</c:v>
                </c:pt>
                <c:pt idx="4593">
                  <c:v>0.91686416365223877</c:v>
                </c:pt>
                <c:pt idx="4594">
                  <c:v>0.91686416365223877</c:v>
                </c:pt>
                <c:pt idx="4595">
                  <c:v>0.91680179618311131</c:v>
                </c:pt>
                <c:pt idx="4596">
                  <c:v>0.91673942871398273</c:v>
                </c:pt>
                <c:pt idx="4597">
                  <c:v>0.91673942871398273</c:v>
                </c:pt>
                <c:pt idx="4598">
                  <c:v>0.91673942871398273</c:v>
                </c:pt>
                <c:pt idx="4599">
                  <c:v>0.91673942871398273</c:v>
                </c:pt>
                <c:pt idx="4600">
                  <c:v>0.91673942871398273</c:v>
                </c:pt>
                <c:pt idx="4601">
                  <c:v>0.91673942871398273</c:v>
                </c:pt>
                <c:pt idx="4602">
                  <c:v>0.91667706124485471</c:v>
                </c:pt>
                <c:pt idx="4603">
                  <c:v>0.91661469377572669</c:v>
                </c:pt>
                <c:pt idx="4604">
                  <c:v>0.91655232630659844</c:v>
                </c:pt>
                <c:pt idx="4605">
                  <c:v>0.91648995883747042</c:v>
                </c:pt>
                <c:pt idx="4606">
                  <c:v>0.91642759136834229</c:v>
                </c:pt>
                <c:pt idx="4607">
                  <c:v>0.91636522389921393</c:v>
                </c:pt>
                <c:pt idx="4608">
                  <c:v>0.91636522389921393</c:v>
                </c:pt>
                <c:pt idx="4609">
                  <c:v>0.91636522389921393</c:v>
                </c:pt>
                <c:pt idx="4610">
                  <c:v>0.91636522389921393</c:v>
                </c:pt>
                <c:pt idx="4611">
                  <c:v>0.91636522389921393</c:v>
                </c:pt>
                <c:pt idx="4612">
                  <c:v>0.91636522389921393</c:v>
                </c:pt>
                <c:pt idx="4613">
                  <c:v>0.91630285643008624</c:v>
                </c:pt>
                <c:pt idx="4614">
                  <c:v>0.91630285643008624</c:v>
                </c:pt>
                <c:pt idx="4615">
                  <c:v>0.91630285643008624</c:v>
                </c:pt>
                <c:pt idx="4616">
                  <c:v>0.91630285643008624</c:v>
                </c:pt>
                <c:pt idx="4617">
                  <c:v>0.91630285643008624</c:v>
                </c:pt>
                <c:pt idx="4618">
                  <c:v>0.91630285643008624</c:v>
                </c:pt>
                <c:pt idx="4619">
                  <c:v>0.91630285643008624</c:v>
                </c:pt>
                <c:pt idx="4620">
                  <c:v>0.91630285643008624</c:v>
                </c:pt>
                <c:pt idx="4621">
                  <c:v>0.91624048896095778</c:v>
                </c:pt>
                <c:pt idx="4622">
                  <c:v>0.91624048896095778</c:v>
                </c:pt>
                <c:pt idx="4623">
                  <c:v>0.91617812149182987</c:v>
                </c:pt>
                <c:pt idx="4624">
                  <c:v>0.91617812149182987</c:v>
                </c:pt>
                <c:pt idx="4625">
                  <c:v>0.91617812149182987</c:v>
                </c:pt>
                <c:pt idx="4626">
                  <c:v>0.91611575402270151</c:v>
                </c:pt>
                <c:pt idx="4627">
                  <c:v>0.91605338655357382</c:v>
                </c:pt>
                <c:pt idx="4628">
                  <c:v>0.91599101908444591</c:v>
                </c:pt>
                <c:pt idx="4629">
                  <c:v>0.91599101908444591</c:v>
                </c:pt>
                <c:pt idx="4630">
                  <c:v>0.91599101908444591</c:v>
                </c:pt>
                <c:pt idx="4631">
                  <c:v>0.91599101908444591</c:v>
                </c:pt>
                <c:pt idx="4632">
                  <c:v>0.91599101908444591</c:v>
                </c:pt>
                <c:pt idx="4633">
                  <c:v>0.91592865161531778</c:v>
                </c:pt>
                <c:pt idx="4634">
                  <c:v>0.91592865161531778</c:v>
                </c:pt>
                <c:pt idx="4635">
                  <c:v>0.91592865161531778</c:v>
                </c:pt>
                <c:pt idx="4636">
                  <c:v>0.91586628414618931</c:v>
                </c:pt>
                <c:pt idx="4637">
                  <c:v>0.91586628414618931</c:v>
                </c:pt>
                <c:pt idx="4638">
                  <c:v>0.91586628414618931</c:v>
                </c:pt>
                <c:pt idx="4639">
                  <c:v>0.91586628414618931</c:v>
                </c:pt>
                <c:pt idx="4640">
                  <c:v>0.91586628414618931</c:v>
                </c:pt>
                <c:pt idx="4641">
                  <c:v>0.91580391667706151</c:v>
                </c:pt>
                <c:pt idx="4642">
                  <c:v>0.91580391667706151</c:v>
                </c:pt>
                <c:pt idx="4643">
                  <c:v>0.91580391667706151</c:v>
                </c:pt>
                <c:pt idx="4644">
                  <c:v>0.91580391667706151</c:v>
                </c:pt>
                <c:pt idx="4645">
                  <c:v>0.91580391667706151</c:v>
                </c:pt>
                <c:pt idx="4646">
                  <c:v>0.91580391667706151</c:v>
                </c:pt>
                <c:pt idx="4647">
                  <c:v>0.91580391667706151</c:v>
                </c:pt>
                <c:pt idx="4648">
                  <c:v>0.91574154920793316</c:v>
                </c:pt>
                <c:pt idx="4649">
                  <c:v>0.91567918173880503</c:v>
                </c:pt>
                <c:pt idx="4650">
                  <c:v>0.91567918173880503</c:v>
                </c:pt>
                <c:pt idx="4651">
                  <c:v>0.91567918173880503</c:v>
                </c:pt>
                <c:pt idx="4652">
                  <c:v>0.91567918173880503</c:v>
                </c:pt>
                <c:pt idx="4653">
                  <c:v>0.91561681426967712</c:v>
                </c:pt>
                <c:pt idx="4654">
                  <c:v>0.91561681426967712</c:v>
                </c:pt>
                <c:pt idx="4655">
                  <c:v>0.91561681426967712</c:v>
                </c:pt>
                <c:pt idx="4656">
                  <c:v>0.91561681426967712</c:v>
                </c:pt>
                <c:pt idx="4657">
                  <c:v>0.91561681426967712</c:v>
                </c:pt>
                <c:pt idx="4658">
                  <c:v>0.91555444680054887</c:v>
                </c:pt>
                <c:pt idx="4659">
                  <c:v>0.91555444680054887</c:v>
                </c:pt>
                <c:pt idx="4660">
                  <c:v>0.91555444680054887</c:v>
                </c:pt>
                <c:pt idx="4661">
                  <c:v>0.91555444680054887</c:v>
                </c:pt>
                <c:pt idx="4662">
                  <c:v>0.91555444680054887</c:v>
                </c:pt>
                <c:pt idx="4663">
                  <c:v>0.91555444680054887</c:v>
                </c:pt>
                <c:pt idx="4664">
                  <c:v>0.91549207933142052</c:v>
                </c:pt>
                <c:pt idx="4665">
                  <c:v>0.91542971186229249</c:v>
                </c:pt>
                <c:pt idx="4666">
                  <c:v>0.91542971186229249</c:v>
                </c:pt>
                <c:pt idx="4667">
                  <c:v>0.91542971186229249</c:v>
                </c:pt>
                <c:pt idx="4668">
                  <c:v>0.91542971186229249</c:v>
                </c:pt>
                <c:pt idx="4669">
                  <c:v>0.91542971186229249</c:v>
                </c:pt>
                <c:pt idx="4670">
                  <c:v>0.91542971186229249</c:v>
                </c:pt>
                <c:pt idx="4671">
                  <c:v>0.91542971186229249</c:v>
                </c:pt>
                <c:pt idx="4672">
                  <c:v>0.91542971186229249</c:v>
                </c:pt>
                <c:pt idx="4673">
                  <c:v>0.91536734439316447</c:v>
                </c:pt>
                <c:pt idx="4674">
                  <c:v>0.91536734439316447</c:v>
                </c:pt>
                <c:pt idx="4675">
                  <c:v>0.91536734439316447</c:v>
                </c:pt>
                <c:pt idx="4676">
                  <c:v>0.91536734439316447</c:v>
                </c:pt>
                <c:pt idx="4677">
                  <c:v>0.91530497692403645</c:v>
                </c:pt>
                <c:pt idx="4678">
                  <c:v>0.91530497692403645</c:v>
                </c:pt>
                <c:pt idx="4679">
                  <c:v>0.91530497692403645</c:v>
                </c:pt>
                <c:pt idx="4680">
                  <c:v>0.91530497692403645</c:v>
                </c:pt>
                <c:pt idx="4681">
                  <c:v>0.91524260945490832</c:v>
                </c:pt>
                <c:pt idx="4682">
                  <c:v>0.91524260945490832</c:v>
                </c:pt>
                <c:pt idx="4683">
                  <c:v>0.91524260945490832</c:v>
                </c:pt>
                <c:pt idx="4684">
                  <c:v>0.91524260945490832</c:v>
                </c:pt>
                <c:pt idx="4685">
                  <c:v>0.91524260945490832</c:v>
                </c:pt>
                <c:pt idx="4686">
                  <c:v>0.91524260945490832</c:v>
                </c:pt>
                <c:pt idx="4687">
                  <c:v>0.91524260945490832</c:v>
                </c:pt>
                <c:pt idx="4688">
                  <c:v>0.91518024198578019</c:v>
                </c:pt>
                <c:pt idx="4689">
                  <c:v>0.91518024198578019</c:v>
                </c:pt>
                <c:pt idx="4690">
                  <c:v>0.91511787451665216</c:v>
                </c:pt>
                <c:pt idx="4691">
                  <c:v>0.91511787451665216</c:v>
                </c:pt>
                <c:pt idx="4692">
                  <c:v>0.91511787451665216</c:v>
                </c:pt>
                <c:pt idx="4693">
                  <c:v>0.91505550704752403</c:v>
                </c:pt>
                <c:pt idx="4694">
                  <c:v>0.91505550704752403</c:v>
                </c:pt>
                <c:pt idx="4695">
                  <c:v>0.91505550704752403</c:v>
                </c:pt>
                <c:pt idx="4696">
                  <c:v>0.91505550704752403</c:v>
                </c:pt>
                <c:pt idx="4697">
                  <c:v>0.91499313957839612</c:v>
                </c:pt>
                <c:pt idx="4698">
                  <c:v>0.91499313957839612</c:v>
                </c:pt>
                <c:pt idx="4699">
                  <c:v>0.91499313957839612</c:v>
                </c:pt>
                <c:pt idx="4700">
                  <c:v>0.91493077210926776</c:v>
                </c:pt>
                <c:pt idx="4701">
                  <c:v>0.91493077210926776</c:v>
                </c:pt>
                <c:pt idx="4702">
                  <c:v>0.91493077210926776</c:v>
                </c:pt>
                <c:pt idx="4703">
                  <c:v>0.91493077210926776</c:v>
                </c:pt>
                <c:pt idx="4704">
                  <c:v>0.91493077210926776</c:v>
                </c:pt>
                <c:pt idx="4705">
                  <c:v>0.91493077210926776</c:v>
                </c:pt>
                <c:pt idx="4706">
                  <c:v>0.91486840464013974</c:v>
                </c:pt>
                <c:pt idx="4707">
                  <c:v>0.91486840464013974</c:v>
                </c:pt>
                <c:pt idx="4708">
                  <c:v>0.91480603717101161</c:v>
                </c:pt>
                <c:pt idx="4709">
                  <c:v>0.9147436697018837</c:v>
                </c:pt>
                <c:pt idx="4710">
                  <c:v>0.9147436697018837</c:v>
                </c:pt>
                <c:pt idx="4711">
                  <c:v>0.91468130223275534</c:v>
                </c:pt>
                <c:pt idx="4712">
                  <c:v>0.91461893476362732</c:v>
                </c:pt>
                <c:pt idx="4713">
                  <c:v>0.91455656729449919</c:v>
                </c:pt>
                <c:pt idx="4714">
                  <c:v>0.91455656729449919</c:v>
                </c:pt>
                <c:pt idx="4715">
                  <c:v>0.91449419982537106</c:v>
                </c:pt>
                <c:pt idx="4716">
                  <c:v>0.91449419982537106</c:v>
                </c:pt>
                <c:pt idx="4717">
                  <c:v>0.91443183235624304</c:v>
                </c:pt>
                <c:pt idx="4718">
                  <c:v>0.91436946488711468</c:v>
                </c:pt>
                <c:pt idx="4719">
                  <c:v>0.91436946488711468</c:v>
                </c:pt>
                <c:pt idx="4720">
                  <c:v>0.91430709741798677</c:v>
                </c:pt>
                <c:pt idx="4721">
                  <c:v>0.91424472994885853</c:v>
                </c:pt>
                <c:pt idx="4722">
                  <c:v>0.91424472994885853</c:v>
                </c:pt>
                <c:pt idx="4723">
                  <c:v>0.91424472994885853</c:v>
                </c:pt>
                <c:pt idx="4724">
                  <c:v>0.9141823624797305</c:v>
                </c:pt>
                <c:pt idx="4725">
                  <c:v>0.9141823624797305</c:v>
                </c:pt>
                <c:pt idx="4726">
                  <c:v>0.9141823624797305</c:v>
                </c:pt>
                <c:pt idx="4727">
                  <c:v>0.9141823624797305</c:v>
                </c:pt>
                <c:pt idx="4728">
                  <c:v>0.9141823624797305</c:v>
                </c:pt>
                <c:pt idx="4729">
                  <c:v>0.91411999501060248</c:v>
                </c:pt>
                <c:pt idx="4730">
                  <c:v>0.91405762754147468</c:v>
                </c:pt>
                <c:pt idx="4731">
                  <c:v>0.91405762754147468</c:v>
                </c:pt>
                <c:pt idx="4732">
                  <c:v>0.91405762754147468</c:v>
                </c:pt>
                <c:pt idx="4733">
                  <c:v>0.91399526007234622</c:v>
                </c:pt>
                <c:pt idx="4734">
                  <c:v>0.91399526007234622</c:v>
                </c:pt>
                <c:pt idx="4735">
                  <c:v>0.91393289260321842</c:v>
                </c:pt>
                <c:pt idx="4736">
                  <c:v>0.91393289260321842</c:v>
                </c:pt>
                <c:pt idx="4737">
                  <c:v>0.91393289260321842</c:v>
                </c:pt>
                <c:pt idx="4738">
                  <c:v>0.91393289260321842</c:v>
                </c:pt>
                <c:pt idx="4739">
                  <c:v>0.91393289260321842</c:v>
                </c:pt>
                <c:pt idx="4740">
                  <c:v>0.91393289260321842</c:v>
                </c:pt>
                <c:pt idx="4741">
                  <c:v>0.91387052513409028</c:v>
                </c:pt>
                <c:pt idx="4742">
                  <c:v>0.91387052513409028</c:v>
                </c:pt>
                <c:pt idx="4743">
                  <c:v>0.91380815766496193</c:v>
                </c:pt>
                <c:pt idx="4744">
                  <c:v>0.91380815766496193</c:v>
                </c:pt>
                <c:pt idx="4745">
                  <c:v>0.91380815766496193</c:v>
                </c:pt>
                <c:pt idx="4746">
                  <c:v>0.91380815766496193</c:v>
                </c:pt>
                <c:pt idx="4747">
                  <c:v>0.91380815766496193</c:v>
                </c:pt>
                <c:pt idx="4748">
                  <c:v>0.91380815766496193</c:v>
                </c:pt>
                <c:pt idx="4749">
                  <c:v>0.91380815766496193</c:v>
                </c:pt>
                <c:pt idx="4750">
                  <c:v>0.91374579019583413</c:v>
                </c:pt>
                <c:pt idx="4751">
                  <c:v>0.91374579019583413</c:v>
                </c:pt>
                <c:pt idx="4752">
                  <c:v>0.91374579019583413</c:v>
                </c:pt>
                <c:pt idx="4753">
                  <c:v>0.91374579019583413</c:v>
                </c:pt>
                <c:pt idx="4754">
                  <c:v>0.91374579019583413</c:v>
                </c:pt>
                <c:pt idx="4755">
                  <c:v>0.91368342272670577</c:v>
                </c:pt>
                <c:pt idx="4756">
                  <c:v>0.91368342272670577</c:v>
                </c:pt>
                <c:pt idx="4757">
                  <c:v>0.91368342272670577</c:v>
                </c:pt>
                <c:pt idx="4758">
                  <c:v>0.91362105525757786</c:v>
                </c:pt>
                <c:pt idx="4759">
                  <c:v>0.91362105525757786</c:v>
                </c:pt>
                <c:pt idx="4760">
                  <c:v>0.91355868778844951</c:v>
                </c:pt>
                <c:pt idx="4761">
                  <c:v>0.91355868778844951</c:v>
                </c:pt>
                <c:pt idx="4762">
                  <c:v>0.91349632031932149</c:v>
                </c:pt>
                <c:pt idx="4763">
                  <c:v>0.91343395285019335</c:v>
                </c:pt>
                <c:pt idx="4764">
                  <c:v>0.91343395285019335</c:v>
                </c:pt>
                <c:pt idx="4765">
                  <c:v>0.91343395285019335</c:v>
                </c:pt>
                <c:pt idx="4766">
                  <c:v>0.91343395285019335</c:v>
                </c:pt>
                <c:pt idx="4767">
                  <c:v>0.91343395285019335</c:v>
                </c:pt>
                <c:pt idx="4768">
                  <c:v>0.91343395285019335</c:v>
                </c:pt>
                <c:pt idx="4769">
                  <c:v>0.913371585381065</c:v>
                </c:pt>
                <c:pt idx="4770">
                  <c:v>0.913371585381065</c:v>
                </c:pt>
                <c:pt idx="4771">
                  <c:v>0.913371585381065</c:v>
                </c:pt>
                <c:pt idx="4772">
                  <c:v>0.913371585381065</c:v>
                </c:pt>
                <c:pt idx="4773">
                  <c:v>0.913371585381065</c:v>
                </c:pt>
                <c:pt idx="4774">
                  <c:v>0.913371585381065</c:v>
                </c:pt>
                <c:pt idx="4775">
                  <c:v>0.913371585381065</c:v>
                </c:pt>
                <c:pt idx="4776">
                  <c:v>0.913371585381065</c:v>
                </c:pt>
                <c:pt idx="4777">
                  <c:v>0.91330921791193709</c:v>
                </c:pt>
                <c:pt idx="4778">
                  <c:v>0.91324685044280929</c:v>
                </c:pt>
                <c:pt idx="4779">
                  <c:v>0.91324685044280929</c:v>
                </c:pt>
                <c:pt idx="4780">
                  <c:v>0.91324685044280929</c:v>
                </c:pt>
                <c:pt idx="4781">
                  <c:v>0.91318448297368093</c:v>
                </c:pt>
                <c:pt idx="4782">
                  <c:v>0.91318448297368093</c:v>
                </c:pt>
                <c:pt idx="4783">
                  <c:v>0.9131221155045528</c:v>
                </c:pt>
                <c:pt idx="4784">
                  <c:v>0.91305974803542478</c:v>
                </c:pt>
                <c:pt idx="4785">
                  <c:v>0.91299738056629653</c:v>
                </c:pt>
                <c:pt idx="4786">
                  <c:v>0.91293501309716862</c:v>
                </c:pt>
                <c:pt idx="4787">
                  <c:v>0.91293501309716862</c:v>
                </c:pt>
                <c:pt idx="4788">
                  <c:v>0.9128726456280406</c:v>
                </c:pt>
                <c:pt idx="4789">
                  <c:v>0.9128726456280406</c:v>
                </c:pt>
                <c:pt idx="4790">
                  <c:v>0.91281027815891258</c:v>
                </c:pt>
                <c:pt idx="4791">
                  <c:v>0.91281027815891258</c:v>
                </c:pt>
                <c:pt idx="4792">
                  <c:v>0.91281027815891258</c:v>
                </c:pt>
                <c:pt idx="4793">
                  <c:v>0.91281027815891258</c:v>
                </c:pt>
                <c:pt idx="4794">
                  <c:v>0.91281027815891258</c:v>
                </c:pt>
                <c:pt idx="4795">
                  <c:v>0.91281027815891258</c:v>
                </c:pt>
                <c:pt idx="4796">
                  <c:v>0.91274791068978467</c:v>
                </c:pt>
                <c:pt idx="4797">
                  <c:v>0.91268554322065609</c:v>
                </c:pt>
                <c:pt idx="4798">
                  <c:v>0.91268554322065609</c:v>
                </c:pt>
                <c:pt idx="4799">
                  <c:v>0.91268554322065609</c:v>
                </c:pt>
                <c:pt idx="4800">
                  <c:v>0.91268554322065609</c:v>
                </c:pt>
                <c:pt idx="4801">
                  <c:v>0.91268554322065609</c:v>
                </c:pt>
                <c:pt idx="4802">
                  <c:v>0.91262317575152796</c:v>
                </c:pt>
                <c:pt idx="4803">
                  <c:v>0.91262317575152796</c:v>
                </c:pt>
                <c:pt idx="4804">
                  <c:v>0.91262317575152796</c:v>
                </c:pt>
                <c:pt idx="4805">
                  <c:v>0.91262317575152796</c:v>
                </c:pt>
                <c:pt idx="4806">
                  <c:v>0.91262317575152796</c:v>
                </c:pt>
                <c:pt idx="4807">
                  <c:v>0.91262317575152796</c:v>
                </c:pt>
                <c:pt idx="4808">
                  <c:v>0.91256080828239972</c:v>
                </c:pt>
                <c:pt idx="4809">
                  <c:v>0.91256080828239972</c:v>
                </c:pt>
                <c:pt idx="4810">
                  <c:v>0.91249844081327181</c:v>
                </c:pt>
                <c:pt idx="4811">
                  <c:v>0.91243607334414367</c:v>
                </c:pt>
                <c:pt idx="4812">
                  <c:v>0.91243607334414367</c:v>
                </c:pt>
                <c:pt idx="4813">
                  <c:v>0.91243607334414367</c:v>
                </c:pt>
                <c:pt idx="4814">
                  <c:v>0.91237370587501532</c:v>
                </c:pt>
                <c:pt idx="4815">
                  <c:v>0.91231133840588763</c:v>
                </c:pt>
                <c:pt idx="4816">
                  <c:v>0.91231133840588763</c:v>
                </c:pt>
                <c:pt idx="4817">
                  <c:v>0.91224897093675938</c:v>
                </c:pt>
                <c:pt idx="4818">
                  <c:v>0.91224897093675938</c:v>
                </c:pt>
                <c:pt idx="4819">
                  <c:v>0.91224897093675938</c:v>
                </c:pt>
                <c:pt idx="4820">
                  <c:v>0.91218660346763103</c:v>
                </c:pt>
                <c:pt idx="4821">
                  <c:v>0.91218660346763103</c:v>
                </c:pt>
                <c:pt idx="4822">
                  <c:v>0.91212423599850334</c:v>
                </c:pt>
                <c:pt idx="4823">
                  <c:v>0.91206186852937532</c:v>
                </c:pt>
                <c:pt idx="4824">
                  <c:v>0.91206186852937532</c:v>
                </c:pt>
                <c:pt idx="4825">
                  <c:v>0.91206186852937532</c:v>
                </c:pt>
                <c:pt idx="4826">
                  <c:v>0.91206186852937532</c:v>
                </c:pt>
                <c:pt idx="4827">
                  <c:v>0.91206186852937532</c:v>
                </c:pt>
                <c:pt idx="4828">
                  <c:v>0.91199950106024696</c:v>
                </c:pt>
                <c:pt idx="4829">
                  <c:v>0.91199950106024696</c:v>
                </c:pt>
                <c:pt idx="4830">
                  <c:v>0.91199950106024696</c:v>
                </c:pt>
                <c:pt idx="4831">
                  <c:v>0.91199950106024696</c:v>
                </c:pt>
                <c:pt idx="4832">
                  <c:v>0.91199950106024696</c:v>
                </c:pt>
                <c:pt idx="4833">
                  <c:v>0.91199950106024696</c:v>
                </c:pt>
                <c:pt idx="4834">
                  <c:v>0.91199950106024696</c:v>
                </c:pt>
                <c:pt idx="4835">
                  <c:v>0.91199950106024696</c:v>
                </c:pt>
                <c:pt idx="4836">
                  <c:v>0.91199950106024696</c:v>
                </c:pt>
                <c:pt idx="4837">
                  <c:v>0.91199950106024696</c:v>
                </c:pt>
                <c:pt idx="4838">
                  <c:v>0.91199950106024696</c:v>
                </c:pt>
                <c:pt idx="4839">
                  <c:v>0.91199950106024696</c:v>
                </c:pt>
                <c:pt idx="4840">
                  <c:v>0.91199950106024696</c:v>
                </c:pt>
                <c:pt idx="4841">
                  <c:v>0.91193713359111883</c:v>
                </c:pt>
                <c:pt idx="4842">
                  <c:v>0.91193713359111883</c:v>
                </c:pt>
                <c:pt idx="4843">
                  <c:v>0.91193713359111883</c:v>
                </c:pt>
                <c:pt idx="4844">
                  <c:v>0.91193713359111883</c:v>
                </c:pt>
                <c:pt idx="4845">
                  <c:v>0.91193713359111883</c:v>
                </c:pt>
                <c:pt idx="4846">
                  <c:v>0.91193713359111883</c:v>
                </c:pt>
                <c:pt idx="4847">
                  <c:v>0.91187476612199081</c:v>
                </c:pt>
                <c:pt idx="4848">
                  <c:v>0.91187476612199081</c:v>
                </c:pt>
                <c:pt idx="4849">
                  <c:v>0.91187476612199081</c:v>
                </c:pt>
                <c:pt idx="4850">
                  <c:v>0.91187476612199081</c:v>
                </c:pt>
                <c:pt idx="4851">
                  <c:v>0.91187476612199081</c:v>
                </c:pt>
                <c:pt idx="4852">
                  <c:v>0.91187476612199081</c:v>
                </c:pt>
                <c:pt idx="4853">
                  <c:v>0.91187476612199081</c:v>
                </c:pt>
                <c:pt idx="4854">
                  <c:v>0.91181239865286257</c:v>
                </c:pt>
                <c:pt idx="4855">
                  <c:v>0.91175003118373465</c:v>
                </c:pt>
                <c:pt idx="4856">
                  <c:v>0.91168766371460652</c:v>
                </c:pt>
                <c:pt idx="4857">
                  <c:v>0.91162529624547894</c:v>
                </c:pt>
                <c:pt idx="4858">
                  <c:v>0.9115629287763497</c:v>
                </c:pt>
                <c:pt idx="4859">
                  <c:v>0.9115629287763497</c:v>
                </c:pt>
                <c:pt idx="4860">
                  <c:v>0.9115629287763497</c:v>
                </c:pt>
                <c:pt idx="4861">
                  <c:v>0.9115629287763497</c:v>
                </c:pt>
                <c:pt idx="4862">
                  <c:v>0.9115629287763497</c:v>
                </c:pt>
                <c:pt idx="4863">
                  <c:v>0.91150056130722168</c:v>
                </c:pt>
                <c:pt idx="4864">
                  <c:v>0.91143819383809399</c:v>
                </c:pt>
                <c:pt idx="4865">
                  <c:v>0.91137582636896619</c:v>
                </c:pt>
                <c:pt idx="4866">
                  <c:v>0.91131345889983761</c:v>
                </c:pt>
                <c:pt idx="4867">
                  <c:v>0.9112510914307097</c:v>
                </c:pt>
                <c:pt idx="4868">
                  <c:v>0.9112510914307097</c:v>
                </c:pt>
                <c:pt idx="4869">
                  <c:v>0.91118872396158168</c:v>
                </c:pt>
                <c:pt idx="4870">
                  <c:v>0.91112635649245355</c:v>
                </c:pt>
                <c:pt idx="4871">
                  <c:v>0.91112635649245355</c:v>
                </c:pt>
                <c:pt idx="4872">
                  <c:v>0.91106398902332519</c:v>
                </c:pt>
                <c:pt idx="4873">
                  <c:v>0.91100162155419773</c:v>
                </c:pt>
                <c:pt idx="4874">
                  <c:v>0.91093925408506948</c:v>
                </c:pt>
                <c:pt idx="4875">
                  <c:v>0.91087688661594113</c:v>
                </c:pt>
                <c:pt idx="4876">
                  <c:v>0.91087688661594113</c:v>
                </c:pt>
                <c:pt idx="4877">
                  <c:v>0.91087688661594113</c:v>
                </c:pt>
                <c:pt idx="4878">
                  <c:v>0.91087688661594113</c:v>
                </c:pt>
                <c:pt idx="4879">
                  <c:v>0.91087688661594113</c:v>
                </c:pt>
                <c:pt idx="4880">
                  <c:v>0.91087688661594113</c:v>
                </c:pt>
                <c:pt idx="4881">
                  <c:v>0.91087688661594113</c:v>
                </c:pt>
                <c:pt idx="4882">
                  <c:v>0.91087688661594113</c:v>
                </c:pt>
                <c:pt idx="4883">
                  <c:v>0.91087688661594113</c:v>
                </c:pt>
                <c:pt idx="4884">
                  <c:v>0.91087688661594113</c:v>
                </c:pt>
                <c:pt idx="4885">
                  <c:v>0.91087688661594113</c:v>
                </c:pt>
                <c:pt idx="4886">
                  <c:v>0.91087688661594113</c:v>
                </c:pt>
                <c:pt idx="4887">
                  <c:v>0.91087688661594113</c:v>
                </c:pt>
                <c:pt idx="4888">
                  <c:v>0.910814519146813</c:v>
                </c:pt>
                <c:pt idx="4889">
                  <c:v>0.91075215167768486</c:v>
                </c:pt>
                <c:pt idx="4890">
                  <c:v>0.91068978420855684</c:v>
                </c:pt>
                <c:pt idx="4891">
                  <c:v>0.91068978420855684</c:v>
                </c:pt>
                <c:pt idx="4892">
                  <c:v>0.91062741673942893</c:v>
                </c:pt>
                <c:pt idx="4893">
                  <c:v>0.91062741673942893</c:v>
                </c:pt>
                <c:pt idx="4894">
                  <c:v>0.91062741673942893</c:v>
                </c:pt>
                <c:pt idx="4895">
                  <c:v>0.91062741673942893</c:v>
                </c:pt>
                <c:pt idx="4896">
                  <c:v>0.91062741673942893</c:v>
                </c:pt>
                <c:pt idx="4897">
                  <c:v>0.91056504927030057</c:v>
                </c:pt>
                <c:pt idx="4898">
                  <c:v>0.91056504927030057</c:v>
                </c:pt>
                <c:pt idx="4899">
                  <c:v>0.91056504927030057</c:v>
                </c:pt>
                <c:pt idx="4900">
                  <c:v>0.91056504927030057</c:v>
                </c:pt>
                <c:pt idx="4901">
                  <c:v>0.91056504927030057</c:v>
                </c:pt>
                <c:pt idx="4902">
                  <c:v>0.91050268180117233</c:v>
                </c:pt>
                <c:pt idx="4903">
                  <c:v>0.91050268180117233</c:v>
                </c:pt>
                <c:pt idx="4904">
                  <c:v>0.91050268180117233</c:v>
                </c:pt>
                <c:pt idx="4905">
                  <c:v>0.91050268180117233</c:v>
                </c:pt>
                <c:pt idx="4906">
                  <c:v>0.91050268180117233</c:v>
                </c:pt>
                <c:pt idx="4907">
                  <c:v>0.91044031433204442</c:v>
                </c:pt>
                <c:pt idx="4908">
                  <c:v>0.91037794686291607</c:v>
                </c:pt>
                <c:pt idx="4909">
                  <c:v>0.91037794686291607</c:v>
                </c:pt>
                <c:pt idx="4910">
                  <c:v>0.91037794686291607</c:v>
                </c:pt>
                <c:pt idx="4911">
                  <c:v>0.91037794686291607</c:v>
                </c:pt>
                <c:pt idx="4912">
                  <c:v>0.91037794686291607</c:v>
                </c:pt>
                <c:pt idx="4913">
                  <c:v>0.91037794686291607</c:v>
                </c:pt>
                <c:pt idx="4914">
                  <c:v>0.91037794686291607</c:v>
                </c:pt>
                <c:pt idx="4915">
                  <c:v>0.91037794686291607</c:v>
                </c:pt>
                <c:pt idx="4916">
                  <c:v>0.91037794686291607</c:v>
                </c:pt>
                <c:pt idx="4917">
                  <c:v>0.91037794686291607</c:v>
                </c:pt>
                <c:pt idx="4918">
                  <c:v>0.91031557939378815</c:v>
                </c:pt>
                <c:pt idx="4919">
                  <c:v>0.91031557939378815</c:v>
                </c:pt>
                <c:pt idx="4920">
                  <c:v>0.91025321192465991</c:v>
                </c:pt>
                <c:pt idx="4921">
                  <c:v>0.91019084445553222</c:v>
                </c:pt>
                <c:pt idx="4922">
                  <c:v>0.91012847698640409</c:v>
                </c:pt>
                <c:pt idx="4923">
                  <c:v>0.91012847698640409</c:v>
                </c:pt>
                <c:pt idx="4924">
                  <c:v>0.91012847698640409</c:v>
                </c:pt>
                <c:pt idx="4925">
                  <c:v>0.9100661095172754</c:v>
                </c:pt>
                <c:pt idx="4926">
                  <c:v>0.9100661095172754</c:v>
                </c:pt>
                <c:pt idx="4927">
                  <c:v>0.9100661095172754</c:v>
                </c:pt>
                <c:pt idx="4928">
                  <c:v>0.9100661095172754</c:v>
                </c:pt>
                <c:pt idx="4929">
                  <c:v>0.9100661095172754</c:v>
                </c:pt>
                <c:pt idx="4930">
                  <c:v>0.91000374204814771</c:v>
                </c:pt>
                <c:pt idx="4931">
                  <c:v>0.91000374204814771</c:v>
                </c:pt>
                <c:pt idx="4932">
                  <c:v>0.91000374204814771</c:v>
                </c:pt>
                <c:pt idx="4933">
                  <c:v>0.91000374204814771</c:v>
                </c:pt>
                <c:pt idx="4934">
                  <c:v>0.90994137457901991</c:v>
                </c:pt>
                <c:pt idx="4935">
                  <c:v>0.90994137457901991</c:v>
                </c:pt>
                <c:pt idx="4936">
                  <c:v>0.90987900710989189</c:v>
                </c:pt>
                <c:pt idx="4937">
                  <c:v>0.90987900710989189</c:v>
                </c:pt>
                <c:pt idx="4938">
                  <c:v>0.90981663964076342</c:v>
                </c:pt>
                <c:pt idx="4939">
                  <c:v>0.90981663964076342</c:v>
                </c:pt>
                <c:pt idx="4940">
                  <c:v>0.90981663964076342</c:v>
                </c:pt>
                <c:pt idx="4941">
                  <c:v>0.90975427217163551</c:v>
                </c:pt>
                <c:pt idx="4942">
                  <c:v>0.90975427217163551</c:v>
                </c:pt>
                <c:pt idx="4943">
                  <c:v>0.90969190470250738</c:v>
                </c:pt>
                <c:pt idx="4944">
                  <c:v>0.90962953723337947</c:v>
                </c:pt>
                <c:pt idx="4945">
                  <c:v>0.90962953723337947</c:v>
                </c:pt>
                <c:pt idx="4946">
                  <c:v>0.90956716976425034</c:v>
                </c:pt>
                <c:pt idx="4947">
                  <c:v>0.90950480229512309</c:v>
                </c:pt>
                <c:pt idx="4948">
                  <c:v>0.90944243482599452</c:v>
                </c:pt>
                <c:pt idx="4949">
                  <c:v>0.90944243482599452</c:v>
                </c:pt>
                <c:pt idx="4950">
                  <c:v>0.90938006735686649</c:v>
                </c:pt>
                <c:pt idx="4951">
                  <c:v>0.90938006735686649</c:v>
                </c:pt>
                <c:pt idx="4952">
                  <c:v>0.90938006735686649</c:v>
                </c:pt>
                <c:pt idx="4953">
                  <c:v>0.90938006735686649</c:v>
                </c:pt>
                <c:pt idx="4954">
                  <c:v>0.90931769988773836</c:v>
                </c:pt>
                <c:pt idx="4955">
                  <c:v>0.90925533241861078</c:v>
                </c:pt>
                <c:pt idx="4956">
                  <c:v>0.90925533241861078</c:v>
                </c:pt>
                <c:pt idx="4957">
                  <c:v>0.90925533241861078</c:v>
                </c:pt>
                <c:pt idx="4958">
                  <c:v>0.90925533241861078</c:v>
                </c:pt>
                <c:pt idx="4959">
                  <c:v>0.90919296494948232</c:v>
                </c:pt>
                <c:pt idx="4960">
                  <c:v>0.90919296494948232</c:v>
                </c:pt>
                <c:pt idx="4961">
                  <c:v>0.90919296494948232</c:v>
                </c:pt>
                <c:pt idx="4962">
                  <c:v>0.90919296494948232</c:v>
                </c:pt>
                <c:pt idx="4963">
                  <c:v>0.9091305974803543</c:v>
                </c:pt>
                <c:pt idx="4964">
                  <c:v>0.90906823001122616</c:v>
                </c:pt>
                <c:pt idx="4965">
                  <c:v>0.90906823001122616</c:v>
                </c:pt>
                <c:pt idx="4966">
                  <c:v>0.90900586254209825</c:v>
                </c:pt>
                <c:pt idx="4967">
                  <c:v>0.90894349507296968</c:v>
                </c:pt>
                <c:pt idx="4968">
                  <c:v>0.90894349507296968</c:v>
                </c:pt>
                <c:pt idx="4969">
                  <c:v>0.9088811276038421</c:v>
                </c:pt>
                <c:pt idx="4970">
                  <c:v>0.90881876013471352</c:v>
                </c:pt>
                <c:pt idx="4971">
                  <c:v>0.90881876013471352</c:v>
                </c:pt>
                <c:pt idx="4972">
                  <c:v>0.90875639266558583</c:v>
                </c:pt>
                <c:pt idx="4973">
                  <c:v>0.90875639266558583</c:v>
                </c:pt>
                <c:pt idx="4974">
                  <c:v>0.9086940251964577</c:v>
                </c:pt>
                <c:pt idx="4975">
                  <c:v>0.9086940251964577</c:v>
                </c:pt>
                <c:pt idx="4976">
                  <c:v>0.9086940251964577</c:v>
                </c:pt>
                <c:pt idx="4977">
                  <c:v>0.90863165772732968</c:v>
                </c:pt>
                <c:pt idx="4978">
                  <c:v>0.90863165772732968</c:v>
                </c:pt>
                <c:pt idx="4979">
                  <c:v>0.90856929025820132</c:v>
                </c:pt>
                <c:pt idx="4980">
                  <c:v>0.90850692278907319</c:v>
                </c:pt>
                <c:pt idx="4981">
                  <c:v>0.90850692278907319</c:v>
                </c:pt>
                <c:pt idx="4982">
                  <c:v>0.90844455531994517</c:v>
                </c:pt>
                <c:pt idx="4983">
                  <c:v>0.90844455531994517</c:v>
                </c:pt>
                <c:pt idx="4984">
                  <c:v>0.90844455531994517</c:v>
                </c:pt>
                <c:pt idx="4985">
                  <c:v>0.90844455531994517</c:v>
                </c:pt>
                <c:pt idx="4986">
                  <c:v>0.90844455531994517</c:v>
                </c:pt>
                <c:pt idx="4987">
                  <c:v>0.90844455531994517</c:v>
                </c:pt>
                <c:pt idx="4988">
                  <c:v>0.90838218785081659</c:v>
                </c:pt>
                <c:pt idx="4989">
                  <c:v>0.9083198203816889</c:v>
                </c:pt>
                <c:pt idx="4990">
                  <c:v>0.9083198203816889</c:v>
                </c:pt>
                <c:pt idx="4991">
                  <c:v>0.9083198203816889</c:v>
                </c:pt>
                <c:pt idx="4992">
                  <c:v>0.9083198203816889</c:v>
                </c:pt>
                <c:pt idx="4993">
                  <c:v>0.9083198203816889</c:v>
                </c:pt>
                <c:pt idx="4994">
                  <c:v>0.90825745291256077</c:v>
                </c:pt>
                <c:pt idx="4995">
                  <c:v>0.90825745291256077</c:v>
                </c:pt>
                <c:pt idx="4996">
                  <c:v>0.90825745291256077</c:v>
                </c:pt>
                <c:pt idx="4997">
                  <c:v>0.90825745291256077</c:v>
                </c:pt>
                <c:pt idx="4998">
                  <c:v>0.90825745291256077</c:v>
                </c:pt>
                <c:pt idx="4999">
                  <c:v>0.90825745291256077</c:v>
                </c:pt>
                <c:pt idx="5000">
                  <c:v>0.90819508544343275</c:v>
                </c:pt>
                <c:pt idx="5001">
                  <c:v>0.90819508544343275</c:v>
                </c:pt>
                <c:pt idx="5002">
                  <c:v>0.90819508544343275</c:v>
                </c:pt>
                <c:pt idx="5003">
                  <c:v>0.90819508544343275</c:v>
                </c:pt>
                <c:pt idx="5004">
                  <c:v>0.90819508544343275</c:v>
                </c:pt>
                <c:pt idx="5005">
                  <c:v>0.90819508544343275</c:v>
                </c:pt>
                <c:pt idx="5006">
                  <c:v>0.90819508544343275</c:v>
                </c:pt>
                <c:pt idx="5007">
                  <c:v>0.90819508544343275</c:v>
                </c:pt>
                <c:pt idx="5008">
                  <c:v>0.9081327179743045</c:v>
                </c:pt>
                <c:pt idx="5009">
                  <c:v>0.9081327179743045</c:v>
                </c:pt>
                <c:pt idx="5010">
                  <c:v>0.90807035050517682</c:v>
                </c:pt>
                <c:pt idx="5011">
                  <c:v>0.90800798303604813</c:v>
                </c:pt>
                <c:pt idx="5012">
                  <c:v>0.90800798303604813</c:v>
                </c:pt>
                <c:pt idx="5013">
                  <c:v>0.90800798303604813</c:v>
                </c:pt>
                <c:pt idx="5014">
                  <c:v>0.90800798303604813</c:v>
                </c:pt>
                <c:pt idx="5015">
                  <c:v>0.90794561556692055</c:v>
                </c:pt>
                <c:pt idx="5016">
                  <c:v>0.90794561556692055</c:v>
                </c:pt>
                <c:pt idx="5017">
                  <c:v>0.90794561556692055</c:v>
                </c:pt>
                <c:pt idx="5018">
                  <c:v>0.90794561556692055</c:v>
                </c:pt>
                <c:pt idx="5019">
                  <c:v>0.90788324809779219</c:v>
                </c:pt>
                <c:pt idx="5020">
                  <c:v>0.90788324809779219</c:v>
                </c:pt>
                <c:pt idx="5021">
                  <c:v>0.90788324809779219</c:v>
                </c:pt>
                <c:pt idx="5022">
                  <c:v>0.90788324809779219</c:v>
                </c:pt>
                <c:pt idx="5023">
                  <c:v>0.90788324809779219</c:v>
                </c:pt>
                <c:pt idx="5024">
                  <c:v>0.90788324809779219</c:v>
                </c:pt>
                <c:pt idx="5025">
                  <c:v>0.90782088062866428</c:v>
                </c:pt>
                <c:pt idx="5026">
                  <c:v>0.90782088062866428</c:v>
                </c:pt>
                <c:pt idx="5027">
                  <c:v>0.90782088062866428</c:v>
                </c:pt>
                <c:pt idx="5028">
                  <c:v>0.90775851315953626</c:v>
                </c:pt>
                <c:pt idx="5029">
                  <c:v>0.90769614569040791</c:v>
                </c:pt>
                <c:pt idx="5030">
                  <c:v>0.90769614569040791</c:v>
                </c:pt>
                <c:pt idx="5031">
                  <c:v>0.90769614569040791</c:v>
                </c:pt>
                <c:pt idx="5032">
                  <c:v>0.90769614569040791</c:v>
                </c:pt>
                <c:pt idx="5033">
                  <c:v>0.90769614569040791</c:v>
                </c:pt>
                <c:pt idx="5034">
                  <c:v>0.90763377822127977</c:v>
                </c:pt>
                <c:pt idx="5035">
                  <c:v>0.90763377822127977</c:v>
                </c:pt>
                <c:pt idx="5036">
                  <c:v>0.90757141075215153</c:v>
                </c:pt>
                <c:pt idx="5037">
                  <c:v>0.90757141075215153</c:v>
                </c:pt>
                <c:pt idx="5038">
                  <c:v>0.90750904328302362</c:v>
                </c:pt>
                <c:pt idx="5039">
                  <c:v>0.90750904328302362</c:v>
                </c:pt>
                <c:pt idx="5040">
                  <c:v>0.90750904328302362</c:v>
                </c:pt>
                <c:pt idx="5041">
                  <c:v>0.90750904328302362</c:v>
                </c:pt>
                <c:pt idx="5042">
                  <c:v>0.90750904328302362</c:v>
                </c:pt>
                <c:pt idx="5043">
                  <c:v>0.90750904328302362</c:v>
                </c:pt>
                <c:pt idx="5044">
                  <c:v>0.9074466758138956</c:v>
                </c:pt>
                <c:pt idx="5045">
                  <c:v>0.9074466758138956</c:v>
                </c:pt>
                <c:pt idx="5046">
                  <c:v>0.90738430834476713</c:v>
                </c:pt>
                <c:pt idx="5047">
                  <c:v>0.90738430834476713</c:v>
                </c:pt>
                <c:pt idx="5048">
                  <c:v>0.907321940875639</c:v>
                </c:pt>
                <c:pt idx="5049">
                  <c:v>0.907321940875639</c:v>
                </c:pt>
                <c:pt idx="5050">
                  <c:v>0.90725957340651142</c:v>
                </c:pt>
                <c:pt idx="5051">
                  <c:v>0.90725957340651142</c:v>
                </c:pt>
                <c:pt idx="5052">
                  <c:v>0.90719720593738307</c:v>
                </c:pt>
                <c:pt idx="5053">
                  <c:v>0.90719720593738307</c:v>
                </c:pt>
                <c:pt idx="5054">
                  <c:v>0.90719720593738307</c:v>
                </c:pt>
                <c:pt idx="5055">
                  <c:v>0.90719720593738307</c:v>
                </c:pt>
                <c:pt idx="5056">
                  <c:v>0.90719720593738307</c:v>
                </c:pt>
                <c:pt idx="5057">
                  <c:v>0.90719720593738307</c:v>
                </c:pt>
                <c:pt idx="5058">
                  <c:v>0.90719720593738307</c:v>
                </c:pt>
                <c:pt idx="5059">
                  <c:v>0.90719720593738307</c:v>
                </c:pt>
                <c:pt idx="5060">
                  <c:v>0.90713483846825493</c:v>
                </c:pt>
                <c:pt idx="5061">
                  <c:v>0.90713483846825493</c:v>
                </c:pt>
                <c:pt idx="5062">
                  <c:v>0.90713483846825493</c:v>
                </c:pt>
                <c:pt idx="5063">
                  <c:v>0.90713483846825493</c:v>
                </c:pt>
                <c:pt idx="5064">
                  <c:v>0.90713483846825493</c:v>
                </c:pt>
                <c:pt idx="5065">
                  <c:v>0.90713483846825493</c:v>
                </c:pt>
                <c:pt idx="5066">
                  <c:v>0.90713483846825493</c:v>
                </c:pt>
                <c:pt idx="5067">
                  <c:v>0.90713483846825493</c:v>
                </c:pt>
                <c:pt idx="5068">
                  <c:v>0.90707247099912691</c:v>
                </c:pt>
                <c:pt idx="5069">
                  <c:v>0.90707247099912691</c:v>
                </c:pt>
                <c:pt idx="5070">
                  <c:v>0.90707247099912691</c:v>
                </c:pt>
                <c:pt idx="5071">
                  <c:v>0.90707247099912691</c:v>
                </c:pt>
                <c:pt idx="5072">
                  <c:v>0.90707247099912691</c:v>
                </c:pt>
                <c:pt idx="5073">
                  <c:v>0.90707247099912691</c:v>
                </c:pt>
                <c:pt idx="5074">
                  <c:v>0.90707247099912691</c:v>
                </c:pt>
                <c:pt idx="5075">
                  <c:v>0.90707247099912691</c:v>
                </c:pt>
                <c:pt idx="5076">
                  <c:v>0.90701010352999878</c:v>
                </c:pt>
                <c:pt idx="5077">
                  <c:v>0.90701010352999878</c:v>
                </c:pt>
                <c:pt idx="5078">
                  <c:v>0.90694773606087098</c:v>
                </c:pt>
                <c:pt idx="5079">
                  <c:v>0.90694773606087098</c:v>
                </c:pt>
                <c:pt idx="5080">
                  <c:v>0.90688536859174251</c:v>
                </c:pt>
                <c:pt idx="5081">
                  <c:v>0.90688536859174251</c:v>
                </c:pt>
                <c:pt idx="5082">
                  <c:v>0.90688536859174251</c:v>
                </c:pt>
                <c:pt idx="5083">
                  <c:v>0.90688536859174251</c:v>
                </c:pt>
                <c:pt idx="5084">
                  <c:v>0.90688536859174251</c:v>
                </c:pt>
                <c:pt idx="5085">
                  <c:v>0.90682300112261449</c:v>
                </c:pt>
                <c:pt idx="5086">
                  <c:v>0.90682300112261449</c:v>
                </c:pt>
                <c:pt idx="5087">
                  <c:v>0.90676063365348691</c:v>
                </c:pt>
                <c:pt idx="5088">
                  <c:v>0.90676063365348691</c:v>
                </c:pt>
                <c:pt idx="5089">
                  <c:v>0.90676063365348691</c:v>
                </c:pt>
                <c:pt idx="5090">
                  <c:v>0.90669826618435845</c:v>
                </c:pt>
                <c:pt idx="5091">
                  <c:v>0.90669826618435845</c:v>
                </c:pt>
                <c:pt idx="5092">
                  <c:v>0.90663589871523009</c:v>
                </c:pt>
                <c:pt idx="5093">
                  <c:v>0.90663589871523009</c:v>
                </c:pt>
                <c:pt idx="5094">
                  <c:v>0.90663589871523009</c:v>
                </c:pt>
                <c:pt idx="5095">
                  <c:v>0.90663589871523009</c:v>
                </c:pt>
                <c:pt idx="5096">
                  <c:v>0.90663589871523009</c:v>
                </c:pt>
                <c:pt idx="5097">
                  <c:v>0.90663589871523009</c:v>
                </c:pt>
                <c:pt idx="5098">
                  <c:v>0.90663589871523009</c:v>
                </c:pt>
                <c:pt idx="5099">
                  <c:v>0.90657353124610207</c:v>
                </c:pt>
                <c:pt idx="5100">
                  <c:v>0.90651116377697349</c:v>
                </c:pt>
                <c:pt idx="5101">
                  <c:v>0.90644879630784581</c:v>
                </c:pt>
                <c:pt idx="5102">
                  <c:v>0.90638642883871756</c:v>
                </c:pt>
                <c:pt idx="5103">
                  <c:v>0.90638642883871756</c:v>
                </c:pt>
                <c:pt idx="5104">
                  <c:v>0.90638642883871756</c:v>
                </c:pt>
                <c:pt idx="5105">
                  <c:v>0.90632406136958965</c:v>
                </c:pt>
                <c:pt idx="5106">
                  <c:v>0.90632406136958965</c:v>
                </c:pt>
                <c:pt idx="5107">
                  <c:v>0.90632406136958965</c:v>
                </c:pt>
                <c:pt idx="5108">
                  <c:v>0.90632406136958965</c:v>
                </c:pt>
                <c:pt idx="5109">
                  <c:v>0.90626169390046152</c:v>
                </c:pt>
                <c:pt idx="5110">
                  <c:v>0.90626169390046152</c:v>
                </c:pt>
                <c:pt idx="5111">
                  <c:v>0.90626169390046152</c:v>
                </c:pt>
                <c:pt idx="5112">
                  <c:v>0.90626169390046152</c:v>
                </c:pt>
                <c:pt idx="5113">
                  <c:v>0.90626169390046152</c:v>
                </c:pt>
                <c:pt idx="5114">
                  <c:v>0.90626169390046152</c:v>
                </c:pt>
                <c:pt idx="5115">
                  <c:v>0.90626169390046152</c:v>
                </c:pt>
                <c:pt idx="5116">
                  <c:v>0.90626169390046152</c:v>
                </c:pt>
                <c:pt idx="5117">
                  <c:v>0.90626169390046152</c:v>
                </c:pt>
                <c:pt idx="5118">
                  <c:v>0.90626169390046152</c:v>
                </c:pt>
                <c:pt idx="5119">
                  <c:v>0.90619932643133361</c:v>
                </c:pt>
                <c:pt idx="5120">
                  <c:v>0.90619932643133361</c:v>
                </c:pt>
                <c:pt idx="5121">
                  <c:v>0.90619932643133361</c:v>
                </c:pt>
                <c:pt idx="5122">
                  <c:v>0.90619932643133361</c:v>
                </c:pt>
                <c:pt idx="5123">
                  <c:v>0.90613695896220481</c:v>
                </c:pt>
                <c:pt idx="5124">
                  <c:v>0.90607459149307745</c:v>
                </c:pt>
                <c:pt idx="5125">
                  <c:v>0.90601222402394888</c:v>
                </c:pt>
                <c:pt idx="5126">
                  <c:v>0.90594985655482163</c:v>
                </c:pt>
                <c:pt idx="5127">
                  <c:v>0.90594985655482163</c:v>
                </c:pt>
                <c:pt idx="5128">
                  <c:v>0.90594985655482163</c:v>
                </c:pt>
                <c:pt idx="5129">
                  <c:v>0.90594985655482163</c:v>
                </c:pt>
                <c:pt idx="5130">
                  <c:v>0.90594985655482163</c:v>
                </c:pt>
                <c:pt idx="5131">
                  <c:v>0.90588748908569272</c:v>
                </c:pt>
                <c:pt idx="5132">
                  <c:v>0.90582512161656481</c:v>
                </c:pt>
                <c:pt idx="5133">
                  <c:v>0.90582512161656481</c:v>
                </c:pt>
                <c:pt idx="5134">
                  <c:v>0.90582512161656481</c:v>
                </c:pt>
                <c:pt idx="5135">
                  <c:v>0.90582512161656481</c:v>
                </c:pt>
                <c:pt idx="5136">
                  <c:v>0.90582512161656481</c:v>
                </c:pt>
                <c:pt idx="5137">
                  <c:v>0.90582512161656481</c:v>
                </c:pt>
                <c:pt idx="5138">
                  <c:v>0.90576275414743657</c:v>
                </c:pt>
                <c:pt idx="5139">
                  <c:v>0.90576275414743657</c:v>
                </c:pt>
                <c:pt idx="5140">
                  <c:v>0.90576275414743657</c:v>
                </c:pt>
                <c:pt idx="5141">
                  <c:v>0.90576275414743657</c:v>
                </c:pt>
                <c:pt idx="5142">
                  <c:v>0.90570038667830888</c:v>
                </c:pt>
                <c:pt idx="5143">
                  <c:v>0.90570038667830888</c:v>
                </c:pt>
                <c:pt idx="5144">
                  <c:v>0.90570038667830888</c:v>
                </c:pt>
                <c:pt idx="5145">
                  <c:v>0.90563801920918086</c:v>
                </c:pt>
                <c:pt idx="5146">
                  <c:v>0.90557565174005239</c:v>
                </c:pt>
                <c:pt idx="5147">
                  <c:v>0.90557565174005239</c:v>
                </c:pt>
                <c:pt idx="5148">
                  <c:v>0.90557565174005239</c:v>
                </c:pt>
                <c:pt idx="5149">
                  <c:v>0.90557565174005239</c:v>
                </c:pt>
                <c:pt idx="5150">
                  <c:v>0.90557565174005239</c:v>
                </c:pt>
                <c:pt idx="5151">
                  <c:v>0.90557565174005239</c:v>
                </c:pt>
                <c:pt idx="5152">
                  <c:v>0.90551328427092392</c:v>
                </c:pt>
                <c:pt idx="5153">
                  <c:v>0.90545091680179612</c:v>
                </c:pt>
                <c:pt idx="5154">
                  <c:v>0.90538854933266766</c:v>
                </c:pt>
                <c:pt idx="5155">
                  <c:v>0.90532618186353975</c:v>
                </c:pt>
                <c:pt idx="5156">
                  <c:v>0.90532618186353975</c:v>
                </c:pt>
                <c:pt idx="5157">
                  <c:v>0.90532618186353975</c:v>
                </c:pt>
                <c:pt idx="5158">
                  <c:v>0.90526381439441184</c:v>
                </c:pt>
                <c:pt idx="5159">
                  <c:v>0.90520144692528381</c:v>
                </c:pt>
                <c:pt idx="5160">
                  <c:v>0.90520144692528381</c:v>
                </c:pt>
                <c:pt idx="5161">
                  <c:v>0.90520144692528381</c:v>
                </c:pt>
                <c:pt idx="5162">
                  <c:v>0.90520144692528381</c:v>
                </c:pt>
                <c:pt idx="5163">
                  <c:v>0.90520144692528381</c:v>
                </c:pt>
                <c:pt idx="5164">
                  <c:v>0.90520144692528381</c:v>
                </c:pt>
                <c:pt idx="5165">
                  <c:v>0.90520144692528381</c:v>
                </c:pt>
                <c:pt idx="5166">
                  <c:v>0.90520144692528381</c:v>
                </c:pt>
                <c:pt idx="5167">
                  <c:v>0.90513907945615568</c:v>
                </c:pt>
                <c:pt idx="5168">
                  <c:v>0.90507671198702733</c:v>
                </c:pt>
                <c:pt idx="5169">
                  <c:v>0.90507671198702733</c:v>
                </c:pt>
                <c:pt idx="5170">
                  <c:v>0.90501434451789942</c:v>
                </c:pt>
                <c:pt idx="5171">
                  <c:v>0.90501434451789942</c:v>
                </c:pt>
                <c:pt idx="5172">
                  <c:v>0.90501434451789942</c:v>
                </c:pt>
                <c:pt idx="5173">
                  <c:v>0.90501434451789942</c:v>
                </c:pt>
                <c:pt idx="5174">
                  <c:v>0.90495197704877173</c:v>
                </c:pt>
                <c:pt idx="5175">
                  <c:v>0.90495197704877173</c:v>
                </c:pt>
                <c:pt idx="5176">
                  <c:v>0.90488960957964348</c:v>
                </c:pt>
                <c:pt idx="5177">
                  <c:v>0.90488960957964348</c:v>
                </c:pt>
                <c:pt idx="5178">
                  <c:v>0.90482724211051535</c:v>
                </c:pt>
                <c:pt idx="5179">
                  <c:v>0.90482724211051535</c:v>
                </c:pt>
                <c:pt idx="5180">
                  <c:v>0.90482724211051535</c:v>
                </c:pt>
                <c:pt idx="5181">
                  <c:v>0.90482724211051535</c:v>
                </c:pt>
                <c:pt idx="5182">
                  <c:v>0.90482724211051535</c:v>
                </c:pt>
                <c:pt idx="5183">
                  <c:v>0.90482724211051535</c:v>
                </c:pt>
                <c:pt idx="5184">
                  <c:v>0.90482724211051535</c:v>
                </c:pt>
                <c:pt idx="5185">
                  <c:v>0.90482724211051535</c:v>
                </c:pt>
                <c:pt idx="5186">
                  <c:v>0.90482724211051535</c:v>
                </c:pt>
                <c:pt idx="5187">
                  <c:v>0.90476487464138722</c:v>
                </c:pt>
                <c:pt idx="5188">
                  <c:v>0.90476487464138722</c:v>
                </c:pt>
                <c:pt idx="5189">
                  <c:v>0.90470250717225875</c:v>
                </c:pt>
                <c:pt idx="5190">
                  <c:v>0.90464013970313084</c:v>
                </c:pt>
                <c:pt idx="5191">
                  <c:v>0.90464013970313084</c:v>
                </c:pt>
                <c:pt idx="5192">
                  <c:v>0.90464013970313084</c:v>
                </c:pt>
                <c:pt idx="5193">
                  <c:v>0.90457777223400271</c:v>
                </c:pt>
                <c:pt idx="5194">
                  <c:v>0.90457777223400271</c:v>
                </c:pt>
                <c:pt idx="5195">
                  <c:v>0.90451540476487469</c:v>
                </c:pt>
                <c:pt idx="5196">
                  <c:v>0.90451540476487469</c:v>
                </c:pt>
                <c:pt idx="5197">
                  <c:v>0.90451540476487469</c:v>
                </c:pt>
                <c:pt idx="5198">
                  <c:v>0.90451540476487469</c:v>
                </c:pt>
                <c:pt idx="5199">
                  <c:v>0.90451540476487469</c:v>
                </c:pt>
                <c:pt idx="5200">
                  <c:v>0.90451540476487469</c:v>
                </c:pt>
                <c:pt idx="5201">
                  <c:v>0.90451540476487469</c:v>
                </c:pt>
                <c:pt idx="5202">
                  <c:v>0.90451540476487469</c:v>
                </c:pt>
                <c:pt idx="5203">
                  <c:v>0.90451540476487469</c:v>
                </c:pt>
                <c:pt idx="5204">
                  <c:v>0.90445303729574655</c:v>
                </c:pt>
                <c:pt idx="5205">
                  <c:v>0.9043906698266182</c:v>
                </c:pt>
                <c:pt idx="5206">
                  <c:v>0.9043906698266182</c:v>
                </c:pt>
                <c:pt idx="5207">
                  <c:v>0.9043906698266182</c:v>
                </c:pt>
                <c:pt idx="5208">
                  <c:v>0.9043906698266182</c:v>
                </c:pt>
                <c:pt idx="5209">
                  <c:v>0.9043906698266182</c:v>
                </c:pt>
                <c:pt idx="5210">
                  <c:v>0.90432830235749051</c:v>
                </c:pt>
                <c:pt idx="5211">
                  <c:v>0.90426593488836227</c:v>
                </c:pt>
                <c:pt idx="5212">
                  <c:v>0.90420356741923391</c:v>
                </c:pt>
                <c:pt idx="5213">
                  <c:v>0.90420356741923391</c:v>
                </c:pt>
                <c:pt idx="5214">
                  <c:v>0.90420356741923391</c:v>
                </c:pt>
                <c:pt idx="5215">
                  <c:v>0.90420356741923391</c:v>
                </c:pt>
                <c:pt idx="5216">
                  <c:v>0.904141199950106</c:v>
                </c:pt>
                <c:pt idx="5217">
                  <c:v>0.904141199950106</c:v>
                </c:pt>
                <c:pt idx="5218">
                  <c:v>0.904141199950106</c:v>
                </c:pt>
                <c:pt idx="5219">
                  <c:v>0.90407883248097831</c:v>
                </c:pt>
                <c:pt idx="5220">
                  <c:v>0.9040164650118494</c:v>
                </c:pt>
                <c:pt idx="5221">
                  <c:v>0.90395409754272171</c:v>
                </c:pt>
                <c:pt idx="5222">
                  <c:v>0.90395409754272171</c:v>
                </c:pt>
                <c:pt idx="5223">
                  <c:v>0.90395409754272171</c:v>
                </c:pt>
                <c:pt idx="5224">
                  <c:v>0.90395409754272171</c:v>
                </c:pt>
                <c:pt idx="5225">
                  <c:v>0.90395409754272171</c:v>
                </c:pt>
                <c:pt idx="5226">
                  <c:v>0.90395409754272171</c:v>
                </c:pt>
                <c:pt idx="5227">
                  <c:v>0.90395409754272171</c:v>
                </c:pt>
                <c:pt idx="5228">
                  <c:v>0.90395409754272171</c:v>
                </c:pt>
                <c:pt idx="5229">
                  <c:v>0.90395409754272171</c:v>
                </c:pt>
                <c:pt idx="5230">
                  <c:v>0.90389173007359414</c:v>
                </c:pt>
                <c:pt idx="5231">
                  <c:v>0.90382936260446589</c:v>
                </c:pt>
                <c:pt idx="5232">
                  <c:v>0.9037669951353372</c:v>
                </c:pt>
                <c:pt idx="5233">
                  <c:v>0.9037669951353372</c:v>
                </c:pt>
                <c:pt idx="5234">
                  <c:v>0.90370462766620951</c:v>
                </c:pt>
                <c:pt idx="5235">
                  <c:v>0.90370462766620951</c:v>
                </c:pt>
                <c:pt idx="5236">
                  <c:v>0.90364226019708138</c:v>
                </c:pt>
                <c:pt idx="5237">
                  <c:v>0.90364226019708138</c:v>
                </c:pt>
                <c:pt idx="5238">
                  <c:v>0.90357989272795292</c:v>
                </c:pt>
                <c:pt idx="5239">
                  <c:v>0.90351752525882478</c:v>
                </c:pt>
                <c:pt idx="5240">
                  <c:v>0.90345515778969687</c:v>
                </c:pt>
                <c:pt idx="5241">
                  <c:v>0.90339279032056852</c:v>
                </c:pt>
                <c:pt idx="5242">
                  <c:v>0.90339279032056852</c:v>
                </c:pt>
                <c:pt idx="5243">
                  <c:v>0.90339279032056852</c:v>
                </c:pt>
                <c:pt idx="5244">
                  <c:v>0.9033304228514405</c:v>
                </c:pt>
                <c:pt idx="5245">
                  <c:v>0.9033304228514405</c:v>
                </c:pt>
                <c:pt idx="5246">
                  <c:v>0.9033304228514405</c:v>
                </c:pt>
                <c:pt idx="5247">
                  <c:v>0.9033304228514405</c:v>
                </c:pt>
                <c:pt idx="5248">
                  <c:v>0.90326805538231258</c:v>
                </c:pt>
                <c:pt idx="5249">
                  <c:v>0.90326805538231258</c:v>
                </c:pt>
                <c:pt idx="5250">
                  <c:v>0.90326805538231258</c:v>
                </c:pt>
                <c:pt idx="5251">
                  <c:v>0.90326805538231258</c:v>
                </c:pt>
                <c:pt idx="5252">
                  <c:v>0.90320568791318478</c:v>
                </c:pt>
                <c:pt idx="5253">
                  <c:v>0.90320568791318478</c:v>
                </c:pt>
                <c:pt idx="5254">
                  <c:v>0.90320568791318478</c:v>
                </c:pt>
                <c:pt idx="5255">
                  <c:v>0.90314332044405643</c:v>
                </c:pt>
                <c:pt idx="5256">
                  <c:v>0.90314332044405643</c:v>
                </c:pt>
                <c:pt idx="5257">
                  <c:v>0.90314332044405643</c:v>
                </c:pt>
                <c:pt idx="5258">
                  <c:v>0.90314332044405643</c:v>
                </c:pt>
                <c:pt idx="5259">
                  <c:v>0.9030809529749283</c:v>
                </c:pt>
                <c:pt idx="5260">
                  <c:v>0.9030809529749283</c:v>
                </c:pt>
                <c:pt idx="5261">
                  <c:v>0.9030809529749283</c:v>
                </c:pt>
                <c:pt idx="5262">
                  <c:v>0.9030809529749283</c:v>
                </c:pt>
                <c:pt idx="5263">
                  <c:v>0.9030809529749283</c:v>
                </c:pt>
                <c:pt idx="5264">
                  <c:v>0.9030809529749283</c:v>
                </c:pt>
                <c:pt idx="5265">
                  <c:v>0.90301858550580016</c:v>
                </c:pt>
                <c:pt idx="5266">
                  <c:v>0.90301858550580016</c:v>
                </c:pt>
                <c:pt idx="5267">
                  <c:v>0.90301858550580016</c:v>
                </c:pt>
                <c:pt idx="5268">
                  <c:v>0.90301858550580016</c:v>
                </c:pt>
                <c:pt idx="5269">
                  <c:v>0.90295621803667203</c:v>
                </c:pt>
                <c:pt idx="5270">
                  <c:v>0.90295621803667203</c:v>
                </c:pt>
                <c:pt idx="5271">
                  <c:v>0.90295621803667203</c:v>
                </c:pt>
                <c:pt idx="5272">
                  <c:v>0.90295621803667203</c:v>
                </c:pt>
                <c:pt idx="5273">
                  <c:v>0.90289385056754423</c:v>
                </c:pt>
                <c:pt idx="5274">
                  <c:v>0.90289385056754423</c:v>
                </c:pt>
                <c:pt idx="5275">
                  <c:v>0.9028314830984161</c:v>
                </c:pt>
                <c:pt idx="5276">
                  <c:v>0.9028314830984161</c:v>
                </c:pt>
                <c:pt idx="5277">
                  <c:v>0.90276911562928774</c:v>
                </c:pt>
                <c:pt idx="5278">
                  <c:v>0.90276911562928774</c:v>
                </c:pt>
                <c:pt idx="5279">
                  <c:v>0.90276911562928774</c:v>
                </c:pt>
                <c:pt idx="5280">
                  <c:v>0.90276911562928774</c:v>
                </c:pt>
                <c:pt idx="5281">
                  <c:v>0.90276911562928774</c:v>
                </c:pt>
                <c:pt idx="5282">
                  <c:v>0.90276911562928774</c:v>
                </c:pt>
                <c:pt idx="5283">
                  <c:v>0.90276911562928774</c:v>
                </c:pt>
                <c:pt idx="5284">
                  <c:v>0.90276911562928774</c:v>
                </c:pt>
                <c:pt idx="5285">
                  <c:v>0.9027067481601595</c:v>
                </c:pt>
                <c:pt idx="5286">
                  <c:v>0.9027067481601595</c:v>
                </c:pt>
                <c:pt idx="5287">
                  <c:v>0.9027067481601595</c:v>
                </c:pt>
                <c:pt idx="5288">
                  <c:v>0.9026443806910317</c:v>
                </c:pt>
                <c:pt idx="5289">
                  <c:v>0.9026443806910317</c:v>
                </c:pt>
                <c:pt idx="5290">
                  <c:v>0.90258201322190346</c:v>
                </c:pt>
                <c:pt idx="5291">
                  <c:v>0.90258201322190346</c:v>
                </c:pt>
                <c:pt idx="5292">
                  <c:v>0.9025196457527751</c:v>
                </c:pt>
                <c:pt idx="5293">
                  <c:v>0.9025196457527751</c:v>
                </c:pt>
                <c:pt idx="5294">
                  <c:v>0.9024572782836473</c:v>
                </c:pt>
                <c:pt idx="5295">
                  <c:v>0.90239491081451939</c:v>
                </c:pt>
                <c:pt idx="5296">
                  <c:v>0.90233254334539081</c:v>
                </c:pt>
                <c:pt idx="5297">
                  <c:v>0.90233254334539081</c:v>
                </c:pt>
                <c:pt idx="5298">
                  <c:v>0.90233254334539081</c:v>
                </c:pt>
                <c:pt idx="5299">
                  <c:v>0.90227017587626246</c:v>
                </c:pt>
                <c:pt idx="5300">
                  <c:v>0.90227017587626246</c:v>
                </c:pt>
                <c:pt idx="5301">
                  <c:v>0.90220780840713488</c:v>
                </c:pt>
                <c:pt idx="5302">
                  <c:v>0.90220780840713488</c:v>
                </c:pt>
                <c:pt idx="5303">
                  <c:v>0.90220780840713488</c:v>
                </c:pt>
                <c:pt idx="5304">
                  <c:v>0.90214544093800675</c:v>
                </c:pt>
                <c:pt idx="5305">
                  <c:v>0.90208307346887884</c:v>
                </c:pt>
                <c:pt idx="5306">
                  <c:v>0.90202070599975048</c:v>
                </c:pt>
                <c:pt idx="5307">
                  <c:v>0.90202070599975048</c:v>
                </c:pt>
                <c:pt idx="5308">
                  <c:v>0.90202070599975048</c:v>
                </c:pt>
                <c:pt idx="5309">
                  <c:v>0.90195833853062268</c:v>
                </c:pt>
                <c:pt idx="5310">
                  <c:v>0.90195833853062268</c:v>
                </c:pt>
                <c:pt idx="5311">
                  <c:v>0.90195833853062268</c:v>
                </c:pt>
                <c:pt idx="5312">
                  <c:v>0.90195833853062268</c:v>
                </c:pt>
                <c:pt idx="5313">
                  <c:v>0.90189597106149455</c:v>
                </c:pt>
                <c:pt idx="5314">
                  <c:v>0.90189597106149455</c:v>
                </c:pt>
                <c:pt idx="5315">
                  <c:v>0.90189597106149455</c:v>
                </c:pt>
                <c:pt idx="5316">
                  <c:v>0.90189597106149455</c:v>
                </c:pt>
                <c:pt idx="5317">
                  <c:v>0.90189597106149455</c:v>
                </c:pt>
                <c:pt idx="5318">
                  <c:v>0.90189597106149455</c:v>
                </c:pt>
                <c:pt idx="5319">
                  <c:v>0.90189597106149455</c:v>
                </c:pt>
                <c:pt idx="5320">
                  <c:v>0.90189597106149455</c:v>
                </c:pt>
                <c:pt idx="5321">
                  <c:v>0.90189597106149455</c:v>
                </c:pt>
                <c:pt idx="5322">
                  <c:v>0.90189597106149455</c:v>
                </c:pt>
                <c:pt idx="5323">
                  <c:v>0.90189597106149455</c:v>
                </c:pt>
                <c:pt idx="5324">
                  <c:v>0.90189597106149455</c:v>
                </c:pt>
                <c:pt idx="5325">
                  <c:v>0.90189597106149455</c:v>
                </c:pt>
                <c:pt idx="5326">
                  <c:v>0.9018336035923662</c:v>
                </c:pt>
                <c:pt idx="5327">
                  <c:v>0.90177123612323862</c:v>
                </c:pt>
                <c:pt idx="5328">
                  <c:v>0.90170886865411026</c:v>
                </c:pt>
                <c:pt idx="5329">
                  <c:v>0.90164650118498191</c:v>
                </c:pt>
                <c:pt idx="5330">
                  <c:v>0.90164650118498191</c:v>
                </c:pt>
                <c:pt idx="5331">
                  <c:v>0.90164650118498191</c:v>
                </c:pt>
                <c:pt idx="5332">
                  <c:v>0.90164650118498191</c:v>
                </c:pt>
                <c:pt idx="5333">
                  <c:v>0.90164650118498191</c:v>
                </c:pt>
                <c:pt idx="5334">
                  <c:v>0.90164650118498191</c:v>
                </c:pt>
                <c:pt idx="5335">
                  <c:v>0.90164650118498191</c:v>
                </c:pt>
                <c:pt idx="5336">
                  <c:v>0.90164650118498191</c:v>
                </c:pt>
                <c:pt idx="5337">
                  <c:v>0.90164650118498191</c:v>
                </c:pt>
                <c:pt idx="5338">
                  <c:v>0.90164650118498191</c:v>
                </c:pt>
                <c:pt idx="5339">
                  <c:v>0.90164650118498191</c:v>
                </c:pt>
                <c:pt idx="5340">
                  <c:v>0.90164650118498191</c:v>
                </c:pt>
                <c:pt idx="5341">
                  <c:v>0.90158413371585355</c:v>
                </c:pt>
                <c:pt idx="5342">
                  <c:v>0.90158413371585355</c:v>
                </c:pt>
                <c:pt idx="5343">
                  <c:v>0.90158413371585355</c:v>
                </c:pt>
                <c:pt idx="5344">
                  <c:v>0.90158413371585355</c:v>
                </c:pt>
                <c:pt idx="5345">
                  <c:v>0.90158413371585355</c:v>
                </c:pt>
                <c:pt idx="5346">
                  <c:v>0.90158413371585355</c:v>
                </c:pt>
                <c:pt idx="5347">
                  <c:v>0.90158413371585355</c:v>
                </c:pt>
                <c:pt idx="5348">
                  <c:v>0.90152176624672553</c:v>
                </c:pt>
                <c:pt idx="5349">
                  <c:v>0.90145939877759751</c:v>
                </c:pt>
                <c:pt idx="5350">
                  <c:v>0.90145939877759751</c:v>
                </c:pt>
                <c:pt idx="5351">
                  <c:v>0.90145939877759751</c:v>
                </c:pt>
                <c:pt idx="5352">
                  <c:v>0.90145939877759751</c:v>
                </c:pt>
                <c:pt idx="5353">
                  <c:v>0.9013970313084696</c:v>
                </c:pt>
                <c:pt idx="5354">
                  <c:v>0.9013970313084696</c:v>
                </c:pt>
                <c:pt idx="5355">
                  <c:v>0.9013970313084696</c:v>
                </c:pt>
                <c:pt idx="5356">
                  <c:v>0.9013970313084696</c:v>
                </c:pt>
                <c:pt idx="5357">
                  <c:v>0.90133466383934113</c:v>
                </c:pt>
                <c:pt idx="5358">
                  <c:v>0.90133466383934113</c:v>
                </c:pt>
                <c:pt idx="5359">
                  <c:v>0.90133466383934113</c:v>
                </c:pt>
                <c:pt idx="5360">
                  <c:v>0.90127229637021333</c:v>
                </c:pt>
                <c:pt idx="5361">
                  <c:v>0.90127229637021333</c:v>
                </c:pt>
                <c:pt idx="5362">
                  <c:v>0.9012099289010852</c:v>
                </c:pt>
                <c:pt idx="5363">
                  <c:v>0.9012099289010852</c:v>
                </c:pt>
                <c:pt idx="5364">
                  <c:v>0.9012099289010852</c:v>
                </c:pt>
                <c:pt idx="5365">
                  <c:v>0.90114756143195685</c:v>
                </c:pt>
                <c:pt idx="5366">
                  <c:v>0.90108519396282882</c:v>
                </c:pt>
                <c:pt idx="5367">
                  <c:v>0.90102282649370113</c:v>
                </c:pt>
                <c:pt idx="5368">
                  <c:v>0.900960459024573</c:v>
                </c:pt>
                <c:pt idx="5369">
                  <c:v>0.900960459024573</c:v>
                </c:pt>
                <c:pt idx="5370">
                  <c:v>0.900960459024573</c:v>
                </c:pt>
                <c:pt idx="5371">
                  <c:v>0.90089809155544465</c:v>
                </c:pt>
                <c:pt idx="5372">
                  <c:v>0.90083572408631651</c:v>
                </c:pt>
                <c:pt idx="5373">
                  <c:v>0.90077335661718883</c:v>
                </c:pt>
                <c:pt idx="5374">
                  <c:v>0.90077335661718883</c:v>
                </c:pt>
                <c:pt idx="5375">
                  <c:v>0.90071098914806036</c:v>
                </c:pt>
                <c:pt idx="5376">
                  <c:v>0.90071098914806036</c:v>
                </c:pt>
                <c:pt idx="5377">
                  <c:v>0.90064862167893245</c:v>
                </c:pt>
                <c:pt idx="5378">
                  <c:v>0.90064862167893245</c:v>
                </c:pt>
                <c:pt idx="5379">
                  <c:v>0.9005862542098042</c:v>
                </c:pt>
                <c:pt idx="5380">
                  <c:v>0.9005862542098042</c:v>
                </c:pt>
                <c:pt idx="5381">
                  <c:v>0.90052388674067607</c:v>
                </c:pt>
                <c:pt idx="5382">
                  <c:v>0.90052388674067607</c:v>
                </c:pt>
                <c:pt idx="5383">
                  <c:v>0.90052388674067607</c:v>
                </c:pt>
                <c:pt idx="5384">
                  <c:v>0.90052388674067607</c:v>
                </c:pt>
                <c:pt idx="5385">
                  <c:v>0.90052388674067607</c:v>
                </c:pt>
                <c:pt idx="5386">
                  <c:v>0.90046151927154772</c:v>
                </c:pt>
                <c:pt idx="5387">
                  <c:v>0.90046151927154772</c:v>
                </c:pt>
                <c:pt idx="5388">
                  <c:v>0.90046151927154772</c:v>
                </c:pt>
                <c:pt idx="5389">
                  <c:v>0.90046151927154772</c:v>
                </c:pt>
                <c:pt idx="5390">
                  <c:v>0.90039915180241969</c:v>
                </c:pt>
                <c:pt idx="5391">
                  <c:v>0.90039915180241969</c:v>
                </c:pt>
                <c:pt idx="5392">
                  <c:v>0.90039915180241969</c:v>
                </c:pt>
                <c:pt idx="5393">
                  <c:v>0.90039915180241969</c:v>
                </c:pt>
                <c:pt idx="5394">
                  <c:v>0.90033678433329156</c:v>
                </c:pt>
                <c:pt idx="5395">
                  <c:v>0.90027441686416365</c:v>
                </c:pt>
                <c:pt idx="5396">
                  <c:v>0.9002120493950353</c:v>
                </c:pt>
                <c:pt idx="5397">
                  <c:v>0.90014968192590739</c:v>
                </c:pt>
                <c:pt idx="5398">
                  <c:v>0.90014968192590739</c:v>
                </c:pt>
                <c:pt idx="5399">
                  <c:v>0.90014968192590739</c:v>
                </c:pt>
                <c:pt idx="5400">
                  <c:v>0.90014968192590739</c:v>
                </c:pt>
                <c:pt idx="5401">
                  <c:v>0.90008731445677959</c:v>
                </c:pt>
                <c:pt idx="5402">
                  <c:v>0.90008731445677959</c:v>
                </c:pt>
                <c:pt idx="5403">
                  <c:v>0.90008731445677959</c:v>
                </c:pt>
                <c:pt idx="5404">
                  <c:v>0.90002494698765101</c:v>
                </c:pt>
                <c:pt idx="5405">
                  <c:v>0.89996257951852332</c:v>
                </c:pt>
                <c:pt idx="5406">
                  <c:v>0.89996257951852332</c:v>
                </c:pt>
                <c:pt idx="5407">
                  <c:v>0.89990021204939574</c:v>
                </c:pt>
                <c:pt idx="5408">
                  <c:v>0.89990021204939574</c:v>
                </c:pt>
                <c:pt idx="5409">
                  <c:v>0.89990021204939574</c:v>
                </c:pt>
                <c:pt idx="5410">
                  <c:v>0.89990021204939574</c:v>
                </c:pt>
                <c:pt idx="5411">
                  <c:v>0.89990021204939574</c:v>
                </c:pt>
                <c:pt idx="5412">
                  <c:v>0.89983784458026694</c:v>
                </c:pt>
                <c:pt idx="5413">
                  <c:v>0.89977547711113925</c:v>
                </c:pt>
                <c:pt idx="5414">
                  <c:v>0.89971310964201079</c:v>
                </c:pt>
                <c:pt idx="5415">
                  <c:v>0.8996507421728831</c:v>
                </c:pt>
                <c:pt idx="5416">
                  <c:v>0.8996507421728831</c:v>
                </c:pt>
                <c:pt idx="5417">
                  <c:v>0.8996507421728831</c:v>
                </c:pt>
                <c:pt idx="5418">
                  <c:v>0.89958837470375452</c:v>
                </c:pt>
                <c:pt idx="5419">
                  <c:v>0.89958837470375452</c:v>
                </c:pt>
                <c:pt idx="5420">
                  <c:v>0.89958837470375452</c:v>
                </c:pt>
                <c:pt idx="5421">
                  <c:v>0.89958837470375452</c:v>
                </c:pt>
                <c:pt idx="5422">
                  <c:v>0.89958837470375452</c:v>
                </c:pt>
                <c:pt idx="5423">
                  <c:v>0.89958837470375452</c:v>
                </c:pt>
                <c:pt idx="5424">
                  <c:v>0.89958837470375452</c:v>
                </c:pt>
                <c:pt idx="5425">
                  <c:v>0.89952600723462661</c:v>
                </c:pt>
                <c:pt idx="5426">
                  <c:v>0.89946363976549848</c:v>
                </c:pt>
                <c:pt idx="5427">
                  <c:v>0.89940127229637079</c:v>
                </c:pt>
                <c:pt idx="5428">
                  <c:v>0.89933890482724188</c:v>
                </c:pt>
                <c:pt idx="5429">
                  <c:v>0.89933890482724188</c:v>
                </c:pt>
                <c:pt idx="5430">
                  <c:v>0.89927653735811441</c:v>
                </c:pt>
                <c:pt idx="5431">
                  <c:v>0.89927653735811441</c:v>
                </c:pt>
                <c:pt idx="5432">
                  <c:v>0.89921416988898573</c:v>
                </c:pt>
                <c:pt idx="5433">
                  <c:v>0.89915180241985826</c:v>
                </c:pt>
                <c:pt idx="5434">
                  <c:v>0.89915180241985826</c:v>
                </c:pt>
                <c:pt idx="5435">
                  <c:v>0.8990894349507299</c:v>
                </c:pt>
                <c:pt idx="5436">
                  <c:v>0.89902706748160177</c:v>
                </c:pt>
                <c:pt idx="5437">
                  <c:v>0.89896470001247364</c:v>
                </c:pt>
                <c:pt idx="5438">
                  <c:v>0.89896470001247364</c:v>
                </c:pt>
                <c:pt idx="5439">
                  <c:v>0.89890233254334573</c:v>
                </c:pt>
                <c:pt idx="5440">
                  <c:v>0.89890233254334573</c:v>
                </c:pt>
                <c:pt idx="5441">
                  <c:v>0.89890233254334573</c:v>
                </c:pt>
                <c:pt idx="5442">
                  <c:v>0.89890233254334573</c:v>
                </c:pt>
                <c:pt idx="5443">
                  <c:v>0.89890233254334573</c:v>
                </c:pt>
                <c:pt idx="5444">
                  <c:v>0.89890233254334573</c:v>
                </c:pt>
                <c:pt idx="5445">
                  <c:v>0.89890233254334573</c:v>
                </c:pt>
                <c:pt idx="5446">
                  <c:v>0.89890233254334573</c:v>
                </c:pt>
                <c:pt idx="5447">
                  <c:v>0.89883996507421748</c:v>
                </c:pt>
                <c:pt idx="5448">
                  <c:v>0.89883996507421748</c:v>
                </c:pt>
                <c:pt idx="5449">
                  <c:v>0.89883996507421748</c:v>
                </c:pt>
                <c:pt idx="5450">
                  <c:v>0.89883996507421748</c:v>
                </c:pt>
                <c:pt idx="5451">
                  <c:v>0.89883996507421748</c:v>
                </c:pt>
                <c:pt idx="5452">
                  <c:v>0.89883996507421748</c:v>
                </c:pt>
                <c:pt idx="5453">
                  <c:v>0.89877759760508957</c:v>
                </c:pt>
                <c:pt idx="5454">
                  <c:v>0.89871523013596133</c:v>
                </c:pt>
                <c:pt idx="5455">
                  <c:v>0.89871523013596133</c:v>
                </c:pt>
                <c:pt idx="5456">
                  <c:v>0.89865286266683342</c:v>
                </c:pt>
                <c:pt idx="5457">
                  <c:v>0.89859049519770484</c:v>
                </c:pt>
                <c:pt idx="5458">
                  <c:v>0.89852812772857704</c:v>
                </c:pt>
                <c:pt idx="5459">
                  <c:v>0.89846576025944869</c:v>
                </c:pt>
                <c:pt idx="5460">
                  <c:v>0.89846576025944869</c:v>
                </c:pt>
                <c:pt idx="5461">
                  <c:v>0.89846576025944869</c:v>
                </c:pt>
                <c:pt idx="5462">
                  <c:v>0.89846576025944869</c:v>
                </c:pt>
                <c:pt idx="5463">
                  <c:v>0.89846576025944869</c:v>
                </c:pt>
                <c:pt idx="5464">
                  <c:v>0.89846576025944869</c:v>
                </c:pt>
                <c:pt idx="5465">
                  <c:v>0.89840339279032055</c:v>
                </c:pt>
                <c:pt idx="5466">
                  <c:v>0.89834102532119275</c:v>
                </c:pt>
                <c:pt idx="5467">
                  <c:v>0.89827865785206462</c:v>
                </c:pt>
                <c:pt idx="5468">
                  <c:v>0.89827865785206462</c:v>
                </c:pt>
                <c:pt idx="5469">
                  <c:v>0.89827865785206462</c:v>
                </c:pt>
                <c:pt idx="5470">
                  <c:v>0.89821629038293627</c:v>
                </c:pt>
                <c:pt idx="5471">
                  <c:v>0.89821629038293627</c:v>
                </c:pt>
                <c:pt idx="5472">
                  <c:v>0.89821629038293627</c:v>
                </c:pt>
                <c:pt idx="5473">
                  <c:v>0.89815392291380836</c:v>
                </c:pt>
                <c:pt idx="5474">
                  <c:v>0.89815392291380836</c:v>
                </c:pt>
                <c:pt idx="5475">
                  <c:v>0.89815392291380836</c:v>
                </c:pt>
                <c:pt idx="5476">
                  <c:v>0.89815392291380836</c:v>
                </c:pt>
                <c:pt idx="5477">
                  <c:v>0.89815392291380836</c:v>
                </c:pt>
                <c:pt idx="5478">
                  <c:v>0.89809155544468044</c:v>
                </c:pt>
                <c:pt idx="5479">
                  <c:v>0.89809155544468044</c:v>
                </c:pt>
                <c:pt idx="5480">
                  <c:v>0.89809155544468044</c:v>
                </c:pt>
                <c:pt idx="5481">
                  <c:v>0.89809155544468044</c:v>
                </c:pt>
                <c:pt idx="5482">
                  <c:v>0.89809155544468044</c:v>
                </c:pt>
                <c:pt idx="5483">
                  <c:v>0.8980291879755522</c:v>
                </c:pt>
                <c:pt idx="5484">
                  <c:v>0.8980291879755522</c:v>
                </c:pt>
                <c:pt idx="5485">
                  <c:v>0.8980291879755522</c:v>
                </c:pt>
                <c:pt idx="5486">
                  <c:v>0.8980291879755522</c:v>
                </c:pt>
                <c:pt idx="5487">
                  <c:v>0.89796682050642385</c:v>
                </c:pt>
                <c:pt idx="5488">
                  <c:v>0.89796682050642385</c:v>
                </c:pt>
                <c:pt idx="5489">
                  <c:v>0.89796682050642385</c:v>
                </c:pt>
                <c:pt idx="5490">
                  <c:v>0.89796682050642385</c:v>
                </c:pt>
                <c:pt idx="5491">
                  <c:v>0.89790445303729594</c:v>
                </c:pt>
                <c:pt idx="5492">
                  <c:v>0.89784208556816791</c:v>
                </c:pt>
                <c:pt idx="5493">
                  <c:v>0.89784208556816791</c:v>
                </c:pt>
                <c:pt idx="5494">
                  <c:v>0.89784208556816791</c:v>
                </c:pt>
                <c:pt idx="5495">
                  <c:v>0.89777971809904011</c:v>
                </c:pt>
                <c:pt idx="5496">
                  <c:v>0.89777971809904011</c:v>
                </c:pt>
                <c:pt idx="5497">
                  <c:v>0.89771735062991165</c:v>
                </c:pt>
                <c:pt idx="5498">
                  <c:v>0.89771735062991165</c:v>
                </c:pt>
                <c:pt idx="5499">
                  <c:v>0.89771735062991165</c:v>
                </c:pt>
                <c:pt idx="5500">
                  <c:v>0.89765498316078374</c:v>
                </c:pt>
                <c:pt idx="5501">
                  <c:v>0.89765498316078374</c:v>
                </c:pt>
                <c:pt idx="5502">
                  <c:v>0.89765498316078374</c:v>
                </c:pt>
                <c:pt idx="5503">
                  <c:v>0.89765498316078374</c:v>
                </c:pt>
                <c:pt idx="5504">
                  <c:v>0.89765498316078374</c:v>
                </c:pt>
                <c:pt idx="5505">
                  <c:v>0.89765498316078374</c:v>
                </c:pt>
                <c:pt idx="5506">
                  <c:v>0.89765498316078374</c:v>
                </c:pt>
                <c:pt idx="5507">
                  <c:v>0.89759261569165549</c:v>
                </c:pt>
                <c:pt idx="5508">
                  <c:v>0.89759261569165549</c:v>
                </c:pt>
                <c:pt idx="5509">
                  <c:v>0.89759261569165549</c:v>
                </c:pt>
                <c:pt idx="5510">
                  <c:v>0.89759261569165549</c:v>
                </c:pt>
                <c:pt idx="5511">
                  <c:v>0.89753024822252714</c:v>
                </c:pt>
                <c:pt idx="5512">
                  <c:v>0.89753024822252714</c:v>
                </c:pt>
                <c:pt idx="5513">
                  <c:v>0.89753024822252714</c:v>
                </c:pt>
                <c:pt idx="5514">
                  <c:v>0.89753024822252714</c:v>
                </c:pt>
                <c:pt idx="5515">
                  <c:v>0.89746788075339901</c:v>
                </c:pt>
                <c:pt idx="5516">
                  <c:v>0.89746788075339901</c:v>
                </c:pt>
                <c:pt idx="5517">
                  <c:v>0.89746788075339901</c:v>
                </c:pt>
                <c:pt idx="5518">
                  <c:v>0.89740551328427132</c:v>
                </c:pt>
                <c:pt idx="5519">
                  <c:v>0.89734314581514263</c:v>
                </c:pt>
                <c:pt idx="5520">
                  <c:v>0.89734314581514263</c:v>
                </c:pt>
                <c:pt idx="5521">
                  <c:v>0.89734314581514263</c:v>
                </c:pt>
                <c:pt idx="5522">
                  <c:v>0.89728077834601472</c:v>
                </c:pt>
                <c:pt idx="5523">
                  <c:v>0.89728077834601472</c:v>
                </c:pt>
                <c:pt idx="5524">
                  <c:v>0.89728077834601472</c:v>
                </c:pt>
                <c:pt idx="5525">
                  <c:v>0.89728077834601472</c:v>
                </c:pt>
                <c:pt idx="5526">
                  <c:v>0.89721841087688692</c:v>
                </c:pt>
                <c:pt idx="5527">
                  <c:v>0.89715604340775867</c:v>
                </c:pt>
                <c:pt idx="5528">
                  <c:v>0.89709367593863065</c:v>
                </c:pt>
                <c:pt idx="5529">
                  <c:v>0.89709367593863065</c:v>
                </c:pt>
                <c:pt idx="5530">
                  <c:v>0.89709367593863065</c:v>
                </c:pt>
                <c:pt idx="5531">
                  <c:v>0.89709367593863065</c:v>
                </c:pt>
                <c:pt idx="5532">
                  <c:v>0.89703130846950274</c:v>
                </c:pt>
                <c:pt idx="5533">
                  <c:v>0.89696894100037439</c:v>
                </c:pt>
                <c:pt idx="5534">
                  <c:v>0.89690657353124614</c:v>
                </c:pt>
                <c:pt idx="5535">
                  <c:v>0.89684420606211845</c:v>
                </c:pt>
                <c:pt idx="5536">
                  <c:v>0.89678183859299032</c:v>
                </c:pt>
                <c:pt idx="5537">
                  <c:v>0.89678183859299032</c:v>
                </c:pt>
                <c:pt idx="5538">
                  <c:v>0.89671947112386208</c:v>
                </c:pt>
                <c:pt idx="5539">
                  <c:v>0.89671947112386208</c:v>
                </c:pt>
                <c:pt idx="5540">
                  <c:v>0.89671947112386208</c:v>
                </c:pt>
                <c:pt idx="5541">
                  <c:v>0.89665710365473394</c:v>
                </c:pt>
                <c:pt idx="5542">
                  <c:v>0.89659473618560592</c:v>
                </c:pt>
                <c:pt idx="5543">
                  <c:v>0.89659473618560592</c:v>
                </c:pt>
                <c:pt idx="5544">
                  <c:v>0.89653236871647746</c:v>
                </c:pt>
                <c:pt idx="5545">
                  <c:v>0.89647000124734944</c:v>
                </c:pt>
                <c:pt idx="5546">
                  <c:v>0.89640763377822152</c:v>
                </c:pt>
                <c:pt idx="5547">
                  <c:v>0.89634526630909384</c:v>
                </c:pt>
                <c:pt idx="5548">
                  <c:v>0.89634526630909384</c:v>
                </c:pt>
                <c:pt idx="5549">
                  <c:v>0.89634526630909384</c:v>
                </c:pt>
                <c:pt idx="5550">
                  <c:v>0.89634526630909384</c:v>
                </c:pt>
                <c:pt idx="5551">
                  <c:v>0.89634526630909384</c:v>
                </c:pt>
                <c:pt idx="5552">
                  <c:v>0.89634526630909384</c:v>
                </c:pt>
                <c:pt idx="5553">
                  <c:v>0.89634526630909384</c:v>
                </c:pt>
                <c:pt idx="5554">
                  <c:v>0.89628289883996481</c:v>
                </c:pt>
                <c:pt idx="5555">
                  <c:v>0.89628289883996481</c:v>
                </c:pt>
                <c:pt idx="5556">
                  <c:v>0.89622053137083724</c:v>
                </c:pt>
                <c:pt idx="5557">
                  <c:v>0.89622053137083724</c:v>
                </c:pt>
                <c:pt idx="5558">
                  <c:v>0.89622053137083724</c:v>
                </c:pt>
                <c:pt idx="5559">
                  <c:v>0.89622053137083724</c:v>
                </c:pt>
                <c:pt idx="5560">
                  <c:v>0.89615816390170888</c:v>
                </c:pt>
                <c:pt idx="5561">
                  <c:v>0.89615816390170888</c:v>
                </c:pt>
                <c:pt idx="5562">
                  <c:v>0.8960957964325813</c:v>
                </c:pt>
                <c:pt idx="5563">
                  <c:v>0.89603342896345262</c:v>
                </c:pt>
                <c:pt idx="5564">
                  <c:v>0.89603342896345262</c:v>
                </c:pt>
                <c:pt idx="5565">
                  <c:v>0.89603342896345262</c:v>
                </c:pt>
                <c:pt idx="5566">
                  <c:v>0.89603342896345262</c:v>
                </c:pt>
                <c:pt idx="5567">
                  <c:v>0.89603342896345262</c:v>
                </c:pt>
                <c:pt idx="5568">
                  <c:v>0.89597106149432493</c:v>
                </c:pt>
                <c:pt idx="5569">
                  <c:v>0.89597106149432493</c:v>
                </c:pt>
                <c:pt idx="5570">
                  <c:v>0.89597106149432493</c:v>
                </c:pt>
                <c:pt idx="5571">
                  <c:v>0.89597106149432493</c:v>
                </c:pt>
                <c:pt idx="5572">
                  <c:v>0.89597106149432493</c:v>
                </c:pt>
                <c:pt idx="5573">
                  <c:v>0.89590869402519702</c:v>
                </c:pt>
                <c:pt idx="5574">
                  <c:v>0.89584632655606855</c:v>
                </c:pt>
                <c:pt idx="5575">
                  <c:v>0.89584632655606855</c:v>
                </c:pt>
                <c:pt idx="5576">
                  <c:v>0.89578395908694031</c:v>
                </c:pt>
                <c:pt idx="5577">
                  <c:v>0.89572159161781262</c:v>
                </c:pt>
                <c:pt idx="5578">
                  <c:v>0.89572159161781262</c:v>
                </c:pt>
                <c:pt idx="5579">
                  <c:v>0.89572159161781262</c:v>
                </c:pt>
                <c:pt idx="5580">
                  <c:v>0.89572159161781262</c:v>
                </c:pt>
                <c:pt idx="5581">
                  <c:v>0.89572159161781262</c:v>
                </c:pt>
                <c:pt idx="5582">
                  <c:v>0.89572159161781262</c:v>
                </c:pt>
                <c:pt idx="5583">
                  <c:v>0.8956592241486846</c:v>
                </c:pt>
                <c:pt idx="5584">
                  <c:v>0.8956592241486846</c:v>
                </c:pt>
                <c:pt idx="5585">
                  <c:v>0.89559685667955635</c:v>
                </c:pt>
                <c:pt idx="5586">
                  <c:v>0.89553448921042789</c:v>
                </c:pt>
                <c:pt idx="5587">
                  <c:v>0.89553448921042789</c:v>
                </c:pt>
                <c:pt idx="5588">
                  <c:v>0.89553448921042789</c:v>
                </c:pt>
                <c:pt idx="5589">
                  <c:v>0.89553448921042789</c:v>
                </c:pt>
                <c:pt idx="5590">
                  <c:v>0.89547212174129942</c:v>
                </c:pt>
                <c:pt idx="5591">
                  <c:v>0.89540975427217184</c:v>
                </c:pt>
                <c:pt idx="5592">
                  <c:v>0.89540975427217184</c:v>
                </c:pt>
                <c:pt idx="5593">
                  <c:v>0.89540975427217184</c:v>
                </c:pt>
                <c:pt idx="5594">
                  <c:v>0.89540975427217184</c:v>
                </c:pt>
                <c:pt idx="5595">
                  <c:v>0.8953473868030436</c:v>
                </c:pt>
                <c:pt idx="5596">
                  <c:v>0.8953473868030436</c:v>
                </c:pt>
                <c:pt idx="5597">
                  <c:v>0.8952850193339158</c:v>
                </c:pt>
                <c:pt idx="5598">
                  <c:v>0.89522265186478756</c:v>
                </c:pt>
                <c:pt idx="5599">
                  <c:v>0.89522265186478756</c:v>
                </c:pt>
                <c:pt idx="5600">
                  <c:v>0.89522265186478756</c:v>
                </c:pt>
                <c:pt idx="5601">
                  <c:v>0.89522265186478756</c:v>
                </c:pt>
                <c:pt idx="5602">
                  <c:v>0.8951602843956592</c:v>
                </c:pt>
                <c:pt idx="5603">
                  <c:v>0.8951602843956592</c:v>
                </c:pt>
                <c:pt idx="5604">
                  <c:v>0.89509791692653162</c:v>
                </c:pt>
                <c:pt idx="5605">
                  <c:v>0.89503554945740305</c:v>
                </c:pt>
                <c:pt idx="5606">
                  <c:v>0.89497318198827491</c:v>
                </c:pt>
                <c:pt idx="5607">
                  <c:v>0.89491081451914722</c:v>
                </c:pt>
                <c:pt idx="5608">
                  <c:v>0.8948484470500192</c:v>
                </c:pt>
                <c:pt idx="5609">
                  <c:v>0.89478607958089085</c:v>
                </c:pt>
                <c:pt idx="5610">
                  <c:v>0.89472371211176283</c:v>
                </c:pt>
                <c:pt idx="5611">
                  <c:v>0.89472371211176283</c:v>
                </c:pt>
                <c:pt idx="5612">
                  <c:v>0.89472371211176283</c:v>
                </c:pt>
                <c:pt idx="5613">
                  <c:v>0.89472371211176283</c:v>
                </c:pt>
                <c:pt idx="5614">
                  <c:v>0.89472371211176283</c:v>
                </c:pt>
                <c:pt idx="5615">
                  <c:v>0.89472371211176283</c:v>
                </c:pt>
                <c:pt idx="5616">
                  <c:v>0.89472371211176283</c:v>
                </c:pt>
                <c:pt idx="5617">
                  <c:v>0.89466134464263458</c:v>
                </c:pt>
                <c:pt idx="5618">
                  <c:v>0.89466134464263458</c:v>
                </c:pt>
                <c:pt idx="5619">
                  <c:v>0.89459897717350689</c:v>
                </c:pt>
                <c:pt idx="5620">
                  <c:v>0.8945366097043782</c:v>
                </c:pt>
                <c:pt idx="5621">
                  <c:v>0.8945366097043782</c:v>
                </c:pt>
                <c:pt idx="5622">
                  <c:v>0.8945366097043782</c:v>
                </c:pt>
                <c:pt idx="5623">
                  <c:v>0.8945366097043782</c:v>
                </c:pt>
                <c:pt idx="5624">
                  <c:v>0.8945366097043782</c:v>
                </c:pt>
                <c:pt idx="5625">
                  <c:v>0.8945366097043782</c:v>
                </c:pt>
                <c:pt idx="5626">
                  <c:v>0.8945366097043782</c:v>
                </c:pt>
                <c:pt idx="5627">
                  <c:v>0.8945366097043782</c:v>
                </c:pt>
                <c:pt idx="5628">
                  <c:v>0.89447424223525029</c:v>
                </c:pt>
                <c:pt idx="5629">
                  <c:v>0.89447424223525029</c:v>
                </c:pt>
                <c:pt idx="5630">
                  <c:v>0.89447424223525029</c:v>
                </c:pt>
                <c:pt idx="5631">
                  <c:v>0.89447424223525029</c:v>
                </c:pt>
                <c:pt idx="5632">
                  <c:v>0.89441187476612205</c:v>
                </c:pt>
                <c:pt idx="5633">
                  <c:v>0.89434950729699414</c:v>
                </c:pt>
                <c:pt idx="5634">
                  <c:v>0.89428713982786556</c:v>
                </c:pt>
                <c:pt idx="5635">
                  <c:v>0.89428713982786556</c:v>
                </c:pt>
                <c:pt idx="5636">
                  <c:v>0.89422477235873798</c:v>
                </c:pt>
                <c:pt idx="5637">
                  <c:v>0.89422477235873798</c:v>
                </c:pt>
                <c:pt idx="5638">
                  <c:v>0.89422477235873798</c:v>
                </c:pt>
                <c:pt idx="5639">
                  <c:v>0.89422477235873798</c:v>
                </c:pt>
                <c:pt idx="5640">
                  <c:v>0.89416240488960952</c:v>
                </c:pt>
                <c:pt idx="5641">
                  <c:v>0.89410003742048205</c:v>
                </c:pt>
                <c:pt idx="5642">
                  <c:v>0.89410003742048205</c:v>
                </c:pt>
                <c:pt idx="5643">
                  <c:v>0.89403766995135336</c:v>
                </c:pt>
                <c:pt idx="5644">
                  <c:v>0.89397530248222545</c:v>
                </c:pt>
                <c:pt idx="5645">
                  <c:v>0.89397530248222545</c:v>
                </c:pt>
                <c:pt idx="5646">
                  <c:v>0.89397530248222545</c:v>
                </c:pt>
                <c:pt idx="5647">
                  <c:v>0.89397530248222545</c:v>
                </c:pt>
                <c:pt idx="5648">
                  <c:v>0.89391293501309743</c:v>
                </c:pt>
                <c:pt idx="5649">
                  <c:v>0.8938505675439693</c:v>
                </c:pt>
                <c:pt idx="5650">
                  <c:v>0.89378820007484117</c:v>
                </c:pt>
                <c:pt idx="5651">
                  <c:v>0.8937258326057137</c:v>
                </c:pt>
                <c:pt idx="5652">
                  <c:v>0.89366346513658501</c:v>
                </c:pt>
                <c:pt idx="5653">
                  <c:v>0.89366346513658501</c:v>
                </c:pt>
                <c:pt idx="5654">
                  <c:v>0.89366346513658501</c:v>
                </c:pt>
                <c:pt idx="5655">
                  <c:v>0.89366346513658501</c:v>
                </c:pt>
                <c:pt idx="5656">
                  <c:v>0.8936010976674571</c:v>
                </c:pt>
                <c:pt idx="5657">
                  <c:v>0.8936010976674571</c:v>
                </c:pt>
                <c:pt idx="5658">
                  <c:v>0.8936010976674571</c:v>
                </c:pt>
                <c:pt idx="5659">
                  <c:v>0.89353873019832863</c:v>
                </c:pt>
                <c:pt idx="5660">
                  <c:v>0.89353873019832863</c:v>
                </c:pt>
                <c:pt idx="5661">
                  <c:v>0.89353873019832863</c:v>
                </c:pt>
                <c:pt idx="5662">
                  <c:v>0.89347636272920039</c:v>
                </c:pt>
                <c:pt idx="5663">
                  <c:v>0.89347636272920039</c:v>
                </c:pt>
                <c:pt idx="5664">
                  <c:v>0.89341399526007259</c:v>
                </c:pt>
                <c:pt idx="5665">
                  <c:v>0.89341399526007259</c:v>
                </c:pt>
                <c:pt idx="5666">
                  <c:v>0.89341399526007259</c:v>
                </c:pt>
                <c:pt idx="5667">
                  <c:v>0.89335162779094424</c:v>
                </c:pt>
                <c:pt idx="5668">
                  <c:v>0.89335162779094424</c:v>
                </c:pt>
                <c:pt idx="5669">
                  <c:v>0.89335162779094424</c:v>
                </c:pt>
                <c:pt idx="5670">
                  <c:v>0.89328926032181633</c:v>
                </c:pt>
                <c:pt idx="5671">
                  <c:v>0.89328926032181633</c:v>
                </c:pt>
                <c:pt idx="5672">
                  <c:v>0.8932268928526883</c:v>
                </c:pt>
                <c:pt idx="5673">
                  <c:v>0.8932268928526883</c:v>
                </c:pt>
                <c:pt idx="5674">
                  <c:v>0.8932268928526883</c:v>
                </c:pt>
                <c:pt idx="5675">
                  <c:v>0.8932268928526883</c:v>
                </c:pt>
                <c:pt idx="5676">
                  <c:v>0.89316452538355995</c:v>
                </c:pt>
                <c:pt idx="5677">
                  <c:v>0.89316452538355995</c:v>
                </c:pt>
                <c:pt idx="5678">
                  <c:v>0.89316452538355995</c:v>
                </c:pt>
                <c:pt idx="5679">
                  <c:v>0.89310215791443182</c:v>
                </c:pt>
                <c:pt idx="5680">
                  <c:v>0.8930397904453039</c:v>
                </c:pt>
                <c:pt idx="5681">
                  <c:v>0.8930397904453039</c:v>
                </c:pt>
                <c:pt idx="5682">
                  <c:v>0.89297742297617611</c:v>
                </c:pt>
                <c:pt idx="5683">
                  <c:v>0.89297742297617611</c:v>
                </c:pt>
                <c:pt idx="5684">
                  <c:v>0.89291505550704764</c:v>
                </c:pt>
                <c:pt idx="5685">
                  <c:v>0.8928526880379194</c:v>
                </c:pt>
                <c:pt idx="5686">
                  <c:v>0.89279032056879182</c:v>
                </c:pt>
                <c:pt idx="5687">
                  <c:v>0.89279032056879182</c:v>
                </c:pt>
                <c:pt idx="5688">
                  <c:v>0.89272795309966346</c:v>
                </c:pt>
                <c:pt idx="5689">
                  <c:v>0.89272795309966346</c:v>
                </c:pt>
                <c:pt idx="5690">
                  <c:v>0.89272795309966346</c:v>
                </c:pt>
                <c:pt idx="5691">
                  <c:v>0.89266558563053533</c:v>
                </c:pt>
                <c:pt idx="5692">
                  <c:v>0.89260321816140742</c:v>
                </c:pt>
                <c:pt idx="5693">
                  <c:v>0.89260321816140742</c:v>
                </c:pt>
                <c:pt idx="5694">
                  <c:v>0.89260321816140742</c:v>
                </c:pt>
                <c:pt idx="5695">
                  <c:v>0.89254085069227929</c:v>
                </c:pt>
                <c:pt idx="5696">
                  <c:v>0.89254085069227929</c:v>
                </c:pt>
                <c:pt idx="5697">
                  <c:v>0.89254085069227929</c:v>
                </c:pt>
                <c:pt idx="5698">
                  <c:v>0.89247848322315104</c:v>
                </c:pt>
                <c:pt idx="5699">
                  <c:v>0.89247848322315104</c:v>
                </c:pt>
                <c:pt idx="5700">
                  <c:v>0.89241611575402258</c:v>
                </c:pt>
                <c:pt idx="5701">
                  <c:v>0.89235374828489478</c:v>
                </c:pt>
                <c:pt idx="5702">
                  <c:v>0.89229138081576653</c:v>
                </c:pt>
                <c:pt idx="5703">
                  <c:v>0.89229138081576653</c:v>
                </c:pt>
                <c:pt idx="5704">
                  <c:v>0.89222901334663873</c:v>
                </c:pt>
                <c:pt idx="5705">
                  <c:v>0.89222901334663873</c:v>
                </c:pt>
                <c:pt idx="5706">
                  <c:v>0.89216664587751027</c:v>
                </c:pt>
                <c:pt idx="5707">
                  <c:v>0.89216664587751027</c:v>
                </c:pt>
                <c:pt idx="5708">
                  <c:v>0.89210427840838269</c:v>
                </c:pt>
                <c:pt idx="5709">
                  <c:v>0.89210427840838269</c:v>
                </c:pt>
                <c:pt idx="5710">
                  <c:v>0.89210427840838269</c:v>
                </c:pt>
                <c:pt idx="5711">
                  <c:v>0.89204191093925433</c:v>
                </c:pt>
                <c:pt idx="5712">
                  <c:v>0.89197954347012642</c:v>
                </c:pt>
                <c:pt idx="5713">
                  <c:v>0.89197954347012642</c:v>
                </c:pt>
                <c:pt idx="5714">
                  <c:v>0.89197954347012642</c:v>
                </c:pt>
                <c:pt idx="5715">
                  <c:v>0.89197954347012642</c:v>
                </c:pt>
                <c:pt idx="5716">
                  <c:v>0.89197954347012642</c:v>
                </c:pt>
                <c:pt idx="5717">
                  <c:v>0.89197954347012642</c:v>
                </c:pt>
                <c:pt idx="5718">
                  <c:v>0.89197954347012642</c:v>
                </c:pt>
                <c:pt idx="5719">
                  <c:v>0.89197954347012642</c:v>
                </c:pt>
                <c:pt idx="5720">
                  <c:v>0.89197954347012642</c:v>
                </c:pt>
                <c:pt idx="5721">
                  <c:v>0.89197954347012642</c:v>
                </c:pt>
                <c:pt idx="5722">
                  <c:v>0.89191717600099785</c:v>
                </c:pt>
                <c:pt idx="5723">
                  <c:v>0.89185480853187005</c:v>
                </c:pt>
                <c:pt idx="5724">
                  <c:v>0.89185480853187005</c:v>
                </c:pt>
                <c:pt idx="5725">
                  <c:v>0.89179244106274169</c:v>
                </c:pt>
                <c:pt idx="5726">
                  <c:v>0.89173007359361411</c:v>
                </c:pt>
                <c:pt idx="5727">
                  <c:v>0.89166770612448576</c:v>
                </c:pt>
                <c:pt idx="5728">
                  <c:v>0.89160533865535774</c:v>
                </c:pt>
                <c:pt idx="5729">
                  <c:v>0.89154297118622927</c:v>
                </c:pt>
                <c:pt idx="5730">
                  <c:v>0.89148060371710114</c:v>
                </c:pt>
                <c:pt idx="5731">
                  <c:v>0.89148060371710114</c:v>
                </c:pt>
                <c:pt idx="5732">
                  <c:v>0.89148060371710114</c:v>
                </c:pt>
                <c:pt idx="5733">
                  <c:v>0.89148060371710114</c:v>
                </c:pt>
                <c:pt idx="5734">
                  <c:v>0.89148060371710114</c:v>
                </c:pt>
                <c:pt idx="5735">
                  <c:v>0.89141823624797323</c:v>
                </c:pt>
                <c:pt idx="5736">
                  <c:v>0.89141823624797323</c:v>
                </c:pt>
                <c:pt idx="5737">
                  <c:v>0.89141823624797323</c:v>
                </c:pt>
                <c:pt idx="5738">
                  <c:v>0.89141823624797323</c:v>
                </c:pt>
                <c:pt idx="5739">
                  <c:v>0.89141823624797323</c:v>
                </c:pt>
                <c:pt idx="5740">
                  <c:v>0.89135586877884521</c:v>
                </c:pt>
                <c:pt idx="5741">
                  <c:v>0.89135586877884521</c:v>
                </c:pt>
                <c:pt idx="5742">
                  <c:v>0.89129350130971685</c:v>
                </c:pt>
                <c:pt idx="5743">
                  <c:v>0.89129350130971685</c:v>
                </c:pt>
                <c:pt idx="5744">
                  <c:v>0.89129350130971685</c:v>
                </c:pt>
                <c:pt idx="5745">
                  <c:v>0.89129350130971685</c:v>
                </c:pt>
                <c:pt idx="5746">
                  <c:v>0.89123113384058894</c:v>
                </c:pt>
                <c:pt idx="5747">
                  <c:v>0.89123113384058894</c:v>
                </c:pt>
                <c:pt idx="5748">
                  <c:v>0.89123113384058894</c:v>
                </c:pt>
                <c:pt idx="5749">
                  <c:v>0.8911687663714607</c:v>
                </c:pt>
                <c:pt idx="5750">
                  <c:v>0.89110639890233256</c:v>
                </c:pt>
                <c:pt idx="5751">
                  <c:v>0.89104403143320476</c:v>
                </c:pt>
                <c:pt idx="5752">
                  <c:v>0.89098166396407674</c:v>
                </c:pt>
                <c:pt idx="5753">
                  <c:v>0.89098166396407674</c:v>
                </c:pt>
                <c:pt idx="5754">
                  <c:v>0.89091929649494872</c:v>
                </c:pt>
                <c:pt idx="5755">
                  <c:v>0.89085692902582014</c:v>
                </c:pt>
                <c:pt idx="5756">
                  <c:v>0.89085692902582014</c:v>
                </c:pt>
                <c:pt idx="5757">
                  <c:v>0.89085692902582014</c:v>
                </c:pt>
                <c:pt idx="5758">
                  <c:v>0.89085692902582014</c:v>
                </c:pt>
                <c:pt idx="5759">
                  <c:v>0.89079456155669223</c:v>
                </c:pt>
                <c:pt idx="5760">
                  <c:v>0.89079456155669223</c:v>
                </c:pt>
                <c:pt idx="5761">
                  <c:v>0.89073219408756388</c:v>
                </c:pt>
                <c:pt idx="5762">
                  <c:v>0.89073219408756388</c:v>
                </c:pt>
                <c:pt idx="5763">
                  <c:v>0.89066982661843652</c:v>
                </c:pt>
                <c:pt idx="5764">
                  <c:v>0.89066982661843652</c:v>
                </c:pt>
                <c:pt idx="5765">
                  <c:v>0.89066982661843652</c:v>
                </c:pt>
                <c:pt idx="5766">
                  <c:v>0.89066982661843652</c:v>
                </c:pt>
                <c:pt idx="5767">
                  <c:v>0.89066982661843652</c:v>
                </c:pt>
                <c:pt idx="5768">
                  <c:v>0.89066982661843652</c:v>
                </c:pt>
                <c:pt idx="5769">
                  <c:v>0.89060745914930795</c:v>
                </c:pt>
                <c:pt idx="5770">
                  <c:v>0.89060745914930795</c:v>
                </c:pt>
                <c:pt idx="5771">
                  <c:v>0.89060745914930795</c:v>
                </c:pt>
                <c:pt idx="5772">
                  <c:v>0.89060745914930795</c:v>
                </c:pt>
                <c:pt idx="5773">
                  <c:v>0.89054509168018015</c:v>
                </c:pt>
                <c:pt idx="5774">
                  <c:v>0.89054509168018015</c:v>
                </c:pt>
                <c:pt idx="5775">
                  <c:v>0.89054509168018015</c:v>
                </c:pt>
                <c:pt idx="5776">
                  <c:v>0.89054509168018015</c:v>
                </c:pt>
                <c:pt idx="5777">
                  <c:v>0.89054509168018015</c:v>
                </c:pt>
                <c:pt idx="5778">
                  <c:v>0.89048272421105157</c:v>
                </c:pt>
                <c:pt idx="5779">
                  <c:v>0.89042035674192344</c:v>
                </c:pt>
                <c:pt idx="5780">
                  <c:v>0.89042035674192344</c:v>
                </c:pt>
                <c:pt idx="5781">
                  <c:v>0.8903579892727953</c:v>
                </c:pt>
                <c:pt idx="5782">
                  <c:v>0.8903579892727953</c:v>
                </c:pt>
                <c:pt idx="5783">
                  <c:v>0.8903579892727953</c:v>
                </c:pt>
                <c:pt idx="5784">
                  <c:v>0.8903579892727953</c:v>
                </c:pt>
                <c:pt idx="5785">
                  <c:v>0.8903579892727953</c:v>
                </c:pt>
                <c:pt idx="5786">
                  <c:v>0.8903579892727953</c:v>
                </c:pt>
                <c:pt idx="5787">
                  <c:v>0.89029562180366739</c:v>
                </c:pt>
                <c:pt idx="5788">
                  <c:v>0.89023325433453948</c:v>
                </c:pt>
                <c:pt idx="5789">
                  <c:v>0.89023325433453948</c:v>
                </c:pt>
                <c:pt idx="5790">
                  <c:v>0.89017088686541124</c:v>
                </c:pt>
                <c:pt idx="5791">
                  <c:v>0.8901085193962831</c:v>
                </c:pt>
                <c:pt idx="5792">
                  <c:v>0.89004615192715453</c:v>
                </c:pt>
                <c:pt idx="5793">
                  <c:v>0.88998378445802673</c:v>
                </c:pt>
                <c:pt idx="5794">
                  <c:v>0.88998378445802673</c:v>
                </c:pt>
                <c:pt idx="5795">
                  <c:v>0.88998378445802673</c:v>
                </c:pt>
                <c:pt idx="5796">
                  <c:v>0.88992141698889937</c:v>
                </c:pt>
                <c:pt idx="5797">
                  <c:v>0.88992141698889937</c:v>
                </c:pt>
                <c:pt idx="5798">
                  <c:v>0.88992141698889937</c:v>
                </c:pt>
                <c:pt idx="5799">
                  <c:v>0.88992141698889937</c:v>
                </c:pt>
                <c:pt idx="5800">
                  <c:v>0.88985904951977102</c:v>
                </c:pt>
                <c:pt idx="5801">
                  <c:v>0.88979668205064266</c:v>
                </c:pt>
                <c:pt idx="5802">
                  <c:v>0.88979668205064266</c:v>
                </c:pt>
                <c:pt idx="5803">
                  <c:v>0.88973431458151475</c:v>
                </c:pt>
                <c:pt idx="5804">
                  <c:v>0.88973431458151475</c:v>
                </c:pt>
                <c:pt idx="5805">
                  <c:v>0.88973431458151475</c:v>
                </c:pt>
                <c:pt idx="5806">
                  <c:v>0.88967194711238662</c:v>
                </c:pt>
                <c:pt idx="5807">
                  <c:v>0.88967194711238662</c:v>
                </c:pt>
                <c:pt idx="5808">
                  <c:v>0.88967194711238662</c:v>
                </c:pt>
                <c:pt idx="5809">
                  <c:v>0.88960957964325826</c:v>
                </c:pt>
                <c:pt idx="5810">
                  <c:v>0.88960957964325826</c:v>
                </c:pt>
                <c:pt idx="5811">
                  <c:v>0.88954721217413046</c:v>
                </c:pt>
                <c:pt idx="5812">
                  <c:v>0.88954721217413046</c:v>
                </c:pt>
                <c:pt idx="5813">
                  <c:v>0.88954721217413046</c:v>
                </c:pt>
                <c:pt idx="5814">
                  <c:v>0.88954721217413046</c:v>
                </c:pt>
                <c:pt idx="5815">
                  <c:v>0.88954721217413046</c:v>
                </c:pt>
                <c:pt idx="5816">
                  <c:v>0.88954721217413046</c:v>
                </c:pt>
                <c:pt idx="5817">
                  <c:v>0.88954721217413046</c:v>
                </c:pt>
                <c:pt idx="5818">
                  <c:v>0.88948484470500189</c:v>
                </c:pt>
                <c:pt idx="5819">
                  <c:v>0.88948484470500189</c:v>
                </c:pt>
                <c:pt idx="5820">
                  <c:v>0.88942247723587409</c:v>
                </c:pt>
                <c:pt idx="5821">
                  <c:v>0.88936010976674529</c:v>
                </c:pt>
                <c:pt idx="5822">
                  <c:v>0.88936010976674529</c:v>
                </c:pt>
                <c:pt idx="5823">
                  <c:v>0.8892977422976176</c:v>
                </c:pt>
                <c:pt idx="5824">
                  <c:v>0.8892977422976176</c:v>
                </c:pt>
                <c:pt idx="5825">
                  <c:v>0.8892977422976176</c:v>
                </c:pt>
                <c:pt idx="5826">
                  <c:v>0.8892353748284898</c:v>
                </c:pt>
                <c:pt idx="5827">
                  <c:v>0.88917300735936156</c:v>
                </c:pt>
                <c:pt idx="5828">
                  <c:v>0.88911063989023331</c:v>
                </c:pt>
                <c:pt idx="5829">
                  <c:v>0.88911063989023331</c:v>
                </c:pt>
                <c:pt idx="5830">
                  <c:v>0.88911063989023331</c:v>
                </c:pt>
                <c:pt idx="5831">
                  <c:v>0.88911063989023331</c:v>
                </c:pt>
                <c:pt idx="5832">
                  <c:v>0.88904827242110585</c:v>
                </c:pt>
                <c:pt idx="5833">
                  <c:v>0.88898590495197705</c:v>
                </c:pt>
                <c:pt idx="5834">
                  <c:v>0.88898590495197705</c:v>
                </c:pt>
                <c:pt idx="5835">
                  <c:v>0.88898590495197705</c:v>
                </c:pt>
                <c:pt idx="5836">
                  <c:v>0.88892353748284914</c:v>
                </c:pt>
                <c:pt idx="5837">
                  <c:v>0.88892353748284914</c:v>
                </c:pt>
                <c:pt idx="5838">
                  <c:v>0.88886117001372111</c:v>
                </c:pt>
                <c:pt idx="5839">
                  <c:v>0.88879880254459365</c:v>
                </c:pt>
                <c:pt idx="5840">
                  <c:v>0.88873643507546463</c:v>
                </c:pt>
                <c:pt idx="5841">
                  <c:v>0.88873643507546463</c:v>
                </c:pt>
                <c:pt idx="5842">
                  <c:v>0.88873643507546463</c:v>
                </c:pt>
                <c:pt idx="5843">
                  <c:v>0.88867406760633683</c:v>
                </c:pt>
                <c:pt idx="5844">
                  <c:v>0.88867406760633683</c:v>
                </c:pt>
                <c:pt idx="5845">
                  <c:v>0.88861170013720869</c:v>
                </c:pt>
                <c:pt idx="5846">
                  <c:v>0.888549332668081</c:v>
                </c:pt>
                <c:pt idx="5847">
                  <c:v>0.888549332668081</c:v>
                </c:pt>
                <c:pt idx="5848">
                  <c:v>0.888549332668081</c:v>
                </c:pt>
                <c:pt idx="5849">
                  <c:v>0.88848696519895198</c:v>
                </c:pt>
                <c:pt idx="5850">
                  <c:v>0.88842459772982441</c:v>
                </c:pt>
                <c:pt idx="5851">
                  <c:v>0.88842459772982441</c:v>
                </c:pt>
                <c:pt idx="5852">
                  <c:v>0.88836223026069605</c:v>
                </c:pt>
                <c:pt idx="5853">
                  <c:v>0.88829986279156814</c:v>
                </c:pt>
                <c:pt idx="5854">
                  <c:v>0.88829986279156814</c:v>
                </c:pt>
                <c:pt idx="5855">
                  <c:v>0.88829986279156814</c:v>
                </c:pt>
                <c:pt idx="5856">
                  <c:v>0.88829986279156814</c:v>
                </c:pt>
                <c:pt idx="5857">
                  <c:v>0.88823749532243979</c:v>
                </c:pt>
                <c:pt idx="5858">
                  <c:v>0.88817512785331165</c:v>
                </c:pt>
                <c:pt idx="5859">
                  <c:v>0.88811276038418363</c:v>
                </c:pt>
                <c:pt idx="5860">
                  <c:v>0.88811276038418363</c:v>
                </c:pt>
                <c:pt idx="5861">
                  <c:v>0.88811276038418363</c:v>
                </c:pt>
                <c:pt idx="5862">
                  <c:v>0.88811276038418363</c:v>
                </c:pt>
                <c:pt idx="5863">
                  <c:v>0.88811276038418363</c:v>
                </c:pt>
                <c:pt idx="5864">
                  <c:v>0.88811276038418363</c:v>
                </c:pt>
                <c:pt idx="5865">
                  <c:v>0.88811276038418363</c:v>
                </c:pt>
                <c:pt idx="5866">
                  <c:v>0.88811276038418363</c:v>
                </c:pt>
                <c:pt idx="5867">
                  <c:v>0.88805039291505561</c:v>
                </c:pt>
                <c:pt idx="5868">
                  <c:v>0.88798802544592759</c:v>
                </c:pt>
                <c:pt idx="5869">
                  <c:v>0.8879256579767999</c:v>
                </c:pt>
                <c:pt idx="5870">
                  <c:v>0.8879256579767999</c:v>
                </c:pt>
                <c:pt idx="5871">
                  <c:v>0.88786329050767143</c:v>
                </c:pt>
                <c:pt idx="5872">
                  <c:v>0.88786329050767143</c:v>
                </c:pt>
                <c:pt idx="5873">
                  <c:v>0.88780092303854352</c:v>
                </c:pt>
                <c:pt idx="5874">
                  <c:v>0.8877385555694155</c:v>
                </c:pt>
                <c:pt idx="5875">
                  <c:v>0.88767618810028692</c:v>
                </c:pt>
                <c:pt idx="5876">
                  <c:v>0.88761382063115901</c:v>
                </c:pt>
                <c:pt idx="5877">
                  <c:v>0.88761382063115901</c:v>
                </c:pt>
                <c:pt idx="5878">
                  <c:v>0.88761382063115901</c:v>
                </c:pt>
                <c:pt idx="5879">
                  <c:v>0.88755145316203088</c:v>
                </c:pt>
                <c:pt idx="5880">
                  <c:v>0.88748908569290252</c:v>
                </c:pt>
                <c:pt idx="5881">
                  <c:v>0.88748908569290252</c:v>
                </c:pt>
                <c:pt idx="5882">
                  <c:v>0.88748908569290252</c:v>
                </c:pt>
                <c:pt idx="5883">
                  <c:v>0.88748908569290252</c:v>
                </c:pt>
                <c:pt idx="5884">
                  <c:v>0.88748908569290252</c:v>
                </c:pt>
                <c:pt idx="5885">
                  <c:v>0.88742671822377484</c:v>
                </c:pt>
                <c:pt idx="5886">
                  <c:v>0.88736435075464637</c:v>
                </c:pt>
                <c:pt idx="5887">
                  <c:v>0.88736435075464637</c:v>
                </c:pt>
                <c:pt idx="5888">
                  <c:v>0.88730198328551846</c:v>
                </c:pt>
                <c:pt idx="5889">
                  <c:v>0.88730198328551846</c:v>
                </c:pt>
                <c:pt idx="5890">
                  <c:v>0.88730198328551846</c:v>
                </c:pt>
                <c:pt idx="5891">
                  <c:v>0.88730198328551846</c:v>
                </c:pt>
                <c:pt idx="5892">
                  <c:v>0.88730198328551846</c:v>
                </c:pt>
                <c:pt idx="5893">
                  <c:v>0.88730198328551846</c:v>
                </c:pt>
                <c:pt idx="5894">
                  <c:v>0.88730198328551846</c:v>
                </c:pt>
                <c:pt idx="5895">
                  <c:v>0.88730198328551846</c:v>
                </c:pt>
                <c:pt idx="5896">
                  <c:v>0.88730198328551846</c:v>
                </c:pt>
                <c:pt idx="5897">
                  <c:v>0.88723961581639044</c:v>
                </c:pt>
                <c:pt idx="5898">
                  <c:v>0.88723961581639044</c:v>
                </c:pt>
                <c:pt idx="5899">
                  <c:v>0.88717724834726208</c:v>
                </c:pt>
                <c:pt idx="5900">
                  <c:v>0.88711488087813395</c:v>
                </c:pt>
                <c:pt idx="5901">
                  <c:v>0.88711488087813395</c:v>
                </c:pt>
                <c:pt idx="5902">
                  <c:v>0.88711488087813395</c:v>
                </c:pt>
                <c:pt idx="5903">
                  <c:v>0.88711488087813395</c:v>
                </c:pt>
                <c:pt idx="5904">
                  <c:v>0.88711488087813395</c:v>
                </c:pt>
                <c:pt idx="5905">
                  <c:v>0.88705251340900604</c:v>
                </c:pt>
                <c:pt idx="5906">
                  <c:v>0.88705251340900604</c:v>
                </c:pt>
                <c:pt idx="5907">
                  <c:v>0.88699014593987802</c:v>
                </c:pt>
                <c:pt idx="5908">
                  <c:v>0.88692777847074988</c:v>
                </c:pt>
                <c:pt idx="5909">
                  <c:v>0.88692777847074988</c:v>
                </c:pt>
                <c:pt idx="5910">
                  <c:v>0.88692777847074988</c:v>
                </c:pt>
                <c:pt idx="5911">
                  <c:v>0.88692777847074988</c:v>
                </c:pt>
                <c:pt idx="5912">
                  <c:v>0.88686541100162164</c:v>
                </c:pt>
                <c:pt idx="5913">
                  <c:v>0.88680304353249373</c:v>
                </c:pt>
                <c:pt idx="5914">
                  <c:v>0.88680304353249373</c:v>
                </c:pt>
                <c:pt idx="5915">
                  <c:v>0.88674067606336593</c:v>
                </c:pt>
                <c:pt idx="5916">
                  <c:v>0.88674067606336593</c:v>
                </c:pt>
                <c:pt idx="5917">
                  <c:v>0.88667830859423746</c:v>
                </c:pt>
                <c:pt idx="5918">
                  <c:v>0.88661594112510933</c:v>
                </c:pt>
                <c:pt idx="5919">
                  <c:v>0.88661594112510933</c:v>
                </c:pt>
                <c:pt idx="5920">
                  <c:v>0.88661594112510933</c:v>
                </c:pt>
                <c:pt idx="5921">
                  <c:v>0.88661594112510933</c:v>
                </c:pt>
                <c:pt idx="5922">
                  <c:v>0.88661594112510933</c:v>
                </c:pt>
                <c:pt idx="5923">
                  <c:v>0.88661594112510933</c:v>
                </c:pt>
                <c:pt idx="5924">
                  <c:v>0.88661594112510933</c:v>
                </c:pt>
                <c:pt idx="5925">
                  <c:v>0.88655357365598131</c:v>
                </c:pt>
                <c:pt idx="5926">
                  <c:v>0.88655357365598131</c:v>
                </c:pt>
                <c:pt idx="5927">
                  <c:v>0.88655357365598131</c:v>
                </c:pt>
                <c:pt idx="5928">
                  <c:v>0.88649120618685329</c:v>
                </c:pt>
                <c:pt idx="5929">
                  <c:v>0.88642883871772482</c:v>
                </c:pt>
                <c:pt idx="5930">
                  <c:v>0.88642883871772482</c:v>
                </c:pt>
                <c:pt idx="5931">
                  <c:v>0.88642883871772482</c:v>
                </c:pt>
                <c:pt idx="5932">
                  <c:v>0.88642883871772482</c:v>
                </c:pt>
                <c:pt idx="5933">
                  <c:v>0.88636647124859691</c:v>
                </c:pt>
                <c:pt idx="5934">
                  <c:v>0.88630410377946867</c:v>
                </c:pt>
                <c:pt idx="5935">
                  <c:v>0.88630410377946867</c:v>
                </c:pt>
                <c:pt idx="5936">
                  <c:v>0.88630410377946867</c:v>
                </c:pt>
                <c:pt idx="5937">
                  <c:v>0.88630410377946867</c:v>
                </c:pt>
                <c:pt idx="5938">
                  <c:v>0.88624173631034098</c:v>
                </c:pt>
                <c:pt idx="5939">
                  <c:v>0.8861793688412124</c:v>
                </c:pt>
                <c:pt idx="5940">
                  <c:v>0.8861793688412124</c:v>
                </c:pt>
                <c:pt idx="5941">
                  <c:v>0.88611700137208449</c:v>
                </c:pt>
                <c:pt idx="5942">
                  <c:v>0.88611700137208449</c:v>
                </c:pt>
                <c:pt idx="5943">
                  <c:v>0.88611700137208449</c:v>
                </c:pt>
                <c:pt idx="5944">
                  <c:v>0.88605463390295625</c:v>
                </c:pt>
                <c:pt idx="5945">
                  <c:v>0.88605463390295625</c:v>
                </c:pt>
                <c:pt idx="5946">
                  <c:v>0.88605463390295625</c:v>
                </c:pt>
                <c:pt idx="5947">
                  <c:v>0.88605463390295625</c:v>
                </c:pt>
                <c:pt idx="5948">
                  <c:v>0.88605463390295625</c:v>
                </c:pt>
                <c:pt idx="5949">
                  <c:v>0.88605463390295625</c:v>
                </c:pt>
                <c:pt idx="5950">
                  <c:v>0.88605463390295625</c:v>
                </c:pt>
                <c:pt idx="5951">
                  <c:v>0.88599226643382856</c:v>
                </c:pt>
                <c:pt idx="5952">
                  <c:v>0.88592989896470042</c:v>
                </c:pt>
                <c:pt idx="5953">
                  <c:v>0.88592989896470042</c:v>
                </c:pt>
                <c:pt idx="5954">
                  <c:v>0.88592989896470042</c:v>
                </c:pt>
                <c:pt idx="5955">
                  <c:v>0.88592989896470042</c:v>
                </c:pt>
                <c:pt idx="5956">
                  <c:v>0.88592989896470042</c:v>
                </c:pt>
                <c:pt idx="5957">
                  <c:v>0.88592989896470042</c:v>
                </c:pt>
                <c:pt idx="5958">
                  <c:v>0.8858675314955724</c:v>
                </c:pt>
                <c:pt idx="5959">
                  <c:v>0.8858675314955724</c:v>
                </c:pt>
                <c:pt idx="5960">
                  <c:v>0.8858675314955724</c:v>
                </c:pt>
                <c:pt idx="5961">
                  <c:v>0.88580516402644383</c:v>
                </c:pt>
                <c:pt idx="5962">
                  <c:v>0.88574279655731591</c:v>
                </c:pt>
                <c:pt idx="5963">
                  <c:v>0.88568042908818811</c:v>
                </c:pt>
                <c:pt idx="5964">
                  <c:v>0.88568042908818811</c:v>
                </c:pt>
                <c:pt idx="5965">
                  <c:v>0.88568042908818811</c:v>
                </c:pt>
                <c:pt idx="5966">
                  <c:v>0.88561806161905965</c:v>
                </c:pt>
                <c:pt idx="5967">
                  <c:v>0.88561806161905965</c:v>
                </c:pt>
                <c:pt idx="5968">
                  <c:v>0.88555569414993163</c:v>
                </c:pt>
                <c:pt idx="5969">
                  <c:v>0.88555569414993163</c:v>
                </c:pt>
                <c:pt idx="5970">
                  <c:v>0.88555569414993163</c:v>
                </c:pt>
                <c:pt idx="5971">
                  <c:v>0.88549332668080372</c:v>
                </c:pt>
                <c:pt idx="5972">
                  <c:v>0.88543095921167514</c:v>
                </c:pt>
                <c:pt idx="5973">
                  <c:v>0.8853685917425469</c:v>
                </c:pt>
                <c:pt idx="5974">
                  <c:v>0.8853685917425469</c:v>
                </c:pt>
                <c:pt idx="5975">
                  <c:v>0.88530622427341921</c:v>
                </c:pt>
                <c:pt idx="5976">
                  <c:v>0.88524385680429118</c:v>
                </c:pt>
                <c:pt idx="5977">
                  <c:v>0.88524385680429118</c:v>
                </c:pt>
                <c:pt idx="5978">
                  <c:v>0.88518148933516283</c:v>
                </c:pt>
                <c:pt idx="5979">
                  <c:v>0.88518148933516283</c:v>
                </c:pt>
                <c:pt idx="5980">
                  <c:v>0.88511912186603459</c:v>
                </c:pt>
                <c:pt idx="5981">
                  <c:v>0.88505675439690668</c:v>
                </c:pt>
                <c:pt idx="5982">
                  <c:v>0.88499438692777865</c:v>
                </c:pt>
                <c:pt idx="5983">
                  <c:v>0.88499438692777865</c:v>
                </c:pt>
                <c:pt idx="5984">
                  <c:v>0.88499438692777865</c:v>
                </c:pt>
                <c:pt idx="5985">
                  <c:v>0.88499438692777865</c:v>
                </c:pt>
                <c:pt idx="5986">
                  <c:v>0.88499438692777865</c:v>
                </c:pt>
                <c:pt idx="5987">
                  <c:v>0.88493201945865063</c:v>
                </c:pt>
                <c:pt idx="5988">
                  <c:v>0.88493201945865063</c:v>
                </c:pt>
                <c:pt idx="5989">
                  <c:v>0.88486965198952272</c:v>
                </c:pt>
                <c:pt idx="5990">
                  <c:v>0.88486965198952272</c:v>
                </c:pt>
                <c:pt idx="5991">
                  <c:v>0.88480728452039437</c:v>
                </c:pt>
                <c:pt idx="5992">
                  <c:v>0.88480728452039437</c:v>
                </c:pt>
                <c:pt idx="5993">
                  <c:v>0.88480728452039437</c:v>
                </c:pt>
                <c:pt idx="5994">
                  <c:v>0.88480728452039437</c:v>
                </c:pt>
                <c:pt idx="5995">
                  <c:v>0.88480728452039437</c:v>
                </c:pt>
                <c:pt idx="5996">
                  <c:v>0.88480728452039437</c:v>
                </c:pt>
                <c:pt idx="5997">
                  <c:v>0.88474491705126623</c:v>
                </c:pt>
                <c:pt idx="5998">
                  <c:v>0.88468254958213799</c:v>
                </c:pt>
                <c:pt idx="5999">
                  <c:v>0.8846201821130103</c:v>
                </c:pt>
                <c:pt idx="6000">
                  <c:v>0.8846201821130103</c:v>
                </c:pt>
                <c:pt idx="6001">
                  <c:v>0.8846201821130103</c:v>
                </c:pt>
                <c:pt idx="6002">
                  <c:v>0.88455781464388217</c:v>
                </c:pt>
                <c:pt idx="6003">
                  <c:v>0.88449544717475392</c:v>
                </c:pt>
                <c:pt idx="6004">
                  <c:v>0.88449544717475392</c:v>
                </c:pt>
                <c:pt idx="6005">
                  <c:v>0.88449544717475392</c:v>
                </c:pt>
                <c:pt idx="6006">
                  <c:v>0.88449544717475392</c:v>
                </c:pt>
                <c:pt idx="6007">
                  <c:v>0.88449544717475392</c:v>
                </c:pt>
                <c:pt idx="6008">
                  <c:v>0.88443307970562557</c:v>
                </c:pt>
                <c:pt idx="6009">
                  <c:v>0.88443307970562557</c:v>
                </c:pt>
                <c:pt idx="6010">
                  <c:v>0.88443307970562557</c:v>
                </c:pt>
                <c:pt idx="6011">
                  <c:v>0.88443307970562557</c:v>
                </c:pt>
                <c:pt idx="6012">
                  <c:v>0.88437071223649788</c:v>
                </c:pt>
                <c:pt idx="6013">
                  <c:v>0.88437071223649788</c:v>
                </c:pt>
                <c:pt idx="6014">
                  <c:v>0.88430834476736908</c:v>
                </c:pt>
                <c:pt idx="6015">
                  <c:v>0.88430834476736908</c:v>
                </c:pt>
                <c:pt idx="6016">
                  <c:v>0.88424597729824173</c:v>
                </c:pt>
                <c:pt idx="6017">
                  <c:v>0.88418360982911315</c:v>
                </c:pt>
                <c:pt idx="6018">
                  <c:v>0.88418360982911315</c:v>
                </c:pt>
                <c:pt idx="6019">
                  <c:v>0.88418360982911315</c:v>
                </c:pt>
                <c:pt idx="6020">
                  <c:v>0.88412124235998546</c:v>
                </c:pt>
                <c:pt idx="6021">
                  <c:v>0.88412124235998546</c:v>
                </c:pt>
                <c:pt idx="6022">
                  <c:v>0.88412124235998546</c:v>
                </c:pt>
                <c:pt idx="6023">
                  <c:v>0.88412124235998546</c:v>
                </c:pt>
                <c:pt idx="6024">
                  <c:v>0.88412124235998546</c:v>
                </c:pt>
                <c:pt idx="6025">
                  <c:v>0.88412124235998546</c:v>
                </c:pt>
                <c:pt idx="6026">
                  <c:v>0.8840588748908571</c:v>
                </c:pt>
                <c:pt idx="6027">
                  <c:v>0.88399650742172908</c:v>
                </c:pt>
                <c:pt idx="6028">
                  <c:v>0.88393413995260051</c:v>
                </c:pt>
                <c:pt idx="6029">
                  <c:v>0.88393413995260051</c:v>
                </c:pt>
                <c:pt idx="6030">
                  <c:v>0.88393413995260051</c:v>
                </c:pt>
                <c:pt idx="6031">
                  <c:v>0.88393413995260051</c:v>
                </c:pt>
                <c:pt idx="6032">
                  <c:v>0.88393413995260051</c:v>
                </c:pt>
                <c:pt idx="6033">
                  <c:v>0.88393413995260051</c:v>
                </c:pt>
                <c:pt idx="6034">
                  <c:v>0.88387177248347326</c:v>
                </c:pt>
                <c:pt idx="6035">
                  <c:v>0.88387177248347326</c:v>
                </c:pt>
                <c:pt idx="6036">
                  <c:v>0.88387177248347326</c:v>
                </c:pt>
                <c:pt idx="6037">
                  <c:v>0.88387177248347326</c:v>
                </c:pt>
                <c:pt idx="6038">
                  <c:v>0.88387177248347326</c:v>
                </c:pt>
                <c:pt idx="6039">
                  <c:v>0.88387177248347326</c:v>
                </c:pt>
                <c:pt idx="6040">
                  <c:v>0.88380940501434491</c:v>
                </c:pt>
                <c:pt idx="6041">
                  <c:v>0.88380940501434491</c:v>
                </c:pt>
                <c:pt idx="6042">
                  <c:v>0.88374703754521688</c:v>
                </c:pt>
                <c:pt idx="6043">
                  <c:v>0.88368467007608875</c:v>
                </c:pt>
                <c:pt idx="6044">
                  <c:v>0.8836223026069604</c:v>
                </c:pt>
                <c:pt idx="6045">
                  <c:v>0.8836223026069604</c:v>
                </c:pt>
                <c:pt idx="6046">
                  <c:v>0.8836223026069604</c:v>
                </c:pt>
                <c:pt idx="6047">
                  <c:v>0.8836223026069604</c:v>
                </c:pt>
                <c:pt idx="6048">
                  <c:v>0.88355993513783215</c:v>
                </c:pt>
                <c:pt idx="6049">
                  <c:v>0.88349756766870424</c:v>
                </c:pt>
                <c:pt idx="6050">
                  <c:v>0.88343520019957633</c:v>
                </c:pt>
                <c:pt idx="6051">
                  <c:v>0.88337283273044775</c:v>
                </c:pt>
                <c:pt idx="6052">
                  <c:v>0.88337283273044775</c:v>
                </c:pt>
                <c:pt idx="6053">
                  <c:v>0.88337283273044775</c:v>
                </c:pt>
                <c:pt idx="6054">
                  <c:v>0.88337283273044775</c:v>
                </c:pt>
                <c:pt idx="6055">
                  <c:v>0.88331046526131951</c:v>
                </c:pt>
                <c:pt idx="6056">
                  <c:v>0.88331046526131951</c:v>
                </c:pt>
                <c:pt idx="6057">
                  <c:v>0.88331046526131951</c:v>
                </c:pt>
                <c:pt idx="6058">
                  <c:v>0.88331046526131951</c:v>
                </c:pt>
                <c:pt idx="6059">
                  <c:v>0.88331046526131951</c:v>
                </c:pt>
                <c:pt idx="6060">
                  <c:v>0.88324809779219182</c:v>
                </c:pt>
                <c:pt idx="6061">
                  <c:v>0.88324809779219182</c:v>
                </c:pt>
                <c:pt idx="6062">
                  <c:v>0.8831857303230638</c:v>
                </c:pt>
                <c:pt idx="6063">
                  <c:v>0.8831857303230638</c:v>
                </c:pt>
                <c:pt idx="6064">
                  <c:v>0.88312336285393545</c:v>
                </c:pt>
                <c:pt idx="6065">
                  <c:v>0.88306099538480753</c:v>
                </c:pt>
                <c:pt idx="6066">
                  <c:v>0.88306099538480753</c:v>
                </c:pt>
                <c:pt idx="6067">
                  <c:v>0.88306099538480753</c:v>
                </c:pt>
                <c:pt idx="6068">
                  <c:v>0.88306099538480753</c:v>
                </c:pt>
                <c:pt idx="6069">
                  <c:v>0.88306099538480753</c:v>
                </c:pt>
                <c:pt idx="6070">
                  <c:v>0.88306099538480753</c:v>
                </c:pt>
                <c:pt idx="6071">
                  <c:v>0.88306099538480753</c:v>
                </c:pt>
                <c:pt idx="6072">
                  <c:v>0.88306099538480753</c:v>
                </c:pt>
                <c:pt idx="6073">
                  <c:v>0.88306099538480753</c:v>
                </c:pt>
                <c:pt idx="6074">
                  <c:v>0.88306099538480753</c:v>
                </c:pt>
                <c:pt idx="6075">
                  <c:v>0.88306099538480753</c:v>
                </c:pt>
                <c:pt idx="6076">
                  <c:v>0.88299862791567962</c:v>
                </c:pt>
                <c:pt idx="6077">
                  <c:v>0.88293626044655105</c:v>
                </c:pt>
                <c:pt idx="6078">
                  <c:v>0.88293626044655105</c:v>
                </c:pt>
                <c:pt idx="6079">
                  <c:v>0.88293626044655105</c:v>
                </c:pt>
                <c:pt idx="6080">
                  <c:v>0.88293626044655105</c:v>
                </c:pt>
                <c:pt idx="6081">
                  <c:v>0.88293626044655105</c:v>
                </c:pt>
                <c:pt idx="6082">
                  <c:v>0.88287389297742314</c:v>
                </c:pt>
                <c:pt idx="6083">
                  <c:v>0.88281152550829511</c:v>
                </c:pt>
                <c:pt idx="6084">
                  <c:v>0.8827491580391672</c:v>
                </c:pt>
                <c:pt idx="6085">
                  <c:v>0.88268679057003863</c:v>
                </c:pt>
                <c:pt idx="6086">
                  <c:v>0.88268679057003863</c:v>
                </c:pt>
                <c:pt idx="6087">
                  <c:v>0.88268679057003863</c:v>
                </c:pt>
                <c:pt idx="6088">
                  <c:v>0.88268679057003863</c:v>
                </c:pt>
                <c:pt idx="6089">
                  <c:v>0.88262442310091083</c:v>
                </c:pt>
                <c:pt idx="6090">
                  <c:v>0.88262442310091083</c:v>
                </c:pt>
                <c:pt idx="6091">
                  <c:v>0.88256205563178269</c:v>
                </c:pt>
                <c:pt idx="6092">
                  <c:v>0.88249968816265434</c:v>
                </c:pt>
                <c:pt idx="6093">
                  <c:v>0.88249968816265434</c:v>
                </c:pt>
                <c:pt idx="6094">
                  <c:v>0.88249968816265434</c:v>
                </c:pt>
                <c:pt idx="6095">
                  <c:v>0.88249968816265434</c:v>
                </c:pt>
                <c:pt idx="6096">
                  <c:v>0.88249968816265434</c:v>
                </c:pt>
                <c:pt idx="6097">
                  <c:v>0.88249968816265434</c:v>
                </c:pt>
                <c:pt idx="6098">
                  <c:v>0.88249968816265434</c:v>
                </c:pt>
                <c:pt idx="6099">
                  <c:v>0.88249968816265434</c:v>
                </c:pt>
                <c:pt idx="6100">
                  <c:v>0.88249968816265434</c:v>
                </c:pt>
                <c:pt idx="6101">
                  <c:v>0.88249968816265434</c:v>
                </c:pt>
                <c:pt idx="6102">
                  <c:v>0.88249968816265434</c:v>
                </c:pt>
                <c:pt idx="6103">
                  <c:v>0.88249968816265434</c:v>
                </c:pt>
                <c:pt idx="6104">
                  <c:v>0.88249968816265434</c:v>
                </c:pt>
                <c:pt idx="6105">
                  <c:v>0.88243732069352654</c:v>
                </c:pt>
                <c:pt idx="6106">
                  <c:v>0.88237495322439863</c:v>
                </c:pt>
                <c:pt idx="6107">
                  <c:v>0.88237495322439863</c:v>
                </c:pt>
                <c:pt idx="6108">
                  <c:v>0.8823125857552695</c:v>
                </c:pt>
                <c:pt idx="6109">
                  <c:v>0.88225021828614214</c:v>
                </c:pt>
                <c:pt idx="6110">
                  <c:v>0.88218785081701379</c:v>
                </c:pt>
                <c:pt idx="6111">
                  <c:v>0.88212548334788621</c:v>
                </c:pt>
                <c:pt idx="6112">
                  <c:v>0.88206311587875752</c:v>
                </c:pt>
                <c:pt idx="6113">
                  <c:v>0.88206311587875752</c:v>
                </c:pt>
                <c:pt idx="6114">
                  <c:v>0.88200074840962961</c:v>
                </c:pt>
                <c:pt idx="6115">
                  <c:v>0.88200074840962961</c:v>
                </c:pt>
                <c:pt idx="6116">
                  <c:v>0.88200074840962961</c:v>
                </c:pt>
                <c:pt idx="6117">
                  <c:v>0.8819383809405017</c:v>
                </c:pt>
                <c:pt idx="6118">
                  <c:v>0.8819383809405017</c:v>
                </c:pt>
                <c:pt idx="6119">
                  <c:v>0.8819383809405017</c:v>
                </c:pt>
                <c:pt idx="6120">
                  <c:v>0.8818760134713739</c:v>
                </c:pt>
                <c:pt idx="6121">
                  <c:v>0.8818760134713739</c:v>
                </c:pt>
                <c:pt idx="6122">
                  <c:v>0.88181364600224521</c:v>
                </c:pt>
                <c:pt idx="6123">
                  <c:v>0.88175127853311774</c:v>
                </c:pt>
                <c:pt idx="6124">
                  <c:v>0.8816889110639895</c:v>
                </c:pt>
                <c:pt idx="6125">
                  <c:v>0.8816889110639895</c:v>
                </c:pt>
                <c:pt idx="6126">
                  <c:v>0.88162654359486115</c:v>
                </c:pt>
                <c:pt idx="6127">
                  <c:v>0.88162654359486115</c:v>
                </c:pt>
                <c:pt idx="6128">
                  <c:v>0.88162654359486115</c:v>
                </c:pt>
                <c:pt idx="6129">
                  <c:v>0.88156417612573279</c:v>
                </c:pt>
                <c:pt idx="6130">
                  <c:v>0.88156417612573279</c:v>
                </c:pt>
                <c:pt idx="6131">
                  <c:v>0.88156417612573279</c:v>
                </c:pt>
                <c:pt idx="6132">
                  <c:v>0.88150180865660488</c:v>
                </c:pt>
                <c:pt idx="6133">
                  <c:v>0.88143944118747664</c:v>
                </c:pt>
                <c:pt idx="6134">
                  <c:v>0.88143944118747664</c:v>
                </c:pt>
                <c:pt idx="6135">
                  <c:v>0.88137707371834861</c:v>
                </c:pt>
                <c:pt idx="6136">
                  <c:v>0.88131470624922059</c:v>
                </c:pt>
                <c:pt idx="6137">
                  <c:v>0.88125233878009235</c:v>
                </c:pt>
                <c:pt idx="6138">
                  <c:v>0.88125233878009235</c:v>
                </c:pt>
                <c:pt idx="6139">
                  <c:v>0.88118997131096422</c:v>
                </c:pt>
                <c:pt idx="6140">
                  <c:v>0.8811276038418363</c:v>
                </c:pt>
                <c:pt idx="6141">
                  <c:v>0.88106523637270828</c:v>
                </c:pt>
                <c:pt idx="6142">
                  <c:v>0.88106523637270828</c:v>
                </c:pt>
                <c:pt idx="6143">
                  <c:v>0.88100286890358015</c:v>
                </c:pt>
                <c:pt idx="6144">
                  <c:v>0.88094050143445202</c:v>
                </c:pt>
                <c:pt idx="6145">
                  <c:v>0.88087813396532388</c:v>
                </c:pt>
                <c:pt idx="6146">
                  <c:v>0.88087813396532388</c:v>
                </c:pt>
                <c:pt idx="6147">
                  <c:v>0.88081576649619586</c:v>
                </c:pt>
                <c:pt idx="6148">
                  <c:v>0.88075339902706751</c:v>
                </c:pt>
                <c:pt idx="6149">
                  <c:v>0.88075339902706751</c:v>
                </c:pt>
                <c:pt idx="6150">
                  <c:v>0.88075339902706751</c:v>
                </c:pt>
                <c:pt idx="6151">
                  <c:v>0.88075339902706751</c:v>
                </c:pt>
                <c:pt idx="6152">
                  <c:v>0.88075339902706751</c:v>
                </c:pt>
                <c:pt idx="6153">
                  <c:v>0.88069103155793971</c:v>
                </c:pt>
                <c:pt idx="6154">
                  <c:v>0.8806286640888118</c:v>
                </c:pt>
                <c:pt idx="6155">
                  <c:v>0.88056629661968344</c:v>
                </c:pt>
                <c:pt idx="6156">
                  <c:v>0.88050392915055509</c:v>
                </c:pt>
                <c:pt idx="6157">
                  <c:v>0.88044156168142695</c:v>
                </c:pt>
                <c:pt idx="6158">
                  <c:v>0.88037919421229882</c:v>
                </c:pt>
                <c:pt idx="6159">
                  <c:v>0.88031682674317102</c:v>
                </c:pt>
                <c:pt idx="6160">
                  <c:v>0.88025445927404289</c:v>
                </c:pt>
                <c:pt idx="6161">
                  <c:v>0.88019209180491453</c:v>
                </c:pt>
                <c:pt idx="6162">
                  <c:v>0.88012972433578673</c:v>
                </c:pt>
                <c:pt idx="6163">
                  <c:v>0.88012972433578673</c:v>
                </c:pt>
                <c:pt idx="6164">
                  <c:v>0.88012972433578673</c:v>
                </c:pt>
                <c:pt idx="6165">
                  <c:v>0.88012972433578673</c:v>
                </c:pt>
                <c:pt idx="6166">
                  <c:v>0.88006735686665838</c:v>
                </c:pt>
                <c:pt idx="6167">
                  <c:v>0.88006735686665838</c:v>
                </c:pt>
                <c:pt idx="6168">
                  <c:v>0.88006735686665838</c:v>
                </c:pt>
                <c:pt idx="6169">
                  <c:v>0.88000498939753025</c:v>
                </c:pt>
                <c:pt idx="6170">
                  <c:v>0.88000498939753025</c:v>
                </c:pt>
                <c:pt idx="6171">
                  <c:v>0.88000498939753025</c:v>
                </c:pt>
                <c:pt idx="6172">
                  <c:v>0.88000498939753025</c:v>
                </c:pt>
                <c:pt idx="6173">
                  <c:v>0.87994262192840234</c:v>
                </c:pt>
                <c:pt idx="6174">
                  <c:v>0.87994262192840234</c:v>
                </c:pt>
                <c:pt idx="6175">
                  <c:v>0.87988025445927454</c:v>
                </c:pt>
                <c:pt idx="6176">
                  <c:v>0.87988025445927454</c:v>
                </c:pt>
                <c:pt idx="6177">
                  <c:v>0.87988025445927454</c:v>
                </c:pt>
                <c:pt idx="6178">
                  <c:v>0.87988025445927454</c:v>
                </c:pt>
                <c:pt idx="6179">
                  <c:v>0.87988025445927454</c:v>
                </c:pt>
                <c:pt idx="6180">
                  <c:v>0.87988025445927454</c:v>
                </c:pt>
                <c:pt idx="6181">
                  <c:v>0.87988025445927454</c:v>
                </c:pt>
                <c:pt idx="6182">
                  <c:v>0.87988025445927454</c:v>
                </c:pt>
                <c:pt idx="6183">
                  <c:v>0.87981788699014618</c:v>
                </c:pt>
                <c:pt idx="6184">
                  <c:v>0.87975551952101805</c:v>
                </c:pt>
                <c:pt idx="6185">
                  <c:v>0.87975551952101805</c:v>
                </c:pt>
                <c:pt idx="6186">
                  <c:v>0.87975551952101805</c:v>
                </c:pt>
                <c:pt idx="6187">
                  <c:v>0.87975551952101805</c:v>
                </c:pt>
                <c:pt idx="6188">
                  <c:v>0.87975551952101805</c:v>
                </c:pt>
                <c:pt idx="6189">
                  <c:v>0.87975551952101805</c:v>
                </c:pt>
                <c:pt idx="6190">
                  <c:v>0.87975551952101805</c:v>
                </c:pt>
                <c:pt idx="6191">
                  <c:v>0.87975551952101805</c:v>
                </c:pt>
                <c:pt idx="6192">
                  <c:v>0.87975551952101805</c:v>
                </c:pt>
                <c:pt idx="6193">
                  <c:v>0.87969315205189014</c:v>
                </c:pt>
                <c:pt idx="6194">
                  <c:v>0.87969315205189014</c:v>
                </c:pt>
                <c:pt idx="6195">
                  <c:v>0.87969315205189014</c:v>
                </c:pt>
                <c:pt idx="6196">
                  <c:v>0.87969315205189014</c:v>
                </c:pt>
                <c:pt idx="6197">
                  <c:v>0.87969315205189014</c:v>
                </c:pt>
                <c:pt idx="6198">
                  <c:v>0.87969315205189014</c:v>
                </c:pt>
                <c:pt idx="6199">
                  <c:v>0.87969315205189014</c:v>
                </c:pt>
                <c:pt idx="6200">
                  <c:v>0.87969315205189014</c:v>
                </c:pt>
                <c:pt idx="6201">
                  <c:v>0.87969315205189014</c:v>
                </c:pt>
                <c:pt idx="6202">
                  <c:v>0.87969315205189014</c:v>
                </c:pt>
                <c:pt idx="6203">
                  <c:v>0.87963078458276167</c:v>
                </c:pt>
                <c:pt idx="6204">
                  <c:v>0.87956841711363365</c:v>
                </c:pt>
                <c:pt idx="6205">
                  <c:v>0.87950604964450563</c:v>
                </c:pt>
                <c:pt idx="6206">
                  <c:v>0.87950604964450563</c:v>
                </c:pt>
                <c:pt idx="6207">
                  <c:v>0.87944368217537772</c:v>
                </c:pt>
                <c:pt idx="6208">
                  <c:v>0.87938131470624903</c:v>
                </c:pt>
                <c:pt idx="6209">
                  <c:v>0.87938131470624903</c:v>
                </c:pt>
                <c:pt idx="6210">
                  <c:v>0.87931894723712112</c:v>
                </c:pt>
                <c:pt idx="6211">
                  <c:v>0.87925657976799276</c:v>
                </c:pt>
                <c:pt idx="6212">
                  <c:v>0.87925657976799276</c:v>
                </c:pt>
                <c:pt idx="6213">
                  <c:v>0.87925657976799276</c:v>
                </c:pt>
                <c:pt idx="6214">
                  <c:v>0.87925657976799276</c:v>
                </c:pt>
                <c:pt idx="6215">
                  <c:v>0.87919421229886563</c:v>
                </c:pt>
                <c:pt idx="6216">
                  <c:v>0.87919421229886563</c:v>
                </c:pt>
                <c:pt idx="6217">
                  <c:v>0.87919421229886563</c:v>
                </c:pt>
                <c:pt idx="6218">
                  <c:v>0.87913184482973683</c:v>
                </c:pt>
                <c:pt idx="6219">
                  <c:v>0.87913184482973683</c:v>
                </c:pt>
                <c:pt idx="6220">
                  <c:v>0.87913184482973683</c:v>
                </c:pt>
                <c:pt idx="6221">
                  <c:v>0.87906947736060892</c:v>
                </c:pt>
                <c:pt idx="6222">
                  <c:v>0.87906947736060892</c:v>
                </c:pt>
                <c:pt idx="6223">
                  <c:v>0.87900710989148068</c:v>
                </c:pt>
                <c:pt idx="6224">
                  <c:v>0.87900710989148068</c:v>
                </c:pt>
                <c:pt idx="6225">
                  <c:v>0.87900710989148068</c:v>
                </c:pt>
                <c:pt idx="6226">
                  <c:v>0.87900710989148068</c:v>
                </c:pt>
                <c:pt idx="6227">
                  <c:v>0.87900710989148068</c:v>
                </c:pt>
                <c:pt idx="6228">
                  <c:v>0.87894474242235265</c:v>
                </c:pt>
                <c:pt idx="6229">
                  <c:v>0.87888237495322441</c:v>
                </c:pt>
                <c:pt idx="6230">
                  <c:v>0.87882000748409683</c:v>
                </c:pt>
                <c:pt idx="6231">
                  <c:v>0.87882000748409683</c:v>
                </c:pt>
                <c:pt idx="6232">
                  <c:v>0.87875764001496814</c:v>
                </c:pt>
                <c:pt idx="6233">
                  <c:v>0.87875764001496814</c:v>
                </c:pt>
                <c:pt idx="6234">
                  <c:v>0.87875764001496814</c:v>
                </c:pt>
                <c:pt idx="6235">
                  <c:v>0.87875764001496814</c:v>
                </c:pt>
                <c:pt idx="6236">
                  <c:v>0.87875764001496814</c:v>
                </c:pt>
                <c:pt idx="6237">
                  <c:v>0.8786952725458409</c:v>
                </c:pt>
                <c:pt idx="6238">
                  <c:v>0.87863290507671199</c:v>
                </c:pt>
                <c:pt idx="6239">
                  <c:v>0.87863290507671199</c:v>
                </c:pt>
                <c:pt idx="6240">
                  <c:v>0.87863290507671199</c:v>
                </c:pt>
                <c:pt idx="6241">
                  <c:v>0.8785705376075843</c:v>
                </c:pt>
                <c:pt idx="6242">
                  <c:v>0.8785705376075843</c:v>
                </c:pt>
                <c:pt idx="6243">
                  <c:v>0.8785705376075843</c:v>
                </c:pt>
                <c:pt idx="6244">
                  <c:v>0.87850817013845584</c:v>
                </c:pt>
                <c:pt idx="6245">
                  <c:v>0.87850817013845584</c:v>
                </c:pt>
                <c:pt idx="6246">
                  <c:v>0.87844580266932815</c:v>
                </c:pt>
                <c:pt idx="6247">
                  <c:v>0.8783834352001999</c:v>
                </c:pt>
                <c:pt idx="6248">
                  <c:v>0.8783834352001999</c:v>
                </c:pt>
                <c:pt idx="6249">
                  <c:v>0.8783834352001999</c:v>
                </c:pt>
                <c:pt idx="6250">
                  <c:v>0.87832106773107166</c:v>
                </c:pt>
                <c:pt idx="6251">
                  <c:v>0.87832106773107166</c:v>
                </c:pt>
                <c:pt idx="6252">
                  <c:v>0.87832106773107166</c:v>
                </c:pt>
                <c:pt idx="6253">
                  <c:v>0.87825870026194341</c:v>
                </c:pt>
                <c:pt idx="6254">
                  <c:v>0.87825870026194341</c:v>
                </c:pt>
                <c:pt idx="6255">
                  <c:v>0.8781963327928155</c:v>
                </c:pt>
                <c:pt idx="6256">
                  <c:v>0.8781963327928155</c:v>
                </c:pt>
                <c:pt idx="6257">
                  <c:v>0.87813396532368715</c:v>
                </c:pt>
                <c:pt idx="6258">
                  <c:v>0.87813396532368715</c:v>
                </c:pt>
                <c:pt idx="6259">
                  <c:v>0.87813396532368715</c:v>
                </c:pt>
                <c:pt idx="6260">
                  <c:v>0.87807159785455924</c:v>
                </c:pt>
                <c:pt idx="6261">
                  <c:v>0.87807159785455924</c:v>
                </c:pt>
                <c:pt idx="6262">
                  <c:v>0.87800923038543144</c:v>
                </c:pt>
                <c:pt idx="6263">
                  <c:v>0.87800923038543144</c:v>
                </c:pt>
                <c:pt idx="6264">
                  <c:v>0.87794686291630308</c:v>
                </c:pt>
                <c:pt idx="6265">
                  <c:v>0.87788449544717495</c:v>
                </c:pt>
                <c:pt idx="6266">
                  <c:v>0.87788449544717495</c:v>
                </c:pt>
                <c:pt idx="6267">
                  <c:v>0.87788449544717495</c:v>
                </c:pt>
                <c:pt idx="6268">
                  <c:v>0.87788449544717495</c:v>
                </c:pt>
                <c:pt idx="6269">
                  <c:v>0.87782212797804671</c:v>
                </c:pt>
                <c:pt idx="6270">
                  <c:v>0.87782212797804671</c:v>
                </c:pt>
                <c:pt idx="6271">
                  <c:v>0.87782212797804671</c:v>
                </c:pt>
                <c:pt idx="6272">
                  <c:v>0.87782212797804671</c:v>
                </c:pt>
                <c:pt idx="6273">
                  <c:v>0.87775976050891891</c:v>
                </c:pt>
                <c:pt idx="6274">
                  <c:v>0.87775976050891891</c:v>
                </c:pt>
                <c:pt idx="6275">
                  <c:v>0.87775976050891891</c:v>
                </c:pt>
                <c:pt idx="6276">
                  <c:v>0.87775976050891891</c:v>
                </c:pt>
                <c:pt idx="6277">
                  <c:v>0.87775976050891891</c:v>
                </c:pt>
                <c:pt idx="6278">
                  <c:v>0.87775976050891891</c:v>
                </c:pt>
                <c:pt idx="6279">
                  <c:v>0.87775976050891891</c:v>
                </c:pt>
                <c:pt idx="6280">
                  <c:v>0.87775976050891891</c:v>
                </c:pt>
                <c:pt idx="6281">
                  <c:v>0.87775976050891891</c:v>
                </c:pt>
                <c:pt idx="6282">
                  <c:v>0.87769739303979089</c:v>
                </c:pt>
                <c:pt idx="6283">
                  <c:v>0.87769739303979089</c:v>
                </c:pt>
                <c:pt idx="6284">
                  <c:v>0.87769739303979089</c:v>
                </c:pt>
                <c:pt idx="6285">
                  <c:v>0.87769739303979089</c:v>
                </c:pt>
                <c:pt idx="6286">
                  <c:v>0.87763502557066253</c:v>
                </c:pt>
                <c:pt idx="6287">
                  <c:v>0.87763502557066253</c:v>
                </c:pt>
                <c:pt idx="6288">
                  <c:v>0.87757265810153451</c:v>
                </c:pt>
                <c:pt idx="6289">
                  <c:v>0.87757265810153451</c:v>
                </c:pt>
                <c:pt idx="6290">
                  <c:v>0.87757265810153451</c:v>
                </c:pt>
                <c:pt idx="6291">
                  <c:v>0.87757265810153451</c:v>
                </c:pt>
                <c:pt idx="6292">
                  <c:v>0.87757265810153451</c:v>
                </c:pt>
                <c:pt idx="6293">
                  <c:v>0.87751029063240615</c:v>
                </c:pt>
                <c:pt idx="6294">
                  <c:v>0.87744792316327824</c:v>
                </c:pt>
                <c:pt idx="6295">
                  <c:v>0.87744792316327824</c:v>
                </c:pt>
                <c:pt idx="6296">
                  <c:v>0.87744792316327824</c:v>
                </c:pt>
                <c:pt idx="6297">
                  <c:v>0.87738555569415011</c:v>
                </c:pt>
                <c:pt idx="6298">
                  <c:v>0.87738555569415011</c:v>
                </c:pt>
                <c:pt idx="6299">
                  <c:v>0.87732318822502187</c:v>
                </c:pt>
                <c:pt idx="6300">
                  <c:v>0.87732318822502187</c:v>
                </c:pt>
                <c:pt idx="6301">
                  <c:v>0.87732318822502187</c:v>
                </c:pt>
                <c:pt idx="6302">
                  <c:v>0.87726082075589373</c:v>
                </c:pt>
                <c:pt idx="6303">
                  <c:v>0.87719845328676582</c:v>
                </c:pt>
                <c:pt idx="6304">
                  <c:v>0.87719845328676582</c:v>
                </c:pt>
                <c:pt idx="6305">
                  <c:v>0.87719845328676582</c:v>
                </c:pt>
                <c:pt idx="6306">
                  <c:v>0.87713608581763736</c:v>
                </c:pt>
                <c:pt idx="6307">
                  <c:v>0.87713608581763736</c:v>
                </c:pt>
                <c:pt idx="6308">
                  <c:v>0.87707371834850989</c:v>
                </c:pt>
                <c:pt idx="6309">
                  <c:v>0.87707371834850989</c:v>
                </c:pt>
                <c:pt idx="6310">
                  <c:v>0.87701135087938153</c:v>
                </c:pt>
                <c:pt idx="6311">
                  <c:v>0.8769489834102534</c:v>
                </c:pt>
                <c:pt idx="6312">
                  <c:v>0.8769489834102534</c:v>
                </c:pt>
                <c:pt idx="6313">
                  <c:v>0.8769489834102534</c:v>
                </c:pt>
                <c:pt idx="6314">
                  <c:v>0.8769489834102534</c:v>
                </c:pt>
                <c:pt idx="6315">
                  <c:v>0.87688661594112505</c:v>
                </c:pt>
                <c:pt idx="6316">
                  <c:v>0.87682424847199725</c:v>
                </c:pt>
                <c:pt idx="6317">
                  <c:v>0.87676188100286889</c:v>
                </c:pt>
                <c:pt idx="6318">
                  <c:v>0.87676188100286889</c:v>
                </c:pt>
                <c:pt idx="6319">
                  <c:v>0.87669951353374143</c:v>
                </c:pt>
                <c:pt idx="6320">
                  <c:v>0.87669951353374143</c:v>
                </c:pt>
                <c:pt idx="6321">
                  <c:v>0.87669951353374143</c:v>
                </c:pt>
                <c:pt idx="6322">
                  <c:v>0.87669951353374143</c:v>
                </c:pt>
                <c:pt idx="6323">
                  <c:v>0.87663714606461274</c:v>
                </c:pt>
                <c:pt idx="6324">
                  <c:v>0.87663714606461274</c:v>
                </c:pt>
                <c:pt idx="6325">
                  <c:v>0.87663714606461274</c:v>
                </c:pt>
                <c:pt idx="6326">
                  <c:v>0.87663714606461274</c:v>
                </c:pt>
                <c:pt idx="6327">
                  <c:v>0.87663714606461274</c:v>
                </c:pt>
                <c:pt idx="6328">
                  <c:v>0.87663714606461274</c:v>
                </c:pt>
                <c:pt idx="6329">
                  <c:v>0.87663714606461274</c:v>
                </c:pt>
                <c:pt idx="6330">
                  <c:v>0.87657477859548483</c:v>
                </c:pt>
                <c:pt idx="6331">
                  <c:v>0.87657477859548483</c:v>
                </c:pt>
                <c:pt idx="6332">
                  <c:v>0.87657477859548483</c:v>
                </c:pt>
                <c:pt idx="6333">
                  <c:v>0.87657477859548483</c:v>
                </c:pt>
                <c:pt idx="6334">
                  <c:v>0.87657477859548483</c:v>
                </c:pt>
                <c:pt idx="6335">
                  <c:v>0.87651241112635647</c:v>
                </c:pt>
                <c:pt idx="6336">
                  <c:v>0.87645004365722845</c:v>
                </c:pt>
                <c:pt idx="6337">
                  <c:v>0.87645004365722845</c:v>
                </c:pt>
                <c:pt idx="6338">
                  <c:v>0.87638767618810076</c:v>
                </c:pt>
                <c:pt idx="6339">
                  <c:v>0.87638767618810076</c:v>
                </c:pt>
                <c:pt idx="6340">
                  <c:v>0.87638767618810076</c:v>
                </c:pt>
                <c:pt idx="6341">
                  <c:v>0.87638767618810076</c:v>
                </c:pt>
                <c:pt idx="6342">
                  <c:v>0.87638767618810076</c:v>
                </c:pt>
                <c:pt idx="6343">
                  <c:v>0.87638767618810076</c:v>
                </c:pt>
                <c:pt idx="6344">
                  <c:v>0.87632530871897241</c:v>
                </c:pt>
                <c:pt idx="6345">
                  <c:v>0.87632530871897241</c:v>
                </c:pt>
                <c:pt idx="6346">
                  <c:v>0.87626294124984383</c:v>
                </c:pt>
                <c:pt idx="6347">
                  <c:v>0.87620057378071592</c:v>
                </c:pt>
                <c:pt idx="6348">
                  <c:v>0.87613820631158834</c:v>
                </c:pt>
                <c:pt idx="6349">
                  <c:v>0.87613820631158834</c:v>
                </c:pt>
                <c:pt idx="6350">
                  <c:v>0.87607583884245999</c:v>
                </c:pt>
                <c:pt idx="6351">
                  <c:v>0.87601347137333163</c:v>
                </c:pt>
                <c:pt idx="6352">
                  <c:v>0.87595110390420361</c:v>
                </c:pt>
                <c:pt idx="6353">
                  <c:v>0.87595110390420361</c:v>
                </c:pt>
                <c:pt idx="6354">
                  <c:v>0.87588873643507603</c:v>
                </c:pt>
                <c:pt idx="6355">
                  <c:v>0.87588873643507603</c:v>
                </c:pt>
                <c:pt idx="6356">
                  <c:v>0.87588873643507603</c:v>
                </c:pt>
                <c:pt idx="6357">
                  <c:v>0.87588873643507603</c:v>
                </c:pt>
                <c:pt idx="6358">
                  <c:v>0.87588873643507603</c:v>
                </c:pt>
                <c:pt idx="6359">
                  <c:v>0.87582636896594712</c:v>
                </c:pt>
                <c:pt idx="6360">
                  <c:v>0.87576400149681943</c:v>
                </c:pt>
                <c:pt idx="6361">
                  <c:v>0.87570163402769163</c:v>
                </c:pt>
                <c:pt idx="6362">
                  <c:v>0.87570163402769163</c:v>
                </c:pt>
                <c:pt idx="6363">
                  <c:v>0.87563926655856372</c:v>
                </c:pt>
                <c:pt idx="6364">
                  <c:v>0.87563926655856372</c:v>
                </c:pt>
                <c:pt idx="6365">
                  <c:v>0.87557689908943492</c:v>
                </c:pt>
                <c:pt idx="6366">
                  <c:v>0.87551453162030679</c:v>
                </c:pt>
                <c:pt idx="6367">
                  <c:v>0.87545216415117877</c:v>
                </c:pt>
                <c:pt idx="6368">
                  <c:v>0.87545216415117877</c:v>
                </c:pt>
                <c:pt idx="6369">
                  <c:v>0.87538979668205064</c:v>
                </c:pt>
                <c:pt idx="6370">
                  <c:v>0.8753274292129225</c:v>
                </c:pt>
                <c:pt idx="6371">
                  <c:v>0.8752650617437947</c:v>
                </c:pt>
                <c:pt idx="6372">
                  <c:v>0.8752650617437947</c:v>
                </c:pt>
                <c:pt idx="6373">
                  <c:v>0.8752650617437947</c:v>
                </c:pt>
                <c:pt idx="6374">
                  <c:v>0.8752650617437947</c:v>
                </c:pt>
                <c:pt idx="6375">
                  <c:v>0.8752650617437947</c:v>
                </c:pt>
                <c:pt idx="6376">
                  <c:v>0.87520269427466635</c:v>
                </c:pt>
                <c:pt idx="6377">
                  <c:v>0.87514032680553844</c:v>
                </c:pt>
                <c:pt idx="6378">
                  <c:v>0.8750779593364103</c:v>
                </c:pt>
                <c:pt idx="6379">
                  <c:v>0.87501559186728206</c:v>
                </c:pt>
                <c:pt idx="6380">
                  <c:v>0.87501559186728206</c:v>
                </c:pt>
                <c:pt idx="6381">
                  <c:v>0.87495322439815415</c:v>
                </c:pt>
                <c:pt idx="6382">
                  <c:v>0.87495322439815415</c:v>
                </c:pt>
                <c:pt idx="6383">
                  <c:v>0.87489085692902624</c:v>
                </c:pt>
                <c:pt idx="6384">
                  <c:v>0.87489085692902624</c:v>
                </c:pt>
                <c:pt idx="6385">
                  <c:v>0.87489085692902624</c:v>
                </c:pt>
                <c:pt idx="6386">
                  <c:v>0.87482848945989811</c:v>
                </c:pt>
                <c:pt idx="6387">
                  <c:v>0.87476612199076931</c:v>
                </c:pt>
                <c:pt idx="6388">
                  <c:v>0.87476612199076931</c:v>
                </c:pt>
                <c:pt idx="6389">
                  <c:v>0.87470375452164162</c:v>
                </c:pt>
                <c:pt idx="6390">
                  <c:v>0.87470375452164162</c:v>
                </c:pt>
                <c:pt idx="6391">
                  <c:v>0.87464138705251371</c:v>
                </c:pt>
                <c:pt idx="6392">
                  <c:v>0.87457901958338591</c:v>
                </c:pt>
                <c:pt idx="6393">
                  <c:v>0.87457901958338591</c:v>
                </c:pt>
                <c:pt idx="6394">
                  <c:v>0.87457901958338591</c:v>
                </c:pt>
                <c:pt idx="6395">
                  <c:v>0.87457901958338591</c:v>
                </c:pt>
                <c:pt idx="6396">
                  <c:v>0.87457901958338591</c:v>
                </c:pt>
                <c:pt idx="6397">
                  <c:v>0.87457901958338591</c:v>
                </c:pt>
                <c:pt idx="6398">
                  <c:v>0.87451665211425722</c:v>
                </c:pt>
                <c:pt idx="6399">
                  <c:v>0.87451665211425722</c:v>
                </c:pt>
                <c:pt idx="6400">
                  <c:v>0.87445428464512931</c:v>
                </c:pt>
                <c:pt idx="6401">
                  <c:v>0.87439191717600151</c:v>
                </c:pt>
                <c:pt idx="6402">
                  <c:v>0.87439191717600151</c:v>
                </c:pt>
                <c:pt idx="6403">
                  <c:v>0.87432954970687293</c:v>
                </c:pt>
                <c:pt idx="6404">
                  <c:v>0.87426718223774458</c:v>
                </c:pt>
                <c:pt idx="6405">
                  <c:v>0.87420481476861689</c:v>
                </c:pt>
                <c:pt idx="6406">
                  <c:v>0.87420481476861689</c:v>
                </c:pt>
                <c:pt idx="6407">
                  <c:v>0.87420481476861689</c:v>
                </c:pt>
                <c:pt idx="6408">
                  <c:v>0.87420481476861689</c:v>
                </c:pt>
                <c:pt idx="6409">
                  <c:v>0.87414244729948898</c:v>
                </c:pt>
                <c:pt idx="6410">
                  <c:v>0.87414244729948898</c:v>
                </c:pt>
                <c:pt idx="6411">
                  <c:v>0.87414244729948898</c:v>
                </c:pt>
                <c:pt idx="6412">
                  <c:v>0.87414244729948898</c:v>
                </c:pt>
                <c:pt idx="6413">
                  <c:v>0.87408007983036051</c:v>
                </c:pt>
                <c:pt idx="6414">
                  <c:v>0.87408007983036051</c:v>
                </c:pt>
                <c:pt idx="6415">
                  <c:v>0.87408007983036051</c:v>
                </c:pt>
                <c:pt idx="6416">
                  <c:v>0.87408007983036051</c:v>
                </c:pt>
                <c:pt idx="6417">
                  <c:v>0.8740177123612326</c:v>
                </c:pt>
                <c:pt idx="6418">
                  <c:v>0.8740177123612326</c:v>
                </c:pt>
                <c:pt idx="6419">
                  <c:v>0.87395534489210425</c:v>
                </c:pt>
                <c:pt idx="6420">
                  <c:v>0.87395534489210425</c:v>
                </c:pt>
                <c:pt idx="6421">
                  <c:v>0.87389297742297645</c:v>
                </c:pt>
                <c:pt idx="6422">
                  <c:v>0.87389297742297645</c:v>
                </c:pt>
                <c:pt idx="6423">
                  <c:v>0.87383060995384831</c:v>
                </c:pt>
                <c:pt idx="6424">
                  <c:v>0.8737682424847204</c:v>
                </c:pt>
                <c:pt idx="6425">
                  <c:v>0.87370587501559227</c:v>
                </c:pt>
                <c:pt idx="6426">
                  <c:v>0.87364350754646403</c:v>
                </c:pt>
                <c:pt idx="6427">
                  <c:v>0.87358114007733556</c:v>
                </c:pt>
                <c:pt idx="6428">
                  <c:v>0.87358114007733556</c:v>
                </c:pt>
                <c:pt idx="6429">
                  <c:v>0.87358114007733556</c:v>
                </c:pt>
                <c:pt idx="6430">
                  <c:v>0.87358114007733556</c:v>
                </c:pt>
                <c:pt idx="6431">
                  <c:v>0.87351877260820765</c:v>
                </c:pt>
                <c:pt idx="6432">
                  <c:v>0.87351877260820765</c:v>
                </c:pt>
                <c:pt idx="6433">
                  <c:v>0.87351877260820765</c:v>
                </c:pt>
                <c:pt idx="6434">
                  <c:v>0.87351877260820765</c:v>
                </c:pt>
                <c:pt idx="6435">
                  <c:v>0.87351877260820765</c:v>
                </c:pt>
                <c:pt idx="6436">
                  <c:v>0.87345640513907963</c:v>
                </c:pt>
                <c:pt idx="6437">
                  <c:v>0.87339403766995172</c:v>
                </c:pt>
                <c:pt idx="6438">
                  <c:v>0.87339403766995172</c:v>
                </c:pt>
                <c:pt idx="6439">
                  <c:v>0.87339403766995172</c:v>
                </c:pt>
                <c:pt idx="6440">
                  <c:v>0.87339403766995172</c:v>
                </c:pt>
                <c:pt idx="6441">
                  <c:v>0.87333167020082358</c:v>
                </c:pt>
                <c:pt idx="6442">
                  <c:v>0.87326930273169512</c:v>
                </c:pt>
                <c:pt idx="6443">
                  <c:v>0.87326930273169512</c:v>
                </c:pt>
                <c:pt idx="6444">
                  <c:v>0.87326930273169512</c:v>
                </c:pt>
                <c:pt idx="6445">
                  <c:v>0.8732069352625671</c:v>
                </c:pt>
                <c:pt idx="6446">
                  <c:v>0.87314456779343919</c:v>
                </c:pt>
                <c:pt idx="6447">
                  <c:v>0.87314456779343919</c:v>
                </c:pt>
                <c:pt idx="6448">
                  <c:v>0.87314456779343919</c:v>
                </c:pt>
                <c:pt idx="6449">
                  <c:v>0.87308220032431083</c:v>
                </c:pt>
                <c:pt idx="6450">
                  <c:v>0.87301983285518314</c:v>
                </c:pt>
                <c:pt idx="6451">
                  <c:v>0.87301983285518314</c:v>
                </c:pt>
                <c:pt idx="6452">
                  <c:v>0.87301983285518314</c:v>
                </c:pt>
                <c:pt idx="6453">
                  <c:v>0.87301983285518314</c:v>
                </c:pt>
                <c:pt idx="6454">
                  <c:v>0.87295746538605468</c:v>
                </c:pt>
                <c:pt idx="6455">
                  <c:v>0.87295746538605468</c:v>
                </c:pt>
                <c:pt idx="6456">
                  <c:v>0.87295746538605468</c:v>
                </c:pt>
                <c:pt idx="6457">
                  <c:v>0.87289509791692665</c:v>
                </c:pt>
                <c:pt idx="6458">
                  <c:v>0.87289509791692665</c:v>
                </c:pt>
                <c:pt idx="6459">
                  <c:v>0.87289509791692665</c:v>
                </c:pt>
                <c:pt idx="6460">
                  <c:v>0.87289509791692665</c:v>
                </c:pt>
                <c:pt idx="6461">
                  <c:v>0.87283273044779863</c:v>
                </c:pt>
                <c:pt idx="6462">
                  <c:v>0.87283273044779863</c:v>
                </c:pt>
                <c:pt idx="6463">
                  <c:v>0.87283273044779863</c:v>
                </c:pt>
                <c:pt idx="6464">
                  <c:v>0.87277036297867072</c:v>
                </c:pt>
                <c:pt idx="6465">
                  <c:v>0.87277036297867072</c:v>
                </c:pt>
                <c:pt idx="6466">
                  <c:v>0.87277036297867072</c:v>
                </c:pt>
                <c:pt idx="6467">
                  <c:v>0.87277036297867072</c:v>
                </c:pt>
                <c:pt idx="6468">
                  <c:v>0.87277036297867072</c:v>
                </c:pt>
                <c:pt idx="6469">
                  <c:v>0.87277036297867072</c:v>
                </c:pt>
                <c:pt idx="6470">
                  <c:v>0.87277036297867072</c:v>
                </c:pt>
                <c:pt idx="6471">
                  <c:v>0.87277036297867072</c:v>
                </c:pt>
                <c:pt idx="6472">
                  <c:v>0.8727079955095427</c:v>
                </c:pt>
                <c:pt idx="6473">
                  <c:v>0.87264562804041457</c:v>
                </c:pt>
                <c:pt idx="6474">
                  <c:v>0.87264562804041457</c:v>
                </c:pt>
                <c:pt idx="6475">
                  <c:v>0.87258326057128599</c:v>
                </c:pt>
                <c:pt idx="6476">
                  <c:v>0.87258326057128599</c:v>
                </c:pt>
                <c:pt idx="6477">
                  <c:v>0.87258326057128599</c:v>
                </c:pt>
                <c:pt idx="6478">
                  <c:v>0.87258326057128599</c:v>
                </c:pt>
                <c:pt idx="6479">
                  <c:v>0.87252089310215819</c:v>
                </c:pt>
                <c:pt idx="6480">
                  <c:v>0.87252089310215819</c:v>
                </c:pt>
                <c:pt idx="6481">
                  <c:v>0.87252089310215819</c:v>
                </c:pt>
                <c:pt idx="6482">
                  <c:v>0.87245852563302984</c:v>
                </c:pt>
                <c:pt idx="6483">
                  <c:v>0.87245852563302984</c:v>
                </c:pt>
                <c:pt idx="6484">
                  <c:v>0.8723961581639017</c:v>
                </c:pt>
                <c:pt idx="6485">
                  <c:v>0.8723961581639017</c:v>
                </c:pt>
                <c:pt idx="6486">
                  <c:v>0.8723337906947739</c:v>
                </c:pt>
                <c:pt idx="6487">
                  <c:v>0.8723337906947739</c:v>
                </c:pt>
                <c:pt idx="6488">
                  <c:v>0.8723337906947739</c:v>
                </c:pt>
                <c:pt idx="6489">
                  <c:v>0.8723337906947739</c:v>
                </c:pt>
                <c:pt idx="6490">
                  <c:v>0.8723337906947739</c:v>
                </c:pt>
                <c:pt idx="6491">
                  <c:v>0.8723337906947739</c:v>
                </c:pt>
                <c:pt idx="6492">
                  <c:v>0.87227142322564566</c:v>
                </c:pt>
                <c:pt idx="6493">
                  <c:v>0.87227142322564566</c:v>
                </c:pt>
                <c:pt idx="6494">
                  <c:v>0.87220905575651764</c:v>
                </c:pt>
                <c:pt idx="6495">
                  <c:v>0.87220905575651764</c:v>
                </c:pt>
                <c:pt idx="6496">
                  <c:v>0.87220905575651764</c:v>
                </c:pt>
                <c:pt idx="6497">
                  <c:v>0.87220905575651764</c:v>
                </c:pt>
                <c:pt idx="6498">
                  <c:v>0.87220905575651764</c:v>
                </c:pt>
                <c:pt idx="6499">
                  <c:v>0.87220905575651764</c:v>
                </c:pt>
                <c:pt idx="6500">
                  <c:v>0.8721466882873895</c:v>
                </c:pt>
                <c:pt idx="6501">
                  <c:v>0.8721466882873895</c:v>
                </c:pt>
                <c:pt idx="6502">
                  <c:v>0.8721466882873895</c:v>
                </c:pt>
                <c:pt idx="6503">
                  <c:v>0.87208432081826093</c:v>
                </c:pt>
                <c:pt idx="6504">
                  <c:v>0.87202195334913357</c:v>
                </c:pt>
                <c:pt idx="6505">
                  <c:v>0.87202195334913357</c:v>
                </c:pt>
                <c:pt idx="6506">
                  <c:v>0.87202195334913357</c:v>
                </c:pt>
                <c:pt idx="6507">
                  <c:v>0.87195958588000499</c:v>
                </c:pt>
                <c:pt idx="6508">
                  <c:v>0.87195958588000499</c:v>
                </c:pt>
                <c:pt idx="6509">
                  <c:v>0.87189721841087753</c:v>
                </c:pt>
                <c:pt idx="6510">
                  <c:v>0.87189721841087753</c:v>
                </c:pt>
                <c:pt idx="6511">
                  <c:v>0.87183485094174884</c:v>
                </c:pt>
                <c:pt idx="6512">
                  <c:v>0.87183485094174884</c:v>
                </c:pt>
                <c:pt idx="6513">
                  <c:v>0.87177248347262071</c:v>
                </c:pt>
                <c:pt idx="6514">
                  <c:v>0.87177248347262071</c:v>
                </c:pt>
                <c:pt idx="6515">
                  <c:v>0.87171011600349313</c:v>
                </c:pt>
                <c:pt idx="6516">
                  <c:v>0.87171011600349313</c:v>
                </c:pt>
                <c:pt idx="6517">
                  <c:v>0.87164774853436466</c:v>
                </c:pt>
                <c:pt idx="6518">
                  <c:v>0.87158538106523609</c:v>
                </c:pt>
                <c:pt idx="6519">
                  <c:v>0.87158538106523609</c:v>
                </c:pt>
                <c:pt idx="6520">
                  <c:v>0.87158538106523609</c:v>
                </c:pt>
                <c:pt idx="6521">
                  <c:v>0.87158538106523609</c:v>
                </c:pt>
                <c:pt idx="6522">
                  <c:v>0.87158538106523609</c:v>
                </c:pt>
                <c:pt idx="6523">
                  <c:v>0.87158538106523609</c:v>
                </c:pt>
                <c:pt idx="6524">
                  <c:v>0.87152301359610873</c:v>
                </c:pt>
                <c:pt idx="6525">
                  <c:v>0.87146064612698015</c:v>
                </c:pt>
                <c:pt idx="6526">
                  <c:v>0.87139827865785224</c:v>
                </c:pt>
                <c:pt idx="6527">
                  <c:v>0.87133591118872422</c:v>
                </c:pt>
                <c:pt idx="6528">
                  <c:v>0.87133591118872422</c:v>
                </c:pt>
                <c:pt idx="6529">
                  <c:v>0.87133591118872422</c:v>
                </c:pt>
                <c:pt idx="6530">
                  <c:v>0.87127354371959609</c:v>
                </c:pt>
                <c:pt idx="6531">
                  <c:v>0.87127354371959609</c:v>
                </c:pt>
                <c:pt idx="6532">
                  <c:v>0.87127354371959609</c:v>
                </c:pt>
                <c:pt idx="6533">
                  <c:v>0.87127354371959609</c:v>
                </c:pt>
                <c:pt idx="6534">
                  <c:v>0.87127354371959609</c:v>
                </c:pt>
                <c:pt idx="6535">
                  <c:v>0.87127354371959609</c:v>
                </c:pt>
                <c:pt idx="6536">
                  <c:v>0.87127354371959609</c:v>
                </c:pt>
                <c:pt idx="6537">
                  <c:v>0.87127354371959609</c:v>
                </c:pt>
                <c:pt idx="6538">
                  <c:v>0.87127354371959609</c:v>
                </c:pt>
                <c:pt idx="6539">
                  <c:v>0.87121117625046773</c:v>
                </c:pt>
                <c:pt idx="6540">
                  <c:v>0.87114880878133971</c:v>
                </c:pt>
                <c:pt idx="6541">
                  <c:v>0.87108644131221158</c:v>
                </c:pt>
                <c:pt idx="6542">
                  <c:v>0.87102407384308389</c:v>
                </c:pt>
                <c:pt idx="6543">
                  <c:v>0.87096170637395554</c:v>
                </c:pt>
                <c:pt idx="6544">
                  <c:v>0.87096170637395554</c:v>
                </c:pt>
                <c:pt idx="6545">
                  <c:v>0.87096170637395554</c:v>
                </c:pt>
                <c:pt idx="6546">
                  <c:v>0.87096170637395554</c:v>
                </c:pt>
                <c:pt idx="6547">
                  <c:v>0.87096170637395554</c:v>
                </c:pt>
                <c:pt idx="6548">
                  <c:v>0.87096170637395554</c:v>
                </c:pt>
                <c:pt idx="6549">
                  <c:v>0.87096170637395554</c:v>
                </c:pt>
                <c:pt idx="6550">
                  <c:v>0.87096170637395554</c:v>
                </c:pt>
                <c:pt idx="6551">
                  <c:v>0.87096170637395554</c:v>
                </c:pt>
                <c:pt idx="6552">
                  <c:v>0.87096170637395554</c:v>
                </c:pt>
                <c:pt idx="6553">
                  <c:v>0.87096170637395554</c:v>
                </c:pt>
                <c:pt idx="6554">
                  <c:v>0.87089933890482762</c:v>
                </c:pt>
                <c:pt idx="6555">
                  <c:v>0.87089933890482762</c:v>
                </c:pt>
                <c:pt idx="6556">
                  <c:v>0.87083697143569938</c:v>
                </c:pt>
                <c:pt idx="6557">
                  <c:v>0.87077460396657147</c:v>
                </c:pt>
                <c:pt idx="6558">
                  <c:v>0.87077460396657147</c:v>
                </c:pt>
                <c:pt idx="6559">
                  <c:v>0.87077460396657147</c:v>
                </c:pt>
                <c:pt idx="6560">
                  <c:v>0.87071223649744312</c:v>
                </c:pt>
                <c:pt idx="6561">
                  <c:v>0.87071223649744312</c:v>
                </c:pt>
                <c:pt idx="6562">
                  <c:v>0.87071223649744312</c:v>
                </c:pt>
                <c:pt idx="6563">
                  <c:v>0.87064986902831532</c:v>
                </c:pt>
                <c:pt idx="6564">
                  <c:v>0.87058750155918674</c:v>
                </c:pt>
                <c:pt idx="6565">
                  <c:v>0.87058750155918674</c:v>
                </c:pt>
                <c:pt idx="6566">
                  <c:v>0.87058750155918674</c:v>
                </c:pt>
                <c:pt idx="6567">
                  <c:v>0.87058750155918674</c:v>
                </c:pt>
                <c:pt idx="6568">
                  <c:v>0.87052513409005861</c:v>
                </c:pt>
                <c:pt idx="6569">
                  <c:v>0.87052513409005861</c:v>
                </c:pt>
                <c:pt idx="6570">
                  <c:v>0.87046276662093058</c:v>
                </c:pt>
                <c:pt idx="6571">
                  <c:v>0.87040039915180245</c:v>
                </c:pt>
                <c:pt idx="6572">
                  <c:v>0.87040039915180245</c:v>
                </c:pt>
                <c:pt idx="6573">
                  <c:v>0.87033803168267454</c:v>
                </c:pt>
                <c:pt idx="6574">
                  <c:v>0.87027566421354663</c:v>
                </c:pt>
                <c:pt idx="6575">
                  <c:v>0.87027566421354663</c:v>
                </c:pt>
                <c:pt idx="6576">
                  <c:v>0.87027566421354663</c:v>
                </c:pt>
                <c:pt idx="6577">
                  <c:v>0.87027566421354663</c:v>
                </c:pt>
                <c:pt idx="6578">
                  <c:v>0.87027566421354663</c:v>
                </c:pt>
                <c:pt idx="6579">
                  <c:v>0.87027566421354663</c:v>
                </c:pt>
                <c:pt idx="6580">
                  <c:v>0.87021329674441805</c:v>
                </c:pt>
                <c:pt idx="6581">
                  <c:v>0.87015092927529003</c:v>
                </c:pt>
                <c:pt idx="6582">
                  <c:v>0.87015092927529003</c:v>
                </c:pt>
                <c:pt idx="6583">
                  <c:v>0.87008856180616168</c:v>
                </c:pt>
                <c:pt idx="6584">
                  <c:v>0.87008856180616168</c:v>
                </c:pt>
                <c:pt idx="6585">
                  <c:v>0.87002619433703376</c:v>
                </c:pt>
                <c:pt idx="6586">
                  <c:v>0.86996382686790552</c:v>
                </c:pt>
                <c:pt idx="6587">
                  <c:v>0.86990145939877805</c:v>
                </c:pt>
                <c:pt idx="6588">
                  <c:v>0.86990145939877805</c:v>
                </c:pt>
                <c:pt idx="6589">
                  <c:v>0.8698390919296497</c:v>
                </c:pt>
                <c:pt idx="6590">
                  <c:v>0.8698390919296497</c:v>
                </c:pt>
                <c:pt idx="6591">
                  <c:v>0.86977672446052179</c:v>
                </c:pt>
                <c:pt idx="6592">
                  <c:v>0.86971435699139354</c:v>
                </c:pt>
                <c:pt idx="6593">
                  <c:v>0.86971435699139354</c:v>
                </c:pt>
                <c:pt idx="6594">
                  <c:v>0.86971435699139354</c:v>
                </c:pt>
                <c:pt idx="6595">
                  <c:v>0.86971435699139354</c:v>
                </c:pt>
                <c:pt idx="6596">
                  <c:v>0.86971435699139354</c:v>
                </c:pt>
                <c:pt idx="6597">
                  <c:v>0.86971435699139354</c:v>
                </c:pt>
                <c:pt idx="6598">
                  <c:v>0.86971435699139354</c:v>
                </c:pt>
                <c:pt idx="6599">
                  <c:v>0.86971435699139354</c:v>
                </c:pt>
                <c:pt idx="6600">
                  <c:v>0.86971435699139354</c:v>
                </c:pt>
                <c:pt idx="6601">
                  <c:v>0.86971435699139354</c:v>
                </c:pt>
                <c:pt idx="6602">
                  <c:v>0.86971435699139354</c:v>
                </c:pt>
                <c:pt idx="6603">
                  <c:v>0.86971435699139354</c:v>
                </c:pt>
                <c:pt idx="6604">
                  <c:v>0.86971435699139354</c:v>
                </c:pt>
                <c:pt idx="6605">
                  <c:v>0.86971435699139354</c:v>
                </c:pt>
                <c:pt idx="6606">
                  <c:v>0.86971435699139354</c:v>
                </c:pt>
                <c:pt idx="6607">
                  <c:v>0.86971435699139354</c:v>
                </c:pt>
                <c:pt idx="6608">
                  <c:v>0.86965198952226519</c:v>
                </c:pt>
                <c:pt idx="6609">
                  <c:v>0.86965198952226519</c:v>
                </c:pt>
                <c:pt idx="6610">
                  <c:v>0.86965198952226519</c:v>
                </c:pt>
                <c:pt idx="6611">
                  <c:v>0.86965198952226519</c:v>
                </c:pt>
                <c:pt idx="6612">
                  <c:v>0.86965198952226519</c:v>
                </c:pt>
                <c:pt idx="6613">
                  <c:v>0.8695896220531375</c:v>
                </c:pt>
                <c:pt idx="6614">
                  <c:v>0.86952725458400915</c:v>
                </c:pt>
                <c:pt idx="6615">
                  <c:v>0.86952725458400915</c:v>
                </c:pt>
                <c:pt idx="6616">
                  <c:v>0.86946488711488112</c:v>
                </c:pt>
                <c:pt idx="6617">
                  <c:v>0.86946488711488112</c:v>
                </c:pt>
                <c:pt idx="6618">
                  <c:v>0.86940251964575277</c:v>
                </c:pt>
                <c:pt idx="6619">
                  <c:v>0.86940251964575277</c:v>
                </c:pt>
                <c:pt idx="6620">
                  <c:v>0.86934015217662464</c:v>
                </c:pt>
                <c:pt idx="6621">
                  <c:v>0.8692777847074965</c:v>
                </c:pt>
                <c:pt idx="6622">
                  <c:v>0.86921541723836881</c:v>
                </c:pt>
                <c:pt idx="6623">
                  <c:v>0.86921541723836881</c:v>
                </c:pt>
                <c:pt idx="6624">
                  <c:v>0.86915304976924013</c:v>
                </c:pt>
                <c:pt idx="6625">
                  <c:v>0.86915304976924013</c:v>
                </c:pt>
                <c:pt idx="6626">
                  <c:v>0.86915304976924013</c:v>
                </c:pt>
                <c:pt idx="6627">
                  <c:v>0.86915304976924013</c:v>
                </c:pt>
                <c:pt idx="6628">
                  <c:v>0.86909068230011277</c:v>
                </c:pt>
                <c:pt idx="6629">
                  <c:v>0.86909068230011277</c:v>
                </c:pt>
                <c:pt idx="6630">
                  <c:v>0.86909068230011277</c:v>
                </c:pt>
                <c:pt idx="6631">
                  <c:v>0.86909068230011277</c:v>
                </c:pt>
                <c:pt idx="6632">
                  <c:v>0.86909068230011277</c:v>
                </c:pt>
                <c:pt idx="6633">
                  <c:v>0.86902831483098442</c:v>
                </c:pt>
                <c:pt idx="6634">
                  <c:v>0.86896594736185628</c:v>
                </c:pt>
                <c:pt idx="6635">
                  <c:v>0.86896594736185628</c:v>
                </c:pt>
                <c:pt idx="6636">
                  <c:v>0.86890357989272771</c:v>
                </c:pt>
                <c:pt idx="6637">
                  <c:v>0.86884121242360057</c:v>
                </c:pt>
                <c:pt idx="6638">
                  <c:v>0.86884121242360057</c:v>
                </c:pt>
                <c:pt idx="6639">
                  <c:v>0.86884121242360057</c:v>
                </c:pt>
                <c:pt idx="6640">
                  <c:v>0.86884121242360057</c:v>
                </c:pt>
                <c:pt idx="6641">
                  <c:v>0.86877884495447222</c:v>
                </c:pt>
                <c:pt idx="6642">
                  <c:v>0.86877884495447222</c:v>
                </c:pt>
                <c:pt idx="6643">
                  <c:v>0.86877884495447222</c:v>
                </c:pt>
                <c:pt idx="6644">
                  <c:v>0.86877884495447222</c:v>
                </c:pt>
                <c:pt idx="6645">
                  <c:v>0.86877884495447222</c:v>
                </c:pt>
                <c:pt idx="6646">
                  <c:v>0.86877884495447222</c:v>
                </c:pt>
                <c:pt idx="6647">
                  <c:v>0.86877884495447222</c:v>
                </c:pt>
                <c:pt idx="6648">
                  <c:v>0.86877884495447222</c:v>
                </c:pt>
                <c:pt idx="6649">
                  <c:v>0.86877884495447222</c:v>
                </c:pt>
                <c:pt idx="6650">
                  <c:v>0.86871647748534364</c:v>
                </c:pt>
                <c:pt idx="6651">
                  <c:v>0.86871647748534364</c:v>
                </c:pt>
                <c:pt idx="6652">
                  <c:v>0.86871647748534364</c:v>
                </c:pt>
                <c:pt idx="6653">
                  <c:v>0.86865411001621562</c:v>
                </c:pt>
                <c:pt idx="6654">
                  <c:v>0.86859174254708782</c:v>
                </c:pt>
                <c:pt idx="6655">
                  <c:v>0.86859174254708782</c:v>
                </c:pt>
                <c:pt idx="6656">
                  <c:v>0.86852937507795913</c:v>
                </c:pt>
                <c:pt idx="6657">
                  <c:v>0.86852937507795913</c:v>
                </c:pt>
                <c:pt idx="6658">
                  <c:v>0.86846700760883144</c:v>
                </c:pt>
                <c:pt idx="6659">
                  <c:v>0.86846700760883144</c:v>
                </c:pt>
                <c:pt idx="6660">
                  <c:v>0.86840464013970342</c:v>
                </c:pt>
                <c:pt idx="6661">
                  <c:v>0.86834227267057573</c:v>
                </c:pt>
                <c:pt idx="6662">
                  <c:v>0.86834227267057573</c:v>
                </c:pt>
                <c:pt idx="6663">
                  <c:v>0.86834227267057573</c:v>
                </c:pt>
                <c:pt idx="6664">
                  <c:v>0.86834227267057573</c:v>
                </c:pt>
                <c:pt idx="6665">
                  <c:v>0.86834227267057573</c:v>
                </c:pt>
                <c:pt idx="6666">
                  <c:v>0.86827990520144693</c:v>
                </c:pt>
                <c:pt idx="6667">
                  <c:v>0.86827990520144693</c:v>
                </c:pt>
                <c:pt idx="6668">
                  <c:v>0.86827990520144693</c:v>
                </c:pt>
                <c:pt idx="6669">
                  <c:v>0.86827990520144693</c:v>
                </c:pt>
                <c:pt idx="6670">
                  <c:v>0.86821753773231858</c:v>
                </c:pt>
                <c:pt idx="6671">
                  <c:v>0.86815517026319111</c:v>
                </c:pt>
                <c:pt idx="6672">
                  <c:v>0.86809280279406265</c:v>
                </c:pt>
                <c:pt idx="6673">
                  <c:v>0.86803043532493462</c:v>
                </c:pt>
                <c:pt idx="6674">
                  <c:v>0.8679680678558066</c:v>
                </c:pt>
                <c:pt idx="6675">
                  <c:v>0.8679680678558066</c:v>
                </c:pt>
                <c:pt idx="6676">
                  <c:v>0.8679680678558066</c:v>
                </c:pt>
                <c:pt idx="6677">
                  <c:v>0.8679057003866788</c:v>
                </c:pt>
                <c:pt idx="6678">
                  <c:v>0.8679057003866788</c:v>
                </c:pt>
                <c:pt idx="6679">
                  <c:v>0.8679057003866788</c:v>
                </c:pt>
                <c:pt idx="6680">
                  <c:v>0.8679057003866788</c:v>
                </c:pt>
                <c:pt idx="6681">
                  <c:v>0.8679057003866788</c:v>
                </c:pt>
                <c:pt idx="6682">
                  <c:v>0.86784333291755045</c:v>
                </c:pt>
                <c:pt idx="6683">
                  <c:v>0.86778096544842231</c:v>
                </c:pt>
                <c:pt idx="6684">
                  <c:v>0.86778096544842231</c:v>
                </c:pt>
                <c:pt idx="6685">
                  <c:v>0.86778096544842231</c:v>
                </c:pt>
                <c:pt idx="6686">
                  <c:v>0.86778096544842231</c:v>
                </c:pt>
                <c:pt idx="6687">
                  <c:v>0.86771859797929418</c:v>
                </c:pt>
                <c:pt idx="6688">
                  <c:v>0.86771859797929418</c:v>
                </c:pt>
                <c:pt idx="6689">
                  <c:v>0.86771859797929418</c:v>
                </c:pt>
                <c:pt idx="6690">
                  <c:v>0.86771859797929418</c:v>
                </c:pt>
                <c:pt idx="6691">
                  <c:v>0.86765623051016616</c:v>
                </c:pt>
                <c:pt idx="6692">
                  <c:v>0.86765623051016616</c:v>
                </c:pt>
                <c:pt idx="6693">
                  <c:v>0.8675938630410378</c:v>
                </c:pt>
                <c:pt idx="6694">
                  <c:v>0.8675938630410378</c:v>
                </c:pt>
                <c:pt idx="6695">
                  <c:v>0.8675938630410378</c:v>
                </c:pt>
                <c:pt idx="6696">
                  <c:v>0.86753149557190967</c:v>
                </c:pt>
                <c:pt idx="6697">
                  <c:v>0.86753149557190967</c:v>
                </c:pt>
                <c:pt idx="6698">
                  <c:v>0.86753149557190967</c:v>
                </c:pt>
                <c:pt idx="6699">
                  <c:v>0.86753149557190967</c:v>
                </c:pt>
                <c:pt idx="6700">
                  <c:v>0.86753149557190967</c:v>
                </c:pt>
                <c:pt idx="6701">
                  <c:v>0.86746912810278154</c:v>
                </c:pt>
                <c:pt idx="6702">
                  <c:v>0.86740676063365352</c:v>
                </c:pt>
                <c:pt idx="6703">
                  <c:v>0.86734439316452572</c:v>
                </c:pt>
                <c:pt idx="6704">
                  <c:v>0.86734439316452572</c:v>
                </c:pt>
                <c:pt idx="6705">
                  <c:v>0.86728202569539725</c:v>
                </c:pt>
                <c:pt idx="6706">
                  <c:v>0.86728202569539725</c:v>
                </c:pt>
                <c:pt idx="6707">
                  <c:v>0.86728202569539725</c:v>
                </c:pt>
                <c:pt idx="6708">
                  <c:v>0.86721965822626923</c:v>
                </c:pt>
                <c:pt idx="6709">
                  <c:v>0.86721965822626923</c:v>
                </c:pt>
                <c:pt idx="6710">
                  <c:v>0.8671572907571411</c:v>
                </c:pt>
                <c:pt idx="6711">
                  <c:v>0.86709492328801341</c:v>
                </c:pt>
                <c:pt idx="6712">
                  <c:v>0.86703255581888483</c:v>
                </c:pt>
                <c:pt idx="6713">
                  <c:v>0.8669701883497567</c:v>
                </c:pt>
                <c:pt idx="6714">
                  <c:v>0.8669701883497567</c:v>
                </c:pt>
                <c:pt idx="6715">
                  <c:v>0.8669701883497567</c:v>
                </c:pt>
                <c:pt idx="6716">
                  <c:v>0.8669701883497567</c:v>
                </c:pt>
                <c:pt idx="6717">
                  <c:v>0.86690782088062868</c:v>
                </c:pt>
                <c:pt idx="6718">
                  <c:v>0.86684545341150121</c:v>
                </c:pt>
                <c:pt idx="6719">
                  <c:v>0.86684545341150121</c:v>
                </c:pt>
                <c:pt idx="6720">
                  <c:v>0.86684545341150121</c:v>
                </c:pt>
                <c:pt idx="6721">
                  <c:v>0.86678308594237241</c:v>
                </c:pt>
                <c:pt idx="6722">
                  <c:v>0.86678308594237241</c:v>
                </c:pt>
                <c:pt idx="6723">
                  <c:v>0.86678308594237241</c:v>
                </c:pt>
                <c:pt idx="6724">
                  <c:v>0.86678308594237241</c:v>
                </c:pt>
                <c:pt idx="6725">
                  <c:v>0.86672071847324472</c:v>
                </c:pt>
                <c:pt idx="6726">
                  <c:v>0.86672071847324472</c:v>
                </c:pt>
                <c:pt idx="6727">
                  <c:v>0.86672071847324472</c:v>
                </c:pt>
                <c:pt idx="6728">
                  <c:v>0.86672071847324472</c:v>
                </c:pt>
                <c:pt idx="6729">
                  <c:v>0.86672071847324472</c:v>
                </c:pt>
                <c:pt idx="6730">
                  <c:v>0.8666583510041167</c:v>
                </c:pt>
                <c:pt idx="6731">
                  <c:v>0.8666583510041167</c:v>
                </c:pt>
                <c:pt idx="6732">
                  <c:v>0.8666583510041167</c:v>
                </c:pt>
                <c:pt idx="6733">
                  <c:v>0.8666583510041167</c:v>
                </c:pt>
                <c:pt idx="6734">
                  <c:v>0.86659598353498835</c:v>
                </c:pt>
                <c:pt idx="6735">
                  <c:v>0.86653361606586032</c:v>
                </c:pt>
                <c:pt idx="6736">
                  <c:v>0.86653361606586032</c:v>
                </c:pt>
                <c:pt idx="6737">
                  <c:v>0.86647124859673219</c:v>
                </c:pt>
                <c:pt idx="6738">
                  <c:v>0.86640888112760361</c:v>
                </c:pt>
                <c:pt idx="6739">
                  <c:v>0.86634651365847615</c:v>
                </c:pt>
                <c:pt idx="6740">
                  <c:v>0.86634651365847615</c:v>
                </c:pt>
                <c:pt idx="6741">
                  <c:v>0.86634651365847615</c:v>
                </c:pt>
                <c:pt idx="6742">
                  <c:v>0.86634651365847615</c:v>
                </c:pt>
                <c:pt idx="6743">
                  <c:v>0.86634651365847615</c:v>
                </c:pt>
                <c:pt idx="6744">
                  <c:v>0.86634651365847615</c:v>
                </c:pt>
                <c:pt idx="6745">
                  <c:v>0.86634651365847615</c:v>
                </c:pt>
                <c:pt idx="6746">
                  <c:v>0.86628414618934768</c:v>
                </c:pt>
                <c:pt idx="6747">
                  <c:v>0.86628414618934768</c:v>
                </c:pt>
                <c:pt idx="6748">
                  <c:v>0.86622177872021955</c:v>
                </c:pt>
                <c:pt idx="6749">
                  <c:v>0.86622177872021955</c:v>
                </c:pt>
                <c:pt idx="6750">
                  <c:v>0.86622177872021955</c:v>
                </c:pt>
                <c:pt idx="6751">
                  <c:v>0.86622177872021955</c:v>
                </c:pt>
                <c:pt idx="6752">
                  <c:v>0.86622177872021955</c:v>
                </c:pt>
                <c:pt idx="6753">
                  <c:v>0.86615941125109175</c:v>
                </c:pt>
                <c:pt idx="6754">
                  <c:v>0.86615941125109175</c:v>
                </c:pt>
                <c:pt idx="6755">
                  <c:v>0.86615941125109175</c:v>
                </c:pt>
                <c:pt idx="6756">
                  <c:v>0.86615941125109175</c:v>
                </c:pt>
                <c:pt idx="6757">
                  <c:v>0.86609704378196328</c:v>
                </c:pt>
                <c:pt idx="6758">
                  <c:v>0.86609704378196328</c:v>
                </c:pt>
                <c:pt idx="6759">
                  <c:v>0.86603467631283571</c:v>
                </c:pt>
                <c:pt idx="6760">
                  <c:v>0.86597230884370713</c:v>
                </c:pt>
                <c:pt idx="6761">
                  <c:v>0.86597230884370713</c:v>
                </c:pt>
                <c:pt idx="6762">
                  <c:v>0.86590994137457944</c:v>
                </c:pt>
                <c:pt idx="6763">
                  <c:v>0.86590994137457944</c:v>
                </c:pt>
                <c:pt idx="6764">
                  <c:v>0.8658475739054512</c:v>
                </c:pt>
                <c:pt idx="6765">
                  <c:v>0.8658475739054512</c:v>
                </c:pt>
                <c:pt idx="6766">
                  <c:v>0.8658475739054512</c:v>
                </c:pt>
                <c:pt idx="6767">
                  <c:v>0.8658475739054512</c:v>
                </c:pt>
                <c:pt idx="6768">
                  <c:v>0.86578520643632306</c:v>
                </c:pt>
                <c:pt idx="6769">
                  <c:v>0.86578520643632306</c:v>
                </c:pt>
                <c:pt idx="6770">
                  <c:v>0.86578520643632306</c:v>
                </c:pt>
                <c:pt idx="6771">
                  <c:v>0.86578520643632306</c:v>
                </c:pt>
                <c:pt idx="6772">
                  <c:v>0.86572283896719493</c:v>
                </c:pt>
                <c:pt idx="6773">
                  <c:v>0.86572283896719493</c:v>
                </c:pt>
                <c:pt idx="6774">
                  <c:v>0.86572283896719493</c:v>
                </c:pt>
                <c:pt idx="6775">
                  <c:v>0.86566047149806691</c:v>
                </c:pt>
                <c:pt idx="6776">
                  <c:v>0.86566047149806691</c:v>
                </c:pt>
                <c:pt idx="6777">
                  <c:v>0.86559810402893844</c:v>
                </c:pt>
                <c:pt idx="6778">
                  <c:v>0.86559810402893844</c:v>
                </c:pt>
                <c:pt idx="6779">
                  <c:v>0.86559810402893844</c:v>
                </c:pt>
                <c:pt idx="6780">
                  <c:v>0.86559810402893844</c:v>
                </c:pt>
                <c:pt idx="6781">
                  <c:v>0.86553573655981075</c:v>
                </c:pt>
                <c:pt idx="6782">
                  <c:v>0.86553573655981075</c:v>
                </c:pt>
                <c:pt idx="6783">
                  <c:v>0.86547336909068229</c:v>
                </c:pt>
                <c:pt idx="6784">
                  <c:v>0.86541100162155415</c:v>
                </c:pt>
                <c:pt idx="6785">
                  <c:v>0.86541100162155415</c:v>
                </c:pt>
                <c:pt idx="6786">
                  <c:v>0.86534863415242635</c:v>
                </c:pt>
                <c:pt idx="6787">
                  <c:v>0.86528626668329822</c:v>
                </c:pt>
                <c:pt idx="6788">
                  <c:v>0.86528626668329822</c:v>
                </c:pt>
                <c:pt idx="6789">
                  <c:v>0.86522389921417009</c:v>
                </c:pt>
                <c:pt idx="6790">
                  <c:v>0.86522389921417009</c:v>
                </c:pt>
                <c:pt idx="6791">
                  <c:v>0.86522389921417009</c:v>
                </c:pt>
                <c:pt idx="6792">
                  <c:v>0.86516153174504162</c:v>
                </c:pt>
                <c:pt idx="6793">
                  <c:v>0.86509916427591371</c:v>
                </c:pt>
                <c:pt idx="6794">
                  <c:v>0.86503679680678569</c:v>
                </c:pt>
                <c:pt idx="6795">
                  <c:v>0.86503679680678569</c:v>
                </c:pt>
                <c:pt idx="6796">
                  <c:v>0.86497442933765745</c:v>
                </c:pt>
                <c:pt idx="6797">
                  <c:v>0.86497442933765745</c:v>
                </c:pt>
                <c:pt idx="6798">
                  <c:v>0.86497442933765745</c:v>
                </c:pt>
                <c:pt idx="6799">
                  <c:v>0.86491206186852931</c:v>
                </c:pt>
                <c:pt idx="6800">
                  <c:v>0.86491206186852931</c:v>
                </c:pt>
                <c:pt idx="6801">
                  <c:v>0.86491206186852931</c:v>
                </c:pt>
                <c:pt idx="6802">
                  <c:v>0.86491206186852931</c:v>
                </c:pt>
                <c:pt idx="6803">
                  <c:v>0.86484969439940185</c:v>
                </c:pt>
                <c:pt idx="6804">
                  <c:v>0.86478732693027338</c:v>
                </c:pt>
                <c:pt idx="6805">
                  <c:v>0.86478732693027338</c:v>
                </c:pt>
                <c:pt idx="6806">
                  <c:v>0.86478732693027338</c:v>
                </c:pt>
                <c:pt idx="6807">
                  <c:v>0.86478732693027338</c:v>
                </c:pt>
                <c:pt idx="6808">
                  <c:v>0.86478732693027338</c:v>
                </c:pt>
                <c:pt idx="6809">
                  <c:v>0.86472495946114525</c:v>
                </c:pt>
                <c:pt idx="6810">
                  <c:v>0.86472495946114525</c:v>
                </c:pt>
                <c:pt idx="6811">
                  <c:v>0.86472495946114525</c:v>
                </c:pt>
                <c:pt idx="6812">
                  <c:v>0.86472495946114525</c:v>
                </c:pt>
                <c:pt idx="6813">
                  <c:v>0.86472495946114525</c:v>
                </c:pt>
                <c:pt idx="6814">
                  <c:v>0.86466259199201678</c:v>
                </c:pt>
                <c:pt idx="6815">
                  <c:v>0.86466259199201678</c:v>
                </c:pt>
                <c:pt idx="6816">
                  <c:v>0.86460022452288932</c:v>
                </c:pt>
                <c:pt idx="6817">
                  <c:v>0.86453785705376074</c:v>
                </c:pt>
                <c:pt idx="6818">
                  <c:v>0.86453785705376074</c:v>
                </c:pt>
                <c:pt idx="6819">
                  <c:v>0.86453785705376074</c:v>
                </c:pt>
                <c:pt idx="6820">
                  <c:v>0.86447548958463272</c:v>
                </c:pt>
                <c:pt idx="6821">
                  <c:v>0.86447548958463272</c:v>
                </c:pt>
                <c:pt idx="6822">
                  <c:v>0.86447548958463272</c:v>
                </c:pt>
                <c:pt idx="6823">
                  <c:v>0.86447548958463272</c:v>
                </c:pt>
                <c:pt idx="6824">
                  <c:v>0.8644131221155047</c:v>
                </c:pt>
                <c:pt idx="6825">
                  <c:v>0.8644131221155047</c:v>
                </c:pt>
                <c:pt idx="6826">
                  <c:v>0.8644131221155047</c:v>
                </c:pt>
                <c:pt idx="6827">
                  <c:v>0.86435075464637678</c:v>
                </c:pt>
                <c:pt idx="6828">
                  <c:v>0.8642883871772481</c:v>
                </c:pt>
                <c:pt idx="6829">
                  <c:v>0.86422601970812041</c:v>
                </c:pt>
                <c:pt idx="6830">
                  <c:v>0.86416365223899261</c:v>
                </c:pt>
                <c:pt idx="6831">
                  <c:v>0.86416365223899261</c:v>
                </c:pt>
                <c:pt idx="6832">
                  <c:v>0.86410128476986403</c:v>
                </c:pt>
                <c:pt idx="6833">
                  <c:v>0.86410128476986403</c:v>
                </c:pt>
                <c:pt idx="6834">
                  <c:v>0.86410128476986403</c:v>
                </c:pt>
                <c:pt idx="6835">
                  <c:v>0.86410128476986403</c:v>
                </c:pt>
                <c:pt idx="6836">
                  <c:v>0.86410128476986403</c:v>
                </c:pt>
                <c:pt idx="6837">
                  <c:v>0.86403891730073612</c:v>
                </c:pt>
                <c:pt idx="6838">
                  <c:v>0.86403891730073612</c:v>
                </c:pt>
                <c:pt idx="6839">
                  <c:v>0.86403891730073612</c:v>
                </c:pt>
                <c:pt idx="6840">
                  <c:v>0.86403891730073612</c:v>
                </c:pt>
                <c:pt idx="6841">
                  <c:v>0.86397654983160765</c:v>
                </c:pt>
                <c:pt idx="6842">
                  <c:v>0.86397654983160765</c:v>
                </c:pt>
                <c:pt idx="6843">
                  <c:v>0.86397654983160765</c:v>
                </c:pt>
                <c:pt idx="6844">
                  <c:v>0.86391418236247974</c:v>
                </c:pt>
                <c:pt idx="6845">
                  <c:v>0.86385181489335183</c:v>
                </c:pt>
                <c:pt idx="6846">
                  <c:v>0.86385181489335183</c:v>
                </c:pt>
                <c:pt idx="6847">
                  <c:v>0.86378944742422392</c:v>
                </c:pt>
                <c:pt idx="6848">
                  <c:v>0.86372707995509579</c:v>
                </c:pt>
                <c:pt idx="6849">
                  <c:v>0.86372707995509579</c:v>
                </c:pt>
                <c:pt idx="6850">
                  <c:v>0.86372707995509579</c:v>
                </c:pt>
                <c:pt idx="6851">
                  <c:v>0.86372707995509579</c:v>
                </c:pt>
                <c:pt idx="6852">
                  <c:v>0.86372707995509579</c:v>
                </c:pt>
                <c:pt idx="6853">
                  <c:v>0.86372707995509579</c:v>
                </c:pt>
                <c:pt idx="6854">
                  <c:v>0.86366471248596755</c:v>
                </c:pt>
                <c:pt idx="6855">
                  <c:v>0.86360234501683919</c:v>
                </c:pt>
                <c:pt idx="6856">
                  <c:v>0.86360234501683919</c:v>
                </c:pt>
                <c:pt idx="6857">
                  <c:v>0.86360234501683919</c:v>
                </c:pt>
                <c:pt idx="6858">
                  <c:v>0.86360234501683919</c:v>
                </c:pt>
                <c:pt idx="6859">
                  <c:v>0.86360234501683919</c:v>
                </c:pt>
                <c:pt idx="6860">
                  <c:v>0.86353997754771128</c:v>
                </c:pt>
                <c:pt idx="6861">
                  <c:v>0.86353997754771128</c:v>
                </c:pt>
                <c:pt idx="6862">
                  <c:v>0.86353997754771128</c:v>
                </c:pt>
                <c:pt idx="6863">
                  <c:v>0.86353997754771128</c:v>
                </c:pt>
                <c:pt idx="6864">
                  <c:v>0.86347761007858359</c:v>
                </c:pt>
                <c:pt idx="6865">
                  <c:v>0.86347761007858359</c:v>
                </c:pt>
                <c:pt idx="6866">
                  <c:v>0.86347761007858359</c:v>
                </c:pt>
                <c:pt idx="6867">
                  <c:v>0.86341524260945512</c:v>
                </c:pt>
                <c:pt idx="6868">
                  <c:v>0.86335287514032677</c:v>
                </c:pt>
                <c:pt idx="6869">
                  <c:v>0.86329050767119908</c:v>
                </c:pt>
                <c:pt idx="6870">
                  <c:v>0.86329050767119908</c:v>
                </c:pt>
                <c:pt idx="6871">
                  <c:v>0.86322814020207062</c:v>
                </c:pt>
                <c:pt idx="6872">
                  <c:v>0.86316577273294248</c:v>
                </c:pt>
                <c:pt idx="6873">
                  <c:v>0.86316577273294248</c:v>
                </c:pt>
                <c:pt idx="6874">
                  <c:v>0.86316577273294248</c:v>
                </c:pt>
                <c:pt idx="6875">
                  <c:v>0.86316577273294248</c:v>
                </c:pt>
                <c:pt idx="6876">
                  <c:v>0.86310340526381479</c:v>
                </c:pt>
                <c:pt idx="6877">
                  <c:v>0.86310340526381479</c:v>
                </c:pt>
                <c:pt idx="6878">
                  <c:v>0.86310340526381479</c:v>
                </c:pt>
                <c:pt idx="6879">
                  <c:v>0.86310340526381479</c:v>
                </c:pt>
                <c:pt idx="6880">
                  <c:v>0.86304103779468677</c:v>
                </c:pt>
                <c:pt idx="6881">
                  <c:v>0.86297867032555864</c:v>
                </c:pt>
                <c:pt idx="6882">
                  <c:v>0.86291630285643006</c:v>
                </c:pt>
                <c:pt idx="6883">
                  <c:v>0.86291630285643006</c:v>
                </c:pt>
                <c:pt idx="6884">
                  <c:v>0.86291630285643006</c:v>
                </c:pt>
                <c:pt idx="6885">
                  <c:v>0.86291630285643006</c:v>
                </c:pt>
                <c:pt idx="6886">
                  <c:v>0.86285393538730193</c:v>
                </c:pt>
                <c:pt idx="6887">
                  <c:v>0.86285393538730193</c:v>
                </c:pt>
                <c:pt idx="6888">
                  <c:v>0.86285393538730193</c:v>
                </c:pt>
                <c:pt idx="6889">
                  <c:v>0.86285393538730193</c:v>
                </c:pt>
                <c:pt idx="6890">
                  <c:v>0.86285393538730193</c:v>
                </c:pt>
                <c:pt idx="6891">
                  <c:v>0.86285393538730193</c:v>
                </c:pt>
                <c:pt idx="6892">
                  <c:v>0.86279156791817435</c:v>
                </c:pt>
                <c:pt idx="6893">
                  <c:v>0.86279156791817435</c:v>
                </c:pt>
                <c:pt idx="6894">
                  <c:v>0.86272920044904622</c:v>
                </c:pt>
                <c:pt idx="6895">
                  <c:v>0.86272920044904622</c:v>
                </c:pt>
                <c:pt idx="6896">
                  <c:v>0.86272920044904622</c:v>
                </c:pt>
                <c:pt idx="6897">
                  <c:v>0.86272920044904622</c:v>
                </c:pt>
                <c:pt idx="6898">
                  <c:v>0.86266683297991764</c:v>
                </c:pt>
                <c:pt idx="6899">
                  <c:v>0.86260446551078984</c:v>
                </c:pt>
                <c:pt idx="6900">
                  <c:v>0.86254209804166149</c:v>
                </c:pt>
                <c:pt idx="6901">
                  <c:v>0.86254209804166149</c:v>
                </c:pt>
                <c:pt idx="6902">
                  <c:v>0.86254209804166149</c:v>
                </c:pt>
                <c:pt idx="6903">
                  <c:v>0.86254209804166149</c:v>
                </c:pt>
                <c:pt idx="6904">
                  <c:v>0.86247973057253369</c:v>
                </c:pt>
                <c:pt idx="6905">
                  <c:v>0.86241736310340533</c:v>
                </c:pt>
                <c:pt idx="6906">
                  <c:v>0.86241736310340533</c:v>
                </c:pt>
                <c:pt idx="6907">
                  <c:v>0.86235499563427742</c:v>
                </c:pt>
                <c:pt idx="6908">
                  <c:v>0.86229262816514929</c:v>
                </c:pt>
                <c:pt idx="6909">
                  <c:v>0.86229262816514929</c:v>
                </c:pt>
                <c:pt idx="6910">
                  <c:v>0.86229262816514929</c:v>
                </c:pt>
                <c:pt idx="6911">
                  <c:v>0.86223026069602093</c:v>
                </c:pt>
                <c:pt idx="6912">
                  <c:v>0.86216789322689302</c:v>
                </c:pt>
                <c:pt idx="6913">
                  <c:v>0.86216789322689302</c:v>
                </c:pt>
                <c:pt idx="6914">
                  <c:v>0.86216789322689302</c:v>
                </c:pt>
                <c:pt idx="6915">
                  <c:v>0.86210552575776456</c:v>
                </c:pt>
                <c:pt idx="6916">
                  <c:v>0.86204315828863665</c:v>
                </c:pt>
                <c:pt idx="6917">
                  <c:v>0.86198079081950862</c:v>
                </c:pt>
                <c:pt idx="6918">
                  <c:v>0.86198079081950862</c:v>
                </c:pt>
                <c:pt idx="6919">
                  <c:v>0.86198079081950862</c:v>
                </c:pt>
                <c:pt idx="6920">
                  <c:v>0.86191842335038082</c:v>
                </c:pt>
                <c:pt idx="6921">
                  <c:v>0.86185605588125236</c:v>
                </c:pt>
                <c:pt idx="6922">
                  <c:v>0.86179368841212445</c:v>
                </c:pt>
                <c:pt idx="6923">
                  <c:v>0.86173132094299609</c:v>
                </c:pt>
                <c:pt idx="6924">
                  <c:v>0.86166895347386852</c:v>
                </c:pt>
                <c:pt idx="6925">
                  <c:v>0.86166895347386852</c:v>
                </c:pt>
                <c:pt idx="6926">
                  <c:v>0.86166895347386852</c:v>
                </c:pt>
                <c:pt idx="6927">
                  <c:v>0.86166895347386852</c:v>
                </c:pt>
                <c:pt idx="6928">
                  <c:v>0.86166895347386852</c:v>
                </c:pt>
                <c:pt idx="6929">
                  <c:v>0.86160658600473994</c:v>
                </c:pt>
                <c:pt idx="6930">
                  <c:v>0.86160658600473994</c:v>
                </c:pt>
                <c:pt idx="6931">
                  <c:v>0.86154421853561203</c:v>
                </c:pt>
                <c:pt idx="6932">
                  <c:v>0.86154421853561203</c:v>
                </c:pt>
                <c:pt idx="6933">
                  <c:v>0.86148185106648389</c:v>
                </c:pt>
                <c:pt idx="6934">
                  <c:v>0.86148185106648389</c:v>
                </c:pt>
                <c:pt idx="6935">
                  <c:v>0.86148185106648389</c:v>
                </c:pt>
                <c:pt idx="6936">
                  <c:v>0.86141948359735554</c:v>
                </c:pt>
                <c:pt idx="6937">
                  <c:v>0.86141948359735554</c:v>
                </c:pt>
                <c:pt idx="6938">
                  <c:v>0.86135711612822763</c:v>
                </c:pt>
                <c:pt idx="6939">
                  <c:v>0.86135711612822763</c:v>
                </c:pt>
                <c:pt idx="6940">
                  <c:v>0.86135711612822763</c:v>
                </c:pt>
                <c:pt idx="6941">
                  <c:v>0.86129474865909972</c:v>
                </c:pt>
                <c:pt idx="6942">
                  <c:v>0.86123238118997136</c:v>
                </c:pt>
                <c:pt idx="6943">
                  <c:v>0.86123238118997136</c:v>
                </c:pt>
                <c:pt idx="6944">
                  <c:v>0.86123238118997136</c:v>
                </c:pt>
                <c:pt idx="6945">
                  <c:v>0.86117001372084345</c:v>
                </c:pt>
                <c:pt idx="6946">
                  <c:v>0.86117001372084345</c:v>
                </c:pt>
                <c:pt idx="6947">
                  <c:v>0.86117001372084345</c:v>
                </c:pt>
                <c:pt idx="6948">
                  <c:v>0.86117001372084345</c:v>
                </c:pt>
                <c:pt idx="6949">
                  <c:v>0.86117001372084345</c:v>
                </c:pt>
                <c:pt idx="6950">
                  <c:v>0.86117001372084345</c:v>
                </c:pt>
                <c:pt idx="6951">
                  <c:v>0.86117001372084345</c:v>
                </c:pt>
                <c:pt idx="6952">
                  <c:v>0.86110764625171532</c:v>
                </c:pt>
                <c:pt idx="6953">
                  <c:v>0.86110764625171532</c:v>
                </c:pt>
                <c:pt idx="6954">
                  <c:v>0.86104527878258741</c:v>
                </c:pt>
                <c:pt idx="6955">
                  <c:v>0.86098291131345883</c:v>
                </c:pt>
                <c:pt idx="6956">
                  <c:v>0.86098291131345883</c:v>
                </c:pt>
                <c:pt idx="6957">
                  <c:v>0.86098291131345883</c:v>
                </c:pt>
                <c:pt idx="6958">
                  <c:v>0.86092054384433081</c:v>
                </c:pt>
                <c:pt idx="6959">
                  <c:v>0.8608581763752029</c:v>
                </c:pt>
                <c:pt idx="6960">
                  <c:v>0.86079580890607499</c:v>
                </c:pt>
                <c:pt idx="6961">
                  <c:v>0.86073344143694652</c:v>
                </c:pt>
                <c:pt idx="6962">
                  <c:v>0.86073344143694652</c:v>
                </c:pt>
                <c:pt idx="6963">
                  <c:v>0.86073344143694652</c:v>
                </c:pt>
                <c:pt idx="6964">
                  <c:v>0.86067107396781872</c:v>
                </c:pt>
                <c:pt idx="6965">
                  <c:v>0.86067107396781872</c:v>
                </c:pt>
                <c:pt idx="6966">
                  <c:v>0.86067107396781872</c:v>
                </c:pt>
                <c:pt idx="6967">
                  <c:v>0.86067107396781872</c:v>
                </c:pt>
                <c:pt idx="6968">
                  <c:v>0.86067107396781872</c:v>
                </c:pt>
                <c:pt idx="6969">
                  <c:v>0.86067107396781872</c:v>
                </c:pt>
                <c:pt idx="6970">
                  <c:v>0.86067107396781872</c:v>
                </c:pt>
                <c:pt idx="6971">
                  <c:v>0.86060870649869092</c:v>
                </c:pt>
                <c:pt idx="6972">
                  <c:v>0.86054633902956224</c:v>
                </c:pt>
                <c:pt idx="6973">
                  <c:v>0.8604839715604341</c:v>
                </c:pt>
                <c:pt idx="6974">
                  <c:v>0.86042160409130619</c:v>
                </c:pt>
                <c:pt idx="6975">
                  <c:v>0.86042160409130619</c:v>
                </c:pt>
                <c:pt idx="6976">
                  <c:v>0.86035923662217839</c:v>
                </c:pt>
                <c:pt idx="6977">
                  <c:v>0.8602968691530497</c:v>
                </c:pt>
                <c:pt idx="6978">
                  <c:v>0.8602968691530497</c:v>
                </c:pt>
                <c:pt idx="6979">
                  <c:v>0.86023450168392168</c:v>
                </c:pt>
                <c:pt idx="6980">
                  <c:v>0.86017213421479377</c:v>
                </c:pt>
                <c:pt idx="6981">
                  <c:v>0.86017213421479377</c:v>
                </c:pt>
                <c:pt idx="6982">
                  <c:v>0.86017213421479377</c:v>
                </c:pt>
                <c:pt idx="6983">
                  <c:v>0.86010976674566542</c:v>
                </c:pt>
                <c:pt idx="6984">
                  <c:v>0.86010976674566542</c:v>
                </c:pt>
                <c:pt idx="6985">
                  <c:v>0.86004739927653762</c:v>
                </c:pt>
                <c:pt idx="6986">
                  <c:v>0.85998503180740948</c:v>
                </c:pt>
                <c:pt idx="6987">
                  <c:v>0.85998503180740948</c:v>
                </c:pt>
                <c:pt idx="6988">
                  <c:v>0.85992266433828135</c:v>
                </c:pt>
                <c:pt idx="6989">
                  <c:v>0.85992266433828135</c:v>
                </c:pt>
                <c:pt idx="6990">
                  <c:v>0.85992266433828135</c:v>
                </c:pt>
                <c:pt idx="6991">
                  <c:v>0.85986029686915333</c:v>
                </c:pt>
                <c:pt idx="6992">
                  <c:v>0.85986029686915333</c:v>
                </c:pt>
                <c:pt idx="6993">
                  <c:v>0.85986029686915333</c:v>
                </c:pt>
                <c:pt idx="6994">
                  <c:v>0.85986029686915333</c:v>
                </c:pt>
                <c:pt idx="6995">
                  <c:v>0.8597979294000252</c:v>
                </c:pt>
                <c:pt idx="6996">
                  <c:v>0.8597979294000252</c:v>
                </c:pt>
                <c:pt idx="6997">
                  <c:v>0.8597979294000252</c:v>
                </c:pt>
                <c:pt idx="6998">
                  <c:v>0.8597979294000252</c:v>
                </c:pt>
                <c:pt idx="6999">
                  <c:v>0.85973556193089684</c:v>
                </c:pt>
                <c:pt idx="7000">
                  <c:v>0.85967319446176871</c:v>
                </c:pt>
                <c:pt idx="7001">
                  <c:v>0.85967319446176871</c:v>
                </c:pt>
                <c:pt idx="7002">
                  <c:v>0.85967319446176871</c:v>
                </c:pt>
                <c:pt idx="7003">
                  <c:v>0.85967319446176871</c:v>
                </c:pt>
                <c:pt idx="7004">
                  <c:v>0.85967319446176871</c:v>
                </c:pt>
                <c:pt idx="7005">
                  <c:v>0.85961082699264069</c:v>
                </c:pt>
                <c:pt idx="7006">
                  <c:v>0.85961082699264069</c:v>
                </c:pt>
                <c:pt idx="7007">
                  <c:v>0.85961082699264069</c:v>
                </c:pt>
                <c:pt idx="7008">
                  <c:v>0.85961082699264069</c:v>
                </c:pt>
                <c:pt idx="7009">
                  <c:v>0.859548459523513</c:v>
                </c:pt>
                <c:pt idx="7010">
                  <c:v>0.85948609205438464</c:v>
                </c:pt>
                <c:pt idx="7011">
                  <c:v>0.85942372458525629</c:v>
                </c:pt>
                <c:pt idx="7012">
                  <c:v>0.85936135711612849</c:v>
                </c:pt>
                <c:pt idx="7013">
                  <c:v>0.85936135711612849</c:v>
                </c:pt>
                <c:pt idx="7014">
                  <c:v>0.85936135711612849</c:v>
                </c:pt>
                <c:pt idx="7015">
                  <c:v>0.85936135711612849</c:v>
                </c:pt>
                <c:pt idx="7016">
                  <c:v>0.85936135711612849</c:v>
                </c:pt>
                <c:pt idx="7017">
                  <c:v>0.85929898964700013</c:v>
                </c:pt>
                <c:pt idx="7018">
                  <c:v>0.85923662217787222</c:v>
                </c:pt>
                <c:pt idx="7019">
                  <c:v>0.85923662217787222</c:v>
                </c:pt>
                <c:pt idx="7020">
                  <c:v>0.85923662217787222</c:v>
                </c:pt>
                <c:pt idx="7021">
                  <c:v>0.85923662217787222</c:v>
                </c:pt>
                <c:pt idx="7022">
                  <c:v>0.85923662217787222</c:v>
                </c:pt>
                <c:pt idx="7023">
                  <c:v>0.85923662217787222</c:v>
                </c:pt>
                <c:pt idx="7024">
                  <c:v>0.8591742547087442</c:v>
                </c:pt>
                <c:pt idx="7025">
                  <c:v>0.8591742547087442</c:v>
                </c:pt>
                <c:pt idx="7026">
                  <c:v>0.85911188723961585</c:v>
                </c:pt>
                <c:pt idx="7027">
                  <c:v>0.85904951977048793</c:v>
                </c:pt>
                <c:pt idx="7028">
                  <c:v>0.85898715230135969</c:v>
                </c:pt>
                <c:pt idx="7029">
                  <c:v>0.85898715230135969</c:v>
                </c:pt>
                <c:pt idx="7030">
                  <c:v>0.85898715230135969</c:v>
                </c:pt>
                <c:pt idx="7031">
                  <c:v>0.85898715230135969</c:v>
                </c:pt>
                <c:pt idx="7032">
                  <c:v>0.85892478483223123</c:v>
                </c:pt>
                <c:pt idx="7033">
                  <c:v>0.85892478483223123</c:v>
                </c:pt>
                <c:pt idx="7034">
                  <c:v>0.85892478483223123</c:v>
                </c:pt>
                <c:pt idx="7035">
                  <c:v>0.85886241736310376</c:v>
                </c:pt>
                <c:pt idx="7036">
                  <c:v>0.85886241736310376</c:v>
                </c:pt>
                <c:pt idx="7037">
                  <c:v>0.85880004989397551</c:v>
                </c:pt>
                <c:pt idx="7038">
                  <c:v>0.85880004989397551</c:v>
                </c:pt>
                <c:pt idx="7039">
                  <c:v>0.8587376824248476</c:v>
                </c:pt>
                <c:pt idx="7040">
                  <c:v>0.85867531495571936</c:v>
                </c:pt>
                <c:pt idx="7041">
                  <c:v>0.85867531495571936</c:v>
                </c:pt>
                <c:pt idx="7042">
                  <c:v>0.85867531495571936</c:v>
                </c:pt>
                <c:pt idx="7043">
                  <c:v>0.85867531495571936</c:v>
                </c:pt>
                <c:pt idx="7044">
                  <c:v>0.85867531495571936</c:v>
                </c:pt>
                <c:pt idx="7045">
                  <c:v>0.85867531495571936</c:v>
                </c:pt>
                <c:pt idx="7046">
                  <c:v>0.85861294748659123</c:v>
                </c:pt>
                <c:pt idx="7047">
                  <c:v>0.85855058001746265</c:v>
                </c:pt>
                <c:pt idx="7048">
                  <c:v>0.85855058001746265</c:v>
                </c:pt>
                <c:pt idx="7049">
                  <c:v>0.85848821254833518</c:v>
                </c:pt>
                <c:pt idx="7050">
                  <c:v>0.85848821254833518</c:v>
                </c:pt>
                <c:pt idx="7051">
                  <c:v>0.85848821254833518</c:v>
                </c:pt>
                <c:pt idx="7052">
                  <c:v>0.85848821254833518</c:v>
                </c:pt>
                <c:pt idx="7053">
                  <c:v>0.85842584507920672</c:v>
                </c:pt>
                <c:pt idx="7054">
                  <c:v>0.85842584507920672</c:v>
                </c:pt>
                <c:pt idx="7055">
                  <c:v>0.85842584507920672</c:v>
                </c:pt>
                <c:pt idx="7056">
                  <c:v>0.85842584507920672</c:v>
                </c:pt>
                <c:pt idx="7057">
                  <c:v>0.85842584507920672</c:v>
                </c:pt>
                <c:pt idx="7058">
                  <c:v>0.85836347761007892</c:v>
                </c:pt>
                <c:pt idx="7059">
                  <c:v>0.85836347761007892</c:v>
                </c:pt>
                <c:pt idx="7060">
                  <c:v>0.85836347761007892</c:v>
                </c:pt>
                <c:pt idx="7061">
                  <c:v>0.85830111014095045</c:v>
                </c:pt>
                <c:pt idx="7062">
                  <c:v>0.85830111014095045</c:v>
                </c:pt>
                <c:pt idx="7063">
                  <c:v>0.85823874267182254</c:v>
                </c:pt>
                <c:pt idx="7064">
                  <c:v>0.8581763752026943</c:v>
                </c:pt>
                <c:pt idx="7065">
                  <c:v>0.8581763752026943</c:v>
                </c:pt>
                <c:pt idx="7066">
                  <c:v>0.8581763752026943</c:v>
                </c:pt>
                <c:pt idx="7067">
                  <c:v>0.8581763752026943</c:v>
                </c:pt>
                <c:pt idx="7068">
                  <c:v>0.85811400773356639</c:v>
                </c:pt>
                <c:pt idx="7069">
                  <c:v>0.85811400773356639</c:v>
                </c:pt>
                <c:pt idx="7070">
                  <c:v>0.85805164026443825</c:v>
                </c:pt>
                <c:pt idx="7071">
                  <c:v>0.85805164026443825</c:v>
                </c:pt>
                <c:pt idx="7072">
                  <c:v>0.85805164026443825</c:v>
                </c:pt>
                <c:pt idx="7073">
                  <c:v>0.85798927279531023</c:v>
                </c:pt>
                <c:pt idx="7074">
                  <c:v>0.8579269053261821</c:v>
                </c:pt>
                <c:pt idx="7075">
                  <c:v>0.85786453785705352</c:v>
                </c:pt>
                <c:pt idx="7076">
                  <c:v>0.8578021703879255</c:v>
                </c:pt>
                <c:pt idx="7077">
                  <c:v>0.8578021703879255</c:v>
                </c:pt>
                <c:pt idx="7078">
                  <c:v>0.85773980291879814</c:v>
                </c:pt>
                <c:pt idx="7079">
                  <c:v>0.85767743544966979</c:v>
                </c:pt>
                <c:pt idx="7080">
                  <c:v>0.85761506798054155</c:v>
                </c:pt>
                <c:pt idx="7081">
                  <c:v>0.85761506798054155</c:v>
                </c:pt>
                <c:pt idx="7082">
                  <c:v>0.85761506798054155</c:v>
                </c:pt>
                <c:pt idx="7083">
                  <c:v>0.85761506798054155</c:v>
                </c:pt>
                <c:pt idx="7084">
                  <c:v>0.85761506798054155</c:v>
                </c:pt>
                <c:pt idx="7085">
                  <c:v>0.85761506798054155</c:v>
                </c:pt>
                <c:pt idx="7086">
                  <c:v>0.85755270051141319</c:v>
                </c:pt>
                <c:pt idx="7087">
                  <c:v>0.85749033304228539</c:v>
                </c:pt>
                <c:pt idx="7088">
                  <c:v>0.85742796557315704</c:v>
                </c:pt>
                <c:pt idx="7089">
                  <c:v>0.85742796557315704</c:v>
                </c:pt>
                <c:pt idx="7090">
                  <c:v>0.85742796557315704</c:v>
                </c:pt>
                <c:pt idx="7091">
                  <c:v>0.8573655981040289</c:v>
                </c:pt>
                <c:pt idx="7092">
                  <c:v>0.8573655981040289</c:v>
                </c:pt>
                <c:pt idx="7093">
                  <c:v>0.8573032306349011</c:v>
                </c:pt>
                <c:pt idx="7094">
                  <c:v>0.85724086316577308</c:v>
                </c:pt>
                <c:pt idx="7095">
                  <c:v>0.85724086316577308</c:v>
                </c:pt>
                <c:pt idx="7096">
                  <c:v>0.85717849569664462</c:v>
                </c:pt>
                <c:pt idx="7097">
                  <c:v>0.85717849569664462</c:v>
                </c:pt>
                <c:pt idx="7098">
                  <c:v>0.85711612822751659</c:v>
                </c:pt>
                <c:pt idx="7099">
                  <c:v>0.85711612822751659</c:v>
                </c:pt>
                <c:pt idx="7100">
                  <c:v>0.85705376075838868</c:v>
                </c:pt>
                <c:pt idx="7101">
                  <c:v>0.85699139328926055</c:v>
                </c:pt>
                <c:pt idx="7102">
                  <c:v>0.85699139328926055</c:v>
                </c:pt>
                <c:pt idx="7103">
                  <c:v>0.85699139328926055</c:v>
                </c:pt>
                <c:pt idx="7104">
                  <c:v>0.85699139328926055</c:v>
                </c:pt>
                <c:pt idx="7105">
                  <c:v>0.85699139328926055</c:v>
                </c:pt>
                <c:pt idx="7106">
                  <c:v>0.85699139328926055</c:v>
                </c:pt>
                <c:pt idx="7107">
                  <c:v>0.85692902582013242</c:v>
                </c:pt>
                <c:pt idx="7108">
                  <c:v>0.85692902582013242</c:v>
                </c:pt>
                <c:pt idx="7109">
                  <c:v>0.85692902582013242</c:v>
                </c:pt>
                <c:pt idx="7110">
                  <c:v>0.85686665835100428</c:v>
                </c:pt>
                <c:pt idx="7111">
                  <c:v>0.85686665835100428</c:v>
                </c:pt>
                <c:pt idx="7112">
                  <c:v>0.85686665835100428</c:v>
                </c:pt>
                <c:pt idx="7113">
                  <c:v>0.85686665835100428</c:v>
                </c:pt>
                <c:pt idx="7114">
                  <c:v>0.85686665835100428</c:v>
                </c:pt>
                <c:pt idx="7115">
                  <c:v>0.85686665835100428</c:v>
                </c:pt>
                <c:pt idx="7116">
                  <c:v>0.85686665835100428</c:v>
                </c:pt>
                <c:pt idx="7117">
                  <c:v>0.85680429088187626</c:v>
                </c:pt>
                <c:pt idx="7118">
                  <c:v>0.85680429088187626</c:v>
                </c:pt>
                <c:pt idx="7119">
                  <c:v>0.85674192341274813</c:v>
                </c:pt>
                <c:pt idx="7120">
                  <c:v>0.85674192341274813</c:v>
                </c:pt>
                <c:pt idx="7121">
                  <c:v>0.85667955594362</c:v>
                </c:pt>
                <c:pt idx="7122">
                  <c:v>0.85667955594362</c:v>
                </c:pt>
                <c:pt idx="7123">
                  <c:v>0.85661718847449175</c:v>
                </c:pt>
                <c:pt idx="7124">
                  <c:v>0.85655482100536351</c:v>
                </c:pt>
                <c:pt idx="7125">
                  <c:v>0.85655482100536351</c:v>
                </c:pt>
                <c:pt idx="7126">
                  <c:v>0.85655482100536351</c:v>
                </c:pt>
                <c:pt idx="7127">
                  <c:v>0.8564924535362356</c:v>
                </c:pt>
                <c:pt idx="7128">
                  <c:v>0.8564924535362356</c:v>
                </c:pt>
                <c:pt idx="7129">
                  <c:v>0.8564924535362356</c:v>
                </c:pt>
                <c:pt idx="7130">
                  <c:v>0.85643008606710769</c:v>
                </c:pt>
                <c:pt idx="7131">
                  <c:v>0.85636771859797933</c:v>
                </c:pt>
                <c:pt idx="7132">
                  <c:v>0.85636771859797933</c:v>
                </c:pt>
                <c:pt idx="7133">
                  <c:v>0.85636771859797933</c:v>
                </c:pt>
                <c:pt idx="7134">
                  <c:v>0.85636771859797933</c:v>
                </c:pt>
                <c:pt idx="7135">
                  <c:v>0.85636771859797933</c:v>
                </c:pt>
                <c:pt idx="7136">
                  <c:v>0.85636771859797933</c:v>
                </c:pt>
                <c:pt idx="7137">
                  <c:v>0.85636771859797933</c:v>
                </c:pt>
                <c:pt idx="7138">
                  <c:v>0.85636771859797933</c:v>
                </c:pt>
                <c:pt idx="7139">
                  <c:v>0.85630535112885142</c:v>
                </c:pt>
                <c:pt idx="7140">
                  <c:v>0.85630535112885142</c:v>
                </c:pt>
                <c:pt idx="7141">
                  <c:v>0.85630535112885142</c:v>
                </c:pt>
                <c:pt idx="7142">
                  <c:v>0.85624298365972329</c:v>
                </c:pt>
                <c:pt idx="7143">
                  <c:v>0.85624298365972329</c:v>
                </c:pt>
                <c:pt idx="7144">
                  <c:v>0.85624298365972329</c:v>
                </c:pt>
                <c:pt idx="7145">
                  <c:v>0.85624298365972329</c:v>
                </c:pt>
                <c:pt idx="7146">
                  <c:v>0.85624298365972329</c:v>
                </c:pt>
                <c:pt idx="7147">
                  <c:v>0.85624298365972329</c:v>
                </c:pt>
                <c:pt idx="7148">
                  <c:v>0.85618061619059549</c:v>
                </c:pt>
                <c:pt idx="7149">
                  <c:v>0.85611824872146669</c:v>
                </c:pt>
                <c:pt idx="7150">
                  <c:v>0.85611824872146669</c:v>
                </c:pt>
                <c:pt idx="7151">
                  <c:v>0.85611824872146669</c:v>
                </c:pt>
                <c:pt idx="7152">
                  <c:v>0.85605588125233878</c:v>
                </c:pt>
                <c:pt idx="7153">
                  <c:v>0.85599351378321065</c:v>
                </c:pt>
                <c:pt idx="7154">
                  <c:v>0.85593114631408285</c:v>
                </c:pt>
                <c:pt idx="7155">
                  <c:v>0.85593114631408285</c:v>
                </c:pt>
                <c:pt idx="7156">
                  <c:v>0.85586877884495449</c:v>
                </c:pt>
                <c:pt idx="7157">
                  <c:v>0.85586877884495449</c:v>
                </c:pt>
                <c:pt idx="7158">
                  <c:v>0.85586877884495449</c:v>
                </c:pt>
                <c:pt idx="7159">
                  <c:v>0.8558064113758268</c:v>
                </c:pt>
                <c:pt idx="7160">
                  <c:v>0.8558064113758268</c:v>
                </c:pt>
                <c:pt idx="7161">
                  <c:v>0.85574404390669845</c:v>
                </c:pt>
                <c:pt idx="7162">
                  <c:v>0.85568167643757087</c:v>
                </c:pt>
                <c:pt idx="7163">
                  <c:v>0.85568167643757087</c:v>
                </c:pt>
                <c:pt idx="7164">
                  <c:v>0.85568167643757087</c:v>
                </c:pt>
                <c:pt idx="7165">
                  <c:v>0.85561930896844229</c:v>
                </c:pt>
                <c:pt idx="7166">
                  <c:v>0.85561930896844229</c:v>
                </c:pt>
                <c:pt idx="7167">
                  <c:v>0.85555694149931372</c:v>
                </c:pt>
                <c:pt idx="7168">
                  <c:v>0.85555694149931372</c:v>
                </c:pt>
                <c:pt idx="7169">
                  <c:v>0.85549457403018603</c:v>
                </c:pt>
                <c:pt idx="7170">
                  <c:v>0.85543220656105778</c:v>
                </c:pt>
                <c:pt idx="7171">
                  <c:v>0.85543220656105778</c:v>
                </c:pt>
                <c:pt idx="7172">
                  <c:v>0.85543220656105778</c:v>
                </c:pt>
                <c:pt idx="7173">
                  <c:v>0.85536983909192954</c:v>
                </c:pt>
                <c:pt idx="7174">
                  <c:v>0.85530747162280163</c:v>
                </c:pt>
                <c:pt idx="7175">
                  <c:v>0.85524510415367383</c:v>
                </c:pt>
                <c:pt idx="7176">
                  <c:v>0.85524510415367383</c:v>
                </c:pt>
                <c:pt idx="7177">
                  <c:v>0.85524510415367383</c:v>
                </c:pt>
                <c:pt idx="7178">
                  <c:v>0.85524510415367383</c:v>
                </c:pt>
                <c:pt idx="7179">
                  <c:v>0.85518273668454581</c:v>
                </c:pt>
                <c:pt idx="7180">
                  <c:v>0.85512036921541723</c:v>
                </c:pt>
                <c:pt idx="7181">
                  <c:v>0.8550580017462891</c:v>
                </c:pt>
                <c:pt idx="7182">
                  <c:v>0.85499563427716141</c:v>
                </c:pt>
                <c:pt idx="7183">
                  <c:v>0.85499563427716141</c:v>
                </c:pt>
                <c:pt idx="7184">
                  <c:v>0.85499563427716141</c:v>
                </c:pt>
                <c:pt idx="7185">
                  <c:v>0.85493326680803294</c:v>
                </c:pt>
                <c:pt idx="7186">
                  <c:v>0.85493326680803294</c:v>
                </c:pt>
                <c:pt idx="7187">
                  <c:v>0.85487089933890503</c:v>
                </c:pt>
                <c:pt idx="7188">
                  <c:v>0.85487089933890503</c:v>
                </c:pt>
                <c:pt idx="7189">
                  <c:v>0.85487089933890503</c:v>
                </c:pt>
                <c:pt idx="7190">
                  <c:v>0.85487089933890503</c:v>
                </c:pt>
                <c:pt idx="7191">
                  <c:v>0.85487089933890503</c:v>
                </c:pt>
                <c:pt idx="7192">
                  <c:v>0.8548085318697769</c:v>
                </c:pt>
                <c:pt idx="7193">
                  <c:v>0.8548085318697769</c:v>
                </c:pt>
                <c:pt idx="7194">
                  <c:v>0.85474616440064866</c:v>
                </c:pt>
                <c:pt idx="7195">
                  <c:v>0.85474616440064866</c:v>
                </c:pt>
                <c:pt idx="7196">
                  <c:v>0.85474616440064866</c:v>
                </c:pt>
                <c:pt idx="7197">
                  <c:v>0.85468379693152063</c:v>
                </c:pt>
                <c:pt idx="7198">
                  <c:v>0.85468379693152063</c:v>
                </c:pt>
                <c:pt idx="7199">
                  <c:v>0.85468379693152063</c:v>
                </c:pt>
                <c:pt idx="7200">
                  <c:v>0.85462142946239272</c:v>
                </c:pt>
                <c:pt idx="7201">
                  <c:v>0.85455906199326437</c:v>
                </c:pt>
                <c:pt idx="7202">
                  <c:v>0.85455906199326437</c:v>
                </c:pt>
                <c:pt idx="7203">
                  <c:v>0.85449669452413646</c:v>
                </c:pt>
                <c:pt idx="7204">
                  <c:v>0.8544343270550081</c:v>
                </c:pt>
                <c:pt idx="7205">
                  <c:v>0.8544343270550081</c:v>
                </c:pt>
                <c:pt idx="7206">
                  <c:v>0.85437195958588041</c:v>
                </c:pt>
                <c:pt idx="7207">
                  <c:v>0.85437195958588041</c:v>
                </c:pt>
                <c:pt idx="7208">
                  <c:v>0.85437195958588041</c:v>
                </c:pt>
                <c:pt idx="7209">
                  <c:v>0.85437195958588041</c:v>
                </c:pt>
                <c:pt idx="7210">
                  <c:v>0.85437195958588041</c:v>
                </c:pt>
                <c:pt idx="7211">
                  <c:v>0.85430959211675184</c:v>
                </c:pt>
                <c:pt idx="7212">
                  <c:v>0.85430959211675184</c:v>
                </c:pt>
                <c:pt idx="7213">
                  <c:v>0.85430959211675184</c:v>
                </c:pt>
                <c:pt idx="7214">
                  <c:v>0.85430959211675184</c:v>
                </c:pt>
                <c:pt idx="7215">
                  <c:v>0.85424722464762382</c:v>
                </c:pt>
                <c:pt idx="7216">
                  <c:v>0.85424722464762382</c:v>
                </c:pt>
                <c:pt idx="7217">
                  <c:v>0.85418485717849613</c:v>
                </c:pt>
                <c:pt idx="7218">
                  <c:v>0.85418485717849613</c:v>
                </c:pt>
                <c:pt idx="7219">
                  <c:v>0.85412248970936733</c:v>
                </c:pt>
                <c:pt idx="7220">
                  <c:v>0.85406012224023953</c:v>
                </c:pt>
                <c:pt idx="7221">
                  <c:v>0.85406012224023953</c:v>
                </c:pt>
                <c:pt idx="7222">
                  <c:v>0.85406012224023953</c:v>
                </c:pt>
                <c:pt idx="7223">
                  <c:v>0.85406012224023953</c:v>
                </c:pt>
                <c:pt idx="7224">
                  <c:v>0.85406012224023953</c:v>
                </c:pt>
                <c:pt idx="7225">
                  <c:v>0.85406012224023953</c:v>
                </c:pt>
                <c:pt idx="7226">
                  <c:v>0.85399775477111162</c:v>
                </c:pt>
                <c:pt idx="7227">
                  <c:v>0.85399775477111162</c:v>
                </c:pt>
                <c:pt idx="7228">
                  <c:v>0.85393538730198348</c:v>
                </c:pt>
                <c:pt idx="7229">
                  <c:v>0.85393538730198348</c:v>
                </c:pt>
                <c:pt idx="7230">
                  <c:v>0.85387301983285524</c:v>
                </c:pt>
                <c:pt idx="7231">
                  <c:v>0.85387301983285524</c:v>
                </c:pt>
                <c:pt idx="7232">
                  <c:v>0.85381065236372755</c:v>
                </c:pt>
                <c:pt idx="7233">
                  <c:v>0.85374828489459942</c:v>
                </c:pt>
                <c:pt idx="7234">
                  <c:v>0.8536859174254714</c:v>
                </c:pt>
                <c:pt idx="7235">
                  <c:v>0.85362354995634249</c:v>
                </c:pt>
                <c:pt idx="7236">
                  <c:v>0.85356118248721458</c:v>
                </c:pt>
                <c:pt idx="7237">
                  <c:v>0.853498815018087</c:v>
                </c:pt>
                <c:pt idx="7238">
                  <c:v>0.85343644754895842</c:v>
                </c:pt>
                <c:pt idx="7239">
                  <c:v>0.85343644754895842</c:v>
                </c:pt>
                <c:pt idx="7240">
                  <c:v>0.85343644754895842</c:v>
                </c:pt>
                <c:pt idx="7241">
                  <c:v>0.85337408007983062</c:v>
                </c:pt>
                <c:pt idx="7242">
                  <c:v>0.85337408007983062</c:v>
                </c:pt>
                <c:pt idx="7243">
                  <c:v>0.85331171261070271</c:v>
                </c:pt>
                <c:pt idx="7244">
                  <c:v>0.85331171261070271</c:v>
                </c:pt>
                <c:pt idx="7245">
                  <c:v>0.85324934514157436</c:v>
                </c:pt>
                <c:pt idx="7246">
                  <c:v>0.85318697767244611</c:v>
                </c:pt>
                <c:pt idx="7247">
                  <c:v>0.85312461020331842</c:v>
                </c:pt>
                <c:pt idx="7248">
                  <c:v>0.85312461020331842</c:v>
                </c:pt>
                <c:pt idx="7249">
                  <c:v>0.85312461020331842</c:v>
                </c:pt>
                <c:pt idx="7250">
                  <c:v>0.85312461020331842</c:v>
                </c:pt>
                <c:pt idx="7251">
                  <c:v>0.85306224273418985</c:v>
                </c:pt>
                <c:pt idx="7252">
                  <c:v>0.85299987526506194</c:v>
                </c:pt>
                <c:pt idx="7253">
                  <c:v>0.85299987526506194</c:v>
                </c:pt>
                <c:pt idx="7254">
                  <c:v>0.85299987526506194</c:v>
                </c:pt>
                <c:pt idx="7255">
                  <c:v>0.85293750779593358</c:v>
                </c:pt>
                <c:pt idx="7256">
                  <c:v>0.85287514032680589</c:v>
                </c:pt>
                <c:pt idx="7257">
                  <c:v>0.85287514032680589</c:v>
                </c:pt>
                <c:pt idx="7258">
                  <c:v>0.85281277285767743</c:v>
                </c:pt>
                <c:pt idx="7259">
                  <c:v>0.85281277285767743</c:v>
                </c:pt>
                <c:pt idx="7260">
                  <c:v>0.85275040538854974</c:v>
                </c:pt>
                <c:pt idx="7261">
                  <c:v>0.85275040538854974</c:v>
                </c:pt>
                <c:pt idx="7262">
                  <c:v>0.85275040538854974</c:v>
                </c:pt>
                <c:pt idx="7263">
                  <c:v>0.85275040538854974</c:v>
                </c:pt>
                <c:pt idx="7264">
                  <c:v>0.85268803791942172</c:v>
                </c:pt>
                <c:pt idx="7265">
                  <c:v>0.85262567045029369</c:v>
                </c:pt>
                <c:pt idx="7266">
                  <c:v>0.85262567045029369</c:v>
                </c:pt>
                <c:pt idx="7267">
                  <c:v>0.85256330298116478</c:v>
                </c:pt>
                <c:pt idx="7268">
                  <c:v>0.85256330298116478</c:v>
                </c:pt>
                <c:pt idx="7269">
                  <c:v>0.85250093551203698</c:v>
                </c:pt>
                <c:pt idx="7270">
                  <c:v>0.85243856804290841</c:v>
                </c:pt>
                <c:pt idx="7271">
                  <c:v>0.85237620057378094</c:v>
                </c:pt>
                <c:pt idx="7272">
                  <c:v>0.85237620057378094</c:v>
                </c:pt>
                <c:pt idx="7273">
                  <c:v>0.8523138331046527</c:v>
                </c:pt>
                <c:pt idx="7274">
                  <c:v>0.85225146563552479</c:v>
                </c:pt>
                <c:pt idx="7275">
                  <c:v>0.85225146563552479</c:v>
                </c:pt>
                <c:pt idx="7276">
                  <c:v>0.85218909816639665</c:v>
                </c:pt>
                <c:pt idx="7277">
                  <c:v>0.85218909816639665</c:v>
                </c:pt>
                <c:pt idx="7278">
                  <c:v>0.8521267306972683</c:v>
                </c:pt>
                <c:pt idx="7279">
                  <c:v>0.85206436322814039</c:v>
                </c:pt>
                <c:pt idx="7280">
                  <c:v>0.85206436322814039</c:v>
                </c:pt>
                <c:pt idx="7281">
                  <c:v>0.85200199575901214</c:v>
                </c:pt>
                <c:pt idx="7282">
                  <c:v>0.85200199575901214</c:v>
                </c:pt>
                <c:pt idx="7283">
                  <c:v>0.85193962828988445</c:v>
                </c:pt>
                <c:pt idx="7284">
                  <c:v>0.85187726082075588</c:v>
                </c:pt>
                <c:pt idx="7285">
                  <c:v>0.85181489335162808</c:v>
                </c:pt>
                <c:pt idx="7286">
                  <c:v>0.85181489335162808</c:v>
                </c:pt>
                <c:pt idx="7287">
                  <c:v>0.85181489335162808</c:v>
                </c:pt>
                <c:pt idx="7288">
                  <c:v>0.85181489335162808</c:v>
                </c:pt>
                <c:pt idx="7289">
                  <c:v>0.8517525258824995</c:v>
                </c:pt>
                <c:pt idx="7290">
                  <c:v>0.8517525258824995</c:v>
                </c:pt>
                <c:pt idx="7291">
                  <c:v>0.85169015841337214</c:v>
                </c:pt>
                <c:pt idx="7292">
                  <c:v>0.85169015841337214</c:v>
                </c:pt>
                <c:pt idx="7293">
                  <c:v>0.85169015841337214</c:v>
                </c:pt>
                <c:pt idx="7294">
                  <c:v>0.85169015841337214</c:v>
                </c:pt>
                <c:pt idx="7295">
                  <c:v>0.85162779094424368</c:v>
                </c:pt>
                <c:pt idx="7296">
                  <c:v>0.85162779094424368</c:v>
                </c:pt>
                <c:pt idx="7297">
                  <c:v>0.85162779094424368</c:v>
                </c:pt>
                <c:pt idx="7298">
                  <c:v>0.85162779094424368</c:v>
                </c:pt>
                <c:pt idx="7299">
                  <c:v>0.85162779094424368</c:v>
                </c:pt>
                <c:pt idx="7300">
                  <c:v>0.85162779094424368</c:v>
                </c:pt>
                <c:pt idx="7301">
                  <c:v>0.85156542347511555</c:v>
                </c:pt>
                <c:pt idx="7302">
                  <c:v>0.85156542347511555</c:v>
                </c:pt>
                <c:pt idx="7303">
                  <c:v>0.85150305600598752</c:v>
                </c:pt>
                <c:pt idx="7304">
                  <c:v>0.85144068853685939</c:v>
                </c:pt>
                <c:pt idx="7305">
                  <c:v>0.85144068853685939</c:v>
                </c:pt>
                <c:pt idx="7306">
                  <c:v>0.85137832106773081</c:v>
                </c:pt>
                <c:pt idx="7307">
                  <c:v>0.85137832106773081</c:v>
                </c:pt>
                <c:pt idx="7308">
                  <c:v>0.85131595359860324</c:v>
                </c:pt>
                <c:pt idx="7309">
                  <c:v>0.8512535861294751</c:v>
                </c:pt>
                <c:pt idx="7310">
                  <c:v>0.8512535861294751</c:v>
                </c:pt>
                <c:pt idx="7311">
                  <c:v>0.8512535861294751</c:v>
                </c:pt>
                <c:pt idx="7312">
                  <c:v>0.8512535861294751</c:v>
                </c:pt>
                <c:pt idx="7313">
                  <c:v>0.85119121866034708</c:v>
                </c:pt>
                <c:pt idx="7314">
                  <c:v>0.85112885119121873</c:v>
                </c:pt>
                <c:pt idx="7315">
                  <c:v>0.85112885119121873</c:v>
                </c:pt>
                <c:pt idx="7316">
                  <c:v>0.85106648372209059</c:v>
                </c:pt>
                <c:pt idx="7317">
                  <c:v>0.85100411625296268</c:v>
                </c:pt>
                <c:pt idx="7318">
                  <c:v>0.85094174878383455</c:v>
                </c:pt>
                <c:pt idx="7319">
                  <c:v>0.85094174878383455</c:v>
                </c:pt>
                <c:pt idx="7320">
                  <c:v>0.85087938131470642</c:v>
                </c:pt>
                <c:pt idx="7321">
                  <c:v>0.85087938131470642</c:v>
                </c:pt>
                <c:pt idx="7322">
                  <c:v>0.85081701384557862</c:v>
                </c:pt>
                <c:pt idx="7323">
                  <c:v>0.85081701384557862</c:v>
                </c:pt>
                <c:pt idx="7324">
                  <c:v>0.85081701384557862</c:v>
                </c:pt>
                <c:pt idx="7325">
                  <c:v>0.85081701384557862</c:v>
                </c:pt>
                <c:pt idx="7326">
                  <c:v>0.85081701384557862</c:v>
                </c:pt>
                <c:pt idx="7327">
                  <c:v>0.85081701384557862</c:v>
                </c:pt>
                <c:pt idx="7328">
                  <c:v>0.85075464637645026</c:v>
                </c:pt>
                <c:pt idx="7329">
                  <c:v>0.85075464637645026</c:v>
                </c:pt>
                <c:pt idx="7330">
                  <c:v>0.85075464637645026</c:v>
                </c:pt>
                <c:pt idx="7331">
                  <c:v>0.85075464637645026</c:v>
                </c:pt>
                <c:pt idx="7332">
                  <c:v>0.85075464637645026</c:v>
                </c:pt>
                <c:pt idx="7333">
                  <c:v>0.85069227890732191</c:v>
                </c:pt>
                <c:pt idx="7334">
                  <c:v>0.85069227890732191</c:v>
                </c:pt>
                <c:pt idx="7335">
                  <c:v>0.85062991143819455</c:v>
                </c:pt>
                <c:pt idx="7336">
                  <c:v>0.85062991143819455</c:v>
                </c:pt>
                <c:pt idx="7337">
                  <c:v>0.85062991143819455</c:v>
                </c:pt>
                <c:pt idx="7338">
                  <c:v>0.85062991143819455</c:v>
                </c:pt>
                <c:pt idx="7339">
                  <c:v>0.85062991143819455</c:v>
                </c:pt>
                <c:pt idx="7340">
                  <c:v>0.85062991143819455</c:v>
                </c:pt>
                <c:pt idx="7341">
                  <c:v>0.85056754396906542</c:v>
                </c:pt>
                <c:pt idx="7342">
                  <c:v>0.85056754396906542</c:v>
                </c:pt>
                <c:pt idx="7343">
                  <c:v>0.85056754396906542</c:v>
                </c:pt>
                <c:pt idx="7344">
                  <c:v>0.85056754396906542</c:v>
                </c:pt>
                <c:pt idx="7345">
                  <c:v>0.85050517649993762</c:v>
                </c:pt>
                <c:pt idx="7346">
                  <c:v>0.8504428090308096</c:v>
                </c:pt>
                <c:pt idx="7347">
                  <c:v>0.85038044156168169</c:v>
                </c:pt>
                <c:pt idx="7348">
                  <c:v>0.85038044156168169</c:v>
                </c:pt>
                <c:pt idx="7349">
                  <c:v>0.85031807409255333</c:v>
                </c:pt>
                <c:pt idx="7350">
                  <c:v>0.85031807409255333</c:v>
                </c:pt>
                <c:pt idx="7351">
                  <c:v>0.85031807409255333</c:v>
                </c:pt>
                <c:pt idx="7352">
                  <c:v>0.85025570662342564</c:v>
                </c:pt>
                <c:pt idx="7353">
                  <c:v>0.85025570662342564</c:v>
                </c:pt>
                <c:pt idx="7354">
                  <c:v>0.85025570662342564</c:v>
                </c:pt>
                <c:pt idx="7355">
                  <c:v>0.85025570662342564</c:v>
                </c:pt>
                <c:pt idx="7356">
                  <c:v>0.85019333915429729</c:v>
                </c:pt>
                <c:pt idx="7357">
                  <c:v>0.85019333915429729</c:v>
                </c:pt>
                <c:pt idx="7358">
                  <c:v>0.85013097168516905</c:v>
                </c:pt>
                <c:pt idx="7359">
                  <c:v>0.85013097168516905</c:v>
                </c:pt>
                <c:pt idx="7360">
                  <c:v>0.85013097168516905</c:v>
                </c:pt>
                <c:pt idx="7361">
                  <c:v>0.85013097168516905</c:v>
                </c:pt>
                <c:pt idx="7362">
                  <c:v>0.85013097168516905</c:v>
                </c:pt>
                <c:pt idx="7363">
                  <c:v>0.85006860421604091</c:v>
                </c:pt>
                <c:pt idx="7364">
                  <c:v>0.85006860421604091</c:v>
                </c:pt>
                <c:pt idx="7365">
                  <c:v>0.85000623674691278</c:v>
                </c:pt>
                <c:pt idx="7366">
                  <c:v>0.85000623674691278</c:v>
                </c:pt>
                <c:pt idx="7367">
                  <c:v>0.84994386927778498</c:v>
                </c:pt>
                <c:pt idx="7368">
                  <c:v>0.84988150180865651</c:v>
                </c:pt>
                <c:pt idx="7369">
                  <c:v>0.84988150180865651</c:v>
                </c:pt>
                <c:pt idx="7370">
                  <c:v>0.84988150180865651</c:v>
                </c:pt>
                <c:pt idx="7371">
                  <c:v>0.84981913433952883</c:v>
                </c:pt>
                <c:pt idx="7372">
                  <c:v>0.84981913433952883</c:v>
                </c:pt>
                <c:pt idx="7373">
                  <c:v>0.84975676687040058</c:v>
                </c:pt>
                <c:pt idx="7374">
                  <c:v>0.84975676687040058</c:v>
                </c:pt>
                <c:pt idx="7375">
                  <c:v>0.84975676687040058</c:v>
                </c:pt>
                <c:pt idx="7376">
                  <c:v>0.84975676687040058</c:v>
                </c:pt>
                <c:pt idx="7377">
                  <c:v>0.84969439940127256</c:v>
                </c:pt>
                <c:pt idx="7378">
                  <c:v>0.8496320319321442</c:v>
                </c:pt>
                <c:pt idx="7379">
                  <c:v>0.8496320319321442</c:v>
                </c:pt>
                <c:pt idx="7380">
                  <c:v>0.8496320319321442</c:v>
                </c:pt>
                <c:pt idx="7381">
                  <c:v>0.8496320319321442</c:v>
                </c:pt>
                <c:pt idx="7382">
                  <c:v>0.8496320319321442</c:v>
                </c:pt>
                <c:pt idx="7383">
                  <c:v>0.8496320319321442</c:v>
                </c:pt>
                <c:pt idx="7384">
                  <c:v>0.8496320319321442</c:v>
                </c:pt>
                <c:pt idx="7385">
                  <c:v>0.8496320319321442</c:v>
                </c:pt>
                <c:pt idx="7386">
                  <c:v>0.8496320319321442</c:v>
                </c:pt>
                <c:pt idx="7387">
                  <c:v>0.8496320319321442</c:v>
                </c:pt>
                <c:pt idx="7388">
                  <c:v>0.8496320319321442</c:v>
                </c:pt>
                <c:pt idx="7389">
                  <c:v>0.84956966446301629</c:v>
                </c:pt>
                <c:pt idx="7390">
                  <c:v>0.84956966446301629</c:v>
                </c:pt>
                <c:pt idx="7391">
                  <c:v>0.84950729699388816</c:v>
                </c:pt>
                <c:pt idx="7392">
                  <c:v>0.84950729699388816</c:v>
                </c:pt>
                <c:pt idx="7393">
                  <c:v>0.84950729699388816</c:v>
                </c:pt>
                <c:pt idx="7394">
                  <c:v>0.84944492952475992</c:v>
                </c:pt>
                <c:pt idx="7395">
                  <c:v>0.84944492952475992</c:v>
                </c:pt>
                <c:pt idx="7396">
                  <c:v>0.84938256205563156</c:v>
                </c:pt>
                <c:pt idx="7397">
                  <c:v>0.84932019458650365</c:v>
                </c:pt>
                <c:pt idx="7398">
                  <c:v>0.84932019458650365</c:v>
                </c:pt>
                <c:pt idx="7399">
                  <c:v>0.84925782711737563</c:v>
                </c:pt>
                <c:pt idx="7400">
                  <c:v>0.84925782711737563</c:v>
                </c:pt>
                <c:pt idx="7401">
                  <c:v>0.84919545964824783</c:v>
                </c:pt>
                <c:pt idx="7402">
                  <c:v>0.84919545964824783</c:v>
                </c:pt>
                <c:pt idx="7403">
                  <c:v>0.84919545964824783</c:v>
                </c:pt>
                <c:pt idx="7404">
                  <c:v>0.84913309217911981</c:v>
                </c:pt>
                <c:pt idx="7405">
                  <c:v>0.84913309217911981</c:v>
                </c:pt>
                <c:pt idx="7406">
                  <c:v>0.84913309217911981</c:v>
                </c:pt>
                <c:pt idx="7407">
                  <c:v>0.84907072470999123</c:v>
                </c:pt>
                <c:pt idx="7408">
                  <c:v>0.84900835724086332</c:v>
                </c:pt>
                <c:pt idx="7409">
                  <c:v>0.84900835724086332</c:v>
                </c:pt>
                <c:pt idx="7410">
                  <c:v>0.84900835724086332</c:v>
                </c:pt>
                <c:pt idx="7411">
                  <c:v>0.84900835724086332</c:v>
                </c:pt>
                <c:pt idx="7412">
                  <c:v>0.84894598977173508</c:v>
                </c:pt>
                <c:pt idx="7413">
                  <c:v>0.84894598977173508</c:v>
                </c:pt>
                <c:pt idx="7414">
                  <c:v>0.84888362230260694</c:v>
                </c:pt>
                <c:pt idx="7415">
                  <c:v>0.84888362230260694</c:v>
                </c:pt>
                <c:pt idx="7416">
                  <c:v>0.84888362230260694</c:v>
                </c:pt>
                <c:pt idx="7417">
                  <c:v>0.84888362230260694</c:v>
                </c:pt>
                <c:pt idx="7418">
                  <c:v>0.84888362230260694</c:v>
                </c:pt>
                <c:pt idx="7419">
                  <c:v>0.84882125483347926</c:v>
                </c:pt>
                <c:pt idx="7420">
                  <c:v>0.84882125483347926</c:v>
                </c:pt>
                <c:pt idx="7421">
                  <c:v>0.84875888736435101</c:v>
                </c:pt>
                <c:pt idx="7422">
                  <c:v>0.84875888736435101</c:v>
                </c:pt>
                <c:pt idx="7423">
                  <c:v>0.84869651989522266</c:v>
                </c:pt>
                <c:pt idx="7424">
                  <c:v>0.84869651989522266</c:v>
                </c:pt>
                <c:pt idx="7425">
                  <c:v>0.84869651989522266</c:v>
                </c:pt>
                <c:pt idx="7426">
                  <c:v>0.84863415242609486</c:v>
                </c:pt>
                <c:pt idx="7427">
                  <c:v>0.84863415242609486</c:v>
                </c:pt>
                <c:pt idx="7428">
                  <c:v>0.84863415242609486</c:v>
                </c:pt>
                <c:pt idx="7429">
                  <c:v>0.84857178495696628</c:v>
                </c:pt>
                <c:pt idx="7430">
                  <c:v>0.84850941748783881</c:v>
                </c:pt>
                <c:pt idx="7431">
                  <c:v>0.84850941748783881</c:v>
                </c:pt>
                <c:pt idx="7432">
                  <c:v>0.84844705001871046</c:v>
                </c:pt>
                <c:pt idx="7433">
                  <c:v>0.84844705001871046</c:v>
                </c:pt>
                <c:pt idx="7434">
                  <c:v>0.84844705001871046</c:v>
                </c:pt>
                <c:pt idx="7435">
                  <c:v>0.84844705001871046</c:v>
                </c:pt>
                <c:pt idx="7436">
                  <c:v>0.84844705001871046</c:v>
                </c:pt>
                <c:pt idx="7437">
                  <c:v>0.84838468254958255</c:v>
                </c:pt>
                <c:pt idx="7438">
                  <c:v>0.84838468254958255</c:v>
                </c:pt>
                <c:pt idx="7439">
                  <c:v>0.84832231508045397</c:v>
                </c:pt>
                <c:pt idx="7440">
                  <c:v>0.84825994761132595</c:v>
                </c:pt>
                <c:pt idx="7441">
                  <c:v>0.84825994761132595</c:v>
                </c:pt>
                <c:pt idx="7442">
                  <c:v>0.84819758014219782</c:v>
                </c:pt>
                <c:pt idx="7443">
                  <c:v>0.84813521267307013</c:v>
                </c:pt>
                <c:pt idx="7444">
                  <c:v>0.84813521267307013</c:v>
                </c:pt>
                <c:pt idx="7445">
                  <c:v>0.84807284520394166</c:v>
                </c:pt>
                <c:pt idx="7446">
                  <c:v>0.84807284520394166</c:v>
                </c:pt>
                <c:pt idx="7447">
                  <c:v>0.84807284520394166</c:v>
                </c:pt>
                <c:pt idx="7448">
                  <c:v>0.84801047773481364</c:v>
                </c:pt>
                <c:pt idx="7449">
                  <c:v>0.84801047773481364</c:v>
                </c:pt>
                <c:pt idx="7450">
                  <c:v>0.84801047773481364</c:v>
                </c:pt>
                <c:pt idx="7451">
                  <c:v>0.84794811026568573</c:v>
                </c:pt>
                <c:pt idx="7452">
                  <c:v>0.8478857427965576</c:v>
                </c:pt>
                <c:pt idx="7453">
                  <c:v>0.8478857427965576</c:v>
                </c:pt>
                <c:pt idx="7454">
                  <c:v>0.84782337532742924</c:v>
                </c:pt>
                <c:pt idx="7455">
                  <c:v>0.84782337532742924</c:v>
                </c:pt>
                <c:pt idx="7456">
                  <c:v>0.84776100785830133</c:v>
                </c:pt>
                <c:pt idx="7457">
                  <c:v>0.84776100785830133</c:v>
                </c:pt>
                <c:pt idx="7458">
                  <c:v>0.84769864038917364</c:v>
                </c:pt>
                <c:pt idx="7459">
                  <c:v>0.84763627292004484</c:v>
                </c:pt>
                <c:pt idx="7460">
                  <c:v>0.84763627292004484</c:v>
                </c:pt>
                <c:pt idx="7461">
                  <c:v>0.8475739054509166</c:v>
                </c:pt>
                <c:pt idx="7462">
                  <c:v>0.8475739054509166</c:v>
                </c:pt>
                <c:pt idx="7463">
                  <c:v>0.8475739054509166</c:v>
                </c:pt>
                <c:pt idx="7464">
                  <c:v>0.84751153798178869</c:v>
                </c:pt>
                <c:pt idx="7465">
                  <c:v>0.84744917051266055</c:v>
                </c:pt>
                <c:pt idx="7466">
                  <c:v>0.84738680304353264</c:v>
                </c:pt>
                <c:pt idx="7467">
                  <c:v>0.84738680304353264</c:v>
                </c:pt>
                <c:pt idx="7468">
                  <c:v>0.84738680304353264</c:v>
                </c:pt>
                <c:pt idx="7469">
                  <c:v>0.84732443557440473</c:v>
                </c:pt>
                <c:pt idx="7470">
                  <c:v>0.84732443557440473</c:v>
                </c:pt>
                <c:pt idx="7471">
                  <c:v>0.84726206810527627</c:v>
                </c:pt>
                <c:pt idx="7472">
                  <c:v>0.84719970063614858</c:v>
                </c:pt>
                <c:pt idx="7473">
                  <c:v>0.84713733316702011</c:v>
                </c:pt>
                <c:pt idx="7474">
                  <c:v>0.84713733316702011</c:v>
                </c:pt>
                <c:pt idx="7475">
                  <c:v>0.8470749656978922</c:v>
                </c:pt>
                <c:pt idx="7476">
                  <c:v>0.8470749656978922</c:v>
                </c:pt>
                <c:pt idx="7477">
                  <c:v>0.84701259822876362</c:v>
                </c:pt>
                <c:pt idx="7478">
                  <c:v>0.84701259822876362</c:v>
                </c:pt>
                <c:pt idx="7479">
                  <c:v>0.84695023075963571</c:v>
                </c:pt>
                <c:pt idx="7480">
                  <c:v>0.84688786329050791</c:v>
                </c:pt>
                <c:pt idx="7481">
                  <c:v>0.84688786329050791</c:v>
                </c:pt>
                <c:pt idx="7482">
                  <c:v>0.84688786329050791</c:v>
                </c:pt>
                <c:pt idx="7483">
                  <c:v>0.84682549582137989</c:v>
                </c:pt>
                <c:pt idx="7484">
                  <c:v>0.84682549582137989</c:v>
                </c:pt>
                <c:pt idx="7485">
                  <c:v>0.8467631283522512</c:v>
                </c:pt>
                <c:pt idx="7486">
                  <c:v>0.8467631283522512</c:v>
                </c:pt>
                <c:pt idx="7487">
                  <c:v>0.8467631283522512</c:v>
                </c:pt>
                <c:pt idx="7488">
                  <c:v>0.84670076088312363</c:v>
                </c:pt>
                <c:pt idx="7489">
                  <c:v>0.84663839341399572</c:v>
                </c:pt>
                <c:pt idx="7490">
                  <c:v>0.84657602594486692</c:v>
                </c:pt>
                <c:pt idx="7491">
                  <c:v>0.84657602594486692</c:v>
                </c:pt>
                <c:pt idx="7492">
                  <c:v>0.84657602594486692</c:v>
                </c:pt>
                <c:pt idx="7493">
                  <c:v>0.84657602594486692</c:v>
                </c:pt>
                <c:pt idx="7494">
                  <c:v>0.84657602594486692</c:v>
                </c:pt>
                <c:pt idx="7495">
                  <c:v>0.84651365847573912</c:v>
                </c:pt>
                <c:pt idx="7496">
                  <c:v>0.84651365847573912</c:v>
                </c:pt>
                <c:pt idx="7497">
                  <c:v>0.84651365847573912</c:v>
                </c:pt>
                <c:pt idx="7498">
                  <c:v>0.84651365847573912</c:v>
                </c:pt>
                <c:pt idx="7499">
                  <c:v>0.84645129100661098</c:v>
                </c:pt>
                <c:pt idx="7500">
                  <c:v>0.84645129100661098</c:v>
                </c:pt>
                <c:pt idx="7501">
                  <c:v>0.84645129100661098</c:v>
                </c:pt>
                <c:pt idx="7502">
                  <c:v>0.84645129100661098</c:v>
                </c:pt>
                <c:pt idx="7503">
                  <c:v>0.84645129100661098</c:v>
                </c:pt>
                <c:pt idx="7504">
                  <c:v>0.84638892353748285</c:v>
                </c:pt>
                <c:pt idx="7505">
                  <c:v>0.84638892353748285</c:v>
                </c:pt>
                <c:pt idx="7506">
                  <c:v>0.84638892353748285</c:v>
                </c:pt>
                <c:pt idx="7507">
                  <c:v>0.84638892353748285</c:v>
                </c:pt>
                <c:pt idx="7508">
                  <c:v>0.84638892353748285</c:v>
                </c:pt>
                <c:pt idx="7509">
                  <c:v>0.84632655606835472</c:v>
                </c:pt>
                <c:pt idx="7510">
                  <c:v>0.84632655606835472</c:v>
                </c:pt>
                <c:pt idx="7511">
                  <c:v>0.84632655606835472</c:v>
                </c:pt>
                <c:pt idx="7512">
                  <c:v>0.84626418859922659</c:v>
                </c:pt>
                <c:pt idx="7513">
                  <c:v>0.8462018211300989</c:v>
                </c:pt>
                <c:pt idx="7514">
                  <c:v>0.84613945366097076</c:v>
                </c:pt>
                <c:pt idx="7515">
                  <c:v>0.84613945366097076</c:v>
                </c:pt>
                <c:pt idx="7516">
                  <c:v>0.84607708619184252</c:v>
                </c:pt>
                <c:pt idx="7517">
                  <c:v>0.84607708619184252</c:v>
                </c:pt>
                <c:pt idx="7518">
                  <c:v>0.84607708619184252</c:v>
                </c:pt>
                <c:pt idx="7519">
                  <c:v>0.84607708619184252</c:v>
                </c:pt>
                <c:pt idx="7520">
                  <c:v>0.84607708619184252</c:v>
                </c:pt>
                <c:pt idx="7521">
                  <c:v>0.84601471872271428</c:v>
                </c:pt>
                <c:pt idx="7522">
                  <c:v>0.84601471872271428</c:v>
                </c:pt>
                <c:pt idx="7523">
                  <c:v>0.84595235125358637</c:v>
                </c:pt>
                <c:pt idx="7524">
                  <c:v>0.84595235125358637</c:v>
                </c:pt>
                <c:pt idx="7525">
                  <c:v>0.84595235125358637</c:v>
                </c:pt>
                <c:pt idx="7526">
                  <c:v>0.84595235125358637</c:v>
                </c:pt>
                <c:pt idx="7527">
                  <c:v>0.84595235125358637</c:v>
                </c:pt>
                <c:pt idx="7528">
                  <c:v>0.84595235125358637</c:v>
                </c:pt>
                <c:pt idx="7529">
                  <c:v>0.84595235125358637</c:v>
                </c:pt>
                <c:pt idx="7530">
                  <c:v>0.84595235125358637</c:v>
                </c:pt>
                <c:pt idx="7531">
                  <c:v>0.84588998378445801</c:v>
                </c:pt>
                <c:pt idx="7532">
                  <c:v>0.84582761631533043</c:v>
                </c:pt>
                <c:pt idx="7533">
                  <c:v>0.84582761631533043</c:v>
                </c:pt>
                <c:pt idx="7534">
                  <c:v>0.84582761631533043</c:v>
                </c:pt>
                <c:pt idx="7535">
                  <c:v>0.84576524884620186</c:v>
                </c:pt>
                <c:pt idx="7536">
                  <c:v>0.84576524884620186</c:v>
                </c:pt>
                <c:pt idx="7537">
                  <c:v>0.84576524884620186</c:v>
                </c:pt>
                <c:pt idx="7538">
                  <c:v>0.84576524884620186</c:v>
                </c:pt>
                <c:pt idx="7539">
                  <c:v>0.84576524884620186</c:v>
                </c:pt>
                <c:pt idx="7540">
                  <c:v>0.84570288137707372</c:v>
                </c:pt>
                <c:pt idx="7541">
                  <c:v>0.8456405139079457</c:v>
                </c:pt>
                <c:pt idx="7542">
                  <c:v>0.8456405139079457</c:v>
                </c:pt>
                <c:pt idx="7543">
                  <c:v>0.8456405139079457</c:v>
                </c:pt>
                <c:pt idx="7544">
                  <c:v>0.8456405139079457</c:v>
                </c:pt>
                <c:pt idx="7545">
                  <c:v>0.8456405139079457</c:v>
                </c:pt>
                <c:pt idx="7546">
                  <c:v>0.8456405139079457</c:v>
                </c:pt>
                <c:pt idx="7547">
                  <c:v>0.8456405139079457</c:v>
                </c:pt>
                <c:pt idx="7548">
                  <c:v>0.8456405139079457</c:v>
                </c:pt>
                <c:pt idx="7549">
                  <c:v>0.8456405139079457</c:v>
                </c:pt>
                <c:pt idx="7550">
                  <c:v>0.84557814643881779</c:v>
                </c:pt>
                <c:pt idx="7551">
                  <c:v>0.84551577896968944</c:v>
                </c:pt>
                <c:pt idx="7552">
                  <c:v>0.84545341150056152</c:v>
                </c:pt>
                <c:pt idx="7553">
                  <c:v>0.84545341150056152</c:v>
                </c:pt>
                <c:pt idx="7554">
                  <c:v>0.84545341150056152</c:v>
                </c:pt>
                <c:pt idx="7555">
                  <c:v>0.84539104403143339</c:v>
                </c:pt>
                <c:pt idx="7556">
                  <c:v>0.84532867656230548</c:v>
                </c:pt>
                <c:pt idx="7557">
                  <c:v>0.84532867656230548</c:v>
                </c:pt>
                <c:pt idx="7558">
                  <c:v>0.84526630909317702</c:v>
                </c:pt>
                <c:pt idx="7559">
                  <c:v>0.84520394162404888</c:v>
                </c:pt>
                <c:pt idx="7560">
                  <c:v>0.84514157415492108</c:v>
                </c:pt>
                <c:pt idx="7561">
                  <c:v>0.84507920668579317</c:v>
                </c:pt>
                <c:pt idx="7562">
                  <c:v>0.84507920668579317</c:v>
                </c:pt>
                <c:pt idx="7563">
                  <c:v>0.84501683921666459</c:v>
                </c:pt>
                <c:pt idx="7564">
                  <c:v>0.84501683921666459</c:v>
                </c:pt>
                <c:pt idx="7565">
                  <c:v>0.84501683921666459</c:v>
                </c:pt>
                <c:pt idx="7566">
                  <c:v>0.84501683921666459</c:v>
                </c:pt>
                <c:pt idx="7567">
                  <c:v>0.84495447174753668</c:v>
                </c:pt>
                <c:pt idx="7568">
                  <c:v>0.84489210427840855</c:v>
                </c:pt>
                <c:pt idx="7569">
                  <c:v>0.84489210427840855</c:v>
                </c:pt>
                <c:pt idx="7570">
                  <c:v>0.84489210427840855</c:v>
                </c:pt>
                <c:pt idx="7571">
                  <c:v>0.84482973680928075</c:v>
                </c:pt>
                <c:pt idx="7572">
                  <c:v>0.84476736934015217</c:v>
                </c:pt>
                <c:pt idx="7573">
                  <c:v>0.84476736934015217</c:v>
                </c:pt>
                <c:pt idx="7574">
                  <c:v>0.84476736934015217</c:v>
                </c:pt>
                <c:pt idx="7575">
                  <c:v>0.84470500187102404</c:v>
                </c:pt>
                <c:pt idx="7576">
                  <c:v>0.84470500187102404</c:v>
                </c:pt>
                <c:pt idx="7577">
                  <c:v>0.84470500187102404</c:v>
                </c:pt>
                <c:pt idx="7578">
                  <c:v>0.84464263440189646</c:v>
                </c:pt>
                <c:pt idx="7579">
                  <c:v>0.84464263440189646</c:v>
                </c:pt>
                <c:pt idx="7580">
                  <c:v>0.84458026693276766</c:v>
                </c:pt>
                <c:pt idx="7581">
                  <c:v>0.84451789946363953</c:v>
                </c:pt>
                <c:pt idx="7582">
                  <c:v>0.84445553199451162</c:v>
                </c:pt>
                <c:pt idx="7583">
                  <c:v>0.8443931645253836</c:v>
                </c:pt>
                <c:pt idx="7584">
                  <c:v>0.8443931645253836</c:v>
                </c:pt>
                <c:pt idx="7585">
                  <c:v>0.84433079705625547</c:v>
                </c:pt>
                <c:pt idx="7586">
                  <c:v>0.84433079705625547</c:v>
                </c:pt>
                <c:pt idx="7587">
                  <c:v>0.84433079705625547</c:v>
                </c:pt>
                <c:pt idx="7588">
                  <c:v>0.84433079705625547</c:v>
                </c:pt>
                <c:pt idx="7589">
                  <c:v>0.84433079705625547</c:v>
                </c:pt>
                <c:pt idx="7590">
                  <c:v>0.84426842958712733</c:v>
                </c:pt>
                <c:pt idx="7591">
                  <c:v>0.84426842958712733</c:v>
                </c:pt>
                <c:pt idx="7592">
                  <c:v>0.84426842958712733</c:v>
                </c:pt>
                <c:pt idx="7593">
                  <c:v>0.8442060621179992</c:v>
                </c:pt>
                <c:pt idx="7594">
                  <c:v>0.84414369464887185</c:v>
                </c:pt>
                <c:pt idx="7595">
                  <c:v>0.84408132717974305</c:v>
                </c:pt>
                <c:pt idx="7596">
                  <c:v>0.84408132717974305</c:v>
                </c:pt>
                <c:pt idx="7597">
                  <c:v>0.84401895971061469</c:v>
                </c:pt>
                <c:pt idx="7598">
                  <c:v>0.84395659224148711</c:v>
                </c:pt>
                <c:pt idx="7599">
                  <c:v>0.84389422477235876</c:v>
                </c:pt>
                <c:pt idx="7600">
                  <c:v>0.84389422477235876</c:v>
                </c:pt>
                <c:pt idx="7601">
                  <c:v>0.84383185730323085</c:v>
                </c:pt>
                <c:pt idx="7602">
                  <c:v>0.84383185730323085</c:v>
                </c:pt>
                <c:pt idx="7603">
                  <c:v>0.84383185730323085</c:v>
                </c:pt>
                <c:pt idx="7604">
                  <c:v>0.8437694898341026</c:v>
                </c:pt>
                <c:pt idx="7605">
                  <c:v>0.8437071223649748</c:v>
                </c:pt>
                <c:pt idx="7606">
                  <c:v>0.84364475489584656</c:v>
                </c:pt>
                <c:pt idx="7607">
                  <c:v>0.84358238742671798</c:v>
                </c:pt>
                <c:pt idx="7608">
                  <c:v>0.84358238742671798</c:v>
                </c:pt>
                <c:pt idx="7609">
                  <c:v>0.84358238742671798</c:v>
                </c:pt>
                <c:pt idx="7610">
                  <c:v>0.84358238742671798</c:v>
                </c:pt>
                <c:pt idx="7611">
                  <c:v>0.84358238742671798</c:v>
                </c:pt>
                <c:pt idx="7612">
                  <c:v>0.84358238742671798</c:v>
                </c:pt>
                <c:pt idx="7613">
                  <c:v>0.84358238742671798</c:v>
                </c:pt>
                <c:pt idx="7614">
                  <c:v>0.84352001995759029</c:v>
                </c:pt>
                <c:pt idx="7615">
                  <c:v>0.84352001995759029</c:v>
                </c:pt>
                <c:pt idx="7616">
                  <c:v>0.84352001995759029</c:v>
                </c:pt>
                <c:pt idx="7617">
                  <c:v>0.84352001995759029</c:v>
                </c:pt>
                <c:pt idx="7618">
                  <c:v>0.84352001995759029</c:v>
                </c:pt>
                <c:pt idx="7619">
                  <c:v>0.84345765248846238</c:v>
                </c:pt>
                <c:pt idx="7620">
                  <c:v>0.84345765248846238</c:v>
                </c:pt>
                <c:pt idx="7621">
                  <c:v>0.84345765248846238</c:v>
                </c:pt>
                <c:pt idx="7622">
                  <c:v>0.84345765248846238</c:v>
                </c:pt>
                <c:pt idx="7623">
                  <c:v>0.84345765248846238</c:v>
                </c:pt>
                <c:pt idx="7624">
                  <c:v>0.84339528501933392</c:v>
                </c:pt>
                <c:pt idx="7625">
                  <c:v>0.84339528501933392</c:v>
                </c:pt>
                <c:pt idx="7626">
                  <c:v>0.84339528501933392</c:v>
                </c:pt>
                <c:pt idx="7627">
                  <c:v>0.84339528501933392</c:v>
                </c:pt>
                <c:pt idx="7628">
                  <c:v>0.84339528501933392</c:v>
                </c:pt>
                <c:pt idx="7629">
                  <c:v>0.84339528501933392</c:v>
                </c:pt>
                <c:pt idx="7630">
                  <c:v>0.84333291755020579</c:v>
                </c:pt>
                <c:pt idx="7631">
                  <c:v>0.84327055008107799</c:v>
                </c:pt>
                <c:pt idx="7632">
                  <c:v>0.84320818261194952</c:v>
                </c:pt>
                <c:pt idx="7633">
                  <c:v>0.84320818261194952</c:v>
                </c:pt>
                <c:pt idx="7634">
                  <c:v>0.84320818261194952</c:v>
                </c:pt>
                <c:pt idx="7635">
                  <c:v>0.84314581514282183</c:v>
                </c:pt>
                <c:pt idx="7636">
                  <c:v>0.84314581514282183</c:v>
                </c:pt>
                <c:pt idx="7637">
                  <c:v>0.84314581514282183</c:v>
                </c:pt>
                <c:pt idx="7638">
                  <c:v>0.84314581514282183</c:v>
                </c:pt>
                <c:pt idx="7639">
                  <c:v>0.84308344767369381</c:v>
                </c:pt>
                <c:pt idx="7640">
                  <c:v>0.84308344767369381</c:v>
                </c:pt>
                <c:pt idx="7641">
                  <c:v>0.84308344767369381</c:v>
                </c:pt>
                <c:pt idx="7642">
                  <c:v>0.84308344767369381</c:v>
                </c:pt>
                <c:pt idx="7643">
                  <c:v>0.84302108020456545</c:v>
                </c:pt>
                <c:pt idx="7644">
                  <c:v>0.84302108020456545</c:v>
                </c:pt>
                <c:pt idx="7645">
                  <c:v>0.84295871273543743</c:v>
                </c:pt>
                <c:pt idx="7646">
                  <c:v>0.84289634526630908</c:v>
                </c:pt>
                <c:pt idx="7647">
                  <c:v>0.84289634526630908</c:v>
                </c:pt>
                <c:pt idx="7648">
                  <c:v>0.84283397779718094</c:v>
                </c:pt>
                <c:pt idx="7649">
                  <c:v>0.84277161032805337</c:v>
                </c:pt>
                <c:pt idx="7650">
                  <c:v>0.84270924285892501</c:v>
                </c:pt>
                <c:pt idx="7651">
                  <c:v>0.8426468753897971</c:v>
                </c:pt>
                <c:pt idx="7652">
                  <c:v>0.8425845079206683</c:v>
                </c:pt>
                <c:pt idx="7653">
                  <c:v>0.8425221404515405</c:v>
                </c:pt>
                <c:pt idx="7654">
                  <c:v>0.8425221404515405</c:v>
                </c:pt>
                <c:pt idx="7655">
                  <c:v>0.84245977298241259</c:v>
                </c:pt>
                <c:pt idx="7656">
                  <c:v>0.84245977298241259</c:v>
                </c:pt>
                <c:pt idx="7657">
                  <c:v>0.84245977298241259</c:v>
                </c:pt>
                <c:pt idx="7658">
                  <c:v>0.84245977298241259</c:v>
                </c:pt>
                <c:pt idx="7659">
                  <c:v>0.84239740551328446</c:v>
                </c:pt>
                <c:pt idx="7660">
                  <c:v>0.84239740551328446</c:v>
                </c:pt>
                <c:pt idx="7661">
                  <c:v>0.84233503804415633</c:v>
                </c:pt>
                <c:pt idx="7662">
                  <c:v>0.84233503804415633</c:v>
                </c:pt>
                <c:pt idx="7663">
                  <c:v>0.84233503804415633</c:v>
                </c:pt>
                <c:pt idx="7664">
                  <c:v>0.84233503804415633</c:v>
                </c:pt>
                <c:pt idx="7665">
                  <c:v>0.84233503804415633</c:v>
                </c:pt>
                <c:pt idx="7666">
                  <c:v>0.84233503804415633</c:v>
                </c:pt>
                <c:pt idx="7667">
                  <c:v>0.84233503804415633</c:v>
                </c:pt>
                <c:pt idx="7668">
                  <c:v>0.8422726705750283</c:v>
                </c:pt>
                <c:pt idx="7669">
                  <c:v>0.8422726705750283</c:v>
                </c:pt>
                <c:pt idx="7670">
                  <c:v>0.84221030310589995</c:v>
                </c:pt>
                <c:pt idx="7671">
                  <c:v>0.84221030310589995</c:v>
                </c:pt>
                <c:pt idx="7672">
                  <c:v>0.84221030310589995</c:v>
                </c:pt>
                <c:pt idx="7673">
                  <c:v>0.84221030310589995</c:v>
                </c:pt>
                <c:pt idx="7674">
                  <c:v>0.84214793563677204</c:v>
                </c:pt>
                <c:pt idx="7675">
                  <c:v>0.84214793563677204</c:v>
                </c:pt>
                <c:pt idx="7676">
                  <c:v>0.84214793563677204</c:v>
                </c:pt>
                <c:pt idx="7677">
                  <c:v>0.84214793563677204</c:v>
                </c:pt>
                <c:pt idx="7678">
                  <c:v>0.84208556816764357</c:v>
                </c:pt>
                <c:pt idx="7679">
                  <c:v>0.84202320069851611</c:v>
                </c:pt>
                <c:pt idx="7680">
                  <c:v>0.84196083322938786</c:v>
                </c:pt>
                <c:pt idx="7681">
                  <c:v>0.84189846576025951</c:v>
                </c:pt>
                <c:pt idx="7682">
                  <c:v>0.8418360982911316</c:v>
                </c:pt>
                <c:pt idx="7683">
                  <c:v>0.8418360982911316</c:v>
                </c:pt>
                <c:pt idx="7684">
                  <c:v>0.8418360982911316</c:v>
                </c:pt>
                <c:pt idx="7685">
                  <c:v>0.84177373082200324</c:v>
                </c:pt>
                <c:pt idx="7686">
                  <c:v>0.84171136335287533</c:v>
                </c:pt>
                <c:pt idx="7687">
                  <c:v>0.84171136335287533</c:v>
                </c:pt>
                <c:pt idx="7688">
                  <c:v>0.8416489958837472</c:v>
                </c:pt>
                <c:pt idx="7689">
                  <c:v>0.84158662841461873</c:v>
                </c:pt>
                <c:pt idx="7690">
                  <c:v>0.84158662841461873</c:v>
                </c:pt>
                <c:pt idx="7691">
                  <c:v>0.84158662841461873</c:v>
                </c:pt>
                <c:pt idx="7692">
                  <c:v>0.84158662841461873</c:v>
                </c:pt>
                <c:pt idx="7693">
                  <c:v>0.84158662841461873</c:v>
                </c:pt>
                <c:pt idx="7694">
                  <c:v>0.84158662841461873</c:v>
                </c:pt>
                <c:pt idx="7695">
                  <c:v>0.84158662841461873</c:v>
                </c:pt>
                <c:pt idx="7696">
                  <c:v>0.84158662841461873</c:v>
                </c:pt>
                <c:pt idx="7697">
                  <c:v>0.84158662841461873</c:v>
                </c:pt>
                <c:pt idx="7698">
                  <c:v>0.84158662841461873</c:v>
                </c:pt>
                <c:pt idx="7699">
                  <c:v>0.84152426094549082</c:v>
                </c:pt>
                <c:pt idx="7700">
                  <c:v>0.84152426094549082</c:v>
                </c:pt>
                <c:pt idx="7701">
                  <c:v>0.84146189347636269</c:v>
                </c:pt>
                <c:pt idx="7702">
                  <c:v>0.84139952600723467</c:v>
                </c:pt>
                <c:pt idx="7703">
                  <c:v>0.84133715853810664</c:v>
                </c:pt>
                <c:pt idx="7704">
                  <c:v>0.84127479106897862</c:v>
                </c:pt>
                <c:pt idx="7705">
                  <c:v>0.84127479106897862</c:v>
                </c:pt>
                <c:pt idx="7706">
                  <c:v>0.84127479106897862</c:v>
                </c:pt>
                <c:pt idx="7707">
                  <c:v>0.8412124235998506</c:v>
                </c:pt>
                <c:pt idx="7708">
                  <c:v>0.84115005613072258</c:v>
                </c:pt>
                <c:pt idx="7709">
                  <c:v>0.84115005613072258</c:v>
                </c:pt>
                <c:pt idx="7710">
                  <c:v>0.84115005613072258</c:v>
                </c:pt>
                <c:pt idx="7711">
                  <c:v>0.84108768866159433</c:v>
                </c:pt>
                <c:pt idx="7712">
                  <c:v>0.84102532119246598</c:v>
                </c:pt>
                <c:pt idx="7713">
                  <c:v>0.84102532119246598</c:v>
                </c:pt>
                <c:pt idx="7714">
                  <c:v>0.84102532119246598</c:v>
                </c:pt>
                <c:pt idx="7715">
                  <c:v>0.84096295372333763</c:v>
                </c:pt>
                <c:pt idx="7716">
                  <c:v>0.84090058625420983</c:v>
                </c:pt>
                <c:pt idx="7717">
                  <c:v>0.84090058625420983</c:v>
                </c:pt>
                <c:pt idx="7718">
                  <c:v>0.84083821878508191</c:v>
                </c:pt>
                <c:pt idx="7719">
                  <c:v>0.84077585131595389</c:v>
                </c:pt>
                <c:pt idx="7720">
                  <c:v>0.84077585131595389</c:v>
                </c:pt>
                <c:pt idx="7721">
                  <c:v>0.84071348384682554</c:v>
                </c:pt>
                <c:pt idx="7722">
                  <c:v>0.84065111637769774</c:v>
                </c:pt>
                <c:pt idx="7723">
                  <c:v>0.84065111637769774</c:v>
                </c:pt>
                <c:pt idx="7724">
                  <c:v>0.84065111637769774</c:v>
                </c:pt>
                <c:pt idx="7725">
                  <c:v>0.84065111637769774</c:v>
                </c:pt>
                <c:pt idx="7726">
                  <c:v>0.84065111637769774</c:v>
                </c:pt>
                <c:pt idx="7727">
                  <c:v>0.84065111637769774</c:v>
                </c:pt>
                <c:pt idx="7728">
                  <c:v>0.84065111637769774</c:v>
                </c:pt>
                <c:pt idx="7729">
                  <c:v>0.84058874890856927</c:v>
                </c:pt>
                <c:pt idx="7730">
                  <c:v>0.84058874890856927</c:v>
                </c:pt>
                <c:pt idx="7731">
                  <c:v>0.84058874890856927</c:v>
                </c:pt>
                <c:pt idx="7732">
                  <c:v>0.84058874890856927</c:v>
                </c:pt>
                <c:pt idx="7733">
                  <c:v>0.84058874890856927</c:v>
                </c:pt>
                <c:pt idx="7734">
                  <c:v>0.84058874890856927</c:v>
                </c:pt>
                <c:pt idx="7735">
                  <c:v>0.84058874890856927</c:v>
                </c:pt>
                <c:pt idx="7736">
                  <c:v>0.84052638143944103</c:v>
                </c:pt>
                <c:pt idx="7737">
                  <c:v>0.84046401397031312</c:v>
                </c:pt>
                <c:pt idx="7738">
                  <c:v>0.84046401397031312</c:v>
                </c:pt>
                <c:pt idx="7739">
                  <c:v>0.84040164650118543</c:v>
                </c:pt>
                <c:pt idx="7740">
                  <c:v>0.84033927903205663</c:v>
                </c:pt>
                <c:pt idx="7741">
                  <c:v>0.84033927903205663</c:v>
                </c:pt>
                <c:pt idx="7742">
                  <c:v>0.84033927903205663</c:v>
                </c:pt>
                <c:pt idx="7743">
                  <c:v>0.8402769115629285</c:v>
                </c:pt>
                <c:pt idx="7744">
                  <c:v>0.8402769115629285</c:v>
                </c:pt>
                <c:pt idx="7745">
                  <c:v>0.8402145440938007</c:v>
                </c:pt>
                <c:pt idx="7746">
                  <c:v>0.8402145440938007</c:v>
                </c:pt>
                <c:pt idx="7747">
                  <c:v>0.8402145440938007</c:v>
                </c:pt>
                <c:pt idx="7748">
                  <c:v>0.8402145440938007</c:v>
                </c:pt>
                <c:pt idx="7749">
                  <c:v>0.8402145440938007</c:v>
                </c:pt>
                <c:pt idx="7750">
                  <c:v>0.8401521766246729</c:v>
                </c:pt>
                <c:pt idx="7751">
                  <c:v>0.84008980915554465</c:v>
                </c:pt>
                <c:pt idx="7752">
                  <c:v>0.84008980915554465</c:v>
                </c:pt>
                <c:pt idx="7753">
                  <c:v>0.84008980915554465</c:v>
                </c:pt>
                <c:pt idx="7754">
                  <c:v>0.84002744168641663</c:v>
                </c:pt>
                <c:pt idx="7755">
                  <c:v>0.84002744168641663</c:v>
                </c:pt>
                <c:pt idx="7756">
                  <c:v>0.8399650742172885</c:v>
                </c:pt>
                <c:pt idx="7757">
                  <c:v>0.83990270674816014</c:v>
                </c:pt>
                <c:pt idx="7758">
                  <c:v>0.83984033927903234</c:v>
                </c:pt>
                <c:pt idx="7759">
                  <c:v>0.83984033927903234</c:v>
                </c:pt>
                <c:pt idx="7760">
                  <c:v>0.83977797180990399</c:v>
                </c:pt>
                <c:pt idx="7761">
                  <c:v>0.83977797180990399</c:v>
                </c:pt>
                <c:pt idx="7762">
                  <c:v>0.8397156043407763</c:v>
                </c:pt>
                <c:pt idx="7763">
                  <c:v>0.83965323687164772</c:v>
                </c:pt>
                <c:pt idx="7764">
                  <c:v>0.83965323687164772</c:v>
                </c:pt>
                <c:pt idx="7765">
                  <c:v>0.8395908694025197</c:v>
                </c:pt>
                <c:pt idx="7766">
                  <c:v>0.83952850193339168</c:v>
                </c:pt>
                <c:pt idx="7767">
                  <c:v>0.83952850193339168</c:v>
                </c:pt>
                <c:pt idx="7768">
                  <c:v>0.83946613446426321</c:v>
                </c:pt>
                <c:pt idx="7769">
                  <c:v>0.8394037669951353</c:v>
                </c:pt>
                <c:pt idx="7770">
                  <c:v>0.8394037669951353</c:v>
                </c:pt>
                <c:pt idx="7771">
                  <c:v>0.8394037669951353</c:v>
                </c:pt>
                <c:pt idx="7772">
                  <c:v>0.8394037669951353</c:v>
                </c:pt>
                <c:pt idx="7773">
                  <c:v>0.8393413995260075</c:v>
                </c:pt>
                <c:pt idx="7774">
                  <c:v>0.8392790320568797</c:v>
                </c:pt>
                <c:pt idx="7775">
                  <c:v>0.83921666458775079</c:v>
                </c:pt>
                <c:pt idx="7776">
                  <c:v>0.83921666458775079</c:v>
                </c:pt>
                <c:pt idx="7777">
                  <c:v>0.83915429711862322</c:v>
                </c:pt>
                <c:pt idx="7778">
                  <c:v>0.83909192964949531</c:v>
                </c:pt>
                <c:pt idx="7779">
                  <c:v>0.83909192964949531</c:v>
                </c:pt>
                <c:pt idx="7780">
                  <c:v>0.83909192964949531</c:v>
                </c:pt>
                <c:pt idx="7781">
                  <c:v>0.83909192964949531</c:v>
                </c:pt>
                <c:pt idx="7782">
                  <c:v>0.83909192964949531</c:v>
                </c:pt>
                <c:pt idx="7783">
                  <c:v>0.83909192964949531</c:v>
                </c:pt>
                <c:pt idx="7784">
                  <c:v>0.83909192964949531</c:v>
                </c:pt>
                <c:pt idx="7785">
                  <c:v>0.83902956218036673</c:v>
                </c:pt>
                <c:pt idx="7786">
                  <c:v>0.83896719471123826</c:v>
                </c:pt>
                <c:pt idx="7787">
                  <c:v>0.8389048272421108</c:v>
                </c:pt>
                <c:pt idx="7788">
                  <c:v>0.8389048272421108</c:v>
                </c:pt>
                <c:pt idx="7789">
                  <c:v>0.8389048272421108</c:v>
                </c:pt>
                <c:pt idx="7790">
                  <c:v>0.83884245977298244</c:v>
                </c:pt>
                <c:pt idx="7791">
                  <c:v>0.83884245977298244</c:v>
                </c:pt>
                <c:pt idx="7792">
                  <c:v>0.83884245977298244</c:v>
                </c:pt>
                <c:pt idx="7793">
                  <c:v>0.83884245977298244</c:v>
                </c:pt>
                <c:pt idx="7794">
                  <c:v>0.83884245977298244</c:v>
                </c:pt>
                <c:pt idx="7795">
                  <c:v>0.83878009230385475</c:v>
                </c:pt>
                <c:pt idx="7796">
                  <c:v>0.83871772483472617</c:v>
                </c:pt>
                <c:pt idx="7797">
                  <c:v>0.83871772483472617</c:v>
                </c:pt>
                <c:pt idx="7798">
                  <c:v>0.83871772483472617</c:v>
                </c:pt>
                <c:pt idx="7799">
                  <c:v>0.83865535736559871</c:v>
                </c:pt>
                <c:pt idx="7800">
                  <c:v>0.83859298989646969</c:v>
                </c:pt>
                <c:pt idx="7801">
                  <c:v>0.83853062242734189</c:v>
                </c:pt>
                <c:pt idx="7802">
                  <c:v>0.83846825495821353</c:v>
                </c:pt>
                <c:pt idx="7803">
                  <c:v>0.83840588748908595</c:v>
                </c:pt>
                <c:pt idx="7804">
                  <c:v>0.83840588748908595</c:v>
                </c:pt>
                <c:pt idx="7805">
                  <c:v>0.83840588748908595</c:v>
                </c:pt>
                <c:pt idx="7806">
                  <c:v>0.83840588748908595</c:v>
                </c:pt>
                <c:pt idx="7807">
                  <c:v>0.83834352001995749</c:v>
                </c:pt>
                <c:pt idx="7808">
                  <c:v>0.8382811525508298</c:v>
                </c:pt>
                <c:pt idx="7809">
                  <c:v>0.8382811525508298</c:v>
                </c:pt>
                <c:pt idx="7810">
                  <c:v>0.8382811525508298</c:v>
                </c:pt>
                <c:pt idx="7811">
                  <c:v>0.8382811525508298</c:v>
                </c:pt>
                <c:pt idx="7812">
                  <c:v>0.8382811525508298</c:v>
                </c:pt>
                <c:pt idx="7813">
                  <c:v>0.8382811525508298</c:v>
                </c:pt>
                <c:pt idx="7814">
                  <c:v>0.83821878508170111</c:v>
                </c:pt>
                <c:pt idx="7815">
                  <c:v>0.83821878508170111</c:v>
                </c:pt>
                <c:pt idx="7816">
                  <c:v>0.83821878508170111</c:v>
                </c:pt>
                <c:pt idx="7817">
                  <c:v>0.83815641761257376</c:v>
                </c:pt>
                <c:pt idx="7818">
                  <c:v>0.83815641761257376</c:v>
                </c:pt>
                <c:pt idx="7819">
                  <c:v>0.83809405014344562</c:v>
                </c:pt>
                <c:pt idx="7820">
                  <c:v>0.83803168267431738</c:v>
                </c:pt>
                <c:pt idx="7821">
                  <c:v>0.83803168267431738</c:v>
                </c:pt>
                <c:pt idx="7822">
                  <c:v>0.83803168267431738</c:v>
                </c:pt>
                <c:pt idx="7823">
                  <c:v>0.83803168267431738</c:v>
                </c:pt>
                <c:pt idx="7824">
                  <c:v>0.83796931520518925</c:v>
                </c:pt>
                <c:pt idx="7825">
                  <c:v>0.83796931520518925</c:v>
                </c:pt>
                <c:pt idx="7826">
                  <c:v>0.83790694773606067</c:v>
                </c:pt>
                <c:pt idx="7827">
                  <c:v>0.83784458026693276</c:v>
                </c:pt>
                <c:pt idx="7828">
                  <c:v>0.83778221279780463</c:v>
                </c:pt>
                <c:pt idx="7829">
                  <c:v>0.83778221279780463</c:v>
                </c:pt>
                <c:pt idx="7830">
                  <c:v>0.83771984532867683</c:v>
                </c:pt>
                <c:pt idx="7831">
                  <c:v>0.8376574778595488</c:v>
                </c:pt>
                <c:pt idx="7832">
                  <c:v>0.83759511039042056</c:v>
                </c:pt>
                <c:pt idx="7833">
                  <c:v>0.83759511039042056</c:v>
                </c:pt>
                <c:pt idx="7834">
                  <c:v>0.83759511039042056</c:v>
                </c:pt>
                <c:pt idx="7835">
                  <c:v>0.83759511039042056</c:v>
                </c:pt>
                <c:pt idx="7836">
                  <c:v>0.83753274292129198</c:v>
                </c:pt>
                <c:pt idx="7837">
                  <c:v>0.83753274292129198</c:v>
                </c:pt>
                <c:pt idx="7838">
                  <c:v>0.83753274292129198</c:v>
                </c:pt>
                <c:pt idx="7839">
                  <c:v>0.83753274292129198</c:v>
                </c:pt>
                <c:pt idx="7840">
                  <c:v>0.83753274292129198</c:v>
                </c:pt>
                <c:pt idx="7841">
                  <c:v>0.83747037545216418</c:v>
                </c:pt>
                <c:pt idx="7842">
                  <c:v>0.83740800798303605</c:v>
                </c:pt>
                <c:pt idx="7843">
                  <c:v>0.83740800798303605</c:v>
                </c:pt>
                <c:pt idx="7844">
                  <c:v>0.83734564051390814</c:v>
                </c:pt>
                <c:pt idx="7845">
                  <c:v>0.83728327304478012</c:v>
                </c:pt>
                <c:pt idx="7846">
                  <c:v>0.83728327304478012</c:v>
                </c:pt>
                <c:pt idx="7847">
                  <c:v>0.83728327304478012</c:v>
                </c:pt>
                <c:pt idx="7848">
                  <c:v>0.83722090557565176</c:v>
                </c:pt>
                <c:pt idx="7849">
                  <c:v>0.83722090557565176</c:v>
                </c:pt>
                <c:pt idx="7850">
                  <c:v>0.83715853810652363</c:v>
                </c:pt>
                <c:pt idx="7851">
                  <c:v>0.83709617063739561</c:v>
                </c:pt>
                <c:pt idx="7852">
                  <c:v>0.83703380316826759</c:v>
                </c:pt>
                <c:pt idx="7853">
                  <c:v>0.83703380316826759</c:v>
                </c:pt>
                <c:pt idx="7854">
                  <c:v>0.83703380316826759</c:v>
                </c:pt>
                <c:pt idx="7855">
                  <c:v>0.8369714356991399</c:v>
                </c:pt>
                <c:pt idx="7856">
                  <c:v>0.8369714356991399</c:v>
                </c:pt>
                <c:pt idx="7857">
                  <c:v>0.83690906823001143</c:v>
                </c:pt>
                <c:pt idx="7858">
                  <c:v>0.83690906823001143</c:v>
                </c:pt>
                <c:pt idx="7859">
                  <c:v>0.83690906823001143</c:v>
                </c:pt>
                <c:pt idx="7860">
                  <c:v>0.8368467007608833</c:v>
                </c:pt>
                <c:pt idx="7861">
                  <c:v>0.8368467007608833</c:v>
                </c:pt>
                <c:pt idx="7862">
                  <c:v>0.8368467007608833</c:v>
                </c:pt>
                <c:pt idx="7863">
                  <c:v>0.83678433329175528</c:v>
                </c:pt>
                <c:pt idx="7864">
                  <c:v>0.83678433329175528</c:v>
                </c:pt>
                <c:pt idx="7865">
                  <c:v>0.8367219658226267</c:v>
                </c:pt>
                <c:pt idx="7866">
                  <c:v>0.83665959835349923</c:v>
                </c:pt>
                <c:pt idx="7867">
                  <c:v>0.83665959835349923</c:v>
                </c:pt>
                <c:pt idx="7868">
                  <c:v>0.83659723088437099</c:v>
                </c:pt>
                <c:pt idx="7869">
                  <c:v>0.83653486341524252</c:v>
                </c:pt>
                <c:pt idx="7870">
                  <c:v>0.83653486341524252</c:v>
                </c:pt>
                <c:pt idx="7871">
                  <c:v>0.8364724959461145</c:v>
                </c:pt>
                <c:pt idx="7872">
                  <c:v>0.8364724959461145</c:v>
                </c:pt>
                <c:pt idx="7873">
                  <c:v>0.8364724959461145</c:v>
                </c:pt>
                <c:pt idx="7874">
                  <c:v>0.8364724959461145</c:v>
                </c:pt>
                <c:pt idx="7875">
                  <c:v>0.8364724959461145</c:v>
                </c:pt>
                <c:pt idx="7876">
                  <c:v>0.83641012847698637</c:v>
                </c:pt>
                <c:pt idx="7877">
                  <c:v>0.83641012847698637</c:v>
                </c:pt>
                <c:pt idx="7878">
                  <c:v>0.83641012847698637</c:v>
                </c:pt>
                <c:pt idx="7879">
                  <c:v>0.83634776100785801</c:v>
                </c:pt>
                <c:pt idx="7880">
                  <c:v>0.83634776100785801</c:v>
                </c:pt>
                <c:pt idx="7881">
                  <c:v>0.83628539353873044</c:v>
                </c:pt>
                <c:pt idx="7882">
                  <c:v>0.8362230260696023</c:v>
                </c:pt>
                <c:pt idx="7883">
                  <c:v>0.8362230260696023</c:v>
                </c:pt>
                <c:pt idx="7884">
                  <c:v>0.8362230260696023</c:v>
                </c:pt>
                <c:pt idx="7885">
                  <c:v>0.83616065860047428</c:v>
                </c:pt>
                <c:pt idx="7886">
                  <c:v>0.83609829113134593</c:v>
                </c:pt>
                <c:pt idx="7887">
                  <c:v>0.83603592366221779</c:v>
                </c:pt>
                <c:pt idx="7888">
                  <c:v>0.83597355619309011</c:v>
                </c:pt>
                <c:pt idx="7889">
                  <c:v>0.83597355619309011</c:v>
                </c:pt>
                <c:pt idx="7890">
                  <c:v>0.83597355619309011</c:v>
                </c:pt>
                <c:pt idx="7891">
                  <c:v>0.83597355619309011</c:v>
                </c:pt>
                <c:pt idx="7892">
                  <c:v>0.83597355619309011</c:v>
                </c:pt>
                <c:pt idx="7893">
                  <c:v>0.83597355619309011</c:v>
                </c:pt>
                <c:pt idx="7894">
                  <c:v>0.83591118872396131</c:v>
                </c:pt>
                <c:pt idx="7895">
                  <c:v>0.83591118872396131</c:v>
                </c:pt>
                <c:pt idx="7896">
                  <c:v>0.83591118872396131</c:v>
                </c:pt>
                <c:pt idx="7897">
                  <c:v>0.83591118872396131</c:v>
                </c:pt>
                <c:pt idx="7898">
                  <c:v>0.83591118872396131</c:v>
                </c:pt>
                <c:pt idx="7899">
                  <c:v>0.83584882125483384</c:v>
                </c:pt>
                <c:pt idx="7900">
                  <c:v>0.83584882125483384</c:v>
                </c:pt>
                <c:pt idx="7901">
                  <c:v>0.8357864537857056</c:v>
                </c:pt>
                <c:pt idx="7902">
                  <c:v>0.8357864537857056</c:v>
                </c:pt>
                <c:pt idx="7903">
                  <c:v>0.8357240863165778</c:v>
                </c:pt>
                <c:pt idx="7904">
                  <c:v>0.83566171884744911</c:v>
                </c:pt>
                <c:pt idx="7905">
                  <c:v>0.83566171884744911</c:v>
                </c:pt>
                <c:pt idx="7906">
                  <c:v>0.83559935137832131</c:v>
                </c:pt>
                <c:pt idx="7907">
                  <c:v>0.83553698390919273</c:v>
                </c:pt>
                <c:pt idx="7908">
                  <c:v>0.83553698390919273</c:v>
                </c:pt>
                <c:pt idx="7909">
                  <c:v>0.83547461644006504</c:v>
                </c:pt>
                <c:pt idx="7910">
                  <c:v>0.83547461644006504</c:v>
                </c:pt>
                <c:pt idx="7911">
                  <c:v>0.83547461644006504</c:v>
                </c:pt>
                <c:pt idx="7912">
                  <c:v>0.83547461644006504</c:v>
                </c:pt>
                <c:pt idx="7913">
                  <c:v>0.83541224897093647</c:v>
                </c:pt>
                <c:pt idx="7914">
                  <c:v>0.83534988150180889</c:v>
                </c:pt>
                <c:pt idx="7915">
                  <c:v>0.83534988150180889</c:v>
                </c:pt>
                <c:pt idx="7916">
                  <c:v>0.83528751403268053</c:v>
                </c:pt>
                <c:pt idx="7917">
                  <c:v>0.83528751403268053</c:v>
                </c:pt>
                <c:pt idx="7918">
                  <c:v>0.83528751403268053</c:v>
                </c:pt>
                <c:pt idx="7919">
                  <c:v>0.83522514656355284</c:v>
                </c:pt>
                <c:pt idx="7920">
                  <c:v>0.83516277909442438</c:v>
                </c:pt>
                <c:pt idx="7921">
                  <c:v>0.83510041162529658</c:v>
                </c:pt>
                <c:pt idx="7922">
                  <c:v>0.83510041162529658</c:v>
                </c:pt>
                <c:pt idx="7923">
                  <c:v>0.83503804415616811</c:v>
                </c:pt>
                <c:pt idx="7924">
                  <c:v>0.83503804415616811</c:v>
                </c:pt>
                <c:pt idx="7925">
                  <c:v>0.83503804415616811</c:v>
                </c:pt>
                <c:pt idx="7926">
                  <c:v>0.83497567668704042</c:v>
                </c:pt>
                <c:pt idx="7927">
                  <c:v>0.83497567668704042</c:v>
                </c:pt>
                <c:pt idx="7928">
                  <c:v>0.83491330921791163</c:v>
                </c:pt>
                <c:pt idx="7929">
                  <c:v>0.83491330921791163</c:v>
                </c:pt>
                <c:pt idx="7930">
                  <c:v>0.83485094174878383</c:v>
                </c:pt>
                <c:pt idx="7931">
                  <c:v>0.83485094174878383</c:v>
                </c:pt>
                <c:pt idx="7932">
                  <c:v>0.83478857427965569</c:v>
                </c:pt>
                <c:pt idx="7933">
                  <c:v>0.83472620681052789</c:v>
                </c:pt>
                <c:pt idx="7934">
                  <c:v>0.83466383934139965</c:v>
                </c:pt>
                <c:pt idx="7935">
                  <c:v>0.83460147187227163</c:v>
                </c:pt>
                <c:pt idx="7936">
                  <c:v>0.83460147187227163</c:v>
                </c:pt>
                <c:pt idx="7937">
                  <c:v>0.83460147187227163</c:v>
                </c:pt>
                <c:pt idx="7938">
                  <c:v>0.83453910440314361</c:v>
                </c:pt>
                <c:pt idx="7939">
                  <c:v>0.83447673693401525</c:v>
                </c:pt>
                <c:pt idx="7940">
                  <c:v>0.83441436946488712</c:v>
                </c:pt>
                <c:pt idx="7941">
                  <c:v>0.83441436946488712</c:v>
                </c:pt>
                <c:pt idx="7942">
                  <c:v>0.83441436946488712</c:v>
                </c:pt>
                <c:pt idx="7943">
                  <c:v>0.83441436946488712</c:v>
                </c:pt>
                <c:pt idx="7944">
                  <c:v>0.83441436946488712</c:v>
                </c:pt>
                <c:pt idx="7945">
                  <c:v>0.83441436946488712</c:v>
                </c:pt>
                <c:pt idx="7946">
                  <c:v>0.83441436946488712</c:v>
                </c:pt>
                <c:pt idx="7947">
                  <c:v>0.83435200199575876</c:v>
                </c:pt>
                <c:pt idx="7948">
                  <c:v>0.83435200199575876</c:v>
                </c:pt>
                <c:pt idx="7949">
                  <c:v>0.83435200199575876</c:v>
                </c:pt>
                <c:pt idx="7950">
                  <c:v>0.83435200199575876</c:v>
                </c:pt>
                <c:pt idx="7951">
                  <c:v>0.83428963452663085</c:v>
                </c:pt>
                <c:pt idx="7952">
                  <c:v>0.83422726705750283</c:v>
                </c:pt>
                <c:pt idx="7953">
                  <c:v>0.83422726705750283</c:v>
                </c:pt>
                <c:pt idx="7954">
                  <c:v>0.83422726705750283</c:v>
                </c:pt>
                <c:pt idx="7955">
                  <c:v>0.83416489958837492</c:v>
                </c:pt>
                <c:pt idx="7956">
                  <c:v>0.83416489958837492</c:v>
                </c:pt>
                <c:pt idx="7957">
                  <c:v>0.83416489958837492</c:v>
                </c:pt>
                <c:pt idx="7958">
                  <c:v>0.83416489958837492</c:v>
                </c:pt>
                <c:pt idx="7959">
                  <c:v>0.83416489958837492</c:v>
                </c:pt>
                <c:pt idx="7960">
                  <c:v>0.83410253211924668</c:v>
                </c:pt>
                <c:pt idx="7961">
                  <c:v>0.83410253211924668</c:v>
                </c:pt>
                <c:pt idx="7962">
                  <c:v>0.83404016465011865</c:v>
                </c:pt>
                <c:pt idx="7963">
                  <c:v>0.83404016465011865</c:v>
                </c:pt>
                <c:pt idx="7964">
                  <c:v>0.83404016465011865</c:v>
                </c:pt>
                <c:pt idx="7965">
                  <c:v>0.83404016465011865</c:v>
                </c:pt>
                <c:pt idx="7966">
                  <c:v>0.83404016465011865</c:v>
                </c:pt>
                <c:pt idx="7967">
                  <c:v>0.83404016465011865</c:v>
                </c:pt>
                <c:pt idx="7968">
                  <c:v>0.83404016465011865</c:v>
                </c:pt>
                <c:pt idx="7969">
                  <c:v>0.83397779718099063</c:v>
                </c:pt>
                <c:pt idx="7970">
                  <c:v>0.83391542971186228</c:v>
                </c:pt>
                <c:pt idx="7971">
                  <c:v>0.83385306224273448</c:v>
                </c:pt>
                <c:pt idx="7972">
                  <c:v>0.83379069477360634</c:v>
                </c:pt>
                <c:pt idx="7973">
                  <c:v>0.83379069477360634</c:v>
                </c:pt>
                <c:pt idx="7974">
                  <c:v>0.83372832730447843</c:v>
                </c:pt>
                <c:pt idx="7975">
                  <c:v>0.83366595983534986</c:v>
                </c:pt>
                <c:pt idx="7976">
                  <c:v>0.83366595983534986</c:v>
                </c:pt>
                <c:pt idx="7977">
                  <c:v>0.83360359236622172</c:v>
                </c:pt>
                <c:pt idx="7978">
                  <c:v>0.83360359236622172</c:v>
                </c:pt>
                <c:pt idx="7979">
                  <c:v>0.8335412248970937</c:v>
                </c:pt>
                <c:pt idx="7980">
                  <c:v>0.8335412248970937</c:v>
                </c:pt>
                <c:pt idx="7981">
                  <c:v>0.8335412248970937</c:v>
                </c:pt>
                <c:pt idx="7982">
                  <c:v>0.83347885742796568</c:v>
                </c:pt>
                <c:pt idx="7983">
                  <c:v>0.83347885742796568</c:v>
                </c:pt>
                <c:pt idx="7984">
                  <c:v>0.83347885742796568</c:v>
                </c:pt>
                <c:pt idx="7985">
                  <c:v>0.83341648995883721</c:v>
                </c:pt>
                <c:pt idx="7986">
                  <c:v>0.83335412248970964</c:v>
                </c:pt>
                <c:pt idx="7987">
                  <c:v>0.83335412248970964</c:v>
                </c:pt>
                <c:pt idx="7988">
                  <c:v>0.83329175502058173</c:v>
                </c:pt>
                <c:pt idx="7989">
                  <c:v>0.83322938755145315</c:v>
                </c:pt>
                <c:pt idx="7990">
                  <c:v>0.83322938755145315</c:v>
                </c:pt>
                <c:pt idx="7991">
                  <c:v>0.83316702008232491</c:v>
                </c:pt>
                <c:pt idx="7992">
                  <c:v>0.83316702008232491</c:v>
                </c:pt>
                <c:pt idx="7993">
                  <c:v>0.83310465261319766</c:v>
                </c:pt>
                <c:pt idx="7994">
                  <c:v>0.83310465261319766</c:v>
                </c:pt>
                <c:pt idx="7995">
                  <c:v>0.83310465261319766</c:v>
                </c:pt>
                <c:pt idx="7996">
                  <c:v>0.83304228514406886</c:v>
                </c:pt>
                <c:pt idx="7997">
                  <c:v>0.83297991767494095</c:v>
                </c:pt>
                <c:pt idx="7998">
                  <c:v>0.83297991767494095</c:v>
                </c:pt>
                <c:pt idx="7999">
                  <c:v>0.83297991767494095</c:v>
                </c:pt>
                <c:pt idx="8000">
                  <c:v>0.8329175502058126</c:v>
                </c:pt>
                <c:pt idx="8001">
                  <c:v>0.83285518273668468</c:v>
                </c:pt>
                <c:pt idx="8002">
                  <c:v>0.83285518273668468</c:v>
                </c:pt>
                <c:pt idx="8003">
                  <c:v>0.83285518273668468</c:v>
                </c:pt>
                <c:pt idx="8004">
                  <c:v>0.83279281526755666</c:v>
                </c:pt>
                <c:pt idx="8005">
                  <c:v>0.83279281526755666</c:v>
                </c:pt>
                <c:pt idx="8006">
                  <c:v>0.83279281526755666</c:v>
                </c:pt>
                <c:pt idx="8007">
                  <c:v>0.83279281526755666</c:v>
                </c:pt>
                <c:pt idx="8008">
                  <c:v>0.83279281526755666</c:v>
                </c:pt>
                <c:pt idx="8009">
                  <c:v>0.83279281526755666</c:v>
                </c:pt>
                <c:pt idx="8010">
                  <c:v>0.83279281526755666</c:v>
                </c:pt>
                <c:pt idx="8011">
                  <c:v>0.83279281526755666</c:v>
                </c:pt>
                <c:pt idx="8012">
                  <c:v>0.83279281526755666</c:v>
                </c:pt>
                <c:pt idx="8013">
                  <c:v>0.83273044779842853</c:v>
                </c:pt>
                <c:pt idx="8014">
                  <c:v>0.83273044779842853</c:v>
                </c:pt>
                <c:pt idx="8015">
                  <c:v>0.83273044779842853</c:v>
                </c:pt>
                <c:pt idx="8016">
                  <c:v>0.83266808032930051</c:v>
                </c:pt>
                <c:pt idx="8017">
                  <c:v>0.83260571286017271</c:v>
                </c:pt>
                <c:pt idx="8018">
                  <c:v>0.8325433453910438</c:v>
                </c:pt>
                <c:pt idx="8019">
                  <c:v>0.83248097792191567</c:v>
                </c:pt>
                <c:pt idx="8020">
                  <c:v>0.83248097792191567</c:v>
                </c:pt>
                <c:pt idx="8021">
                  <c:v>0.83248097792191567</c:v>
                </c:pt>
                <c:pt idx="8022">
                  <c:v>0.83241861045278809</c:v>
                </c:pt>
                <c:pt idx="8023">
                  <c:v>0.83241861045278809</c:v>
                </c:pt>
                <c:pt idx="8024">
                  <c:v>0.83241861045278809</c:v>
                </c:pt>
                <c:pt idx="8025">
                  <c:v>0.83241861045278809</c:v>
                </c:pt>
                <c:pt idx="8026">
                  <c:v>0.83235624298365951</c:v>
                </c:pt>
                <c:pt idx="8027">
                  <c:v>0.83229387551453182</c:v>
                </c:pt>
                <c:pt idx="8028">
                  <c:v>0.83223150804540369</c:v>
                </c:pt>
                <c:pt idx="8029">
                  <c:v>0.83223150804540369</c:v>
                </c:pt>
                <c:pt idx="8030">
                  <c:v>0.83216914057627545</c:v>
                </c:pt>
                <c:pt idx="8031">
                  <c:v>0.83210677310714731</c:v>
                </c:pt>
                <c:pt idx="8032">
                  <c:v>0.83210677310714731</c:v>
                </c:pt>
                <c:pt idx="8033">
                  <c:v>0.83204440563801962</c:v>
                </c:pt>
                <c:pt idx="8034">
                  <c:v>0.8319820381688916</c:v>
                </c:pt>
                <c:pt idx="8035">
                  <c:v>0.8319820381688916</c:v>
                </c:pt>
                <c:pt idx="8036">
                  <c:v>0.8319820381688916</c:v>
                </c:pt>
                <c:pt idx="8037">
                  <c:v>0.8319820381688916</c:v>
                </c:pt>
                <c:pt idx="8038">
                  <c:v>0.8319820381688916</c:v>
                </c:pt>
                <c:pt idx="8039">
                  <c:v>0.8319820381688916</c:v>
                </c:pt>
                <c:pt idx="8040">
                  <c:v>0.8319820381688916</c:v>
                </c:pt>
                <c:pt idx="8041">
                  <c:v>0.83191967069976325</c:v>
                </c:pt>
                <c:pt idx="8042">
                  <c:v>0.83191967069976325</c:v>
                </c:pt>
                <c:pt idx="8043">
                  <c:v>0.83191967069976325</c:v>
                </c:pt>
                <c:pt idx="8044">
                  <c:v>0.83191967069976325</c:v>
                </c:pt>
                <c:pt idx="8045">
                  <c:v>0.83191967069976325</c:v>
                </c:pt>
                <c:pt idx="8046">
                  <c:v>0.83191967069976325</c:v>
                </c:pt>
                <c:pt idx="8047">
                  <c:v>0.83191967069976325</c:v>
                </c:pt>
                <c:pt idx="8048">
                  <c:v>0.83185730323063489</c:v>
                </c:pt>
                <c:pt idx="8049">
                  <c:v>0.83185730323063489</c:v>
                </c:pt>
                <c:pt idx="8050">
                  <c:v>0.83185730323063489</c:v>
                </c:pt>
                <c:pt idx="8051">
                  <c:v>0.83185730323063489</c:v>
                </c:pt>
                <c:pt idx="8052">
                  <c:v>0.83179493576150698</c:v>
                </c:pt>
                <c:pt idx="8053">
                  <c:v>0.83179493576150698</c:v>
                </c:pt>
                <c:pt idx="8054">
                  <c:v>0.83173256829237852</c:v>
                </c:pt>
                <c:pt idx="8055">
                  <c:v>0.8316702008232506</c:v>
                </c:pt>
                <c:pt idx="8056">
                  <c:v>0.8316702008232506</c:v>
                </c:pt>
                <c:pt idx="8057">
                  <c:v>0.83160783335412303</c:v>
                </c:pt>
                <c:pt idx="8058">
                  <c:v>0.83154546588499434</c:v>
                </c:pt>
                <c:pt idx="8059">
                  <c:v>0.83154546588499434</c:v>
                </c:pt>
                <c:pt idx="8060">
                  <c:v>0.83154546588499434</c:v>
                </c:pt>
                <c:pt idx="8061">
                  <c:v>0.83154546588499434</c:v>
                </c:pt>
                <c:pt idx="8062">
                  <c:v>0.83154546588499434</c:v>
                </c:pt>
                <c:pt idx="8063">
                  <c:v>0.83148309841586632</c:v>
                </c:pt>
                <c:pt idx="8064">
                  <c:v>0.83142073094673818</c:v>
                </c:pt>
                <c:pt idx="8065">
                  <c:v>0.83135836347760983</c:v>
                </c:pt>
                <c:pt idx="8066">
                  <c:v>0.83129599600848247</c:v>
                </c:pt>
                <c:pt idx="8067">
                  <c:v>0.83129599600848247</c:v>
                </c:pt>
                <c:pt idx="8068">
                  <c:v>0.83129599600848247</c:v>
                </c:pt>
                <c:pt idx="8069">
                  <c:v>0.8312336285393539</c:v>
                </c:pt>
                <c:pt idx="8070">
                  <c:v>0.83117126107022576</c:v>
                </c:pt>
                <c:pt idx="8071">
                  <c:v>0.83117126107022576</c:v>
                </c:pt>
                <c:pt idx="8072">
                  <c:v>0.83117126107022576</c:v>
                </c:pt>
                <c:pt idx="8073">
                  <c:v>0.83110889360109785</c:v>
                </c:pt>
                <c:pt idx="8074">
                  <c:v>0.8310465261319695</c:v>
                </c:pt>
                <c:pt idx="8075">
                  <c:v>0.8309841586628417</c:v>
                </c:pt>
                <c:pt idx="8076">
                  <c:v>0.8309841586628417</c:v>
                </c:pt>
                <c:pt idx="8077">
                  <c:v>0.83092179119371357</c:v>
                </c:pt>
                <c:pt idx="8078">
                  <c:v>0.83085942372458566</c:v>
                </c:pt>
                <c:pt idx="8079">
                  <c:v>0.83079705625545763</c:v>
                </c:pt>
                <c:pt idx="8080">
                  <c:v>0.83079705625545763</c:v>
                </c:pt>
                <c:pt idx="8081">
                  <c:v>0.83073468878632906</c:v>
                </c:pt>
                <c:pt idx="8082">
                  <c:v>0.83073468878632906</c:v>
                </c:pt>
                <c:pt idx="8083">
                  <c:v>0.83073468878632906</c:v>
                </c:pt>
                <c:pt idx="8084">
                  <c:v>0.83073468878632906</c:v>
                </c:pt>
                <c:pt idx="8085">
                  <c:v>0.83073468878632906</c:v>
                </c:pt>
                <c:pt idx="8086">
                  <c:v>0.83073468878632906</c:v>
                </c:pt>
                <c:pt idx="8087">
                  <c:v>0.8306723213172007</c:v>
                </c:pt>
                <c:pt idx="8088">
                  <c:v>0.8306723213172007</c:v>
                </c:pt>
                <c:pt idx="8089">
                  <c:v>0.8306723213172007</c:v>
                </c:pt>
                <c:pt idx="8090">
                  <c:v>0.8306723213172007</c:v>
                </c:pt>
                <c:pt idx="8091">
                  <c:v>0.8306723213172007</c:v>
                </c:pt>
                <c:pt idx="8092">
                  <c:v>0.83060995384807335</c:v>
                </c:pt>
                <c:pt idx="8093">
                  <c:v>0.83054758637894477</c:v>
                </c:pt>
                <c:pt idx="8094">
                  <c:v>0.83048521890981664</c:v>
                </c:pt>
                <c:pt idx="8095">
                  <c:v>0.83042285144068861</c:v>
                </c:pt>
                <c:pt idx="8096">
                  <c:v>0.83036048397156037</c:v>
                </c:pt>
                <c:pt idx="8097">
                  <c:v>0.83029811650243268</c:v>
                </c:pt>
                <c:pt idx="8098">
                  <c:v>0.83023574903330422</c:v>
                </c:pt>
                <c:pt idx="8099">
                  <c:v>0.8301733815641763</c:v>
                </c:pt>
                <c:pt idx="8100">
                  <c:v>0.8301733815641763</c:v>
                </c:pt>
                <c:pt idx="8101">
                  <c:v>0.83011101409504828</c:v>
                </c:pt>
                <c:pt idx="8102">
                  <c:v>0.83011101409504828</c:v>
                </c:pt>
                <c:pt idx="8103">
                  <c:v>0.83011101409504828</c:v>
                </c:pt>
                <c:pt idx="8104">
                  <c:v>0.83011101409504828</c:v>
                </c:pt>
                <c:pt idx="8105">
                  <c:v>0.83011101409504828</c:v>
                </c:pt>
                <c:pt idx="8106">
                  <c:v>0.83011101409504828</c:v>
                </c:pt>
                <c:pt idx="8107">
                  <c:v>0.83011101409504828</c:v>
                </c:pt>
                <c:pt idx="8108">
                  <c:v>0.83011101409504828</c:v>
                </c:pt>
                <c:pt idx="8109">
                  <c:v>0.83004864662592015</c:v>
                </c:pt>
                <c:pt idx="8110">
                  <c:v>0.8299862791567918</c:v>
                </c:pt>
                <c:pt idx="8111">
                  <c:v>0.82992391168766377</c:v>
                </c:pt>
                <c:pt idx="8112">
                  <c:v>0.82992391168766377</c:v>
                </c:pt>
                <c:pt idx="8113">
                  <c:v>0.82986154421853564</c:v>
                </c:pt>
                <c:pt idx="8114">
                  <c:v>0.82979917674940784</c:v>
                </c:pt>
                <c:pt idx="8115">
                  <c:v>0.8297368092802796</c:v>
                </c:pt>
                <c:pt idx="8116">
                  <c:v>0.8297368092802796</c:v>
                </c:pt>
                <c:pt idx="8117">
                  <c:v>0.8297368092802796</c:v>
                </c:pt>
                <c:pt idx="8118">
                  <c:v>0.82967444181115124</c:v>
                </c:pt>
                <c:pt idx="8119">
                  <c:v>0.82961207434202322</c:v>
                </c:pt>
                <c:pt idx="8120">
                  <c:v>0.82954970687289531</c:v>
                </c:pt>
                <c:pt idx="8121">
                  <c:v>0.82948733940376673</c:v>
                </c:pt>
                <c:pt idx="8122">
                  <c:v>0.82942497193463871</c:v>
                </c:pt>
                <c:pt idx="8123">
                  <c:v>0.82942497193463871</c:v>
                </c:pt>
                <c:pt idx="8124">
                  <c:v>0.82942497193463871</c:v>
                </c:pt>
                <c:pt idx="8125">
                  <c:v>0.8293626044655108</c:v>
                </c:pt>
                <c:pt idx="8126">
                  <c:v>0.8293626044655108</c:v>
                </c:pt>
                <c:pt idx="8127">
                  <c:v>0.82930023699638289</c:v>
                </c:pt>
                <c:pt idx="8128">
                  <c:v>0.82923786952725431</c:v>
                </c:pt>
                <c:pt idx="8129">
                  <c:v>0.82917550205812685</c:v>
                </c:pt>
                <c:pt idx="8130">
                  <c:v>0.8291131345889986</c:v>
                </c:pt>
                <c:pt idx="8131">
                  <c:v>0.82905076711987058</c:v>
                </c:pt>
                <c:pt idx="8132">
                  <c:v>0.82905076711987058</c:v>
                </c:pt>
                <c:pt idx="8133">
                  <c:v>0.82898839965074211</c:v>
                </c:pt>
                <c:pt idx="8134">
                  <c:v>0.82892603218161431</c:v>
                </c:pt>
                <c:pt idx="8135">
                  <c:v>0.82892603218161431</c:v>
                </c:pt>
                <c:pt idx="8136">
                  <c:v>0.82886366471248596</c:v>
                </c:pt>
                <c:pt idx="8137">
                  <c:v>0.82886366471248596</c:v>
                </c:pt>
                <c:pt idx="8138">
                  <c:v>0.82880129724335805</c:v>
                </c:pt>
                <c:pt idx="8139">
                  <c:v>0.82873892977422958</c:v>
                </c:pt>
                <c:pt idx="8140">
                  <c:v>0.82873892977422958</c:v>
                </c:pt>
                <c:pt idx="8141">
                  <c:v>0.82873892977422958</c:v>
                </c:pt>
                <c:pt idx="8142">
                  <c:v>0.82873892977422958</c:v>
                </c:pt>
                <c:pt idx="8143">
                  <c:v>0.82867656230510189</c:v>
                </c:pt>
                <c:pt idx="8144">
                  <c:v>0.82867656230510189</c:v>
                </c:pt>
                <c:pt idx="8145">
                  <c:v>0.82867656230510189</c:v>
                </c:pt>
                <c:pt idx="8146">
                  <c:v>0.82867656230510189</c:v>
                </c:pt>
                <c:pt idx="8147">
                  <c:v>0.82867656230510189</c:v>
                </c:pt>
                <c:pt idx="8148">
                  <c:v>0.82861419483597354</c:v>
                </c:pt>
                <c:pt idx="8149">
                  <c:v>0.82861419483597354</c:v>
                </c:pt>
                <c:pt idx="8150">
                  <c:v>0.82855182736684563</c:v>
                </c:pt>
                <c:pt idx="8151">
                  <c:v>0.82855182736684563</c:v>
                </c:pt>
                <c:pt idx="8152">
                  <c:v>0.82855182736684563</c:v>
                </c:pt>
                <c:pt idx="8153">
                  <c:v>0.82855182736684563</c:v>
                </c:pt>
                <c:pt idx="8154">
                  <c:v>0.82855182736684563</c:v>
                </c:pt>
                <c:pt idx="8155">
                  <c:v>0.82855182736684563</c:v>
                </c:pt>
                <c:pt idx="8156">
                  <c:v>0.82855182736684563</c:v>
                </c:pt>
                <c:pt idx="8157">
                  <c:v>0.82848945989771738</c:v>
                </c:pt>
                <c:pt idx="8158">
                  <c:v>0.82842709242858981</c:v>
                </c:pt>
                <c:pt idx="8159">
                  <c:v>0.82842709242858981</c:v>
                </c:pt>
                <c:pt idx="8160">
                  <c:v>0.8283647249594609</c:v>
                </c:pt>
                <c:pt idx="8161">
                  <c:v>0.82830235749033299</c:v>
                </c:pt>
                <c:pt idx="8162">
                  <c:v>0.82830235749033299</c:v>
                </c:pt>
                <c:pt idx="8163">
                  <c:v>0.82823999002120496</c:v>
                </c:pt>
                <c:pt idx="8164">
                  <c:v>0.82817762255207705</c:v>
                </c:pt>
                <c:pt idx="8165">
                  <c:v>0.82817762255207705</c:v>
                </c:pt>
                <c:pt idx="8166">
                  <c:v>0.82817762255207705</c:v>
                </c:pt>
                <c:pt idx="8167">
                  <c:v>0.82811525508294859</c:v>
                </c:pt>
                <c:pt idx="8168">
                  <c:v>0.82811525508294859</c:v>
                </c:pt>
                <c:pt idx="8169">
                  <c:v>0.8280528876138209</c:v>
                </c:pt>
                <c:pt idx="8170">
                  <c:v>0.8280528876138209</c:v>
                </c:pt>
                <c:pt idx="8171">
                  <c:v>0.8280528876138209</c:v>
                </c:pt>
                <c:pt idx="8172">
                  <c:v>0.82799052014469265</c:v>
                </c:pt>
                <c:pt idx="8173">
                  <c:v>0.82792815267556474</c:v>
                </c:pt>
                <c:pt idx="8174">
                  <c:v>0.82792815267556474</c:v>
                </c:pt>
                <c:pt idx="8175">
                  <c:v>0.82792815267556474</c:v>
                </c:pt>
                <c:pt idx="8176">
                  <c:v>0.82792815267556474</c:v>
                </c:pt>
                <c:pt idx="8177">
                  <c:v>0.82792815267556474</c:v>
                </c:pt>
                <c:pt idx="8178">
                  <c:v>0.82792815267556474</c:v>
                </c:pt>
                <c:pt idx="8179">
                  <c:v>0.82792815267556474</c:v>
                </c:pt>
                <c:pt idx="8180">
                  <c:v>0.82792815267556474</c:v>
                </c:pt>
                <c:pt idx="8181">
                  <c:v>0.82786578520643639</c:v>
                </c:pt>
                <c:pt idx="8182">
                  <c:v>0.82786578520643639</c:v>
                </c:pt>
                <c:pt idx="8183">
                  <c:v>0.82780341773730848</c:v>
                </c:pt>
                <c:pt idx="8184">
                  <c:v>0.8277410502681809</c:v>
                </c:pt>
                <c:pt idx="8185">
                  <c:v>0.82767868279905221</c:v>
                </c:pt>
                <c:pt idx="8186">
                  <c:v>0.82761631532992386</c:v>
                </c:pt>
                <c:pt idx="8187">
                  <c:v>0.82755394786079561</c:v>
                </c:pt>
                <c:pt idx="8188">
                  <c:v>0.82755394786079561</c:v>
                </c:pt>
                <c:pt idx="8189">
                  <c:v>0.82749158039166759</c:v>
                </c:pt>
                <c:pt idx="8190">
                  <c:v>0.8274292129225399</c:v>
                </c:pt>
                <c:pt idx="8191">
                  <c:v>0.8274292129225399</c:v>
                </c:pt>
                <c:pt idx="8192">
                  <c:v>0.82736684545341155</c:v>
                </c:pt>
                <c:pt idx="8193">
                  <c:v>0.82730447798428364</c:v>
                </c:pt>
                <c:pt idx="8194">
                  <c:v>0.82730447798428364</c:v>
                </c:pt>
                <c:pt idx="8195">
                  <c:v>0.8272421105151555</c:v>
                </c:pt>
                <c:pt idx="8196">
                  <c:v>0.82717974304602748</c:v>
                </c:pt>
                <c:pt idx="8197">
                  <c:v>0.82717974304602748</c:v>
                </c:pt>
                <c:pt idx="8198">
                  <c:v>0.82717974304602748</c:v>
                </c:pt>
                <c:pt idx="8199">
                  <c:v>0.82711737557689913</c:v>
                </c:pt>
                <c:pt idx="8200">
                  <c:v>0.82711737557689913</c:v>
                </c:pt>
                <c:pt idx="8201">
                  <c:v>0.82711737557689913</c:v>
                </c:pt>
                <c:pt idx="8202">
                  <c:v>0.82705500810777122</c:v>
                </c:pt>
                <c:pt idx="8203">
                  <c:v>0.82705500810777122</c:v>
                </c:pt>
                <c:pt idx="8204">
                  <c:v>0.82699264063864308</c:v>
                </c:pt>
                <c:pt idx="8205">
                  <c:v>0.82693027316951495</c:v>
                </c:pt>
                <c:pt idx="8206">
                  <c:v>0.82693027316951495</c:v>
                </c:pt>
                <c:pt idx="8207">
                  <c:v>0.82693027316951495</c:v>
                </c:pt>
                <c:pt idx="8208">
                  <c:v>0.82693027316951495</c:v>
                </c:pt>
                <c:pt idx="8209">
                  <c:v>0.82686790570038649</c:v>
                </c:pt>
                <c:pt idx="8210">
                  <c:v>0.82680553823125869</c:v>
                </c:pt>
                <c:pt idx="8211">
                  <c:v>0.82680553823125869</c:v>
                </c:pt>
                <c:pt idx="8212">
                  <c:v>0.82674317076213044</c:v>
                </c:pt>
                <c:pt idx="8213">
                  <c:v>0.82674317076213044</c:v>
                </c:pt>
                <c:pt idx="8214">
                  <c:v>0.82668080329300275</c:v>
                </c:pt>
                <c:pt idx="8215">
                  <c:v>0.82661843582387473</c:v>
                </c:pt>
                <c:pt idx="8216">
                  <c:v>0.82655606835474593</c:v>
                </c:pt>
                <c:pt idx="8217">
                  <c:v>0.82655606835474593</c:v>
                </c:pt>
                <c:pt idx="8218">
                  <c:v>0.8264937008856178</c:v>
                </c:pt>
                <c:pt idx="8219">
                  <c:v>0.8264937008856178</c:v>
                </c:pt>
                <c:pt idx="8220">
                  <c:v>0.82643133341649022</c:v>
                </c:pt>
                <c:pt idx="8221">
                  <c:v>0.82643133341649022</c:v>
                </c:pt>
                <c:pt idx="8222">
                  <c:v>0.82636896594736131</c:v>
                </c:pt>
                <c:pt idx="8223">
                  <c:v>0.82636896594736131</c:v>
                </c:pt>
                <c:pt idx="8224">
                  <c:v>0.82636896594736131</c:v>
                </c:pt>
                <c:pt idx="8225">
                  <c:v>0.82636896594736131</c:v>
                </c:pt>
                <c:pt idx="8226">
                  <c:v>0.82636896594736131</c:v>
                </c:pt>
                <c:pt idx="8227">
                  <c:v>0.82630659847823351</c:v>
                </c:pt>
                <c:pt idx="8228">
                  <c:v>0.82630659847823351</c:v>
                </c:pt>
                <c:pt idx="8229">
                  <c:v>0.82624423100910582</c:v>
                </c:pt>
                <c:pt idx="8230">
                  <c:v>0.82618186353997791</c:v>
                </c:pt>
                <c:pt idx="8231">
                  <c:v>0.82611949607084978</c:v>
                </c:pt>
                <c:pt idx="8232">
                  <c:v>0.82605712860172131</c:v>
                </c:pt>
                <c:pt idx="8233">
                  <c:v>0.82605712860172131</c:v>
                </c:pt>
                <c:pt idx="8234">
                  <c:v>0.82599476113259351</c:v>
                </c:pt>
                <c:pt idx="8235">
                  <c:v>0.82593239366346538</c:v>
                </c:pt>
                <c:pt idx="8236">
                  <c:v>0.82593239366346538</c:v>
                </c:pt>
                <c:pt idx="8237">
                  <c:v>0.82593239366346538</c:v>
                </c:pt>
                <c:pt idx="8238">
                  <c:v>0.82593239366346538</c:v>
                </c:pt>
                <c:pt idx="8239">
                  <c:v>0.82587002619433725</c:v>
                </c:pt>
                <c:pt idx="8240">
                  <c:v>0.82580765872520889</c:v>
                </c:pt>
                <c:pt idx="8241">
                  <c:v>0.8257452912560812</c:v>
                </c:pt>
                <c:pt idx="8242">
                  <c:v>0.82568292378695241</c:v>
                </c:pt>
                <c:pt idx="8243">
                  <c:v>0.82562055631782483</c:v>
                </c:pt>
                <c:pt idx="8244">
                  <c:v>0.82555818884869647</c:v>
                </c:pt>
                <c:pt idx="8245">
                  <c:v>0.82555818884869647</c:v>
                </c:pt>
                <c:pt idx="8246">
                  <c:v>0.82549582137956878</c:v>
                </c:pt>
                <c:pt idx="8247">
                  <c:v>0.82549582137956878</c:v>
                </c:pt>
                <c:pt idx="8248">
                  <c:v>0.82549582137956878</c:v>
                </c:pt>
                <c:pt idx="8249">
                  <c:v>0.82543345391044032</c:v>
                </c:pt>
                <c:pt idx="8250">
                  <c:v>0.82543345391044032</c:v>
                </c:pt>
                <c:pt idx="8251">
                  <c:v>0.82537108644131241</c:v>
                </c:pt>
                <c:pt idx="8252">
                  <c:v>0.82530871897218439</c:v>
                </c:pt>
                <c:pt idx="8253">
                  <c:v>0.82530871897218439</c:v>
                </c:pt>
                <c:pt idx="8254">
                  <c:v>0.82524635150305603</c:v>
                </c:pt>
                <c:pt idx="8255">
                  <c:v>0.82524635150305603</c:v>
                </c:pt>
                <c:pt idx="8256">
                  <c:v>0.82524635150305603</c:v>
                </c:pt>
                <c:pt idx="8257">
                  <c:v>0.82524635150305603</c:v>
                </c:pt>
                <c:pt idx="8258">
                  <c:v>0.82518398403392768</c:v>
                </c:pt>
                <c:pt idx="8259">
                  <c:v>0.82512161656480043</c:v>
                </c:pt>
                <c:pt idx="8260">
                  <c:v>0.82505924909567163</c:v>
                </c:pt>
                <c:pt idx="8261">
                  <c:v>0.82505924909567163</c:v>
                </c:pt>
                <c:pt idx="8262">
                  <c:v>0.82505924909567163</c:v>
                </c:pt>
                <c:pt idx="8263">
                  <c:v>0.82505924909567163</c:v>
                </c:pt>
                <c:pt idx="8264">
                  <c:v>0.82505924909567163</c:v>
                </c:pt>
                <c:pt idx="8265">
                  <c:v>0.82505924909567163</c:v>
                </c:pt>
                <c:pt idx="8266">
                  <c:v>0.82499688162654361</c:v>
                </c:pt>
                <c:pt idx="8267">
                  <c:v>0.8249345141574157</c:v>
                </c:pt>
                <c:pt idx="8268">
                  <c:v>0.8249345141574157</c:v>
                </c:pt>
                <c:pt idx="8269">
                  <c:v>0.82487214668828768</c:v>
                </c:pt>
                <c:pt idx="8270">
                  <c:v>0.82480977921915954</c:v>
                </c:pt>
                <c:pt idx="8271">
                  <c:v>0.82474741175003141</c:v>
                </c:pt>
                <c:pt idx="8272">
                  <c:v>0.82474741175003141</c:v>
                </c:pt>
                <c:pt idx="8273">
                  <c:v>0.82468504428090328</c:v>
                </c:pt>
                <c:pt idx="8274">
                  <c:v>0.82462267681177526</c:v>
                </c:pt>
                <c:pt idx="8275">
                  <c:v>0.82456030934264646</c:v>
                </c:pt>
                <c:pt idx="8276">
                  <c:v>0.82449794187351877</c:v>
                </c:pt>
                <c:pt idx="8277">
                  <c:v>0.82449794187351877</c:v>
                </c:pt>
                <c:pt idx="8278">
                  <c:v>0.82449794187351877</c:v>
                </c:pt>
                <c:pt idx="8279">
                  <c:v>0.82443557440439064</c:v>
                </c:pt>
                <c:pt idx="8280">
                  <c:v>0.8243732069352625</c:v>
                </c:pt>
                <c:pt idx="8281">
                  <c:v>0.8243732069352625</c:v>
                </c:pt>
                <c:pt idx="8282">
                  <c:v>0.8243732069352625</c:v>
                </c:pt>
                <c:pt idx="8283">
                  <c:v>0.8243732069352625</c:v>
                </c:pt>
                <c:pt idx="8284">
                  <c:v>0.8243732069352625</c:v>
                </c:pt>
                <c:pt idx="8285">
                  <c:v>0.8243108394661347</c:v>
                </c:pt>
                <c:pt idx="8286">
                  <c:v>0.82424847199700635</c:v>
                </c:pt>
                <c:pt idx="8287">
                  <c:v>0.82418610452787822</c:v>
                </c:pt>
                <c:pt idx="8288">
                  <c:v>0.82412373705875042</c:v>
                </c:pt>
                <c:pt idx="8289">
                  <c:v>0.82406136958962206</c:v>
                </c:pt>
                <c:pt idx="8290">
                  <c:v>0.82399900212049437</c:v>
                </c:pt>
                <c:pt idx="8291">
                  <c:v>0.82399900212049437</c:v>
                </c:pt>
                <c:pt idx="8292">
                  <c:v>0.82399900212049437</c:v>
                </c:pt>
                <c:pt idx="8293">
                  <c:v>0.82393663465136591</c:v>
                </c:pt>
                <c:pt idx="8294">
                  <c:v>0.82387426718223777</c:v>
                </c:pt>
                <c:pt idx="8295">
                  <c:v>0.82387426718223777</c:v>
                </c:pt>
                <c:pt idx="8296">
                  <c:v>0.82387426718223777</c:v>
                </c:pt>
                <c:pt idx="8297">
                  <c:v>0.82387426718223777</c:v>
                </c:pt>
                <c:pt idx="8298">
                  <c:v>0.82387426718223777</c:v>
                </c:pt>
                <c:pt idx="8299">
                  <c:v>0.82387426718223777</c:v>
                </c:pt>
                <c:pt idx="8300">
                  <c:v>0.82387426718223777</c:v>
                </c:pt>
                <c:pt idx="8301">
                  <c:v>0.82381189971310964</c:v>
                </c:pt>
                <c:pt idx="8302">
                  <c:v>0.82374953224398206</c:v>
                </c:pt>
                <c:pt idx="8303">
                  <c:v>0.82368716477485338</c:v>
                </c:pt>
                <c:pt idx="8304">
                  <c:v>0.82368716477485338</c:v>
                </c:pt>
                <c:pt idx="8305">
                  <c:v>0.82362479730572569</c:v>
                </c:pt>
                <c:pt idx="8306">
                  <c:v>0.823562429836597</c:v>
                </c:pt>
                <c:pt idx="8307">
                  <c:v>0.82350006236746909</c:v>
                </c:pt>
                <c:pt idx="8308">
                  <c:v>0.82350006236746909</c:v>
                </c:pt>
                <c:pt idx="8309">
                  <c:v>0.82350006236746909</c:v>
                </c:pt>
                <c:pt idx="8310">
                  <c:v>0.82350006236746909</c:v>
                </c:pt>
                <c:pt idx="8311">
                  <c:v>0.82343769489834107</c:v>
                </c:pt>
                <c:pt idx="8312">
                  <c:v>0.82343769489834107</c:v>
                </c:pt>
                <c:pt idx="8313">
                  <c:v>0.82343769489834107</c:v>
                </c:pt>
                <c:pt idx="8314">
                  <c:v>0.82343769489834107</c:v>
                </c:pt>
                <c:pt idx="8315">
                  <c:v>0.82343769489834107</c:v>
                </c:pt>
                <c:pt idx="8316">
                  <c:v>0.82343769489834107</c:v>
                </c:pt>
                <c:pt idx="8317">
                  <c:v>0.82337532742921293</c:v>
                </c:pt>
                <c:pt idx="8318">
                  <c:v>0.82337532742921293</c:v>
                </c:pt>
                <c:pt idx="8319">
                  <c:v>0.82331295996008458</c:v>
                </c:pt>
                <c:pt idx="8320">
                  <c:v>0.82325059249095678</c:v>
                </c:pt>
                <c:pt idx="8321">
                  <c:v>0.82318822502182853</c:v>
                </c:pt>
                <c:pt idx="8322">
                  <c:v>0.82318822502182853</c:v>
                </c:pt>
                <c:pt idx="8323">
                  <c:v>0.82318822502182853</c:v>
                </c:pt>
                <c:pt idx="8324">
                  <c:v>0.82318822502182853</c:v>
                </c:pt>
                <c:pt idx="8325">
                  <c:v>0.82318822502182853</c:v>
                </c:pt>
                <c:pt idx="8326">
                  <c:v>0.82318822502182853</c:v>
                </c:pt>
                <c:pt idx="8327">
                  <c:v>0.82312585755270085</c:v>
                </c:pt>
                <c:pt idx="8328">
                  <c:v>0.82312585755270085</c:v>
                </c:pt>
                <c:pt idx="8329">
                  <c:v>0.82306349008357271</c:v>
                </c:pt>
                <c:pt idx="8330">
                  <c:v>0.82300112261444458</c:v>
                </c:pt>
                <c:pt idx="8331">
                  <c:v>0.82300112261444458</c:v>
                </c:pt>
                <c:pt idx="8332">
                  <c:v>0.82293875514531623</c:v>
                </c:pt>
                <c:pt idx="8333">
                  <c:v>0.82293875514531623</c:v>
                </c:pt>
                <c:pt idx="8334">
                  <c:v>0.82293875514531623</c:v>
                </c:pt>
                <c:pt idx="8335">
                  <c:v>0.82287638767618831</c:v>
                </c:pt>
                <c:pt idx="8336">
                  <c:v>0.82281402020705996</c:v>
                </c:pt>
                <c:pt idx="8337">
                  <c:v>0.82275165273793194</c:v>
                </c:pt>
                <c:pt idx="8338">
                  <c:v>0.82268928526880403</c:v>
                </c:pt>
                <c:pt idx="8339">
                  <c:v>0.82268928526880403</c:v>
                </c:pt>
                <c:pt idx="8340">
                  <c:v>0.82262691779967589</c:v>
                </c:pt>
                <c:pt idx="8341">
                  <c:v>0.82262691779967589</c:v>
                </c:pt>
                <c:pt idx="8342">
                  <c:v>0.82262691779967589</c:v>
                </c:pt>
                <c:pt idx="8343">
                  <c:v>0.82262691779967589</c:v>
                </c:pt>
                <c:pt idx="8344">
                  <c:v>0.82262691779967589</c:v>
                </c:pt>
                <c:pt idx="8345">
                  <c:v>0.82256455033054754</c:v>
                </c:pt>
                <c:pt idx="8346">
                  <c:v>0.8225021828614193</c:v>
                </c:pt>
                <c:pt idx="8347">
                  <c:v>0.8225021828614193</c:v>
                </c:pt>
                <c:pt idx="8348">
                  <c:v>0.8225021828614193</c:v>
                </c:pt>
                <c:pt idx="8349">
                  <c:v>0.8225021828614193</c:v>
                </c:pt>
                <c:pt idx="8350">
                  <c:v>0.82243981539229161</c:v>
                </c:pt>
                <c:pt idx="8351">
                  <c:v>0.82237744792316325</c:v>
                </c:pt>
                <c:pt idx="8352">
                  <c:v>0.82231508045403512</c:v>
                </c:pt>
                <c:pt idx="8353">
                  <c:v>0.8222527129849071</c:v>
                </c:pt>
                <c:pt idx="8354">
                  <c:v>0.82219034551577919</c:v>
                </c:pt>
                <c:pt idx="8355">
                  <c:v>0.82219034551577919</c:v>
                </c:pt>
                <c:pt idx="8356">
                  <c:v>0.82212797804665061</c:v>
                </c:pt>
                <c:pt idx="8357">
                  <c:v>0.82212797804665061</c:v>
                </c:pt>
                <c:pt idx="8358">
                  <c:v>0.82206561057752303</c:v>
                </c:pt>
                <c:pt idx="8359">
                  <c:v>0.82206561057752303</c:v>
                </c:pt>
                <c:pt idx="8360">
                  <c:v>0.82206561057752303</c:v>
                </c:pt>
                <c:pt idx="8361">
                  <c:v>0.8220032431083949</c:v>
                </c:pt>
                <c:pt idx="8362">
                  <c:v>0.8220032431083949</c:v>
                </c:pt>
                <c:pt idx="8363">
                  <c:v>0.8220032431083949</c:v>
                </c:pt>
                <c:pt idx="8364">
                  <c:v>0.8220032431083949</c:v>
                </c:pt>
                <c:pt idx="8365">
                  <c:v>0.8220032431083949</c:v>
                </c:pt>
                <c:pt idx="8366">
                  <c:v>0.8220032431083949</c:v>
                </c:pt>
                <c:pt idx="8367">
                  <c:v>0.82194087563926665</c:v>
                </c:pt>
                <c:pt idx="8368">
                  <c:v>0.82194087563926665</c:v>
                </c:pt>
                <c:pt idx="8369">
                  <c:v>0.82194087563926665</c:v>
                </c:pt>
                <c:pt idx="8370">
                  <c:v>0.82187850817013863</c:v>
                </c:pt>
                <c:pt idx="8371">
                  <c:v>0.82187850817013863</c:v>
                </c:pt>
                <c:pt idx="8372">
                  <c:v>0.82187850817013863</c:v>
                </c:pt>
                <c:pt idx="8373">
                  <c:v>0.82181614070101017</c:v>
                </c:pt>
                <c:pt idx="8374">
                  <c:v>0.82181614070101017</c:v>
                </c:pt>
                <c:pt idx="8375">
                  <c:v>0.82181614070101017</c:v>
                </c:pt>
                <c:pt idx="8376">
                  <c:v>0.82181614070101017</c:v>
                </c:pt>
                <c:pt idx="8377">
                  <c:v>0.82181614070101017</c:v>
                </c:pt>
                <c:pt idx="8378">
                  <c:v>0.82181614070101017</c:v>
                </c:pt>
                <c:pt idx="8379">
                  <c:v>0.82181614070101017</c:v>
                </c:pt>
                <c:pt idx="8380">
                  <c:v>0.8217537732318827</c:v>
                </c:pt>
                <c:pt idx="8381">
                  <c:v>0.82169140576275412</c:v>
                </c:pt>
                <c:pt idx="8382">
                  <c:v>0.82162903829362643</c:v>
                </c:pt>
                <c:pt idx="8383">
                  <c:v>0.82156667082449797</c:v>
                </c:pt>
                <c:pt idx="8384">
                  <c:v>0.82150430335536961</c:v>
                </c:pt>
                <c:pt idx="8385">
                  <c:v>0.82144193588624159</c:v>
                </c:pt>
                <c:pt idx="8386">
                  <c:v>0.82144193588624159</c:v>
                </c:pt>
                <c:pt idx="8387">
                  <c:v>0.82137956841711368</c:v>
                </c:pt>
                <c:pt idx="8388">
                  <c:v>0.82131720094798533</c:v>
                </c:pt>
                <c:pt idx="8389">
                  <c:v>0.82131720094798533</c:v>
                </c:pt>
                <c:pt idx="8390">
                  <c:v>0.82125483347885775</c:v>
                </c:pt>
                <c:pt idx="8391">
                  <c:v>0.82125483347885775</c:v>
                </c:pt>
                <c:pt idx="8392">
                  <c:v>0.82125483347885775</c:v>
                </c:pt>
                <c:pt idx="8393">
                  <c:v>0.82119246600972962</c:v>
                </c:pt>
                <c:pt idx="8394">
                  <c:v>0.82113009854060148</c:v>
                </c:pt>
                <c:pt idx="8395">
                  <c:v>0.82106773107147313</c:v>
                </c:pt>
                <c:pt idx="8396">
                  <c:v>0.82106773107147313</c:v>
                </c:pt>
                <c:pt idx="8397">
                  <c:v>0.82106773107147313</c:v>
                </c:pt>
                <c:pt idx="8398">
                  <c:v>0.82106773107147313</c:v>
                </c:pt>
                <c:pt idx="8399">
                  <c:v>0.82106773107147313</c:v>
                </c:pt>
                <c:pt idx="8400">
                  <c:v>0.82106773107147313</c:v>
                </c:pt>
                <c:pt idx="8401">
                  <c:v>0.82106773107147313</c:v>
                </c:pt>
                <c:pt idx="8402">
                  <c:v>0.821005363602345</c:v>
                </c:pt>
                <c:pt idx="8403">
                  <c:v>0.821005363602345</c:v>
                </c:pt>
                <c:pt idx="8404">
                  <c:v>0.82094299613321708</c:v>
                </c:pt>
                <c:pt idx="8405">
                  <c:v>0.82088062866408906</c:v>
                </c:pt>
                <c:pt idx="8406">
                  <c:v>0.82081826119496049</c:v>
                </c:pt>
                <c:pt idx="8407">
                  <c:v>0.82081826119496049</c:v>
                </c:pt>
                <c:pt idx="8408">
                  <c:v>0.82075589372583291</c:v>
                </c:pt>
                <c:pt idx="8409">
                  <c:v>0.82069352625670478</c:v>
                </c:pt>
                <c:pt idx="8410">
                  <c:v>0.82069352625670478</c:v>
                </c:pt>
                <c:pt idx="8411">
                  <c:v>0.82063115878757664</c:v>
                </c:pt>
                <c:pt idx="8412">
                  <c:v>0.82056879131844829</c:v>
                </c:pt>
                <c:pt idx="8413">
                  <c:v>0.82056879131844829</c:v>
                </c:pt>
                <c:pt idx="8414">
                  <c:v>0.82050642384931993</c:v>
                </c:pt>
                <c:pt idx="8415">
                  <c:v>0.82044405638019258</c:v>
                </c:pt>
                <c:pt idx="8416">
                  <c:v>0.82038168891106378</c:v>
                </c:pt>
                <c:pt idx="8417">
                  <c:v>0.82031932144193564</c:v>
                </c:pt>
                <c:pt idx="8418">
                  <c:v>0.82025695397280751</c:v>
                </c:pt>
                <c:pt idx="8419">
                  <c:v>0.82019458650367993</c:v>
                </c:pt>
                <c:pt idx="8420">
                  <c:v>0.82019458650367993</c:v>
                </c:pt>
                <c:pt idx="8421">
                  <c:v>0.82019458650367993</c:v>
                </c:pt>
                <c:pt idx="8422">
                  <c:v>0.82013221903455169</c:v>
                </c:pt>
                <c:pt idx="8423">
                  <c:v>0.82013221903455169</c:v>
                </c:pt>
                <c:pt idx="8424">
                  <c:v>0.82006985156542378</c:v>
                </c:pt>
                <c:pt idx="8425">
                  <c:v>0.82000748409629542</c:v>
                </c:pt>
                <c:pt idx="8426">
                  <c:v>0.82000748409629542</c:v>
                </c:pt>
                <c:pt idx="8427">
                  <c:v>0.81994511662716774</c:v>
                </c:pt>
                <c:pt idx="8428">
                  <c:v>0.81994511662716774</c:v>
                </c:pt>
                <c:pt idx="8429">
                  <c:v>0.81988274915803916</c:v>
                </c:pt>
                <c:pt idx="8430">
                  <c:v>0.81988274915803916</c:v>
                </c:pt>
                <c:pt idx="8431">
                  <c:v>0.81988274915803916</c:v>
                </c:pt>
                <c:pt idx="8432">
                  <c:v>0.81982038168891103</c:v>
                </c:pt>
                <c:pt idx="8433">
                  <c:v>0.81982038168891103</c:v>
                </c:pt>
                <c:pt idx="8434">
                  <c:v>0.81975801421978334</c:v>
                </c:pt>
                <c:pt idx="8435">
                  <c:v>0.81975801421978334</c:v>
                </c:pt>
                <c:pt idx="8436">
                  <c:v>0.81969564675065509</c:v>
                </c:pt>
                <c:pt idx="8437">
                  <c:v>0.81969564675065509</c:v>
                </c:pt>
                <c:pt idx="8438">
                  <c:v>0.81963327928152674</c:v>
                </c:pt>
                <c:pt idx="8439">
                  <c:v>0.81957091181239849</c:v>
                </c:pt>
                <c:pt idx="8440">
                  <c:v>0.8195085443432707</c:v>
                </c:pt>
                <c:pt idx="8441">
                  <c:v>0.81944617687414245</c:v>
                </c:pt>
                <c:pt idx="8442">
                  <c:v>0.81944617687414245</c:v>
                </c:pt>
                <c:pt idx="8443">
                  <c:v>0.81938380940501432</c:v>
                </c:pt>
                <c:pt idx="8444">
                  <c:v>0.81938380940501432</c:v>
                </c:pt>
                <c:pt idx="8445">
                  <c:v>0.81938380940501432</c:v>
                </c:pt>
                <c:pt idx="8446">
                  <c:v>0.81938380940501432</c:v>
                </c:pt>
                <c:pt idx="8447">
                  <c:v>0.81938380940501432</c:v>
                </c:pt>
                <c:pt idx="8448">
                  <c:v>0.81938380940501432</c:v>
                </c:pt>
                <c:pt idx="8449">
                  <c:v>0.81932144193588652</c:v>
                </c:pt>
                <c:pt idx="8450">
                  <c:v>0.81925907446675839</c:v>
                </c:pt>
                <c:pt idx="8451">
                  <c:v>0.81925907446675839</c:v>
                </c:pt>
                <c:pt idx="8452">
                  <c:v>0.81925907446675839</c:v>
                </c:pt>
                <c:pt idx="8453">
                  <c:v>0.81925907446675839</c:v>
                </c:pt>
                <c:pt idx="8454">
                  <c:v>0.81925907446675839</c:v>
                </c:pt>
                <c:pt idx="8455">
                  <c:v>0.81925907446675839</c:v>
                </c:pt>
                <c:pt idx="8456">
                  <c:v>0.81919670699762981</c:v>
                </c:pt>
                <c:pt idx="8457">
                  <c:v>0.81919670699762981</c:v>
                </c:pt>
                <c:pt idx="8458">
                  <c:v>0.81913433952850212</c:v>
                </c:pt>
                <c:pt idx="8459">
                  <c:v>0.81913433952850212</c:v>
                </c:pt>
                <c:pt idx="8460">
                  <c:v>0.81907197205937421</c:v>
                </c:pt>
                <c:pt idx="8461">
                  <c:v>0.81900960459024574</c:v>
                </c:pt>
                <c:pt idx="8462">
                  <c:v>0.81894723712111783</c:v>
                </c:pt>
                <c:pt idx="8463">
                  <c:v>0.81894723712111783</c:v>
                </c:pt>
                <c:pt idx="8464">
                  <c:v>0.81894723712111783</c:v>
                </c:pt>
                <c:pt idx="8465">
                  <c:v>0.8188848696519897</c:v>
                </c:pt>
                <c:pt idx="8466">
                  <c:v>0.81882250218286168</c:v>
                </c:pt>
                <c:pt idx="8467">
                  <c:v>0.81882250218286168</c:v>
                </c:pt>
                <c:pt idx="8468">
                  <c:v>0.81882250218286168</c:v>
                </c:pt>
                <c:pt idx="8469">
                  <c:v>0.81876013471373332</c:v>
                </c:pt>
                <c:pt idx="8470">
                  <c:v>0.81876013471373332</c:v>
                </c:pt>
                <c:pt idx="8471">
                  <c:v>0.81876013471373332</c:v>
                </c:pt>
                <c:pt idx="8472">
                  <c:v>0.81876013471373332</c:v>
                </c:pt>
                <c:pt idx="8473">
                  <c:v>0.81876013471373332</c:v>
                </c:pt>
                <c:pt idx="8474">
                  <c:v>0.81869776724460541</c:v>
                </c:pt>
                <c:pt idx="8475">
                  <c:v>0.81863539977547739</c:v>
                </c:pt>
                <c:pt idx="8476">
                  <c:v>0.81863539977547739</c:v>
                </c:pt>
                <c:pt idx="8477">
                  <c:v>0.81857303230634904</c:v>
                </c:pt>
                <c:pt idx="8478">
                  <c:v>0.81857303230634904</c:v>
                </c:pt>
                <c:pt idx="8479">
                  <c:v>0.81851066483722046</c:v>
                </c:pt>
                <c:pt idx="8480">
                  <c:v>0.81844829736809321</c:v>
                </c:pt>
                <c:pt idx="8481">
                  <c:v>0.8183859298989643</c:v>
                </c:pt>
                <c:pt idx="8482">
                  <c:v>0.8183859298989643</c:v>
                </c:pt>
                <c:pt idx="8483">
                  <c:v>0.8183859298989643</c:v>
                </c:pt>
                <c:pt idx="8484">
                  <c:v>0.81832356242983662</c:v>
                </c:pt>
                <c:pt idx="8485">
                  <c:v>0.81832356242983662</c:v>
                </c:pt>
                <c:pt idx="8486">
                  <c:v>0.81832356242983662</c:v>
                </c:pt>
                <c:pt idx="8487">
                  <c:v>0.81832356242983662</c:v>
                </c:pt>
                <c:pt idx="8488">
                  <c:v>0.81832356242983662</c:v>
                </c:pt>
                <c:pt idx="8489">
                  <c:v>0.81826119496070848</c:v>
                </c:pt>
                <c:pt idx="8490">
                  <c:v>0.81826119496070848</c:v>
                </c:pt>
                <c:pt idx="8491">
                  <c:v>0.81826119496070848</c:v>
                </c:pt>
                <c:pt idx="8492">
                  <c:v>0.8181988274915809</c:v>
                </c:pt>
                <c:pt idx="8493">
                  <c:v>0.8181988274915809</c:v>
                </c:pt>
                <c:pt idx="8494">
                  <c:v>0.8181988274915809</c:v>
                </c:pt>
                <c:pt idx="8495">
                  <c:v>0.81813646002245211</c:v>
                </c:pt>
                <c:pt idx="8496">
                  <c:v>0.81807409255332464</c:v>
                </c:pt>
                <c:pt idx="8497">
                  <c:v>0.81801172508419628</c:v>
                </c:pt>
                <c:pt idx="8498">
                  <c:v>0.81801172508419628</c:v>
                </c:pt>
                <c:pt idx="8499">
                  <c:v>0.81794935761506826</c:v>
                </c:pt>
                <c:pt idx="8500">
                  <c:v>0.81788699014593969</c:v>
                </c:pt>
                <c:pt idx="8501">
                  <c:v>0.81782462267681222</c:v>
                </c:pt>
                <c:pt idx="8502">
                  <c:v>0.81782462267681222</c:v>
                </c:pt>
                <c:pt idx="8503">
                  <c:v>0.81776225520768353</c:v>
                </c:pt>
                <c:pt idx="8504">
                  <c:v>0.81769988773855584</c:v>
                </c:pt>
                <c:pt idx="8505">
                  <c:v>0.8176375202694276</c:v>
                </c:pt>
                <c:pt idx="8506">
                  <c:v>0.8176375202694276</c:v>
                </c:pt>
                <c:pt idx="8507">
                  <c:v>0.8176375202694276</c:v>
                </c:pt>
                <c:pt idx="8508">
                  <c:v>0.81757515280029935</c:v>
                </c:pt>
                <c:pt idx="8509">
                  <c:v>0.81757515280029935</c:v>
                </c:pt>
                <c:pt idx="8510">
                  <c:v>0.81757515280029935</c:v>
                </c:pt>
                <c:pt idx="8511">
                  <c:v>0.81757515280029935</c:v>
                </c:pt>
                <c:pt idx="8512">
                  <c:v>0.817512785331171</c:v>
                </c:pt>
                <c:pt idx="8513">
                  <c:v>0.817512785331171</c:v>
                </c:pt>
                <c:pt idx="8514">
                  <c:v>0.817512785331171</c:v>
                </c:pt>
                <c:pt idx="8515">
                  <c:v>0.817512785331171</c:v>
                </c:pt>
                <c:pt idx="8516">
                  <c:v>0.8174504178620432</c:v>
                </c:pt>
                <c:pt idx="8517">
                  <c:v>0.8174504178620432</c:v>
                </c:pt>
                <c:pt idx="8518">
                  <c:v>0.81738805039291507</c:v>
                </c:pt>
                <c:pt idx="8519">
                  <c:v>0.81738805039291507</c:v>
                </c:pt>
                <c:pt idx="8520">
                  <c:v>0.81738805039291507</c:v>
                </c:pt>
                <c:pt idx="8521">
                  <c:v>0.81732568292378716</c:v>
                </c:pt>
                <c:pt idx="8522">
                  <c:v>0.81732568292378716</c:v>
                </c:pt>
                <c:pt idx="8523">
                  <c:v>0.81726331545465869</c:v>
                </c:pt>
                <c:pt idx="8524">
                  <c:v>0.81726331545465869</c:v>
                </c:pt>
                <c:pt idx="8525">
                  <c:v>0.81726331545465869</c:v>
                </c:pt>
                <c:pt idx="8526">
                  <c:v>0.81726331545465869</c:v>
                </c:pt>
                <c:pt idx="8527">
                  <c:v>0.81720094798553078</c:v>
                </c:pt>
                <c:pt idx="8528">
                  <c:v>0.81713858051640254</c:v>
                </c:pt>
                <c:pt idx="8529">
                  <c:v>0.81707621304727462</c:v>
                </c:pt>
                <c:pt idx="8530">
                  <c:v>0.8170138455781466</c:v>
                </c:pt>
                <c:pt idx="8531">
                  <c:v>0.8170138455781466</c:v>
                </c:pt>
                <c:pt idx="8532">
                  <c:v>0.8169514781090188</c:v>
                </c:pt>
                <c:pt idx="8533">
                  <c:v>0.81688911063989067</c:v>
                </c:pt>
                <c:pt idx="8534">
                  <c:v>0.81682674317076209</c:v>
                </c:pt>
                <c:pt idx="8535">
                  <c:v>0.81682674317076209</c:v>
                </c:pt>
                <c:pt idx="8536">
                  <c:v>0.81676437570163385</c:v>
                </c:pt>
                <c:pt idx="8537">
                  <c:v>0.81676437570163385</c:v>
                </c:pt>
                <c:pt idx="8538">
                  <c:v>0.81676437570163385</c:v>
                </c:pt>
                <c:pt idx="8539">
                  <c:v>0.81676437570163385</c:v>
                </c:pt>
                <c:pt idx="8540">
                  <c:v>0.81670200823250594</c:v>
                </c:pt>
                <c:pt idx="8541">
                  <c:v>0.81663964076337803</c:v>
                </c:pt>
                <c:pt idx="8542">
                  <c:v>0.81663964076337803</c:v>
                </c:pt>
                <c:pt idx="8543">
                  <c:v>0.81663964076337803</c:v>
                </c:pt>
                <c:pt idx="8544">
                  <c:v>0.81663964076337803</c:v>
                </c:pt>
                <c:pt idx="8545">
                  <c:v>0.81663964076337803</c:v>
                </c:pt>
                <c:pt idx="8546">
                  <c:v>0.81657727329424978</c:v>
                </c:pt>
                <c:pt idx="8547">
                  <c:v>0.81651490582512132</c:v>
                </c:pt>
                <c:pt idx="8548">
                  <c:v>0.81651490582512132</c:v>
                </c:pt>
                <c:pt idx="8549">
                  <c:v>0.81645253835599352</c:v>
                </c:pt>
                <c:pt idx="8550">
                  <c:v>0.81639017088686539</c:v>
                </c:pt>
                <c:pt idx="8551">
                  <c:v>0.81632780341773725</c:v>
                </c:pt>
                <c:pt idx="8552">
                  <c:v>0.81626543594860923</c:v>
                </c:pt>
                <c:pt idx="8553">
                  <c:v>0.81620306847948132</c:v>
                </c:pt>
                <c:pt idx="8554">
                  <c:v>0.81620306847948132</c:v>
                </c:pt>
                <c:pt idx="8555">
                  <c:v>0.81620306847948132</c:v>
                </c:pt>
                <c:pt idx="8556">
                  <c:v>0.81614070101035296</c:v>
                </c:pt>
                <c:pt idx="8557">
                  <c:v>0.81614070101035296</c:v>
                </c:pt>
                <c:pt idx="8558">
                  <c:v>0.81614070101035296</c:v>
                </c:pt>
                <c:pt idx="8559">
                  <c:v>0.81607833354122494</c:v>
                </c:pt>
                <c:pt idx="8560">
                  <c:v>0.81607833354122494</c:v>
                </c:pt>
                <c:pt idx="8561">
                  <c:v>0.81601596607209681</c:v>
                </c:pt>
                <c:pt idx="8562">
                  <c:v>0.81601596607209681</c:v>
                </c:pt>
                <c:pt idx="8563">
                  <c:v>0.81595359860296857</c:v>
                </c:pt>
                <c:pt idx="8564">
                  <c:v>0.8158912311338411</c:v>
                </c:pt>
                <c:pt idx="8565">
                  <c:v>0.8158912311338411</c:v>
                </c:pt>
                <c:pt idx="8566">
                  <c:v>0.8158912311338411</c:v>
                </c:pt>
                <c:pt idx="8567">
                  <c:v>0.8158912311338411</c:v>
                </c:pt>
                <c:pt idx="8568">
                  <c:v>0.8158912311338411</c:v>
                </c:pt>
                <c:pt idx="8569">
                  <c:v>0.8158912311338411</c:v>
                </c:pt>
                <c:pt idx="8570">
                  <c:v>0.8158912311338411</c:v>
                </c:pt>
                <c:pt idx="8571">
                  <c:v>0.81582886366471286</c:v>
                </c:pt>
                <c:pt idx="8572">
                  <c:v>0.81576649619558472</c:v>
                </c:pt>
                <c:pt idx="8573">
                  <c:v>0.81576649619558472</c:v>
                </c:pt>
                <c:pt idx="8574">
                  <c:v>0.81570412872645626</c:v>
                </c:pt>
                <c:pt idx="8575">
                  <c:v>0.81564176125732812</c:v>
                </c:pt>
                <c:pt idx="8576">
                  <c:v>0.8155793937882001</c:v>
                </c:pt>
                <c:pt idx="8577">
                  <c:v>0.8155793937882001</c:v>
                </c:pt>
                <c:pt idx="8578">
                  <c:v>0.81551702631907219</c:v>
                </c:pt>
                <c:pt idx="8579">
                  <c:v>0.81551702631907219</c:v>
                </c:pt>
                <c:pt idx="8580">
                  <c:v>0.81551702631907219</c:v>
                </c:pt>
                <c:pt idx="8581">
                  <c:v>0.81551702631907219</c:v>
                </c:pt>
                <c:pt idx="8582">
                  <c:v>0.81551702631907219</c:v>
                </c:pt>
                <c:pt idx="8583">
                  <c:v>0.81551702631907219</c:v>
                </c:pt>
                <c:pt idx="8584">
                  <c:v>0.81545465884994361</c:v>
                </c:pt>
                <c:pt idx="8585">
                  <c:v>0.81545465884994361</c:v>
                </c:pt>
                <c:pt idx="8586">
                  <c:v>0.81545465884994361</c:v>
                </c:pt>
                <c:pt idx="8587">
                  <c:v>0.81545465884994361</c:v>
                </c:pt>
                <c:pt idx="8588">
                  <c:v>0.81545465884994361</c:v>
                </c:pt>
                <c:pt idx="8589">
                  <c:v>0.81545465884994361</c:v>
                </c:pt>
                <c:pt idx="8590">
                  <c:v>0.81539229138081581</c:v>
                </c:pt>
                <c:pt idx="8591">
                  <c:v>0.81539229138081581</c:v>
                </c:pt>
                <c:pt idx="8592">
                  <c:v>0.81532992391168768</c:v>
                </c:pt>
                <c:pt idx="8593">
                  <c:v>0.81526755644255955</c:v>
                </c:pt>
                <c:pt idx="8594">
                  <c:v>0.81526755644255955</c:v>
                </c:pt>
                <c:pt idx="8595">
                  <c:v>0.81526755644255955</c:v>
                </c:pt>
                <c:pt idx="8596">
                  <c:v>0.81520518897343153</c:v>
                </c:pt>
                <c:pt idx="8597">
                  <c:v>0.81520518897343153</c:v>
                </c:pt>
                <c:pt idx="8598">
                  <c:v>0.81520518897343153</c:v>
                </c:pt>
                <c:pt idx="8599">
                  <c:v>0.81514282150430362</c:v>
                </c:pt>
                <c:pt idx="8600">
                  <c:v>0.81508045403517571</c:v>
                </c:pt>
                <c:pt idx="8601">
                  <c:v>0.81501808656604713</c:v>
                </c:pt>
                <c:pt idx="8602">
                  <c:v>0.814955719096919</c:v>
                </c:pt>
                <c:pt idx="8603">
                  <c:v>0.8148933516277912</c:v>
                </c:pt>
                <c:pt idx="8604">
                  <c:v>0.8148933516277912</c:v>
                </c:pt>
                <c:pt idx="8605">
                  <c:v>0.8148933516277912</c:v>
                </c:pt>
                <c:pt idx="8606">
                  <c:v>0.81483098415866262</c:v>
                </c:pt>
                <c:pt idx="8607">
                  <c:v>0.81483098415866262</c:v>
                </c:pt>
                <c:pt idx="8608">
                  <c:v>0.81483098415866262</c:v>
                </c:pt>
                <c:pt idx="8609">
                  <c:v>0.81483098415866262</c:v>
                </c:pt>
                <c:pt idx="8610">
                  <c:v>0.81483098415866262</c:v>
                </c:pt>
                <c:pt idx="8611">
                  <c:v>0.81483098415866262</c:v>
                </c:pt>
                <c:pt idx="8612">
                  <c:v>0.81476861668953515</c:v>
                </c:pt>
                <c:pt idx="8613">
                  <c:v>0.81470624922040669</c:v>
                </c:pt>
                <c:pt idx="8614">
                  <c:v>0.81464388175127855</c:v>
                </c:pt>
                <c:pt idx="8615">
                  <c:v>0.81464388175127855</c:v>
                </c:pt>
                <c:pt idx="8616">
                  <c:v>0.81458151428215042</c:v>
                </c:pt>
                <c:pt idx="8617">
                  <c:v>0.81458151428215042</c:v>
                </c:pt>
                <c:pt idx="8618">
                  <c:v>0.81458151428215042</c:v>
                </c:pt>
                <c:pt idx="8619">
                  <c:v>0.81451914681302229</c:v>
                </c:pt>
                <c:pt idx="8620">
                  <c:v>0.81451914681302229</c:v>
                </c:pt>
                <c:pt idx="8621">
                  <c:v>0.81451914681302229</c:v>
                </c:pt>
                <c:pt idx="8622">
                  <c:v>0.81445677934389449</c:v>
                </c:pt>
                <c:pt idx="8623">
                  <c:v>0.81439441187476613</c:v>
                </c:pt>
                <c:pt idx="8624">
                  <c:v>0.81439441187476613</c:v>
                </c:pt>
                <c:pt idx="8625">
                  <c:v>0.81439441187476613</c:v>
                </c:pt>
                <c:pt idx="8626">
                  <c:v>0.81439441187476613</c:v>
                </c:pt>
                <c:pt idx="8627">
                  <c:v>0.81433204440563778</c:v>
                </c:pt>
                <c:pt idx="8628">
                  <c:v>0.81433204440563778</c:v>
                </c:pt>
                <c:pt idx="8629">
                  <c:v>0.81433204440563778</c:v>
                </c:pt>
                <c:pt idx="8630">
                  <c:v>0.81433204440563778</c:v>
                </c:pt>
                <c:pt idx="8631">
                  <c:v>0.81426967693651009</c:v>
                </c:pt>
                <c:pt idx="8632">
                  <c:v>0.81426967693651009</c:v>
                </c:pt>
                <c:pt idx="8633">
                  <c:v>0.81426967693651009</c:v>
                </c:pt>
                <c:pt idx="8634">
                  <c:v>0.81420730946738162</c:v>
                </c:pt>
                <c:pt idx="8635">
                  <c:v>0.81420730946738162</c:v>
                </c:pt>
                <c:pt idx="8636">
                  <c:v>0.81420730946738162</c:v>
                </c:pt>
                <c:pt idx="8637">
                  <c:v>0.81420730946738162</c:v>
                </c:pt>
                <c:pt idx="8638">
                  <c:v>0.81420730946738162</c:v>
                </c:pt>
                <c:pt idx="8639">
                  <c:v>0.81414494199825349</c:v>
                </c:pt>
                <c:pt idx="8640">
                  <c:v>0.81414494199825349</c:v>
                </c:pt>
                <c:pt idx="8641">
                  <c:v>0.81414494199825349</c:v>
                </c:pt>
                <c:pt idx="8642">
                  <c:v>0.81408257452912569</c:v>
                </c:pt>
                <c:pt idx="8643">
                  <c:v>0.81408257452912569</c:v>
                </c:pt>
                <c:pt idx="8644">
                  <c:v>0.81402020705999789</c:v>
                </c:pt>
                <c:pt idx="8645">
                  <c:v>0.81395783959086965</c:v>
                </c:pt>
                <c:pt idx="8646">
                  <c:v>0.81389547212174174</c:v>
                </c:pt>
                <c:pt idx="8647">
                  <c:v>0.81383310465261316</c:v>
                </c:pt>
                <c:pt idx="8648">
                  <c:v>0.81377073718348547</c:v>
                </c:pt>
                <c:pt idx="8649">
                  <c:v>0.81377073718348547</c:v>
                </c:pt>
                <c:pt idx="8650">
                  <c:v>0.81370836971435678</c:v>
                </c:pt>
                <c:pt idx="8651">
                  <c:v>0.81370836971435678</c:v>
                </c:pt>
                <c:pt idx="8652">
                  <c:v>0.81370836971435678</c:v>
                </c:pt>
                <c:pt idx="8653">
                  <c:v>0.81364600224522909</c:v>
                </c:pt>
                <c:pt idx="8654">
                  <c:v>0.81364600224522909</c:v>
                </c:pt>
                <c:pt idx="8655">
                  <c:v>0.81364600224522909</c:v>
                </c:pt>
                <c:pt idx="8656">
                  <c:v>0.81364600224522909</c:v>
                </c:pt>
                <c:pt idx="8657">
                  <c:v>0.81358363477610052</c:v>
                </c:pt>
                <c:pt idx="8658">
                  <c:v>0.81358363477610052</c:v>
                </c:pt>
                <c:pt idx="8659">
                  <c:v>0.81358363477610052</c:v>
                </c:pt>
                <c:pt idx="8660">
                  <c:v>0.81358363477610052</c:v>
                </c:pt>
                <c:pt idx="8661">
                  <c:v>0.81358363477610052</c:v>
                </c:pt>
                <c:pt idx="8662">
                  <c:v>0.81358363477610052</c:v>
                </c:pt>
                <c:pt idx="8663">
                  <c:v>0.81358363477610052</c:v>
                </c:pt>
                <c:pt idx="8664">
                  <c:v>0.81358363477610052</c:v>
                </c:pt>
                <c:pt idx="8665">
                  <c:v>0.81358363477610052</c:v>
                </c:pt>
                <c:pt idx="8666">
                  <c:v>0.81358363477610052</c:v>
                </c:pt>
                <c:pt idx="8667">
                  <c:v>0.81352126730697272</c:v>
                </c:pt>
                <c:pt idx="8668">
                  <c:v>0.81345889983784458</c:v>
                </c:pt>
                <c:pt idx="8669">
                  <c:v>0.81339653236871678</c:v>
                </c:pt>
                <c:pt idx="8670">
                  <c:v>0.81333416489958843</c:v>
                </c:pt>
                <c:pt idx="8671">
                  <c:v>0.81327179743046052</c:v>
                </c:pt>
                <c:pt idx="8672">
                  <c:v>0.81327179743046052</c:v>
                </c:pt>
                <c:pt idx="8673">
                  <c:v>0.81327179743046052</c:v>
                </c:pt>
                <c:pt idx="8674">
                  <c:v>0.81327179743046052</c:v>
                </c:pt>
                <c:pt idx="8675">
                  <c:v>0.81320942996133216</c:v>
                </c:pt>
                <c:pt idx="8676">
                  <c:v>0.81314706249220403</c:v>
                </c:pt>
                <c:pt idx="8677">
                  <c:v>0.81314706249220403</c:v>
                </c:pt>
                <c:pt idx="8678">
                  <c:v>0.81314706249220403</c:v>
                </c:pt>
                <c:pt idx="8679">
                  <c:v>0.81308469502307612</c:v>
                </c:pt>
                <c:pt idx="8680">
                  <c:v>0.81308469502307612</c:v>
                </c:pt>
                <c:pt idx="8681">
                  <c:v>0.81308469502307612</c:v>
                </c:pt>
                <c:pt idx="8682">
                  <c:v>0.81302232755394788</c:v>
                </c:pt>
                <c:pt idx="8683">
                  <c:v>0.81295996008481974</c:v>
                </c:pt>
                <c:pt idx="8684">
                  <c:v>0.81295996008481974</c:v>
                </c:pt>
                <c:pt idx="8685">
                  <c:v>0.81295996008481974</c:v>
                </c:pt>
                <c:pt idx="8686">
                  <c:v>0.81295996008481974</c:v>
                </c:pt>
                <c:pt idx="8687">
                  <c:v>0.81295996008481974</c:v>
                </c:pt>
                <c:pt idx="8688">
                  <c:v>0.81295996008481974</c:v>
                </c:pt>
                <c:pt idx="8689">
                  <c:v>0.81289759261569183</c:v>
                </c:pt>
                <c:pt idx="8690">
                  <c:v>0.8128352251465637</c:v>
                </c:pt>
                <c:pt idx="8691">
                  <c:v>0.81277285767743579</c:v>
                </c:pt>
                <c:pt idx="8692">
                  <c:v>0.81277285767743579</c:v>
                </c:pt>
                <c:pt idx="8693">
                  <c:v>0.81271049020830755</c:v>
                </c:pt>
                <c:pt idx="8694">
                  <c:v>0.81271049020830755</c:v>
                </c:pt>
                <c:pt idx="8695">
                  <c:v>0.81271049020830755</c:v>
                </c:pt>
                <c:pt idx="8696">
                  <c:v>0.81271049020830755</c:v>
                </c:pt>
                <c:pt idx="8697">
                  <c:v>0.81264812273917975</c:v>
                </c:pt>
                <c:pt idx="8698">
                  <c:v>0.81258575527005117</c:v>
                </c:pt>
                <c:pt idx="8699">
                  <c:v>0.81258575527005117</c:v>
                </c:pt>
                <c:pt idx="8700">
                  <c:v>0.81258575527005117</c:v>
                </c:pt>
                <c:pt idx="8701">
                  <c:v>0.81258575527005117</c:v>
                </c:pt>
                <c:pt idx="8702">
                  <c:v>0.81258575527005117</c:v>
                </c:pt>
                <c:pt idx="8703">
                  <c:v>0.81258575527005117</c:v>
                </c:pt>
                <c:pt idx="8704">
                  <c:v>0.81258575527005117</c:v>
                </c:pt>
                <c:pt idx="8705">
                  <c:v>0.81252338780092259</c:v>
                </c:pt>
                <c:pt idx="8706">
                  <c:v>0.8124610203317949</c:v>
                </c:pt>
                <c:pt idx="8707">
                  <c:v>0.81239865286266677</c:v>
                </c:pt>
                <c:pt idx="8708">
                  <c:v>0.81239865286266677</c:v>
                </c:pt>
                <c:pt idx="8709">
                  <c:v>0.81239865286266677</c:v>
                </c:pt>
                <c:pt idx="8710">
                  <c:v>0.81233628539353853</c:v>
                </c:pt>
                <c:pt idx="8711">
                  <c:v>0.81227391792441062</c:v>
                </c:pt>
                <c:pt idx="8712">
                  <c:v>0.81227391792441062</c:v>
                </c:pt>
                <c:pt idx="8713">
                  <c:v>0.8122115504552827</c:v>
                </c:pt>
                <c:pt idx="8714">
                  <c:v>0.81214918298615468</c:v>
                </c:pt>
                <c:pt idx="8715">
                  <c:v>0.81214918298615468</c:v>
                </c:pt>
                <c:pt idx="8716">
                  <c:v>0.81208681551702633</c:v>
                </c:pt>
                <c:pt idx="8717">
                  <c:v>0.81208681551702633</c:v>
                </c:pt>
                <c:pt idx="8718">
                  <c:v>0.81208681551702633</c:v>
                </c:pt>
                <c:pt idx="8719">
                  <c:v>0.81202444804789842</c:v>
                </c:pt>
                <c:pt idx="8720">
                  <c:v>0.81202444804789842</c:v>
                </c:pt>
                <c:pt idx="8721">
                  <c:v>0.8119620805787704</c:v>
                </c:pt>
                <c:pt idx="8722">
                  <c:v>0.8119620805787704</c:v>
                </c:pt>
                <c:pt idx="8723">
                  <c:v>0.81189971310964226</c:v>
                </c:pt>
                <c:pt idx="8724">
                  <c:v>0.81183734564051391</c:v>
                </c:pt>
                <c:pt idx="8725">
                  <c:v>0.81183734564051391</c:v>
                </c:pt>
                <c:pt idx="8726">
                  <c:v>0.81183734564051391</c:v>
                </c:pt>
                <c:pt idx="8727">
                  <c:v>0.81183734564051391</c:v>
                </c:pt>
                <c:pt idx="8728">
                  <c:v>0.81183734564051391</c:v>
                </c:pt>
                <c:pt idx="8729">
                  <c:v>0.811774978171386</c:v>
                </c:pt>
                <c:pt idx="8730">
                  <c:v>0.811774978171386</c:v>
                </c:pt>
                <c:pt idx="8731">
                  <c:v>0.811774978171386</c:v>
                </c:pt>
                <c:pt idx="8732">
                  <c:v>0.811774978171386</c:v>
                </c:pt>
                <c:pt idx="8733">
                  <c:v>0.81171261070225731</c:v>
                </c:pt>
                <c:pt idx="8734">
                  <c:v>0.81165024323312984</c:v>
                </c:pt>
                <c:pt idx="8735">
                  <c:v>0.81165024323312984</c:v>
                </c:pt>
                <c:pt idx="8736">
                  <c:v>0.81165024323312984</c:v>
                </c:pt>
                <c:pt idx="8737">
                  <c:v>0.81158787576400149</c:v>
                </c:pt>
                <c:pt idx="8738">
                  <c:v>0.81158787576400149</c:v>
                </c:pt>
                <c:pt idx="8739">
                  <c:v>0.81158787576400149</c:v>
                </c:pt>
                <c:pt idx="8740">
                  <c:v>0.81158787576400149</c:v>
                </c:pt>
                <c:pt idx="8741">
                  <c:v>0.81152550829487369</c:v>
                </c:pt>
                <c:pt idx="8742">
                  <c:v>0.81152550829487369</c:v>
                </c:pt>
                <c:pt idx="8743">
                  <c:v>0.81146314082574489</c:v>
                </c:pt>
                <c:pt idx="8744">
                  <c:v>0.81146314082574489</c:v>
                </c:pt>
                <c:pt idx="8745">
                  <c:v>0.81146314082574489</c:v>
                </c:pt>
                <c:pt idx="8746">
                  <c:v>0.81146314082574489</c:v>
                </c:pt>
                <c:pt idx="8747">
                  <c:v>0.81146314082574489</c:v>
                </c:pt>
                <c:pt idx="8748">
                  <c:v>0.8114007733566172</c:v>
                </c:pt>
                <c:pt idx="8749">
                  <c:v>0.8114007733566172</c:v>
                </c:pt>
                <c:pt idx="8750">
                  <c:v>0.8114007733566172</c:v>
                </c:pt>
                <c:pt idx="8751">
                  <c:v>0.8114007733566172</c:v>
                </c:pt>
                <c:pt idx="8752">
                  <c:v>0.81133840588748907</c:v>
                </c:pt>
                <c:pt idx="8753">
                  <c:v>0.81133840588748907</c:v>
                </c:pt>
                <c:pt idx="8754">
                  <c:v>0.81127603841836105</c:v>
                </c:pt>
                <c:pt idx="8755">
                  <c:v>0.81121367094923269</c:v>
                </c:pt>
                <c:pt idx="8756">
                  <c:v>0.811151303480105</c:v>
                </c:pt>
                <c:pt idx="8757">
                  <c:v>0.81108893601097665</c:v>
                </c:pt>
                <c:pt idx="8758">
                  <c:v>0.81108893601097665</c:v>
                </c:pt>
                <c:pt idx="8759">
                  <c:v>0.81102656854184851</c:v>
                </c:pt>
                <c:pt idx="8760">
                  <c:v>0.81102656854184851</c:v>
                </c:pt>
                <c:pt idx="8761">
                  <c:v>0.81096420107272049</c:v>
                </c:pt>
                <c:pt idx="8762">
                  <c:v>0.81090183360359314</c:v>
                </c:pt>
                <c:pt idx="8763">
                  <c:v>0.81083946613446445</c:v>
                </c:pt>
                <c:pt idx="8764">
                  <c:v>0.81083946613446445</c:v>
                </c:pt>
                <c:pt idx="8765">
                  <c:v>0.81083946613446445</c:v>
                </c:pt>
                <c:pt idx="8766">
                  <c:v>0.81083946613446445</c:v>
                </c:pt>
                <c:pt idx="8767">
                  <c:v>0.81083946613446445</c:v>
                </c:pt>
                <c:pt idx="8768">
                  <c:v>0.81077709866533643</c:v>
                </c:pt>
                <c:pt idx="8769">
                  <c:v>0.81077709866533643</c:v>
                </c:pt>
                <c:pt idx="8770">
                  <c:v>0.81077709866533643</c:v>
                </c:pt>
                <c:pt idx="8771">
                  <c:v>0.81077709866533643</c:v>
                </c:pt>
                <c:pt idx="8772">
                  <c:v>0.81071473119620807</c:v>
                </c:pt>
                <c:pt idx="8773">
                  <c:v>0.81071473119620807</c:v>
                </c:pt>
                <c:pt idx="8774">
                  <c:v>0.81071473119620807</c:v>
                </c:pt>
                <c:pt idx="8775">
                  <c:v>0.81065236372707972</c:v>
                </c:pt>
                <c:pt idx="8776">
                  <c:v>0.81058999625795169</c:v>
                </c:pt>
                <c:pt idx="8777">
                  <c:v>0.81058999625795169</c:v>
                </c:pt>
                <c:pt idx="8778">
                  <c:v>0.81052762878882378</c:v>
                </c:pt>
                <c:pt idx="8779">
                  <c:v>0.81046526131969554</c:v>
                </c:pt>
                <c:pt idx="8780">
                  <c:v>0.81046526131969554</c:v>
                </c:pt>
                <c:pt idx="8781">
                  <c:v>0.81046526131969554</c:v>
                </c:pt>
                <c:pt idx="8782">
                  <c:v>0.81040289385056752</c:v>
                </c:pt>
                <c:pt idx="8783">
                  <c:v>0.81034052638143961</c:v>
                </c:pt>
                <c:pt idx="8784">
                  <c:v>0.81027815891231136</c:v>
                </c:pt>
                <c:pt idx="8785">
                  <c:v>0.81027815891231136</c:v>
                </c:pt>
                <c:pt idx="8786">
                  <c:v>0.81027815891231136</c:v>
                </c:pt>
                <c:pt idx="8787">
                  <c:v>0.81021579144318345</c:v>
                </c:pt>
                <c:pt idx="8788">
                  <c:v>0.8101534239740551</c:v>
                </c:pt>
                <c:pt idx="8789">
                  <c:v>0.8101534239740551</c:v>
                </c:pt>
                <c:pt idx="8790">
                  <c:v>0.8101534239740551</c:v>
                </c:pt>
                <c:pt idx="8791">
                  <c:v>0.81009105650492752</c:v>
                </c:pt>
                <c:pt idx="8792">
                  <c:v>0.81002868903579894</c:v>
                </c:pt>
                <c:pt idx="8793">
                  <c:v>0.81002868903579894</c:v>
                </c:pt>
                <c:pt idx="8794">
                  <c:v>0.81002868903579894</c:v>
                </c:pt>
                <c:pt idx="8795">
                  <c:v>0.81002868903579894</c:v>
                </c:pt>
                <c:pt idx="8796">
                  <c:v>0.81002868903579894</c:v>
                </c:pt>
                <c:pt idx="8797">
                  <c:v>0.80996632156667059</c:v>
                </c:pt>
                <c:pt idx="8798">
                  <c:v>0.80996632156667059</c:v>
                </c:pt>
                <c:pt idx="8799">
                  <c:v>0.80990395409754279</c:v>
                </c:pt>
                <c:pt idx="8800">
                  <c:v>0.80990395409754279</c:v>
                </c:pt>
                <c:pt idx="8801">
                  <c:v>0.80990395409754279</c:v>
                </c:pt>
                <c:pt idx="8802">
                  <c:v>0.8098415866284151</c:v>
                </c:pt>
                <c:pt idx="8803">
                  <c:v>0.8098415866284151</c:v>
                </c:pt>
                <c:pt idx="8804">
                  <c:v>0.8098415866284151</c:v>
                </c:pt>
                <c:pt idx="8805">
                  <c:v>0.8098415866284151</c:v>
                </c:pt>
                <c:pt idx="8806">
                  <c:v>0.80977921915928686</c:v>
                </c:pt>
                <c:pt idx="8807">
                  <c:v>0.80977921915928686</c:v>
                </c:pt>
                <c:pt idx="8808">
                  <c:v>0.80971685169015861</c:v>
                </c:pt>
                <c:pt idx="8809">
                  <c:v>0.80971685169015861</c:v>
                </c:pt>
                <c:pt idx="8810">
                  <c:v>0.80965448422103048</c:v>
                </c:pt>
                <c:pt idx="8811">
                  <c:v>0.80959211675190201</c:v>
                </c:pt>
                <c:pt idx="8812">
                  <c:v>0.80959211675190201</c:v>
                </c:pt>
                <c:pt idx="8813">
                  <c:v>0.80959211675190201</c:v>
                </c:pt>
                <c:pt idx="8814">
                  <c:v>0.80959211675190201</c:v>
                </c:pt>
                <c:pt idx="8815">
                  <c:v>0.80959211675190201</c:v>
                </c:pt>
                <c:pt idx="8816">
                  <c:v>0.80959211675190201</c:v>
                </c:pt>
                <c:pt idx="8817">
                  <c:v>0.8095297492827741</c:v>
                </c:pt>
                <c:pt idx="8818">
                  <c:v>0.80946738181364541</c:v>
                </c:pt>
                <c:pt idx="8819">
                  <c:v>0.80940501434451828</c:v>
                </c:pt>
                <c:pt idx="8820">
                  <c:v>0.80940501434451828</c:v>
                </c:pt>
                <c:pt idx="8821">
                  <c:v>0.80940501434451828</c:v>
                </c:pt>
                <c:pt idx="8822">
                  <c:v>0.80940501434451828</c:v>
                </c:pt>
                <c:pt idx="8823">
                  <c:v>0.80934264687538982</c:v>
                </c:pt>
                <c:pt idx="8824">
                  <c:v>0.80928027940626157</c:v>
                </c:pt>
                <c:pt idx="8825">
                  <c:v>0.80921791193713344</c:v>
                </c:pt>
                <c:pt idx="8826">
                  <c:v>0.80915554446800564</c:v>
                </c:pt>
                <c:pt idx="8827">
                  <c:v>0.80915554446800564</c:v>
                </c:pt>
                <c:pt idx="8828">
                  <c:v>0.80909317699887773</c:v>
                </c:pt>
                <c:pt idx="8829">
                  <c:v>0.80909317699887773</c:v>
                </c:pt>
                <c:pt idx="8830">
                  <c:v>0.80909317699887773</c:v>
                </c:pt>
                <c:pt idx="8831">
                  <c:v>0.80903080952974948</c:v>
                </c:pt>
                <c:pt idx="8832">
                  <c:v>0.80903080952974948</c:v>
                </c:pt>
                <c:pt idx="8833">
                  <c:v>0.80896844206062113</c:v>
                </c:pt>
                <c:pt idx="8834">
                  <c:v>0.80890607459149333</c:v>
                </c:pt>
                <c:pt idx="8835">
                  <c:v>0.80890607459149333</c:v>
                </c:pt>
                <c:pt idx="8836">
                  <c:v>0.80884370712236497</c:v>
                </c:pt>
                <c:pt idx="8837">
                  <c:v>0.80878133965323684</c:v>
                </c:pt>
                <c:pt idx="8838">
                  <c:v>0.80878133965323684</c:v>
                </c:pt>
                <c:pt idx="8839">
                  <c:v>0.80871897218410904</c:v>
                </c:pt>
                <c:pt idx="8840">
                  <c:v>0.80865660471498069</c:v>
                </c:pt>
                <c:pt idx="8841">
                  <c:v>0.80865660471498069</c:v>
                </c:pt>
                <c:pt idx="8842">
                  <c:v>0.80865660471498069</c:v>
                </c:pt>
                <c:pt idx="8843">
                  <c:v>0.80859423724585278</c:v>
                </c:pt>
                <c:pt idx="8844">
                  <c:v>0.80859423724585278</c:v>
                </c:pt>
                <c:pt idx="8845">
                  <c:v>0.8085318697767242</c:v>
                </c:pt>
                <c:pt idx="8846">
                  <c:v>0.8085318697767242</c:v>
                </c:pt>
                <c:pt idx="8847">
                  <c:v>0.8085318697767242</c:v>
                </c:pt>
                <c:pt idx="8848">
                  <c:v>0.8085318697767242</c:v>
                </c:pt>
                <c:pt idx="8849">
                  <c:v>0.8085318697767242</c:v>
                </c:pt>
                <c:pt idx="8850">
                  <c:v>0.80846950230759662</c:v>
                </c:pt>
                <c:pt idx="8851">
                  <c:v>0.80846950230759662</c:v>
                </c:pt>
                <c:pt idx="8852">
                  <c:v>0.80846950230759662</c:v>
                </c:pt>
                <c:pt idx="8853">
                  <c:v>0.80840713483846827</c:v>
                </c:pt>
                <c:pt idx="8854">
                  <c:v>0.80834476736934013</c:v>
                </c:pt>
                <c:pt idx="8855">
                  <c:v>0.80834476736934013</c:v>
                </c:pt>
                <c:pt idx="8856">
                  <c:v>0.80834476736934013</c:v>
                </c:pt>
                <c:pt idx="8857">
                  <c:v>0.80828239990021156</c:v>
                </c:pt>
                <c:pt idx="8858">
                  <c:v>0.80822003243108442</c:v>
                </c:pt>
                <c:pt idx="8859">
                  <c:v>0.8081576649619554</c:v>
                </c:pt>
                <c:pt idx="8860">
                  <c:v>0.80809529749282794</c:v>
                </c:pt>
                <c:pt idx="8861">
                  <c:v>0.80809529749282794</c:v>
                </c:pt>
                <c:pt idx="8862">
                  <c:v>0.80803293002369969</c:v>
                </c:pt>
                <c:pt idx="8863">
                  <c:v>0.80797056255457211</c:v>
                </c:pt>
                <c:pt idx="8864">
                  <c:v>0.80790819508544343</c:v>
                </c:pt>
                <c:pt idx="8865">
                  <c:v>0.80790819508544343</c:v>
                </c:pt>
                <c:pt idx="8866">
                  <c:v>0.80784582761631574</c:v>
                </c:pt>
                <c:pt idx="8867">
                  <c:v>0.80778346014718738</c:v>
                </c:pt>
                <c:pt idx="8868">
                  <c:v>0.80772109267805969</c:v>
                </c:pt>
                <c:pt idx="8869">
                  <c:v>0.80765872520893101</c:v>
                </c:pt>
                <c:pt idx="8870">
                  <c:v>0.80759635773980287</c:v>
                </c:pt>
                <c:pt idx="8871">
                  <c:v>0.80759635773980287</c:v>
                </c:pt>
                <c:pt idx="8872">
                  <c:v>0.80759635773980287</c:v>
                </c:pt>
                <c:pt idx="8873">
                  <c:v>0.80759635773980287</c:v>
                </c:pt>
                <c:pt idx="8874">
                  <c:v>0.80753399027067463</c:v>
                </c:pt>
                <c:pt idx="8875">
                  <c:v>0.80747162280154672</c:v>
                </c:pt>
                <c:pt idx="8876">
                  <c:v>0.80747162280154672</c:v>
                </c:pt>
                <c:pt idx="8877">
                  <c:v>0.8074092553324187</c:v>
                </c:pt>
                <c:pt idx="8878">
                  <c:v>0.8074092553324187</c:v>
                </c:pt>
                <c:pt idx="8879">
                  <c:v>0.8074092553324187</c:v>
                </c:pt>
                <c:pt idx="8880">
                  <c:v>0.8074092553324187</c:v>
                </c:pt>
                <c:pt idx="8881">
                  <c:v>0.8074092553324187</c:v>
                </c:pt>
                <c:pt idx="8882">
                  <c:v>0.8074092553324187</c:v>
                </c:pt>
                <c:pt idx="8883">
                  <c:v>0.8074092553324187</c:v>
                </c:pt>
                <c:pt idx="8884">
                  <c:v>0.8074092553324187</c:v>
                </c:pt>
                <c:pt idx="8885">
                  <c:v>0.8074092553324187</c:v>
                </c:pt>
                <c:pt idx="8886">
                  <c:v>0.8074092553324187</c:v>
                </c:pt>
                <c:pt idx="8887">
                  <c:v>0.80734688786329067</c:v>
                </c:pt>
                <c:pt idx="8888">
                  <c:v>0.80734688786329067</c:v>
                </c:pt>
                <c:pt idx="8889">
                  <c:v>0.80728452039416243</c:v>
                </c:pt>
                <c:pt idx="8890">
                  <c:v>0.80728452039416243</c:v>
                </c:pt>
                <c:pt idx="8891">
                  <c:v>0.8072221529250343</c:v>
                </c:pt>
                <c:pt idx="8892">
                  <c:v>0.80715978545590616</c:v>
                </c:pt>
                <c:pt idx="8893">
                  <c:v>0.80715978545590616</c:v>
                </c:pt>
                <c:pt idx="8894">
                  <c:v>0.80715978545590616</c:v>
                </c:pt>
                <c:pt idx="8895">
                  <c:v>0.80709741798677825</c:v>
                </c:pt>
                <c:pt idx="8896">
                  <c:v>0.80709741798677825</c:v>
                </c:pt>
                <c:pt idx="8897">
                  <c:v>0.80703505051765001</c:v>
                </c:pt>
                <c:pt idx="8898">
                  <c:v>0.80703505051765001</c:v>
                </c:pt>
                <c:pt idx="8899">
                  <c:v>0.8069726830485221</c:v>
                </c:pt>
                <c:pt idx="8900">
                  <c:v>0.80691031557939374</c:v>
                </c:pt>
                <c:pt idx="8901">
                  <c:v>0.8068479481102655</c:v>
                </c:pt>
                <c:pt idx="8902">
                  <c:v>0.8068479481102655</c:v>
                </c:pt>
                <c:pt idx="8903">
                  <c:v>0.8067855806411377</c:v>
                </c:pt>
                <c:pt idx="8904">
                  <c:v>0.8067855806411377</c:v>
                </c:pt>
                <c:pt idx="8905">
                  <c:v>0.8067855806411377</c:v>
                </c:pt>
                <c:pt idx="8906">
                  <c:v>0.8067855806411377</c:v>
                </c:pt>
                <c:pt idx="8907">
                  <c:v>0.80672321317200979</c:v>
                </c:pt>
                <c:pt idx="8908">
                  <c:v>0.80672321317200979</c:v>
                </c:pt>
                <c:pt idx="8909">
                  <c:v>0.80672321317200979</c:v>
                </c:pt>
                <c:pt idx="8910">
                  <c:v>0.80672321317200979</c:v>
                </c:pt>
                <c:pt idx="8911">
                  <c:v>0.80672321317200979</c:v>
                </c:pt>
                <c:pt idx="8912">
                  <c:v>0.80666084570288143</c:v>
                </c:pt>
                <c:pt idx="8913">
                  <c:v>0.80666084570288143</c:v>
                </c:pt>
                <c:pt idx="8914">
                  <c:v>0.80666084570288143</c:v>
                </c:pt>
                <c:pt idx="8915">
                  <c:v>0.80666084570288143</c:v>
                </c:pt>
                <c:pt idx="8916">
                  <c:v>0.80659847823375352</c:v>
                </c:pt>
                <c:pt idx="8917">
                  <c:v>0.80653611076462495</c:v>
                </c:pt>
                <c:pt idx="8918">
                  <c:v>0.80647374329549704</c:v>
                </c:pt>
                <c:pt idx="8919">
                  <c:v>0.80641137582636846</c:v>
                </c:pt>
                <c:pt idx="8920">
                  <c:v>0.80641137582636846</c:v>
                </c:pt>
                <c:pt idx="8921">
                  <c:v>0.80641137582636846</c:v>
                </c:pt>
                <c:pt idx="8922">
                  <c:v>0.80641137582636846</c:v>
                </c:pt>
                <c:pt idx="8923">
                  <c:v>0.80634900835724088</c:v>
                </c:pt>
                <c:pt idx="8924">
                  <c:v>0.80628664088811253</c:v>
                </c:pt>
                <c:pt idx="8925">
                  <c:v>0.80622427341898484</c:v>
                </c:pt>
                <c:pt idx="8926">
                  <c:v>0.80622427341898484</c:v>
                </c:pt>
                <c:pt idx="8927">
                  <c:v>0.80616190594985659</c:v>
                </c:pt>
                <c:pt idx="8928">
                  <c:v>0.80616190594985659</c:v>
                </c:pt>
                <c:pt idx="8929">
                  <c:v>0.80616190594985659</c:v>
                </c:pt>
                <c:pt idx="8930">
                  <c:v>0.80609953848072879</c:v>
                </c:pt>
                <c:pt idx="8931">
                  <c:v>0.80609953848072879</c:v>
                </c:pt>
                <c:pt idx="8932">
                  <c:v>0.80609953848072879</c:v>
                </c:pt>
                <c:pt idx="8933">
                  <c:v>0.80603717101160011</c:v>
                </c:pt>
                <c:pt idx="8934">
                  <c:v>0.80597480354247275</c:v>
                </c:pt>
                <c:pt idx="8935">
                  <c:v>0.80597480354247275</c:v>
                </c:pt>
                <c:pt idx="8936">
                  <c:v>0.8059124360733444</c:v>
                </c:pt>
                <c:pt idx="8937">
                  <c:v>0.80585006860421604</c:v>
                </c:pt>
                <c:pt idx="8938">
                  <c:v>0.80578770113508791</c:v>
                </c:pt>
                <c:pt idx="8939">
                  <c:v>0.80578770113508791</c:v>
                </c:pt>
                <c:pt idx="8940">
                  <c:v>0.80578770113508791</c:v>
                </c:pt>
                <c:pt idx="8941">
                  <c:v>0.80578770113508791</c:v>
                </c:pt>
                <c:pt idx="8942">
                  <c:v>0.80578770113508791</c:v>
                </c:pt>
                <c:pt idx="8943">
                  <c:v>0.80572533366596</c:v>
                </c:pt>
                <c:pt idx="8944">
                  <c:v>0.80572533366596</c:v>
                </c:pt>
                <c:pt idx="8945">
                  <c:v>0.80572533366596</c:v>
                </c:pt>
                <c:pt idx="8946">
                  <c:v>0.80566296619683153</c:v>
                </c:pt>
                <c:pt idx="8947">
                  <c:v>0.80566296619683153</c:v>
                </c:pt>
                <c:pt idx="8948">
                  <c:v>0.80566296619683153</c:v>
                </c:pt>
                <c:pt idx="8949">
                  <c:v>0.80566296619683153</c:v>
                </c:pt>
                <c:pt idx="8950">
                  <c:v>0.80566296619683153</c:v>
                </c:pt>
                <c:pt idx="8951">
                  <c:v>0.80566296619683153</c:v>
                </c:pt>
                <c:pt idx="8952">
                  <c:v>0.80560059872770351</c:v>
                </c:pt>
                <c:pt idx="8953">
                  <c:v>0.80560059872770351</c:v>
                </c:pt>
                <c:pt idx="8954">
                  <c:v>0.80553823125857582</c:v>
                </c:pt>
                <c:pt idx="8955">
                  <c:v>0.80547586378944769</c:v>
                </c:pt>
                <c:pt idx="8956">
                  <c:v>0.80547586378944769</c:v>
                </c:pt>
                <c:pt idx="8957">
                  <c:v>0.80547586378944769</c:v>
                </c:pt>
                <c:pt idx="8958">
                  <c:v>0.80541349632031933</c:v>
                </c:pt>
                <c:pt idx="8959">
                  <c:v>0.8053511288511912</c:v>
                </c:pt>
                <c:pt idx="8960">
                  <c:v>0.8053511288511912</c:v>
                </c:pt>
                <c:pt idx="8961">
                  <c:v>0.80528876138206296</c:v>
                </c:pt>
                <c:pt idx="8962">
                  <c:v>0.8052263939129346</c:v>
                </c:pt>
                <c:pt idx="8963">
                  <c:v>0.8052263939129346</c:v>
                </c:pt>
                <c:pt idx="8964">
                  <c:v>0.8052263939129346</c:v>
                </c:pt>
                <c:pt idx="8965">
                  <c:v>0.80516402644380713</c:v>
                </c:pt>
                <c:pt idx="8966">
                  <c:v>0.80516402644380713</c:v>
                </c:pt>
                <c:pt idx="8967">
                  <c:v>0.805101658974679</c:v>
                </c:pt>
                <c:pt idx="8968">
                  <c:v>0.805101658974679</c:v>
                </c:pt>
                <c:pt idx="8969">
                  <c:v>0.80503929150555065</c:v>
                </c:pt>
                <c:pt idx="8970">
                  <c:v>0.80503929150555065</c:v>
                </c:pt>
                <c:pt idx="8971">
                  <c:v>0.80497692403642251</c:v>
                </c:pt>
                <c:pt idx="8972">
                  <c:v>0.8049145565672946</c:v>
                </c:pt>
                <c:pt idx="8973">
                  <c:v>0.80485218909816636</c:v>
                </c:pt>
                <c:pt idx="8974">
                  <c:v>0.80485218909816636</c:v>
                </c:pt>
                <c:pt idx="8975">
                  <c:v>0.80478982162903856</c:v>
                </c:pt>
                <c:pt idx="8976">
                  <c:v>0.80478982162903856</c:v>
                </c:pt>
                <c:pt idx="8977">
                  <c:v>0.80478982162903856</c:v>
                </c:pt>
                <c:pt idx="8978">
                  <c:v>0.80478982162903856</c:v>
                </c:pt>
                <c:pt idx="8979">
                  <c:v>0.80472745415991043</c:v>
                </c:pt>
                <c:pt idx="8980">
                  <c:v>0.80472745415991043</c:v>
                </c:pt>
                <c:pt idx="8981">
                  <c:v>0.80472745415991043</c:v>
                </c:pt>
                <c:pt idx="8982">
                  <c:v>0.80466508669078252</c:v>
                </c:pt>
                <c:pt idx="8983">
                  <c:v>0.80466508669078252</c:v>
                </c:pt>
                <c:pt idx="8984">
                  <c:v>0.80460271922165383</c:v>
                </c:pt>
                <c:pt idx="8985">
                  <c:v>0.8045403517525257</c:v>
                </c:pt>
                <c:pt idx="8986">
                  <c:v>0.8045403517525257</c:v>
                </c:pt>
                <c:pt idx="8987">
                  <c:v>0.8045403517525257</c:v>
                </c:pt>
                <c:pt idx="8988">
                  <c:v>0.80447798428339778</c:v>
                </c:pt>
                <c:pt idx="8989">
                  <c:v>0.80441561681426954</c:v>
                </c:pt>
                <c:pt idx="8990">
                  <c:v>0.80435324934514152</c:v>
                </c:pt>
                <c:pt idx="8991">
                  <c:v>0.8042908818760135</c:v>
                </c:pt>
                <c:pt idx="8992">
                  <c:v>0.80422851440688581</c:v>
                </c:pt>
                <c:pt idx="8993">
                  <c:v>0.80422851440688581</c:v>
                </c:pt>
                <c:pt idx="8994">
                  <c:v>0.80416614693775679</c:v>
                </c:pt>
                <c:pt idx="8995">
                  <c:v>0.80410377946862921</c:v>
                </c:pt>
                <c:pt idx="8996">
                  <c:v>0.80410377946862921</c:v>
                </c:pt>
                <c:pt idx="8997">
                  <c:v>0.80410377946862921</c:v>
                </c:pt>
                <c:pt idx="8998">
                  <c:v>0.80404141199950152</c:v>
                </c:pt>
                <c:pt idx="8999">
                  <c:v>0.80397904453037317</c:v>
                </c:pt>
                <c:pt idx="9000">
                  <c:v>0.80397904453037317</c:v>
                </c:pt>
                <c:pt idx="9001">
                  <c:v>0.80397904453037317</c:v>
                </c:pt>
                <c:pt idx="9002">
                  <c:v>0.80397904453037317</c:v>
                </c:pt>
                <c:pt idx="9003">
                  <c:v>0.8039166770612447</c:v>
                </c:pt>
                <c:pt idx="9004">
                  <c:v>0.80385430959211679</c:v>
                </c:pt>
                <c:pt idx="9005">
                  <c:v>0.80379194212298888</c:v>
                </c:pt>
                <c:pt idx="9006">
                  <c:v>0.80379194212298888</c:v>
                </c:pt>
                <c:pt idx="9007">
                  <c:v>0.80372957465386086</c:v>
                </c:pt>
                <c:pt idx="9008">
                  <c:v>0.80366720718473261</c:v>
                </c:pt>
                <c:pt idx="9009">
                  <c:v>0.80360483971560459</c:v>
                </c:pt>
                <c:pt idx="9010">
                  <c:v>0.80360483971560459</c:v>
                </c:pt>
                <c:pt idx="9011">
                  <c:v>0.80354247224647646</c:v>
                </c:pt>
                <c:pt idx="9012">
                  <c:v>0.80348010477734766</c:v>
                </c:pt>
                <c:pt idx="9013">
                  <c:v>0.80341773730822008</c:v>
                </c:pt>
                <c:pt idx="9014">
                  <c:v>0.80341773730822008</c:v>
                </c:pt>
                <c:pt idx="9015">
                  <c:v>0.80335536983909173</c:v>
                </c:pt>
                <c:pt idx="9016">
                  <c:v>0.80335536983909173</c:v>
                </c:pt>
                <c:pt idx="9017">
                  <c:v>0.80329300236996382</c:v>
                </c:pt>
                <c:pt idx="9018">
                  <c:v>0.80329300236996382</c:v>
                </c:pt>
                <c:pt idx="9019">
                  <c:v>0.80323063490083568</c:v>
                </c:pt>
                <c:pt idx="9020">
                  <c:v>0.80323063490083568</c:v>
                </c:pt>
                <c:pt idx="9021">
                  <c:v>0.80316826743170766</c:v>
                </c:pt>
                <c:pt idx="9022">
                  <c:v>0.80310589996257964</c:v>
                </c:pt>
                <c:pt idx="9023">
                  <c:v>0.80304353249345173</c:v>
                </c:pt>
                <c:pt idx="9024">
                  <c:v>0.80304353249345173</c:v>
                </c:pt>
                <c:pt idx="9025">
                  <c:v>0.80298116502432326</c:v>
                </c:pt>
                <c:pt idx="9026">
                  <c:v>0.80291879755519546</c:v>
                </c:pt>
                <c:pt idx="9027">
                  <c:v>0.80285643008606711</c:v>
                </c:pt>
                <c:pt idx="9028">
                  <c:v>0.8027940626169392</c:v>
                </c:pt>
                <c:pt idx="9029">
                  <c:v>0.80273169514781095</c:v>
                </c:pt>
                <c:pt idx="9030">
                  <c:v>0.80273169514781095</c:v>
                </c:pt>
                <c:pt idx="9031">
                  <c:v>0.80273169514781095</c:v>
                </c:pt>
                <c:pt idx="9032">
                  <c:v>0.80266932767868304</c:v>
                </c:pt>
                <c:pt idx="9033">
                  <c:v>0.80260696020955469</c:v>
                </c:pt>
                <c:pt idx="9034">
                  <c:v>0.80260696020955469</c:v>
                </c:pt>
                <c:pt idx="9035">
                  <c:v>0.80260696020955469</c:v>
                </c:pt>
                <c:pt idx="9036">
                  <c:v>0.80260696020955469</c:v>
                </c:pt>
                <c:pt idx="9037">
                  <c:v>0.80260696020955469</c:v>
                </c:pt>
                <c:pt idx="9038">
                  <c:v>0.80260696020955469</c:v>
                </c:pt>
                <c:pt idx="9039">
                  <c:v>0.80260696020955469</c:v>
                </c:pt>
                <c:pt idx="9040">
                  <c:v>0.80260696020955469</c:v>
                </c:pt>
                <c:pt idx="9041">
                  <c:v>0.80254459274042655</c:v>
                </c:pt>
                <c:pt idx="9042">
                  <c:v>0.80254459274042655</c:v>
                </c:pt>
                <c:pt idx="9043">
                  <c:v>0.80254459274042655</c:v>
                </c:pt>
                <c:pt idx="9044">
                  <c:v>0.8024822252712982</c:v>
                </c:pt>
                <c:pt idx="9045">
                  <c:v>0.80241985780217062</c:v>
                </c:pt>
                <c:pt idx="9046">
                  <c:v>0.80235749033304249</c:v>
                </c:pt>
                <c:pt idx="9047">
                  <c:v>0.80229512286391413</c:v>
                </c:pt>
                <c:pt idx="9048">
                  <c:v>0.80223275539478611</c:v>
                </c:pt>
                <c:pt idx="9049">
                  <c:v>0.80223275539478611</c:v>
                </c:pt>
                <c:pt idx="9050">
                  <c:v>0.80223275539478611</c:v>
                </c:pt>
                <c:pt idx="9051">
                  <c:v>0.80217038792565776</c:v>
                </c:pt>
                <c:pt idx="9052">
                  <c:v>0.80217038792565776</c:v>
                </c:pt>
                <c:pt idx="9053">
                  <c:v>0.80210802045652985</c:v>
                </c:pt>
                <c:pt idx="9054">
                  <c:v>0.80204565298740205</c:v>
                </c:pt>
                <c:pt idx="9055">
                  <c:v>0.80204565298740205</c:v>
                </c:pt>
                <c:pt idx="9056">
                  <c:v>0.80204565298740205</c:v>
                </c:pt>
                <c:pt idx="9057">
                  <c:v>0.80204565298740205</c:v>
                </c:pt>
                <c:pt idx="9058">
                  <c:v>0.80204565298740205</c:v>
                </c:pt>
                <c:pt idx="9059">
                  <c:v>0.80198328551827369</c:v>
                </c:pt>
                <c:pt idx="9060">
                  <c:v>0.80192091804914589</c:v>
                </c:pt>
                <c:pt idx="9061">
                  <c:v>0.80185855058001765</c:v>
                </c:pt>
                <c:pt idx="9062">
                  <c:v>0.80179618311088952</c:v>
                </c:pt>
                <c:pt idx="9063">
                  <c:v>0.80179618311088952</c:v>
                </c:pt>
                <c:pt idx="9064">
                  <c:v>0.80179618311088952</c:v>
                </c:pt>
                <c:pt idx="9065">
                  <c:v>0.80179618311088952</c:v>
                </c:pt>
                <c:pt idx="9066">
                  <c:v>0.80173381564176149</c:v>
                </c:pt>
                <c:pt idx="9067">
                  <c:v>0.80173381564176149</c:v>
                </c:pt>
                <c:pt idx="9068">
                  <c:v>0.80167144817263314</c:v>
                </c:pt>
                <c:pt idx="9069">
                  <c:v>0.80167144817263314</c:v>
                </c:pt>
                <c:pt idx="9070">
                  <c:v>0.80160908070350523</c:v>
                </c:pt>
                <c:pt idx="9071">
                  <c:v>0.80160908070350523</c:v>
                </c:pt>
                <c:pt idx="9072">
                  <c:v>0.80154671323437721</c:v>
                </c:pt>
                <c:pt idx="9073">
                  <c:v>0.80154671323437721</c:v>
                </c:pt>
                <c:pt idx="9074">
                  <c:v>0.8014843457652483</c:v>
                </c:pt>
                <c:pt idx="9075">
                  <c:v>0.80142197829612072</c:v>
                </c:pt>
                <c:pt idx="9076">
                  <c:v>0.80142197829612072</c:v>
                </c:pt>
                <c:pt idx="9077">
                  <c:v>0.8013596108269927</c:v>
                </c:pt>
                <c:pt idx="9078">
                  <c:v>0.80129724335786467</c:v>
                </c:pt>
                <c:pt idx="9079">
                  <c:v>0.80129724335786467</c:v>
                </c:pt>
                <c:pt idx="9080">
                  <c:v>0.80123487588873643</c:v>
                </c:pt>
                <c:pt idx="9081">
                  <c:v>0.80123487588873643</c:v>
                </c:pt>
                <c:pt idx="9082">
                  <c:v>0.80123487588873643</c:v>
                </c:pt>
                <c:pt idx="9083">
                  <c:v>0.8011725084196083</c:v>
                </c:pt>
                <c:pt idx="9084">
                  <c:v>0.8011725084196083</c:v>
                </c:pt>
                <c:pt idx="9085">
                  <c:v>0.80111014095048017</c:v>
                </c:pt>
                <c:pt idx="9086">
                  <c:v>0.80111014095048017</c:v>
                </c:pt>
                <c:pt idx="9087">
                  <c:v>0.80104777348135214</c:v>
                </c:pt>
                <c:pt idx="9088">
                  <c:v>0.80098540601222401</c:v>
                </c:pt>
                <c:pt idx="9089">
                  <c:v>0.80092303854309632</c:v>
                </c:pt>
                <c:pt idx="9090">
                  <c:v>0.80092303854309632</c:v>
                </c:pt>
                <c:pt idx="9091">
                  <c:v>0.80086067107396786</c:v>
                </c:pt>
                <c:pt idx="9092">
                  <c:v>0.80079830360483995</c:v>
                </c:pt>
                <c:pt idx="9093">
                  <c:v>0.80079830360483995</c:v>
                </c:pt>
                <c:pt idx="9094">
                  <c:v>0.80073593613571192</c:v>
                </c:pt>
                <c:pt idx="9095">
                  <c:v>0.8006735686665839</c:v>
                </c:pt>
                <c:pt idx="9096">
                  <c:v>0.8006735686665839</c:v>
                </c:pt>
                <c:pt idx="9097">
                  <c:v>0.80061120119745544</c:v>
                </c:pt>
                <c:pt idx="9098">
                  <c:v>0.80061120119745544</c:v>
                </c:pt>
                <c:pt idx="9099">
                  <c:v>0.80061120119745544</c:v>
                </c:pt>
                <c:pt idx="9100">
                  <c:v>0.80061120119745544</c:v>
                </c:pt>
                <c:pt idx="9101">
                  <c:v>0.80061120119745544</c:v>
                </c:pt>
                <c:pt idx="9102">
                  <c:v>0.80061120119745544</c:v>
                </c:pt>
                <c:pt idx="9103">
                  <c:v>0.80054883372832752</c:v>
                </c:pt>
                <c:pt idx="9104">
                  <c:v>0.80054883372832752</c:v>
                </c:pt>
                <c:pt idx="9105">
                  <c:v>0.80048646625919939</c:v>
                </c:pt>
                <c:pt idx="9106">
                  <c:v>0.80042409879007104</c:v>
                </c:pt>
                <c:pt idx="9107">
                  <c:v>0.80036173132094279</c:v>
                </c:pt>
                <c:pt idx="9108">
                  <c:v>0.80036173132094279</c:v>
                </c:pt>
                <c:pt idx="9109">
                  <c:v>0.80036173132094279</c:v>
                </c:pt>
                <c:pt idx="9110">
                  <c:v>0.80029936385181488</c:v>
                </c:pt>
                <c:pt idx="9111">
                  <c:v>0.80029936385181488</c:v>
                </c:pt>
                <c:pt idx="9112">
                  <c:v>0.80023699638268653</c:v>
                </c:pt>
                <c:pt idx="9113">
                  <c:v>0.80017462891355873</c:v>
                </c:pt>
                <c:pt idx="9114">
                  <c:v>0.80017462891355873</c:v>
                </c:pt>
                <c:pt idx="9115">
                  <c:v>0.80011226144443059</c:v>
                </c:pt>
                <c:pt idx="9116">
                  <c:v>0.80011226144443059</c:v>
                </c:pt>
                <c:pt idx="9117">
                  <c:v>0.80004989397530279</c:v>
                </c:pt>
                <c:pt idx="9118">
                  <c:v>0.79998752650617466</c:v>
                </c:pt>
                <c:pt idx="9119">
                  <c:v>0.79992515903704631</c:v>
                </c:pt>
                <c:pt idx="9120">
                  <c:v>0.79992515903704631</c:v>
                </c:pt>
                <c:pt idx="9121">
                  <c:v>0.79992515903704631</c:v>
                </c:pt>
                <c:pt idx="9122">
                  <c:v>0.79992515903704631</c:v>
                </c:pt>
                <c:pt idx="9123">
                  <c:v>0.79986279156791795</c:v>
                </c:pt>
                <c:pt idx="9124">
                  <c:v>0.79980042409879026</c:v>
                </c:pt>
                <c:pt idx="9125">
                  <c:v>0.79980042409879026</c:v>
                </c:pt>
                <c:pt idx="9126">
                  <c:v>0.79980042409879026</c:v>
                </c:pt>
                <c:pt idx="9127">
                  <c:v>0.79980042409879026</c:v>
                </c:pt>
                <c:pt idx="9128">
                  <c:v>0.79980042409879026</c:v>
                </c:pt>
                <c:pt idx="9129">
                  <c:v>0.79980042409879026</c:v>
                </c:pt>
                <c:pt idx="9130">
                  <c:v>0.79980042409879026</c:v>
                </c:pt>
                <c:pt idx="9131">
                  <c:v>0.79980042409879026</c:v>
                </c:pt>
                <c:pt idx="9132">
                  <c:v>0.79973805662966213</c:v>
                </c:pt>
                <c:pt idx="9133">
                  <c:v>0.79973805662966213</c:v>
                </c:pt>
                <c:pt idx="9134">
                  <c:v>0.79967568916053411</c:v>
                </c:pt>
                <c:pt idx="9135">
                  <c:v>0.79967568916053411</c:v>
                </c:pt>
                <c:pt idx="9136">
                  <c:v>0.79961332169140553</c:v>
                </c:pt>
                <c:pt idx="9137">
                  <c:v>0.79955095422227751</c:v>
                </c:pt>
                <c:pt idx="9138">
                  <c:v>0.79955095422227751</c:v>
                </c:pt>
                <c:pt idx="9139">
                  <c:v>0.79948858675314949</c:v>
                </c:pt>
                <c:pt idx="9140">
                  <c:v>0.79942621928402169</c:v>
                </c:pt>
                <c:pt idx="9141">
                  <c:v>0.79936385181489333</c:v>
                </c:pt>
                <c:pt idx="9142">
                  <c:v>0.79930148434576531</c:v>
                </c:pt>
                <c:pt idx="9143">
                  <c:v>0.79930148434576531</c:v>
                </c:pt>
                <c:pt idx="9144">
                  <c:v>0.79923911687663718</c:v>
                </c:pt>
                <c:pt idx="9145">
                  <c:v>0.79923911687663718</c:v>
                </c:pt>
                <c:pt idx="9146">
                  <c:v>0.79923911687663718</c:v>
                </c:pt>
                <c:pt idx="9147">
                  <c:v>0.79923911687663718</c:v>
                </c:pt>
                <c:pt idx="9148">
                  <c:v>0.79923911687663718</c:v>
                </c:pt>
                <c:pt idx="9149">
                  <c:v>0.79917674940750882</c:v>
                </c:pt>
                <c:pt idx="9150">
                  <c:v>0.79911438193838069</c:v>
                </c:pt>
                <c:pt idx="9151">
                  <c:v>0.79911438193838069</c:v>
                </c:pt>
                <c:pt idx="9152">
                  <c:v>0.79905201446925278</c:v>
                </c:pt>
                <c:pt idx="9153">
                  <c:v>0.79905201446925278</c:v>
                </c:pt>
                <c:pt idx="9154">
                  <c:v>0.79905201446925278</c:v>
                </c:pt>
                <c:pt idx="9155">
                  <c:v>0.79898964700012498</c:v>
                </c:pt>
                <c:pt idx="9156">
                  <c:v>0.79892727953099663</c:v>
                </c:pt>
                <c:pt idx="9157">
                  <c:v>0.79892727953099663</c:v>
                </c:pt>
                <c:pt idx="9158">
                  <c:v>0.79892727953099663</c:v>
                </c:pt>
                <c:pt idx="9159">
                  <c:v>0.79892727953099663</c:v>
                </c:pt>
                <c:pt idx="9160">
                  <c:v>0.79892727953099663</c:v>
                </c:pt>
                <c:pt idx="9161">
                  <c:v>0.79892727953099663</c:v>
                </c:pt>
                <c:pt idx="9162">
                  <c:v>0.7988649120618686</c:v>
                </c:pt>
                <c:pt idx="9163">
                  <c:v>0.7988649120618686</c:v>
                </c:pt>
                <c:pt idx="9164">
                  <c:v>0.7988649120618686</c:v>
                </c:pt>
                <c:pt idx="9165">
                  <c:v>0.79880254459274047</c:v>
                </c:pt>
                <c:pt idx="9166">
                  <c:v>0.79880254459274047</c:v>
                </c:pt>
                <c:pt idx="9167">
                  <c:v>0.79880254459274047</c:v>
                </c:pt>
                <c:pt idx="9168">
                  <c:v>0.79880254459274047</c:v>
                </c:pt>
                <c:pt idx="9169">
                  <c:v>0.79874017712361256</c:v>
                </c:pt>
                <c:pt idx="9170">
                  <c:v>0.79874017712361256</c:v>
                </c:pt>
                <c:pt idx="9171">
                  <c:v>0.79874017712361256</c:v>
                </c:pt>
                <c:pt idx="9172">
                  <c:v>0.79867780965448465</c:v>
                </c:pt>
                <c:pt idx="9173">
                  <c:v>0.79867780965448465</c:v>
                </c:pt>
                <c:pt idx="9174">
                  <c:v>0.79867780965448465</c:v>
                </c:pt>
                <c:pt idx="9175">
                  <c:v>0.79867780965448465</c:v>
                </c:pt>
                <c:pt idx="9176">
                  <c:v>0.79861544218535641</c:v>
                </c:pt>
                <c:pt idx="9177">
                  <c:v>0.79861544218535641</c:v>
                </c:pt>
                <c:pt idx="9178">
                  <c:v>0.79861544218535641</c:v>
                </c:pt>
                <c:pt idx="9179">
                  <c:v>0.79855307471622761</c:v>
                </c:pt>
                <c:pt idx="9180">
                  <c:v>0.79855307471622761</c:v>
                </c:pt>
                <c:pt idx="9181">
                  <c:v>0.79855307471622761</c:v>
                </c:pt>
                <c:pt idx="9182">
                  <c:v>0.79849070724709992</c:v>
                </c:pt>
                <c:pt idx="9183">
                  <c:v>0.79849070724709992</c:v>
                </c:pt>
                <c:pt idx="9184">
                  <c:v>0.79849070724709992</c:v>
                </c:pt>
                <c:pt idx="9185">
                  <c:v>0.79842833977797156</c:v>
                </c:pt>
                <c:pt idx="9186">
                  <c:v>0.79836597230884365</c:v>
                </c:pt>
                <c:pt idx="9187">
                  <c:v>0.79836597230884365</c:v>
                </c:pt>
                <c:pt idx="9188">
                  <c:v>0.79836597230884365</c:v>
                </c:pt>
                <c:pt idx="9189">
                  <c:v>0.79836597230884365</c:v>
                </c:pt>
                <c:pt idx="9190">
                  <c:v>0.79830360483971552</c:v>
                </c:pt>
                <c:pt idx="9191">
                  <c:v>0.79830360483971552</c:v>
                </c:pt>
                <c:pt idx="9192">
                  <c:v>0.79824123737058805</c:v>
                </c:pt>
                <c:pt idx="9193">
                  <c:v>0.79817886990145936</c:v>
                </c:pt>
                <c:pt idx="9194">
                  <c:v>0.79817886990145936</c:v>
                </c:pt>
                <c:pt idx="9195">
                  <c:v>0.79811650243233112</c:v>
                </c:pt>
                <c:pt idx="9196">
                  <c:v>0.79811650243233112</c:v>
                </c:pt>
                <c:pt idx="9197">
                  <c:v>0.79805413496320321</c:v>
                </c:pt>
                <c:pt idx="9198">
                  <c:v>0.79805413496320321</c:v>
                </c:pt>
                <c:pt idx="9199">
                  <c:v>0.79805413496320321</c:v>
                </c:pt>
                <c:pt idx="9200">
                  <c:v>0.79805413496320321</c:v>
                </c:pt>
                <c:pt idx="9201">
                  <c:v>0.79799176749407552</c:v>
                </c:pt>
                <c:pt idx="9202">
                  <c:v>0.79799176749407552</c:v>
                </c:pt>
                <c:pt idx="9203">
                  <c:v>0.79799176749407552</c:v>
                </c:pt>
                <c:pt idx="9204">
                  <c:v>0.79792940002494728</c:v>
                </c:pt>
                <c:pt idx="9205">
                  <c:v>0.79786703255581914</c:v>
                </c:pt>
                <c:pt idx="9206">
                  <c:v>0.79780466508669079</c:v>
                </c:pt>
                <c:pt idx="9207">
                  <c:v>0.79774229761756288</c:v>
                </c:pt>
                <c:pt idx="9208">
                  <c:v>0.79767993014843486</c:v>
                </c:pt>
                <c:pt idx="9209">
                  <c:v>0.79761756267930661</c:v>
                </c:pt>
                <c:pt idx="9210">
                  <c:v>0.79755519521017859</c:v>
                </c:pt>
                <c:pt idx="9211">
                  <c:v>0.79749282774105001</c:v>
                </c:pt>
                <c:pt idx="9212">
                  <c:v>0.79749282774105001</c:v>
                </c:pt>
                <c:pt idx="9213">
                  <c:v>0.79743046027192199</c:v>
                </c:pt>
                <c:pt idx="9214">
                  <c:v>0.79743046027192199</c:v>
                </c:pt>
                <c:pt idx="9215">
                  <c:v>0.79743046027192199</c:v>
                </c:pt>
                <c:pt idx="9216">
                  <c:v>0.79743046027192199</c:v>
                </c:pt>
                <c:pt idx="9217">
                  <c:v>0.79743046027192199</c:v>
                </c:pt>
                <c:pt idx="9218">
                  <c:v>0.79736809280279408</c:v>
                </c:pt>
                <c:pt idx="9219">
                  <c:v>0.79730572533366573</c:v>
                </c:pt>
                <c:pt idx="9220">
                  <c:v>0.79724335786453782</c:v>
                </c:pt>
                <c:pt idx="9221">
                  <c:v>0.79718099039540979</c:v>
                </c:pt>
                <c:pt idx="9222">
                  <c:v>0.79711862292628166</c:v>
                </c:pt>
                <c:pt idx="9223">
                  <c:v>0.79711862292628166</c:v>
                </c:pt>
                <c:pt idx="9224">
                  <c:v>0.79705625545715353</c:v>
                </c:pt>
                <c:pt idx="9225">
                  <c:v>0.79705625545715353</c:v>
                </c:pt>
                <c:pt idx="9226">
                  <c:v>0.79705625545715353</c:v>
                </c:pt>
                <c:pt idx="9227">
                  <c:v>0.79699388798802562</c:v>
                </c:pt>
                <c:pt idx="9228">
                  <c:v>0.79699388798802562</c:v>
                </c:pt>
                <c:pt idx="9229">
                  <c:v>0.79693152051889771</c:v>
                </c:pt>
                <c:pt idx="9230">
                  <c:v>0.79693152051889771</c:v>
                </c:pt>
                <c:pt idx="9231">
                  <c:v>0.79693152051889771</c:v>
                </c:pt>
                <c:pt idx="9232">
                  <c:v>0.79693152051889771</c:v>
                </c:pt>
                <c:pt idx="9233">
                  <c:v>0.79693152051889771</c:v>
                </c:pt>
                <c:pt idx="9234">
                  <c:v>0.79686915304976924</c:v>
                </c:pt>
                <c:pt idx="9235">
                  <c:v>0.79686915304976924</c:v>
                </c:pt>
                <c:pt idx="9236">
                  <c:v>0.79686915304976924</c:v>
                </c:pt>
                <c:pt idx="9237">
                  <c:v>0.79680678558064089</c:v>
                </c:pt>
                <c:pt idx="9238">
                  <c:v>0.79680678558064089</c:v>
                </c:pt>
                <c:pt idx="9239">
                  <c:v>0.79680678558064089</c:v>
                </c:pt>
                <c:pt idx="9240">
                  <c:v>0.79674441811151353</c:v>
                </c:pt>
                <c:pt idx="9241">
                  <c:v>0.79674441811151353</c:v>
                </c:pt>
                <c:pt idx="9242">
                  <c:v>0.79674441811151353</c:v>
                </c:pt>
                <c:pt idx="9243">
                  <c:v>0.79668205064238495</c:v>
                </c:pt>
                <c:pt idx="9244">
                  <c:v>0.79661968317325682</c:v>
                </c:pt>
                <c:pt idx="9245">
                  <c:v>0.79655731570412858</c:v>
                </c:pt>
                <c:pt idx="9246">
                  <c:v>0.79655731570412858</c:v>
                </c:pt>
                <c:pt idx="9247">
                  <c:v>0.79655731570412858</c:v>
                </c:pt>
                <c:pt idx="9248">
                  <c:v>0.79655731570412858</c:v>
                </c:pt>
                <c:pt idx="9249">
                  <c:v>0.79655731570412858</c:v>
                </c:pt>
                <c:pt idx="9250">
                  <c:v>0.79655731570412858</c:v>
                </c:pt>
                <c:pt idx="9251">
                  <c:v>0.79655731570412858</c:v>
                </c:pt>
                <c:pt idx="9252">
                  <c:v>0.79649494823500055</c:v>
                </c:pt>
                <c:pt idx="9253">
                  <c:v>0.79649494823500055</c:v>
                </c:pt>
                <c:pt idx="9254">
                  <c:v>0.79643258076587231</c:v>
                </c:pt>
                <c:pt idx="9255">
                  <c:v>0.79637021329674462</c:v>
                </c:pt>
                <c:pt idx="9256">
                  <c:v>0.79630784582761605</c:v>
                </c:pt>
                <c:pt idx="9257">
                  <c:v>0.7962454783584888</c:v>
                </c:pt>
                <c:pt idx="9258">
                  <c:v>0.79618311088935989</c:v>
                </c:pt>
                <c:pt idx="9259">
                  <c:v>0.79612074342023198</c:v>
                </c:pt>
                <c:pt idx="9260">
                  <c:v>0.79605837595110396</c:v>
                </c:pt>
                <c:pt idx="9261">
                  <c:v>0.79599600848197583</c:v>
                </c:pt>
                <c:pt idx="9262">
                  <c:v>0.79593364101284758</c:v>
                </c:pt>
                <c:pt idx="9263">
                  <c:v>0.79593364101284758</c:v>
                </c:pt>
                <c:pt idx="9264">
                  <c:v>0.79587127354372011</c:v>
                </c:pt>
                <c:pt idx="9265">
                  <c:v>0.79580890607459176</c:v>
                </c:pt>
                <c:pt idx="9266">
                  <c:v>0.79574653860546363</c:v>
                </c:pt>
                <c:pt idx="9267">
                  <c:v>0.79568417113633527</c:v>
                </c:pt>
                <c:pt idx="9268">
                  <c:v>0.79562180366720736</c:v>
                </c:pt>
                <c:pt idx="9269">
                  <c:v>0.79555943619807956</c:v>
                </c:pt>
                <c:pt idx="9270">
                  <c:v>0.79555943619807956</c:v>
                </c:pt>
                <c:pt idx="9271">
                  <c:v>0.79549706872895076</c:v>
                </c:pt>
                <c:pt idx="9272">
                  <c:v>0.79549706872895076</c:v>
                </c:pt>
                <c:pt idx="9273">
                  <c:v>0.79543470125982263</c:v>
                </c:pt>
                <c:pt idx="9274">
                  <c:v>0.79543470125982263</c:v>
                </c:pt>
                <c:pt idx="9275">
                  <c:v>0.79543470125982263</c:v>
                </c:pt>
                <c:pt idx="9276">
                  <c:v>0.79537233379069461</c:v>
                </c:pt>
                <c:pt idx="9277">
                  <c:v>0.79537233379069461</c:v>
                </c:pt>
                <c:pt idx="9278">
                  <c:v>0.7953099663215667</c:v>
                </c:pt>
                <c:pt idx="9279">
                  <c:v>0.79524759885243856</c:v>
                </c:pt>
                <c:pt idx="9280">
                  <c:v>0.79518523138331065</c:v>
                </c:pt>
                <c:pt idx="9281">
                  <c:v>0.79512286391418252</c:v>
                </c:pt>
                <c:pt idx="9282">
                  <c:v>0.7950604964450545</c:v>
                </c:pt>
                <c:pt idx="9283">
                  <c:v>0.79499812897592592</c:v>
                </c:pt>
                <c:pt idx="9284">
                  <c:v>0.79499812897592592</c:v>
                </c:pt>
                <c:pt idx="9285">
                  <c:v>0.79499812897592592</c:v>
                </c:pt>
                <c:pt idx="9286">
                  <c:v>0.79499812897592592</c:v>
                </c:pt>
                <c:pt idx="9287">
                  <c:v>0.79499812897592592</c:v>
                </c:pt>
                <c:pt idx="9288">
                  <c:v>0.79493576150679801</c:v>
                </c:pt>
                <c:pt idx="9289">
                  <c:v>0.79487339403766977</c:v>
                </c:pt>
                <c:pt idx="9290">
                  <c:v>0.7948110265685423</c:v>
                </c:pt>
                <c:pt idx="9291">
                  <c:v>0.7948110265685423</c:v>
                </c:pt>
                <c:pt idx="9292">
                  <c:v>0.79474865909941395</c:v>
                </c:pt>
                <c:pt idx="9293">
                  <c:v>0.79474865909941395</c:v>
                </c:pt>
                <c:pt idx="9294">
                  <c:v>0.7946862916302857</c:v>
                </c:pt>
                <c:pt idx="9295">
                  <c:v>0.7946862916302857</c:v>
                </c:pt>
                <c:pt idx="9296">
                  <c:v>0.7946862916302857</c:v>
                </c:pt>
                <c:pt idx="9297">
                  <c:v>0.7946862916302857</c:v>
                </c:pt>
                <c:pt idx="9298">
                  <c:v>0.7946862916302857</c:v>
                </c:pt>
                <c:pt idx="9299">
                  <c:v>0.7946862916302857</c:v>
                </c:pt>
                <c:pt idx="9300">
                  <c:v>0.7946862916302857</c:v>
                </c:pt>
                <c:pt idx="9301">
                  <c:v>0.79462392416115768</c:v>
                </c:pt>
                <c:pt idx="9302">
                  <c:v>0.79456155669202944</c:v>
                </c:pt>
                <c:pt idx="9303">
                  <c:v>0.79456155669202944</c:v>
                </c:pt>
                <c:pt idx="9304">
                  <c:v>0.79449918922290108</c:v>
                </c:pt>
                <c:pt idx="9305">
                  <c:v>0.79449918922290108</c:v>
                </c:pt>
                <c:pt idx="9306">
                  <c:v>0.79449918922290108</c:v>
                </c:pt>
                <c:pt idx="9307">
                  <c:v>0.79443682175377317</c:v>
                </c:pt>
                <c:pt idx="9308">
                  <c:v>0.79443682175377317</c:v>
                </c:pt>
                <c:pt idx="9309">
                  <c:v>0.79437445428464515</c:v>
                </c:pt>
                <c:pt idx="9310">
                  <c:v>0.79437445428464515</c:v>
                </c:pt>
                <c:pt idx="9311">
                  <c:v>0.79437445428464515</c:v>
                </c:pt>
                <c:pt idx="9312">
                  <c:v>0.79431208681551679</c:v>
                </c:pt>
                <c:pt idx="9313">
                  <c:v>0.79431208681551679</c:v>
                </c:pt>
                <c:pt idx="9314">
                  <c:v>0.7942497193463891</c:v>
                </c:pt>
                <c:pt idx="9315">
                  <c:v>0.79418735187726031</c:v>
                </c:pt>
                <c:pt idx="9316">
                  <c:v>0.79418735187726031</c:v>
                </c:pt>
                <c:pt idx="9317">
                  <c:v>0.79418735187726031</c:v>
                </c:pt>
                <c:pt idx="9318">
                  <c:v>0.79412498440813273</c:v>
                </c:pt>
                <c:pt idx="9319">
                  <c:v>0.79412498440813273</c:v>
                </c:pt>
                <c:pt idx="9320">
                  <c:v>0.7940626169390046</c:v>
                </c:pt>
                <c:pt idx="9321">
                  <c:v>0.7940626169390046</c:v>
                </c:pt>
                <c:pt idx="9322">
                  <c:v>0.79400024946987691</c:v>
                </c:pt>
                <c:pt idx="9323">
                  <c:v>0.79400024946987691</c:v>
                </c:pt>
                <c:pt idx="9324">
                  <c:v>0.79393788200074844</c:v>
                </c:pt>
                <c:pt idx="9325">
                  <c:v>0.79393788200074844</c:v>
                </c:pt>
                <c:pt idx="9326">
                  <c:v>0.79387551453162053</c:v>
                </c:pt>
                <c:pt idx="9327">
                  <c:v>0.79387551453162053</c:v>
                </c:pt>
                <c:pt idx="9328">
                  <c:v>0.79381314706249217</c:v>
                </c:pt>
                <c:pt idx="9329">
                  <c:v>0.79381314706249217</c:v>
                </c:pt>
                <c:pt idx="9330">
                  <c:v>0.79381314706249217</c:v>
                </c:pt>
                <c:pt idx="9331">
                  <c:v>0.79381314706249217</c:v>
                </c:pt>
                <c:pt idx="9332">
                  <c:v>0.79381314706249217</c:v>
                </c:pt>
                <c:pt idx="9333">
                  <c:v>0.79375077959336404</c:v>
                </c:pt>
                <c:pt idx="9334">
                  <c:v>0.79375077959336404</c:v>
                </c:pt>
                <c:pt idx="9335">
                  <c:v>0.79375077959336404</c:v>
                </c:pt>
                <c:pt idx="9336">
                  <c:v>0.79368841212423624</c:v>
                </c:pt>
                <c:pt idx="9337">
                  <c:v>0.79368841212423624</c:v>
                </c:pt>
                <c:pt idx="9338">
                  <c:v>0.79362604465510811</c:v>
                </c:pt>
                <c:pt idx="9339">
                  <c:v>0.79356367718597953</c:v>
                </c:pt>
                <c:pt idx="9340">
                  <c:v>0.7935013097168514</c:v>
                </c:pt>
                <c:pt idx="9341">
                  <c:v>0.79343894224772349</c:v>
                </c:pt>
                <c:pt idx="9342">
                  <c:v>0.79337657477859569</c:v>
                </c:pt>
                <c:pt idx="9343">
                  <c:v>0.79337657477859569</c:v>
                </c:pt>
                <c:pt idx="9344">
                  <c:v>0.79331420730946745</c:v>
                </c:pt>
                <c:pt idx="9345">
                  <c:v>0.79325183984033931</c:v>
                </c:pt>
                <c:pt idx="9346">
                  <c:v>0.79325183984033931</c:v>
                </c:pt>
                <c:pt idx="9347">
                  <c:v>0.79325183984033931</c:v>
                </c:pt>
                <c:pt idx="9348">
                  <c:v>0.79325183984033931</c:v>
                </c:pt>
                <c:pt idx="9349">
                  <c:v>0.7931894723712114</c:v>
                </c:pt>
                <c:pt idx="9350">
                  <c:v>0.7931894723712114</c:v>
                </c:pt>
                <c:pt idx="9351">
                  <c:v>0.7931894723712114</c:v>
                </c:pt>
                <c:pt idx="9352">
                  <c:v>0.7931894723712114</c:v>
                </c:pt>
                <c:pt idx="9353">
                  <c:v>0.79312710490208282</c:v>
                </c:pt>
                <c:pt idx="9354">
                  <c:v>0.79312710490208282</c:v>
                </c:pt>
                <c:pt idx="9355">
                  <c:v>0.79312710490208282</c:v>
                </c:pt>
                <c:pt idx="9356">
                  <c:v>0.79306473743295469</c:v>
                </c:pt>
                <c:pt idx="9357">
                  <c:v>0.79306473743295469</c:v>
                </c:pt>
                <c:pt idx="9358">
                  <c:v>0.79300236996382667</c:v>
                </c:pt>
                <c:pt idx="9359">
                  <c:v>0.7929400024946992</c:v>
                </c:pt>
                <c:pt idx="9360">
                  <c:v>0.7929400024946992</c:v>
                </c:pt>
                <c:pt idx="9361">
                  <c:v>0.79287763502557085</c:v>
                </c:pt>
                <c:pt idx="9362">
                  <c:v>0.7928152675564426</c:v>
                </c:pt>
                <c:pt idx="9363">
                  <c:v>0.79275290008731447</c:v>
                </c:pt>
                <c:pt idx="9364">
                  <c:v>0.792690532618187</c:v>
                </c:pt>
                <c:pt idx="9365">
                  <c:v>0.79262816514905832</c:v>
                </c:pt>
                <c:pt idx="9366">
                  <c:v>0.79256579767993018</c:v>
                </c:pt>
                <c:pt idx="9367">
                  <c:v>0.79250343021080205</c:v>
                </c:pt>
                <c:pt idx="9368">
                  <c:v>0.79244106274167392</c:v>
                </c:pt>
                <c:pt idx="9369">
                  <c:v>0.79244106274167392</c:v>
                </c:pt>
                <c:pt idx="9370">
                  <c:v>0.79244106274167392</c:v>
                </c:pt>
                <c:pt idx="9371">
                  <c:v>0.79244106274167392</c:v>
                </c:pt>
                <c:pt idx="9372">
                  <c:v>0.79237869527254579</c:v>
                </c:pt>
                <c:pt idx="9373">
                  <c:v>0.79231632780341743</c:v>
                </c:pt>
                <c:pt idx="9374">
                  <c:v>0.79225396033428952</c:v>
                </c:pt>
                <c:pt idx="9375">
                  <c:v>0.79225396033428952</c:v>
                </c:pt>
                <c:pt idx="9376">
                  <c:v>0.79225396033428952</c:v>
                </c:pt>
                <c:pt idx="9377">
                  <c:v>0.79219159286516161</c:v>
                </c:pt>
                <c:pt idx="9378">
                  <c:v>0.79219159286516161</c:v>
                </c:pt>
                <c:pt idx="9379">
                  <c:v>0.7921292253960337</c:v>
                </c:pt>
                <c:pt idx="9380">
                  <c:v>0.7921292253960337</c:v>
                </c:pt>
                <c:pt idx="9381">
                  <c:v>0.7921292253960337</c:v>
                </c:pt>
                <c:pt idx="9382">
                  <c:v>0.7921292253960337</c:v>
                </c:pt>
                <c:pt idx="9383">
                  <c:v>0.7921292253960337</c:v>
                </c:pt>
                <c:pt idx="9384">
                  <c:v>0.79206685792690512</c:v>
                </c:pt>
                <c:pt idx="9385">
                  <c:v>0.79200449045777743</c:v>
                </c:pt>
                <c:pt idx="9386">
                  <c:v>0.79194212298864919</c:v>
                </c:pt>
                <c:pt idx="9387">
                  <c:v>0.7918797555195215</c:v>
                </c:pt>
                <c:pt idx="9388">
                  <c:v>0.7918173880503927</c:v>
                </c:pt>
                <c:pt idx="9389">
                  <c:v>0.79175502058126479</c:v>
                </c:pt>
                <c:pt idx="9390">
                  <c:v>0.79169265311213688</c:v>
                </c:pt>
                <c:pt idx="9391">
                  <c:v>0.79163028564300864</c:v>
                </c:pt>
                <c:pt idx="9392">
                  <c:v>0.79163028564300864</c:v>
                </c:pt>
                <c:pt idx="9393">
                  <c:v>0.79163028564300864</c:v>
                </c:pt>
                <c:pt idx="9394">
                  <c:v>0.79163028564300864</c:v>
                </c:pt>
                <c:pt idx="9395">
                  <c:v>0.79156791817388061</c:v>
                </c:pt>
                <c:pt idx="9396">
                  <c:v>0.79156791817388061</c:v>
                </c:pt>
                <c:pt idx="9397">
                  <c:v>0.79150555070475237</c:v>
                </c:pt>
                <c:pt idx="9398">
                  <c:v>0.79150555070475237</c:v>
                </c:pt>
                <c:pt idx="9399">
                  <c:v>0.79150555070475237</c:v>
                </c:pt>
                <c:pt idx="9400">
                  <c:v>0.79150555070475237</c:v>
                </c:pt>
                <c:pt idx="9401">
                  <c:v>0.79150555070475237</c:v>
                </c:pt>
                <c:pt idx="9402">
                  <c:v>0.79150555070475237</c:v>
                </c:pt>
                <c:pt idx="9403">
                  <c:v>0.79150555070475237</c:v>
                </c:pt>
                <c:pt idx="9404">
                  <c:v>0.79150555070475237</c:v>
                </c:pt>
                <c:pt idx="9405">
                  <c:v>0.79144318323562413</c:v>
                </c:pt>
                <c:pt idx="9406">
                  <c:v>0.79144318323562413</c:v>
                </c:pt>
                <c:pt idx="9407">
                  <c:v>0.79138081576649622</c:v>
                </c:pt>
                <c:pt idx="9408">
                  <c:v>0.79138081576649622</c:v>
                </c:pt>
                <c:pt idx="9409">
                  <c:v>0.79131844829736786</c:v>
                </c:pt>
                <c:pt idx="9410">
                  <c:v>0.79125608082823951</c:v>
                </c:pt>
                <c:pt idx="9411">
                  <c:v>0.79119371335911215</c:v>
                </c:pt>
                <c:pt idx="9412">
                  <c:v>0.79113134588998357</c:v>
                </c:pt>
                <c:pt idx="9413">
                  <c:v>0.79113134588998357</c:v>
                </c:pt>
                <c:pt idx="9414">
                  <c:v>0.79113134588998357</c:v>
                </c:pt>
                <c:pt idx="9415">
                  <c:v>0.79106897842085566</c:v>
                </c:pt>
                <c:pt idx="9416">
                  <c:v>0.79100661095172753</c:v>
                </c:pt>
                <c:pt idx="9417">
                  <c:v>0.79094424348259984</c:v>
                </c:pt>
                <c:pt idx="9418">
                  <c:v>0.79088187601347193</c:v>
                </c:pt>
                <c:pt idx="9419">
                  <c:v>0.79081950854434324</c:v>
                </c:pt>
                <c:pt idx="9420">
                  <c:v>0.790757141075215</c:v>
                </c:pt>
                <c:pt idx="9421">
                  <c:v>0.790757141075215</c:v>
                </c:pt>
                <c:pt idx="9422">
                  <c:v>0.790757141075215</c:v>
                </c:pt>
                <c:pt idx="9423">
                  <c:v>0.79069477360608753</c:v>
                </c:pt>
                <c:pt idx="9424">
                  <c:v>0.79069477360608753</c:v>
                </c:pt>
                <c:pt idx="9425">
                  <c:v>0.79063240613695873</c:v>
                </c:pt>
                <c:pt idx="9426">
                  <c:v>0.79063240613695873</c:v>
                </c:pt>
                <c:pt idx="9427">
                  <c:v>0.79063240613695873</c:v>
                </c:pt>
                <c:pt idx="9428">
                  <c:v>0.79063240613695873</c:v>
                </c:pt>
                <c:pt idx="9429">
                  <c:v>0.79057003866783082</c:v>
                </c:pt>
                <c:pt idx="9430">
                  <c:v>0.79057003866783082</c:v>
                </c:pt>
                <c:pt idx="9431">
                  <c:v>0.79057003866783082</c:v>
                </c:pt>
                <c:pt idx="9432">
                  <c:v>0.79057003866783082</c:v>
                </c:pt>
                <c:pt idx="9433">
                  <c:v>0.79050767119870269</c:v>
                </c:pt>
                <c:pt idx="9434">
                  <c:v>0.79050767119870269</c:v>
                </c:pt>
                <c:pt idx="9435">
                  <c:v>0.79044530372957489</c:v>
                </c:pt>
                <c:pt idx="9436">
                  <c:v>0.79044530372957489</c:v>
                </c:pt>
                <c:pt idx="9437">
                  <c:v>0.79044530372957489</c:v>
                </c:pt>
                <c:pt idx="9438">
                  <c:v>0.79038293626044653</c:v>
                </c:pt>
                <c:pt idx="9439">
                  <c:v>0.79038293626044653</c:v>
                </c:pt>
                <c:pt idx="9440">
                  <c:v>0.79032056879131818</c:v>
                </c:pt>
                <c:pt idx="9441">
                  <c:v>0.79032056879131818</c:v>
                </c:pt>
                <c:pt idx="9442">
                  <c:v>0.7902582013221906</c:v>
                </c:pt>
                <c:pt idx="9443">
                  <c:v>0.7902582013221906</c:v>
                </c:pt>
                <c:pt idx="9444">
                  <c:v>0.7902582013221906</c:v>
                </c:pt>
                <c:pt idx="9445">
                  <c:v>0.79019583385306258</c:v>
                </c:pt>
                <c:pt idx="9446">
                  <c:v>0.79019583385306258</c:v>
                </c:pt>
                <c:pt idx="9447">
                  <c:v>0.79019583385306258</c:v>
                </c:pt>
                <c:pt idx="9448">
                  <c:v>0.79013346638393411</c:v>
                </c:pt>
                <c:pt idx="9449">
                  <c:v>0.79007109891480631</c:v>
                </c:pt>
                <c:pt idx="9450">
                  <c:v>0.79000873144567818</c:v>
                </c:pt>
                <c:pt idx="9451">
                  <c:v>0.7899463639765496</c:v>
                </c:pt>
                <c:pt idx="9452">
                  <c:v>0.78988399650742169</c:v>
                </c:pt>
                <c:pt idx="9453">
                  <c:v>0.78988399650742169</c:v>
                </c:pt>
                <c:pt idx="9454">
                  <c:v>0.78988399650742169</c:v>
                </c:pt>
                <c:pt idx="9455">
                  <c:v>0.78982162903829389</c:v>
                </c:pt>
                <c:pt idx="9456">
                  <c:v>0.78975926156916565</c:v>
                </c:pt>
                <c:pt idx="9457">
                  <c:v>0.78975926156916565</c:v>
                </c:pt>
                <c:pt idx="9458">
                  <c:v>0.78975926156916565</c:v>
                </c:pt>
                <c:pt idx="9459">
                  <c:v>0.78969689410003763</c:v>
                </c:pt>
                <c:pt idx="9460">
                  <c:v>0.78969689410003763</c:v>
                </c:pt>
                <c:pt idx="9461">
                  <c:v>0.78969689410003763</c:v>
                </c:pt>
                <c:pt idx="9462">
                  <c:v>0.78963452663090949</c:v>
                </c:pt>
                <c:pt idx="9463">
                  <c:v>0.78963452663090949</c:v>
                </c:pt>
                <c:pt idx="9464">
                  <c:v>0.78963452663090949</c:v>
                </c:pt>
                <c:pt idx="9465">
                  <c:v>0.78963452663090949</c:v>
                </c:pt>
                <c:pt idx="9466">
                  <c:v>0.78957215916178103</c:v>
                </c:pt>
                <c:pt idx="9467">
                  <c:v>0.78957215916178103</c:v>
                </c:pt>
                <c:pt idx="9468">
                  <c:v>0.7895097916926529</c:v>
                </c:pt>
                <c:pt idx="9469">
                  <c:v>0.7895097916926529</c:v>
                </c:pt>
                <c:pt idx="9470">
                  <c:v>0.78944742422352521</c:v>
                </c:pt>
                <c:pt idx="9471">
                  <c:v>0.78944742422352521</c:v>
                </c:pt>
                <c:pt idx="9472">
                  <c:v>0.78938505675439719</c:v>
                </c:pt>
                <c:pt idx="9473">
                  <c:v>0.78932268928526839</c:v>
                </c:pt>
                <c:pt idx="9474">
                  <c:v>0.78926032181614036</c:v>
                </c:pt>
                <c:pt idx="9475">
                  <c:v>0.78926032181614036</c:v>
                </c:pt>
                <c:pt idx="9476">
                  <c:v>0.78919795434701268</c:v>
                </c:pt>
                <c:pt idx="9477">
                  <c:v>0.78913558687788443</c:v>
                </c:pt>
                <c:pt idx="9478">
                  <c:v>0.78913558687788443</c:v>
                </c:pt>
                <c:pt idx="9479">
                  <c:v>0.78907321940875663</c:v>
                </c:pt>
                <c:pt idx="9480">
                  <c:v>0.78907321940875663</c:v>
                </c:pt>
                <c:pt idx="9481">
                  <c:v>0.78907321940875663</c:v>
                </c:pt>
                <c:pt idx="9482">
                  <c:v>0.78901085193962828</c:v>
                </c:pt>
                <c:pt idx="9483">
                  <c:v>0.78894848447050048</c:v>
                </c:pt>
                <c:pt idx="9484">
                  <c:v>0.78888611700137212</c:v>
                </c:pt>
                <c:pt idx="9485">
                  <c:v>0.78882374953224377</c:v>
                </c:pt>
                <c:pt idx="9486">
                  <c:v>0.78882374953224377</c:v>
                </c:pt>
                <c:pt idx="9487">
                  <c:v>0.78876138206311608</c:v>
                </c:pt>
                <c:pt idx="9488">
                  <c:v>0.78876138206311608</c:v>
                </c:pt>
                <c:pt idx="9489">
                  <c:v>0.78869901459398839</c:v>
                </c:pt>
                <c:pt idx="9490">
                  <c:v>0.78869901459398839</c:v>
                </c:pt>
                <c:pt idx="9491">
                  <c:v>0.7886366471248597</c:v>
                </c:pt>
                <c:pt idx="9492">
                  <c:v>0.78857427965573168</c:v>
                </c:pt>
                <c:pt idx="9493">
                  <c:v>0.78851191218660344</c:v>
                </c:pt>
                <c:pt idx="9494">
                  <c:v>0.78851191218660344</c:v>
                </c:pt>
                <c:pt idx="9495">
                  <c:v>0.7884495447174753</c:v>
                </c:pt>
                <c:pt idx="9496">
                  <c:v>0.7884495447174753</c:v>
                </c:pt>
                <c:pt idx="9497">
                  <c:v>0.78838717724834728</c:v>
                </c:pt>
                <c:pt idx="9498">
                  <c:v>0.78838717724834728</c:v>
                </c:pt>
                <c:pt idx="9499">
                  <c:v>0.78832480977921893</c:v>
                </c:pt>
                <c:pt idx="9500">
                  <c:v>0.78826244231009102</c:v>
                </c:pt>
                <c:pt idx="9501">
                  <c:v>0.78826244231009102</c:v>
                </c:pt>
                <c:pt idx="9502">
                  <c:v>0.78826244231009102</c:v>
                </c:pt>
                <c:pt idx="9503">
                  <c:v>0.78826244231009102</c:v>
                </c:pt>
                <c:pt idx="9504">
                  <c:v>0.78826244231009102</c:v>
                </c:pt>
                <c:pt idx="9505">
                  <c:v>0.78826244231009102</c:v>
                </c:pt>
                <c:pt idx="9506">
                  <c:v>0.78820007484096277</c:v>
                </c:pt>
                <c:pt idx="9507">
                  <c:v>0.78813770737183486</c:v>
                </c:pt>
                <c:pt idx="9508">
                  <c:v>0.78813770737183486</c:v>
                </c:pt>
                <c:pt idx="9509">
                  <c:v>0.78813770737183486</c:v>
                </c:pt>
                <c:pt idx="9510">
                  <c:v>0.78813770737183486</c:v>
                </c:pt>
                <c:pt idx="9511">
                  <c:v>0.78813770737183486</c:v>
                </c:pt>
                <c:pt idx="9512">
                  <c:v>0.78807533990270651</c:v>
                </c:pt>
                <c:pt idx="9513">
                  <c:v>0.78807533990270651</c:v>
                </c:pt>
                <c:pt idx="9514">
                  <c:v>0.78801297243357893</c:v>
                </c:pt>
                <c:pt idx="9515">
                  <c:v>0.78795060496445068</c:v>
                </c:pt>
                <c:pt idx="9516">
                  <c:v>0.78788823749532266</c:v>
                </c:pt>
                <c:pt idx="9517">
                  <c:v>0.78788823749532266</c:v>
                </c:pt>
                <c:pt idx="9518">
                  <c:v>0.78788823749532266</c:v>
                </c:pt>
                <c:pt idx="9519">
                  <c:v>0.78782587002619475</c:v>
                </c:pt>
                <c:pt idx="9520">
                  <c:v>0.78776350255706618</c:v>
                </c:pt>
                <c:pt idx="9521">
                  <c:v>0.78770113508793793</c:v>
                </c:pt>
                <c:pt idx="9522">
                  <c:v>0.78770113508793793</c:v>
                </c:pt>
                <c:pt idx="9523">
                  <c:v>0.78770113508793793</c:v>
                </c:pt>
                <c:pt idx="9524">
                  <c:v>0.78763876761881024</c:v>
                </c:pt>
                <c:pt idx="9525">
                  <c:v>0.78763876761881024</c:v>
                </c:pt>
                <c:pt idx="9526">
                  <c:v>0.78757640014968189</c:v>
                </c:pt>
                <c:pt idx="9527">
                  <c:v>0.78757640014968189</c:v>
                </c:pt>
                <c:pt idx="9528">
                  <c:v>0.78751403268055409</c:v>
                </c:pt>
                <c:pt idx="9529">
                  <c:v>0.78745166521142551</c:v>
                </c:pt>
                <c:pt idx="9530">
                  <c:v>0.78745166521142551</c:v>
                </c:pt>
                <c:pt idx="9531">
                  <c:v>0.78745166521142551</c:v>
                </c:pt>
                <c:pt idx="9532">
                  <c:v>0.78738929774229749</c:v>
                </c:pt>
                <c:pt idx="9533">
                  <c:v>0.78738929774229749</c:v>
                </c:pt>
                <c:pt idx="9534">
                  <c:v>0.78738929774229749</c:v>
                </c:pt>
                <c:pt idx="9535">
                  <c:v>0.78732693027316969</c:v>
                </c:pt>
                <c:pt idx="9536">
                  <c:v>0.78726456280404122</c:v>
                </c:pt>
                <c:pt idx="9537">
                  <c:v>0.78726456280404122</c:v>
                </c:pt>
                <c:pt idx="9538">
                  <c:v>0.78720219533491309</c:v>
                </c:pt>
                <c:pt idx="9539">
                  <c:v>0.78720219533491309</c:v>
                </c:pt>
                <c:pt idx="9540">
                  <c:v>0.78720219533491309</c:v>
                </c:pt>
                <c:pt idx="9541">
                  <c:v>0.7871398278657854</c:v>
                </c:pt>
                <c:pt idx="9542">
                  <c:v>0.7871398278657854</c:v>
                </c:pt>
                <c:pt idx="9543">
                  <c:v>0.78707746039665683</c:v>
                </c:pt>
                <c:pt idx="9544">
                  <c:v>0.78707746039665683</c:v>
                </c:pt>
                <c:pt idx="9545">
                  <c:v>0.78701509292752903</c:v>
                </c:pt>
                <c:pt idx="9546">
                  <c:v>0.78701509292752903</c:v>
                </c:pt>
                <c:pt idx="9547">
                  <c:v>0.78695272545840089</c:v>
                </c:pt>
                <c:pt idx="9548">
                  <c:v>0.78695272545840089</c:v>
                </c:pt>
                <c:pt idx="9549">
                  <c:v>0.78695272545840089</c:v>
                </c:pt>
                <c:pt idx="9550">
                  <c:v>0.78689035798927298</c:v>
                </c:pt>
                <c:pt idx="9551">
                  <c:v>0.78689035798927298</c:v>
                </c:pt>
                <c:pt idx="9552">
                  <c:v>0.78689035798927298</c:v>
                </c:pt>
                <c:pt idx="9553">
                  <c:v>0.78689035798927298</c:v>
                </c:pt>
                <c:pt idx="9554">
                  <c:v>0.78689035798927298</c:v>
                </c:pt>
                <c:pt idx="9555">
                  <c:v>0.78682799052014474</c:v>
                </c:pt>
                <c:pt idx="9556">
                  <c:v>0.78682799052014474</c:v>
                </c:pt>
                <c:pt idx="9557">
                  <c:v>0.78682799052014474</c:v>
                </c:pt>
                <c:pt idx="9558">
                  <c:v>0.78682799052014474</c:v>
                </c:pt>
                <c:pt idx="9559">
                  <c:v>0.78682799052014474</c:v>
                </c:pt>
                <c:pt idx="9560">
                  <c:v>0.78682799052014474</c:v>
                </c:pt>
                <c:pt idx="9561">
                  <c:v>0.7867656230510166</c:v>
                </c:pt>
                <c:pt idx="9562">
                  <c:v>0.7867656230510166</c:v>
                </c:pt>
                <c:pt idx="9563">
                  <c:v>0.7867656230510166</c:v>
                </c:pt>
                <c:pt idx="9564">
                  <c:v>0.78670325558188881</c:v>
                </c:pt>
                <c:pt idx="9565">
                  <c:v>0.78670325558188881</c:v>
                </c:pt>
                <c:pt idx="9566">
                  <c:v>0.78670325558188881</c:v>
                </c:pt>
                <c:pt idx="9567">
                  <c:v>0.78670325558188881</c:v>
                </c:pt>
                <c:pt idx="9568">
                  <c:v>0.78670325558188881</c:v>
                </c:pt>
                <c:pt idx="9569">
                  <c:v>0.78670325558188881</c:v>
                </c:pt>
                <c:pt idx="9570">
                  <c:v>0.78664088811276045</c:v>
                </c:pt>
                <c:pt idx="9571">
                  <c:v>0.78657852064363232</c:v>
                </c:pt>
                <c:pt idx="9572">
                  <c:v>0.78651615317450418</c:v>
                </c:pt>
                <c:pt idx="9573">
                  <c:v>0.78651615317450418</c:v>
                </c:pt>
                <c:pt idx="9574">
                  <c:v>0.78651615317450418</c:v>
                </c:pt>
                <c:pt idx="9575">
                  <c:v>0.78651615317450418</c:v>
                </c:pt>
                <c:pt idx="9576">
                  <c:v>0.78645378570537561</c:v>
                </c:pt>
                <c:pt idx="9577">
                  <c:v>0.78645378570537561</c:v>
                </c:pt>
                <c:pt idx="9578">
                  <c:v>0.78639141823624792</c:v>
                </c:pt>
                <c:pt idx="9579">
                  <c:v>0.78639141823624792</c:v>
                </c:pt>
                <c:pt idx="9580">
                  <c:v>0.7863290507671199</c:v>
                </c:pt>
                <c:pt idx="9581">
                  <c:v>0.78626668329799143</c:v>
                </c:pt>
                <c:pt idx="9582">
                  <c:v>0.78620431582886352</c:v>
                </c:pt>
                <c:pt idx="9583">
                  <c:v>0.78620431582886352</c:v>
                </c:pt>
                <c:pt idx="9584">
                  <c:v>0.78614194835973561</c:v>
                </c:pt>
                <c:pt idx="9585">
                  <c:v>0.78607958089060748</c:v>
                </c:pt>
                <c:pt idx="9586">
                  <c:v>0.78601721342147957</c:v>
                </c:pt>
                <c:pt idx="9587">
                  <c:v>0.78601721342147957</c:v>
                </c:pt>
                <c:pt idx="9588">
                  <c:v>0.7859548459523511</c:v>
                </c:pt>
                <c:pt idx="9589">
                  <c:v>0.78589247848322341</c:v>
                </c:pt>
                <c:pt idx="9590">
                  <c:v>0.78589247848322341</c:v>
                </c:pt>
                <c:pt idx="9591">
                  <c:v>0.78583011101409528</c:v>
                </c:pt>
                <c:pt idx="9592">
                  <c:v>0.7857677435449667</c:v>
                </c:pt>
                <c:pt idx="9593">
                  <c:v>0.7857677435449667</c:v>
                </c:pt>
                <c:pt idx="9594">
                  <c:v>0.78570537607583901</c:v>
                </c:pt>
                <c:pt idx="9595">
                  <c:v>0.78570537607583901</c:v>
                </c:pt>
                <c:pt idx="9596">
                  <c:v>0.78570537607583901</c:v>
                </c:pt>
                <c:pt idx="9597">
                  <c:v>0.78570537607583901</c:v>
                </c:pt>
                <c:pt idx="9598">
                  <c:v>0.78570537607583901</c:v>
                </c:pt>
                <c:pt idx="9599">
                  <c:v>0.78570537607583901</c:v>
                </c:pt>
                <c:pt idx="9600">
                  <c:v>0.78564300860671099</c:v>
                </c:pt>
                <c:pt idx="9601">
                  <c:v>0.78558064113758252</c:v>
                </c:pt>
                <c:pt idx="9602">
                  <c:v>0.78558064113758252</c:v>
                </c:pt>
                <c:pt idx="9603">
                  <c:v>0.78551827366845461</c:v>
                </c:pt>
                <c:pt idx="9604">
                  <c:v>0.78551827366845461</c:v>
                </c:pt>
                <c:pt idx="9605">
                  <c:v>0.7854559061993267</c:v>
                </c:pt>
                <c:pt idx="9606">
                  <c:v>0.7854559061993267</c:v>
                </c:pt>
                <c:pt idx="9607">
                  <c:v>0.78539353873019835</c:v>
                </c:pt>
                <c:pt idx="9608">
                  <c:v>0.78533117126107022</c:v>
                </c:pt>
                <c:pt idx="9609">
                  <c:v>0.78533117126107022</c:v>
                </c:pt>
                <c:pt idx="9610">
                  <c:v>0.78533117126107022</c:v>
                </c:pt>
                <c:pt idx="9611">
                  <c:v>0.78533117126107022</c:v>
                </c:pt>
                <c:pt idx="9612">
                  <c:v>0.78533117126107022</c:v>
                </c:pt>
                <c:pt idx="9613">
                  <c:v>0.78526880379194186</c:v>
                </c:pt>
                <c:pt idx="9614">
                  <c:v>0.78526880379194186</c:v>
                </c:pt>
                <c:pt idx="9615">
                  <c:v>0.78526880379194186</c:v>
                </c:pt>
                <c:pt idx="9616">
                  <c:v>0.78526880379194186</c:v>
                </c:pt>
                <c:pt idx="9617">
                  <c:v>0.78526880379194186</c:v>
                </c:pt>
                <c:pt idx="9618">
                  <c:v>0.78526880379194186</c:v>
                </c:pt>
                <c:pt idx="9619">
                  <c:v>0.78520643632281428</c:v>
                </c:pt>
                <c:pt idx="9620">
                  <c:v>0.78520643632281428</c:v>
                </c:pt>
                <c:pt idx="9621">
                  <c:v>0.78520643632281428</c:v>
                </c:pt>
                <c:pt idx="9622">
                  <c:v>0.78520643632281428</c:v>
                </c:pt>
                <c:pt idx="9623">
                  <c:v>0.78520643632281428</c:v>
                </c:pt>
                <c:pt idx="9624">
                  <c:v>0.78520643632281428</c:v>
                </c:pt>
                <c:pt idx="9625">
                  <c:v>0.78514406885368593</c:v>
                </c:pt>
                <c:pt idx="9626">
                  <c:v>0.7850817013845578</c:v>
                </c:pt>
                <c:pt idx="9627">
                  <c:v>0.7850817013845578</c:v>
                </c:pt>
                <c:pt idx="9628">
                  <c:v>0.78501933391542966</c:v>
                </c:pt>
                <c:pt idx="9629">
                  <c:v>0.78501933391542966</c:v>
                </c:pt>
                <c:pt idx="9630">
                  <c:v>0.78501933391542966</c:v>
                </c:pt>
                <c:pt idx="9631">
                  <c:v>0.78501933391542966</c:v>
                </c:pt>
                <c:pt idx="9632">
                  <c:v>0.78495696644630153</c:v>
                </c:pt>
                <c:pt idx="9633">
                  <c:v>0.78495696644630153</c:v>
                </c:pt>
                <c:pt idx="9634">
                  <c:v>0.78489459897717362</c:v>
                </c:pt>
                <c:pt idx="9635">
                  <c:v>0.7848322315080456</c:v>
                </c:pt>
                <c:pt idx="9636">
                  <c:v>0.78476986403891735</c:v>
                </c:pt>
                <c:pt idx="9637">
                  <c:v>0.78470749656978966</c:v>
                </c:pt>
                <c:pt idx="9638">
                  <c:v>0.78470749656978966</c:v>
                </c:pt>
                <c:pt idx="9639">
                  <c:v>0.78464512910066109</c:v>
                </c:pt>
                <c:pt idx="9640">
                  <c:v>0.78464512910066109</c:v>
                </c:pt>
                <c:pt idx="9641">
                  <c:v>0.78458276163153251</c:v>
                </c:pt>
                <c:pt idx="9642">
                  <c:v>0.7845203941624046</c:v>
                </c:pt>
                <c:pt idx="9643">
                  <c:v>0.78445802669327702</c:v>
                </c:pt>
                <c:pt idx="9644">
                  <c:v>0.78445802669327702</c:v>
                </c:pt>
                <c:pt idx="9645">
                  <c:v>0.78439565922414889</c:v>
                </c:pt>
                <c:pt idx="9646">
                  <c:v>0.78433329175502031</c:v>
                </c:pt>
                <c:pt idx="9647">
                  <c:v>0.78427092428589262</c:v>
                </c:pt>
                <c:pt idx="9648">
                  <c:v>0.78427092428589262</c:v>
                </c:pt>
                <c:pt idx="9649">
                  <c:v>0.78427092428589262</c:v>
                </c:pt>
                <c:pt idx="9650">
                  <c:v>0.78420855681676438</c:v>
                </c:pt>
                <c:pt idx="9651">
                  <c:v>0.78420855681676438</c:v>
                </c:pt>
                <c:pt idx="9652">
                  <c:v>0.78420855681676438</c:v>
                </c:pt>
                <c:pt idx="9653">
                  <c:v>0.78420855681676438</c:v>
                </c:pt>
                <c:pt idx="9654">
                  <c:v>0.7841461893476358</c:v>
                </c:pt>
                <c:pt idx="9655">
                  <c:v>0.7841461893476358</c:v>
                </c:pt>
                <c:pt idx="9656">
                  <c:v>0.78408382187850822</c:v>
                </c:pt>
                <c:pt idx="9657">
                  <c:v>0.78408382187850822</c:v>
                </c:pt>
                <c:pt idx="9658">
                  <c:v>0.78408382187850822</c:v>
                </c:pt>
                <c:pt idx="9659">
                  <c:v>0.78402145440938054</c:v>
                </c:pt>
                <c:pt idx="9660">
                  <c:v>0.78402145440938054</c:v>
                </c:pt>
                <c:pt idx="9661">
                  <c:v>0.78395908694025196</c:v>
                </c:pt>
                <c:pt idx="9662">
                  <c:v>0.78389671947112383</c:v>
                </c:pt>
                <c:pt idx="9663">
                  <c:v>0.78383435200199569</c:v>
                </c:pt>
                <c:pt idx="9664">
                  <c:v>0.78377198453286767</c:v>
                </c:pt>
                <c:pt idx="9665">
                  <c:v>0.78377198453286767</c:v>
                </c:pt>
                <c:pt idx="9666">
                  <c:v>0.78370961706373998</c:v>
                </c:pt>
                <c:pt idx="9667">
                  <c:v>0.78370961706373998</c:v>
                </c:pt>
                <c:pt idx="9668">
                  <c:v>0.78370961706373998</c:v>
                </c:pt>
                <c:pt idx="9669">
                  <c:v>0.78370961706373998</c:v>
                </c:pt>
                <c:pt idx="9670">
                  <c:v>0.78364724959461163</c:v>
                </c:pt>
                <c:pt idx="9671">
                  <c:v>0.78358488212548361</c:v>
                </c:pt>
                <c:pt idx="9672">
                  <c:v>0.78352251465635503</c:v>
                </c:pt>
                <c:pt idx="9673">
                  <c:v>0.78346014718722667</c:v>
                </c:pt>
                <c:pt idx="9674">
                  <c:v>0.7833977797180991</c:v>
                </c:pt>
                <c:pt idx="9675">
                  <c:v>0.7833977797180991</c:v>
                </c:pt>
                <c:pt idx="9676">
                  <c:v>0.7833977797180991</c:v>
                </c:pt>
                <c:pt idx="9677">
                  <c:v>0.78333541224897141</c:v>
                </c:pt>
                <c:pt idx="9678">
                  <c:v>0.78333541224897141</c:v>
                </c:pt>
                <c:pt idx="9679">
                  <c:v>0.78333541224897141</c:v>
                </c:pt>
                <c:pt idx="9680">
                  <c:v>0.78327304477984261</c:v>
                </c:pt>
                <c:pt idx="9681">
                  <c:v>0.78327304477984261</c:v>
                </c:pt>
                <c:pt idx="9682">
                  <c:v>0.78327304477984261</c:v>
                </c:pt>
                <c:pt idx="9683">
                  <c:v>0.78327304477984261</c:v>
                </c:pt>
                <c:pt idx="9684">
                  <c:v>0.7832106773107147</c:v>
                </c:pt>
                <c:pt idx="9685">
                  <c:v>0.78314830984158668</c:v>
                </c:pt>
                <c:pt idx="9686">
                  <c:v>0.78314830984158668</c:v>
                </c:pt>
                <c:pt idx="9687">
                  <c:v>0.78314830984158668</c:v>
                </c:pt>
                <c:pt idx="9688">
                  <c:v>0.78314830984158668</c:v>
                </c:pt>
                <c:pt idx="9689">
                  <c:v>0.78314830984158668</c:v>
                </c:pt>
                <c:pt idx="9690">
                  <c:v>0.78308594237245854</c:v>
                </c:pt>
                <c:pt idx="9691">
                  <c:v>0.78302357490333041</c:v>
                </c:pt>
                <c:pt idx="9692">
                  <c:v>0.7829612074342025</c:v>
                </c:pt>
                <c:pt idx="9693">
                  <c:v>0.7829612074342025</c:v>
                </c:pt>
                <c:pt idx="9694">
                  <c:v>0.7829612074342025</c:v>
                </c:pt>
                <c:pt idx="9695">
                  <c:v>0.7828988399650747</c:v>
                </c:pt>
                <c:pt idx="9696">
                  <c:v>0.7828988399650747</c:v>
                </c:pt>
                <c:pt idx="9697">
                  <c:v>0.7828988399650747</c:v>
                </c:pt>
                <c:pt idx="9698">
                  <c:v>0.78283647249594612</c:v>
                </c:pt>
                <c:pt idx="9699">
                  <c:v>0.78283647249594612</c:v>
                </c:pt>
                <c:pt idx="9700">
                  <c:v>0.78283647249594612</c:v>
                </c:pt>
                <c:pt idx="9701">
                  <c:v>0.78277410502681799</c:v>
                </c:pt>
                <c:pt idx="9702">
                  <c:v>0.78271173755769019</c:v>
                </c:pt>
                <c:pt idx="9703">
                  <c:v>0.78264937008856206</c:v>
                </c:pt>
                <c:pt idx="9704">
                  <c:v>0.7825870026194337</c:v>
                </c:pt>
                <c:pt idx="9705">
                  <c:v>0.7825870026194337</c:v>
                </c:pt>
                <c:pt idx="9706">
                  <c:v>0.7825870026194337</c:v>
                </c:pt>
                <c:pt idx="9707">
                  <c:v>0.78252463515030568</c:v>
                </c:pt>
                <c:pt idx="9708">
                  <c:v>0.78252463515030568</c:v>
                </c:pt>
                <c:pt idx="9709">
                  <c:v>0.78252463515030568</c:v>
                </c:pt>
                <c:pt idx="9710">
                  <c:v>0.78246226768117744</c:v>
                </c:pt>
                <c:pt idx="9711">
                  <c:v>0.78239990021204942</c:v>
                </c:pt>
                <c:pt idx="9712">
                  <c:v>0.78239990021204942</c:v>
                </c:pt>
                <c:pt idx="9713">
                  <c:v>0.78239990021204942</c:v>
                </c:pt>
                <c:pt idx="9714">
                  <c:v>0.78239990021204942</c:v>
                </c:pt>
                <c:pt idx="9715">
                  <c:v>0.78239990021204942</c:v>
                </c:pt>
                <c:pt idx="9716">
                  <c:v>0.78233753274292106</c:v>
                </c:pt>
                <c:pt idx="9717">
                  <c:v>0.78233753274292106</c:v>
                </c:pt>
                <c:pt idx="9718">
                  <c:v>0.78227516527379315</c:v>
                </c:pt>
                <c:pt idx="9719">
                  <c:v>0.78227516527379315</c:v>
                </c:pt>
                <c:pt idx="9720">
                  <c:v>0.78227516527379315</c:v>
                </c:pt>
                <c:pt idx="9721">
                  <c:v>0.78227516527379315</c:v>
                </c:pt>
                <c:pt idx="9722">
                  <c:v>0.78227516527379315</c:v>
                </c:pt>
                <c:pt idx="9723">
                  <c:v>0.78227516527379315</c:v>
                </c:pt>
                <c:pt idx="9724">
                  <c:v>0.78227516527379315</c:v>
                </c:pt>
                <c:pt idx="9725">
                  <c:v>0.78221279780466468</c:v>
                </c:pt>
                <c:pt idx="9726">
                  <c:v>0.78215043033553722</c:v>
                </c:pt>
                <c:pt idx="9727">
                  <c:v>0.78215043033553722</c:v>
                </c:pt>
                <c:pt idx="9728">
                  <c:v>0.78215043033553722</c:v>
                </c:pt>
                <c:pt idx="9729">
                  <c:v>0.78215043033553722</c:v>
                </c:pt>
                <c:pt idx="9730">
                  <c:v>0.78208806286640886</c:v>
                </c:pt>
                <c:pt idx="9731">
                  <c:v>0.78208806286640886</c:v>
                </c:pt>
                <c:pt idx="9732">
                  <c:v>0.78208806286640886</c:v>
                </c:pt>
                <c:pt idx="9733">
                  <c:v>0.78208806286640886</c:v>
                </c:pt>
                <c:pt idx="9734">
                  <c:v>0.78208806286640886</c:v>
                </c:pt>
                <c:pt idx="9735">
                  <c:v>0.78208806286640886</c:v>
                </c:pt>
                <c:pt idx="9736">
                  <c:v>0.78202569539728084</c:v>
                </c:pt>
                <c:pt idx="9737">
                  <c:v>0.78202569539728084</c:v>
                </c:pt>
                <c:pt idx="9738">
                  <c:v>0.78196332792815249</c:v>
                </c:pt>
                <c:pt idx="9739">
                  <c:v>0.78196332792815249</c:v>
                </c:pt>
                <c:pt idx="9740">
                  <c:v>0.78196332792815249</c:v>
                </c:pt>
                <c:pt idx="9741">
                  <c:v>0.78196332792815249</c:v>
                </c:pt>
                <c:pt idx="9742">
                  <c:v>0.78190096045902469</c:v>
                </c:pt>
                <c:pt idx="9743">
                  <c:v>0.78190096045902469</c:v>
                </c:pt>
                <c:pt idx="9744">
                  <c:v>0.78190096045902469</c:v>
                </c:pt>
                <c:pt idx="9745">
                  <c:v>0.78183859298989666</c:v>
                </c:pt>
                <c:pt idx="9746">
                  <c:v>0.78183859298989666</c:v>
                </c:pt>
                <c:pt idx="9747">
                  <c:v>0.78183859298989666</c:v>
                </c:pt>
                <c:pt idx="9748">
                  <c:v>0.78183859298989666</c:v>
                </c:pt>
                <c:pt idx="9749">
                  <c:v>0.78183859298989666</c:v>
                </c:pt>
                <c:pt idx="9750">
                  <c:v>0.78183859298989666</c:v>
                </c:pt>
                <c:pt idx="9751">
                  <c:v>0.78177622552076831</c:v>
                </c:pt>
                <c:pt idx="9752">
                  <c:v>0.78177622552076831</c:v>
                </c:pt>
                <c:pt idx="9753">
                  <c:v>0.78177622552076831</c:v>
                </c:pt>
                <c:pt idx="9754">
                  <c:v>0.78177622552076831</c:v>
                </c:pt>
                <c:pt idx="9755">
                  <c:v>0.78177622552076831</c:v>
                </c:pt>
                <c:pt idx="9756">
                  <c:v>0.78177622552076831</c:v>
                </c:pt>
                <c:pt idx="9757">
                  <c:v>0.78171385805164029</c:v>
                </c:pt>
                <c:pt idx="9758">
                  <c:v>0.78165149058251249</c:v>
                </c:pt>
                <c:pt idx="9759">
                  <c:v>0.78165149058251249</c:v>
                </c:pt>
                <c:pt idx="9760">
                  <c:v>0.78165149058251249</c:v>
                </c:pt>
                <c:pt idx="9761">
                  <c:v>0.78158912311338402</c:v>
                </c:pt>
                <c:pt idx="9762">
                  <c:v>0.78152675564425578</c:v>
                </c:pt>
                <c:pt idx="9763">
                  <c:v>0.78146438817512764</c:v>
                </c:pt>
                <c:pt idx="9764">
                  <c:v>0.78146438817512764</c:v>
                </c:pt>
                <c:pt idx="9765">
                  <c:v>0.78146438817512764</c:v>
                </c:pt>
                <c:pt idx="9766">
                  <c:v>0.78146438817512764</c:v>
                </c:pt>
                <c:pt idx="9767">
                  <c:v>0.7814020207059994</c:v>
                </c:pt>
                <c:pt idx="9768">
                  <c:v>0.78133965323687193</c:v>
                </c:pt>
                <c:pt idx="9769">
                  <c:v>0.78127728576774336</c:v>
                </c:pt>
                <c:pt idx="9770">
                  <c:v>0.78127728576774336</c:v>
                </c:pt>
                <c:pt idx="9771">
                  <c:v>0.78127728576774336</c:v>
                </c:pt>
                <c:pt idx="9772">
                  <c:v>0.78127728576774336</c:v>
                </c:pt>
                <c:pt idx="9773">
                  <c:v>0.78121491829861545</c:v>
                </c:pt>
                <c:pt idx="9774">
                  <c:v>0.78121491829861545</c:v>
                </c:pt>
                <c:pt idx="9775">
                  <c:v>0.78115255082948731</c:v>
                </c:pt>
                <c:pt idx="9776">
                  <c:v>0.78115255082948731</c:v>
                </c:pt>
                <c:pt idx="9777">
                  <c:v>0.78115255082948731</c:v>
                </c:pt>
                <c:pt idx="9778">
                  <c:v>0.78109018336035918</c:v>
                </c:pt>
                <c:pt idx="9779">
                  <c:v>0.78109018336035918</c:v>
                </c:pt>
                <c:pt idx="9780">
                  <c:v>0.78102781589123116</c:v>
                </c:pt>
                <c:pt idx="9781">
                  <c:v>0.78096544842210303</c:v>
                </c:pt>
                <c:pt idx="9782">
                  <c:v>0.78096544842210303</c:v>
                </c:pt>
                <c:pt idx="9783">
                  <c:v>0.78096544842210303</c:v>
                </c:pt>
                <c:pt idx="9784">
                  <c:v>0.78090308095297467</c:v>
                </c:pt>
                <c:pt idx="9785">
                  <c:v>0.78090308095297467</c:v>
                </c:pt>
                <c:pt idx="9786">
                  <c:v>0.78090308095297467</c:v>
                </c:pt>
                <c:pt idx="9787">
                  <c:v>0.78084071348384732</c:v>
                </c:pt>
                <c:pt idx="9788">
                  <c:v>0.78084071348384732</c:v>
                </c:pt>
                <c:pt idx="9789">
                  <c:v>0.78084071348384732</c:v>
                </c:pt>
                <c:pt idx="9790">
                  <c:v>0.78077834601471874</c:v>
                </c:pt>
                <c:pt idx="9791">
                  <c:v>0.78071597854559083</c:v>
                </c:pt>
                <c:pt idx="9792">
                  <c:v>0.78065361107646269</c:v>
                </c:pt>
                <c:pt idx="9793">
                  <c:v>0.78059124360733445</c:v>
                </c:pt>
                <c:pt idx="9794">
                  <c:v>0.78052887613820654</c:v>
                </c:pt>
                <c:pt idx="9795">
                  <c:v>0.78052887613820654</c:v>
                </c:pt>
                <c:pt idx="9796">
                  <c:v>0.78046650866907819</c:v>
                </c:pt>
                <c:pt idx="9797">
                  <c:v>0.78046650866907819</c:v>
                </c:pt>
                <c:pt idx="9798">
                  <c:v>0.78046650866907819</c:v>
                </c:pt>
                <c:pt idx="9799">
                  <c:v>0.78040414119994961</c:v>
                </c:pt>
                <c:pt idx="9800">
                  <c:v>0.78034177373082203</c:v>
                </c:pt>
                <c:pt idx="9801">
                  <c:v>0.78034177373082203</c:v>
                </c:pt>
                <c:pt idx="9802">
                  <c:v>0.78034177373082203</c:v>
                </c:pt>
                <c:pt idx="9803">
                  <c:v>0.78027940626169412</c:v>
                </c:pt>
                <c:pt idx="9804">
                  <c:v>0.78027940626169412</c:v>
                </c:pt>
                <c:pt idx="9805">
                  <c:v>0.78021703879256543</c:v>
                </c:pt>
                <c:pt idx="9806">
                  <c:v>0.78021703879256543</c:v>
                </c:pt>
                <c:pt idx="9807">
                  <c:v>0.78021703879256543</c:v>
                </c:pt>
                <c:pt idx="9808">
                  <c:v>0.78015467132343774</c:v>
                </c:pt>
                <c:pt idx="9809">
                  <c:v>0.7800923038543095</c:v>
                </c:pt>
                <c:pt idx="9810">
                  <c:v>0.78002993638518203</c:v>
                </c:pt>
                <c:pt idx="9811">
                  <c:v>0.78002993638518203</c:v>
                </c:pt>
                <c:pt idx="9812">
                  <c:v>0.78002993638518203</c:v>
                </c:pt>
                <c:pt idx="9813">
                  <c:v>0.78002993638518203</c:v>
                </c:pt>
                <c:pt idx="9814">
                  <c:v>0.77996756891605312</c:v>
                </c:pt>
                <c:pt idx="9815">
                  <c:v>0.77996756891605312</c:v>
                </c:pt>
                <c:pt idx="9816">
                  <c:v>0.77990520144692532</c:v>
                </c:pt>
                <c:pt idx="9817">
                  <c:v>0.77984283397779741</c:v>
                </c:pt>
                <c:pt idx="9818">
                  <c:v>0.77978046650866928</c:v>
                </c:pt>
                <c:pt idx="9819">
                  <c:v>0.77978046650866928</c:v>
                </c:pt>
                <c:pt idx="9820">
                  <c:v>0.77978046650866928</c:v>
                </c:pt>
                <c:pt idx="9821">
                  <c:v>0.77971809903954092</c:v>
                </c:pt>
                <c:pt idx="9822">
                  <c:v>0.77971809903954092</c:v>
                </c:pt>
                <c:pt idx="9823">
                  <c:v>0.77971809903954092</c:v>
                </c:pt>
                <c:pt idx="9824">
                  <c:v>0.77965573157041312</c:v>
                </c:pt>
                <c:pt idx="9825">
                  <c:v>0.77965573157041312</c:v>
                </c:pt>
                <c:pt idx="9826">
                  <c:v>0.77965573157041312</c:v>
                </c:pt>
                <c:pt idx="9827">
                  <c:v>0.77965573157041312</c:v>
                </c:pt>
                <c:pt idx="9828">
                  <c:v>0.77965573157041312</c:v>
                </c:pt>
                <c:pt idx="9829">
                  <c:v>0.77959336410128455</c:v>
                </c:pt>
                <c:pt idx="9830">
                  <c:v>0.77953099663215653</c:v>
                </c:pt>
                <c:pt idx="9831">
                  <c:v>0.7794686291630285</c:v>
                </c:pt>
                <c:pt idx="9832">
                  <c:v>0.77940626169390048</c:v>
                </c:pt>
                <c:pt idx="9833">
                  <c:v>0.77934389422477268</c:v>
                </c:pt>
                <c:pt idx="9834">
                  <c:v>0.77934389422477268</c:v>
                </c:pt>
                <c:pt idx="9835">
                  <c:v>0.77934389422477268</c:v>
                </c:pt>
                <c:pt idx="9836">
                  <c:v>0.77934389422477268</c:v>
                </c:pt>
                <c:pt idx="9837">
                  <c:v>0.77928152675564399</c:v>
                </c:pt>
                <c:pt idx="9838">
                  <c:v>0.77921915928651619</c:v>
                </c:pt>
                <c:pt idx="9839">
                  <c:v>0.77921915928651619</c:v>
                </c:pt>
                <c:pt idx="9840">
                  <c:v>0.77915679181738773</c:v>
                </c:pt>
                <c:pt idx="9841">
                  <c:v>0.77909442434825993</c:v>
                </c:pt>
                <c:pt idx="9842">
                  <c:v>0.77909442434825993</c:v>
                </c:pt>
                <c:pt idx="9843">
                  <c:v>0.7790320568791318</c:v>
                </c:pt>
                <c:pt idx="9844">
                  <c:v>0.77896968941000377</c:v>
                </c:pt>
                <c:pt idx="9845">
                  <c:v>0.77890732194087553</c:v>
                </c:pt>
                <c:pt idx="9846">
                  <c:v>0.77884495447174762</c:v>
                </c:pt>
                <c:pt idx="9847">
                  <c:v>0.77884495447174762</c:v>
                </c:pt>
                <c:pt idx="9848">
                  <c:v>0.77884495447174762</c:v>
                </c:pt>
                <c:pt idx="9849">
                  <c:v>0.77878258700261926</c:v>
                </c:pt>
                <c:pt idx="9850">
                  <c:v>0.77878258700261926</c:v>
                </c:pt>
                <c:pt idx="9851">
                  <c:v>0.77872021953349191</c:v>
                </c:pt>
                <c:pt idx="9852">
                  <c:v>0.77872021953349191</c:v>
                </c:pt>
                <c:pt idx="9853">
                  <c:v>0.77872021953349191</c:v>
                </c:pt>
                <c:pt idx="9854">
                  <c:v>0.77865785206436344</c:v>
                </c:pt>
                <c:pt idx="9855">
                  <c:v>0.77865785206436344</c:v>
                </c:pt>
                <c:pt idx="9856">
                  <c:v>0.77859548459523509</c:v>
                </c:pt>
                <c:pt idx="9857">
                  <c:v>0.77859548459523509</c:v>
                </c:pt>
                <c:pt idx="9858">
                  <c:v>0.77859548459523509</c:v>
                </c:pt>
                <c:pt idx="9859">
                  <c:v>0.77853311712610673</c:v>
                </c:pt>
                <c:pt idx="9860">
                  <c:v>0.77847074965697871</c:v>
                </c:pt>
                <c:pt idx="9861">
                  <c:v>0.77840838218785058</c:v>
                </c:pt>
                <c:pt idx="9862">
                  <c:v>0.77840838218785058</c:v>
                </c:pt>
                <c:pt idx="9863">
                  <c:v>0.77840838218785058</c:v>
                </c:pt>
                <c:pt idx="9864">
                  <c:v>0.77840838218785058</c:v>
                </c:pt>
                <c:pt idx="9865">
                  <c:v>0.77834601471872267</c:v>
                </c:pt>
                <c:pt idx="9866">
                  <c:v>0.77834601471872267</c:v>
                </c:pt>
                <c:pt idx="9867">
                  <c:v>0.77834601471872267</c:v>
                </c:pt>
                <c:pt idx="9868">
                  <c:v>0.77834601471872267</c:v>
                </c:pt>
                <c:pt idx="9869">
                  <c:v>0.77828364724959465</c:v>
                </c:pt>
                <c:pt idx="9870">
                  <c:v>0.77822127978046651</c:v>
                </c:pt>
                <c:pt idx="9871">
                  <c:v>0.77822127978046651</c:v>
                </c:pt>
                <c:pt idx="9872">
                  <c:v>0.77822127978046651</c:v>
                </c:pt>
                <c:pt idx="9873">
                  <c:v>0.7781589123113386</c:v>
                </c:pt>
                <c:pt idx="9874">
                  <c:v>0.7781589123113386</c:v>
                </c:pt>
                <c:pt idx="9875">
                  <c:v>0.77809654484221003</c:v>
                </c:pt>
                <c:pt idx="9876">
                  <c:v>0.77803417737308245</c:v>
                </c:pt>
                <c:pt idx="9877">
                  <c:v>0.77797180990395409</c:v>
                </c:pt>
                <c:pt idx="9878">
                  <c:v>0.77797180990395409</c:v>
                </c:pt>
                <c:pt idx="9879">
                  <c:v>0.77797180990395409</c:v>
                </c:pt>
                <c:pt idx="9880">
                  <c:v>0.77797180990395409</c:v>
                </c:pt>
                <c:pt idx="9881">
                  <c:v>0.77797180990395409</c:v>
                </c:pt>
                <c:pt idx="9882">
                  <c:v>0.7779094424348264</c:v>
                </c:pt>
                <c:pt idx="9883">
                  <c:v>0.7779094424348264</c:v>
                </c:pt>
                <c:pt idx="9884">
                  <c:v>0.7779094424348264</c:v>
                </c:pt>
                <c:pt idx="9885">
                  <c:v>0.7779094424348264</c:v>
                </c:pt>
                <c:pt idx="9886">
                  <c:v>0.77784707496569783</c:v>
                </c:pt>
                <c:pt idx="9887">
                  <c:v>0.77784707496569783</c:v>
                </c:pt>
                <c:pt idx="9888">
                  <c:v>0.7777847074965698</c:v>
                </c:pt>
                <c:pt idx="9889">
                  <c:v>0.77772234002744156</c:v>
                </c:pt>
                <c:pt idx="9890">
                  <c:v>0.77772234002744156</c:v>
                </c:pt>
                <c:pt idx="9891">
                  <c:v>0.77772234002744156</c:v>
                </c:pt>
                <c:pt idx="9892">
                  <c:v>0.77772234002744156</c:v>
                </c:pt>
                <c:pt idx="9893">
                  <c:v>0.77772234002744156</c:v>
                </c:pt>
                <c:pt idx="9894">
                  <c:v>0.77772234002744156</c:v>
                </c:pt>
                <c:pt idx="9895">
                  <c:v>0.77772234002744156</c:v>
                </c:pt>
                <c:pt idx="9896">
                  <c:v>0.77772234002744156</c:v>
                </c:pt>
                <c:pt idx="9897">
                  <c:v>0.77772234002744156</c:v>
                </c:pt>
                <c:pt idx="9898">
                  <c:v>0.77772234002744156</c:v>
                </c:pt>
                <c:pt idx="9899">
                  <c:v>0.77765997255831398</c:v>
                </c:pt>
                <c:pt idx="9900">
                  <c:v>0.77765997255831398</c:v>
                </c:pt>
                <c:pt idx="9901">
                  <c:v>0.77759760508918563</c:v>
                </c:pt>
                <c:pt idx="9902">
                  <c:v>0.77753523762005761</c:v>
                </c:pt>
                <c:pt idx="9903">
                  <c:v>0.77753523762005761</c:v>
                </c:pt>
                <c:pt idx="9904">
                  <c:v>0.77747287015092903</c:v>
                </c:pt>
                <c:pt idx="9905">
                  <c:v>0.77741050268180123</c:v>
                </c:pt>
                <c:pt idx="9906">
                  <c:v>0.77741050268180123</c:v>
                </c:pt>
                <c:pt idx="9907">
                  <c:v>0.7773481352126731</c:v>
                </c:pt>
                <c:pt idx="9908">
                  <c:v>0.7773481352126731</c:v>
                </c:pt>
                <c:pt idx="9909">
                  <c:v>0.7773481352126731</c:v>
                </c:pt>
                <c:pt idx="9910">
                  <c:v>0.77728576774354496</c:v>
                </c:pt>
                <c:pt idx="9911">
                  <c:v>0.77722340027441683</c:v>
                </c:pt>
                <c:pt idx="9912">
                  <c:v>0.77722340027441683</c:v>
                </c:pt>
                <c:pt idx="9913">
                  <c:v>0.77722340027441683</c:v>
                </c:pt>
                <c:pt idx="9914">
                  <c:v>0.7771610328052887</c:v>
                </c:pt>
                <c:pt idx="9915">
                  <c:v>0.7771610328052887</c:v>
                </c:pt>
                <c:pt idx="9916">
                  <c:v>0.77709866533616068</c:v>
                </c:pt>
                <c:pt idx="9917">
                  <c:v>0.77709866533616068</c:v>
                </c:pt>
                <c:pt idx="9918">
                  <c:v>0.77703629786703232</c:v>
                </c:pt>
                <c:pt idx="9919">
                  <c:v>0.77697393039790441</c:v>
                </c:pt>
                <c:pt idx="9920">
                  <c:v>0.77697393039790441</c:v>
                </c:pt>
                <c:pt idx="9921">
                  <c:v>0.77697393039790441</c:v>
                </c:pt>
                <c:pt idx="9922">
                  <c:v>0.77697393039790441</c:v>
                </c:pt>
                <c:pt idx="9923">
                  <c:v>0.77691156292877661</c:v>
                </c:pt>
                <c:pt idx="9924">
                  <c:v>0.77684919545964848</c:v>
                </c:pt>
                <c:pt idx="9925">
                  <c:v>0.77684919545964848</c:v>
                </c:pt>
                <c:pt idx="9926">
                  <c:v>0.77678682799052012</c:v>
                </c:pt>
                <c:pt idx="9927">
                  <c:v>0.77672446052139232</c:v>
                </c:pt>
                <c:pt idx="9928">
                  <c:v>0.77672446052139232</c:v>
                </c:pt>
                <c:pt idx="9929">
                  <c:v>0.77672446052139232</c:v>
                </c:pt>
                <c:pt idx="9930">
                  <c:v>0.77672446052139232</c:v>
                </c:pt>
                <c:pt idx="9931">
                  <c:v>0.77666209305226375</c:v>
                </c:pt>
                <c:pt idx="9932">
                  <c:v>0.77666209305226375</c:v>
                </c:pt>
                <c:pt idx="9933">
                  <c:v>0.77659972558313584</c:v>
                </c:pt>
                <c:pt idx="9934">
                  <c:v>0.77659972558313584</c:v>
                </c:pt>
                <c:pt idx="9935">
                  <c:v>0.77659972558313584</c:v>
                </c:pt>
                <c:pt idx="9936">
                  <c:v>0.77653735811400759</c:v>
                </c:pt>
                <c:pt idx="9937">
                  <c:v>0.77653735811400759</c:v>
                </c:pt>
                <c:pt idx="9938">
                  <c:v>0.77653735811400759</c:v>
                </c:pt>
                <c:pt idx="9939">
                  <c:v>0.77653735811400759</c:v>
                </c:pt>
                <c:pt idx="9940">
                  <c:v>0.77653735811400759</c:v>
                </c:pt>
                <c:pt idx="9941">
                  <c:v>0.7764749906448799</c:v>
                </c:pt>
                <c:pt idx="9942">
                  <c:v>0.7764749906448799</c:v>
                </c:pt>
                <c:pt idx="9943">
                  <c:v>0.7764749906448799</c:v>
                </c:pt>
                <c:pt idx="9944">
                  <c:v>0.77641262317575133</c:v>
                </c:pt>
                <c:pt idx="9945">
                  <c:v>0.77641262317575133</c:v>
                </c:pt>
                <c:pt idx="9946">
                  <c:v>0.77635025570662319</c:v>
                </c:pt>
                <c:pt idx="9947">
                  <c:v>0.77628788823749528</c:v>
                </c:pt>
                <c:pt idx="9948">
                  <c:v>0.77622552076836726</c:v>
                </c:pt>
                <c:pt idx="9949">
                  <c:v>0.77622552076836726</c:v>
                </c:pt>
                <c:pt idx="9950">
                  <c:v>0.77616315329923891</c:v>
                </c:pt>
                <c:pt idx="9951">
                  <c:v>0.77610078583011077</c:v>
                </c:pt>
                <c:pt idx="9952">
                  <c:v>0.7760384183609832</c:v>
                </c:pt>
                <c:pt idx="9953">
                  <c:v>0.7760384183609832</c:v>
                </c:pt>
                <c:pt idx="9954">
                  <c:v>0.77597605089185462</c:v>
                </c:pt>
                <c:pt idx="9955">
                  <c:v>0.77591368342272649</c:v>
                </c:pt>
                <c:pt idx="9956">
                  <c:v>0.77591368342272649</c:v>
                </c:pt>
                <c:pt idx="9957">
                  <c:v>0.77591368342272649</c:v>
                </c:pt>
                <c:pt idx="9958">
                  <c:v>0.77585131595359891</c:v>
                </c:pt>
                <c:pt idx="9959">
                  <c:v>0.77585131595359891</c:v>
                </c:pt>
                <c:pt idx="9960">
                  <c:v>0.77578894848447066</c:v>
                </c:pt>
                <c:pt idx="9961">
                  <c:v>0.7757265810153422</c:v>
                </c:pt>
                <c:pt idx="9962">
                  <c:v>0.7757265810153422</c:v>
                </c:pt>
                <c:pt idx="9963">
                  <c:v>0.77566421354621451</c:v>
                </c:pt>
                <c:pt idx="9964">
                  <c:v>0.77560184607708649</c:v>
                </c:pt>
                <c:pt idx="9965">
                  <c:v>0.77553947860795791</c:v>
                </c:pt>
                <c:pt idx="9966">
                  <c:v>0.77547711113883</c:v>
                </c:pt>
                <c:pt idx="9967">
                  <c:v>0.77547711113883</c:v>
                </c:pt>
                <c:pt idx="9968">
                  <c:v>0.77547711113883</c:v>
                </c:pt>
                <c:pt idx="9969">
                  <c:v>0.77547711113883</c:v>
                </c:pt>
                <c:pt idx="9970">
                  <c:v>0.77541474366970187</c:v>
                </c:pt>
                <c:pt idx="9971">
                  <c:v>0.77541474366970187</c:v>
                </c:pt>
                <c:pt idx="9972">
                  <c:v>0.77535237620057385</c:v>
                </c:pt>
                <c:pt idx="9973">
                  <c:v>0.77529000873144549</c:v>
                </c:pt>
                <c:pt idx="9974">
                  <c:v>0.77529000873144549</c:v>
                </c:pt>
                <c:pt idx="9975">
                  <c:v>0.77529000873144549</c:v>
                </c:pt>
                <c:pt idx="9976">
                  <c:v>0.77522764126231758</c:v>
                </c:pt>
                <c:pt idx="9977">
                  <c:v>0.77522764126231758</c:v>
                </c:pt>
                <c:pt idx="9978">
                  <c:v>0.77522764126231758</c:v>
                </c:pt>
                <c:pt idx="9979">
                  <c:v>0.77522764126231758</c:v>
                </c:pt>
                <c:pt idx="9980">
                  <c:v>0.77522764126231758</c:v>
                </c:pt>
                <c:pt idx="9981">
                  <c:v>0.77516527379318978</c:v>
                </c:pt>
                <c:pt idx="9982">
                  <c:v>0.77510290632406131</c:v>
                </c:pt>
                <c:pt idx="9983">
                  <c:v>0.77510290632406131</c:v>
                </c:pt>
                <c:pt idx="9984">
                  <c:v>0.77504053885493329</c:v>
                </c:pt>
                <c:pt idx="9985">
                  <c:v>0.77497817138580538</c:v>
                </c:pt>
                <c:pt idx="9986">
                  <c:v>0.77497817138580538</c:v>
                </c:pt>
                <c:pt idx="9987">
                  <c:v>0.77491580391667703</c:v>
                </c:pt>
                <c:pt idx="9988">
                  <c:v>0.77491580391667703</c:v>
                </c:pt>
                <c:pt idx="9989">
                  <c:v>0.77485343644754923</c:v>
                </c:pt>
                <c:pt idx="9990">
                  <c:v>0.77485343644754923</c:v>
                </c:pt>
                <c:pt idx="9991">
                  <c:v>0.77479106897842109</c:v>
                </c:pt>
                <c:pt idx="9992">
                  <c:v>0.77479106897842109</c:v>
                </c:pt>
                <c:pt idx="9993">
                  <c:v>0.77472870150929274</c:v>
                </c:pt>
                <c:pt idx="9994">
                  <c:v>0.77466633404016449</c:v>
                </c:pt>
                <c:pt idx="9995">
                  <c:v>0.77466633404016449</c:v>
                </c:pt>
                <c:pt idx="9996">
                  <c:v>0.7746039665710367</c:v>
                </c:pt>
                <c:pt idx="9997">
                  <c:v>0.7746039665710367</c:v>
                </c:pt>
                <c:pt idx="9998">
                  <c:v>0.7746039665710367</c:v>
                </c:pt>
                <c:pt idx="9999">
                  <c:v>0.77454159910190823</c:v>
                </c:pt>
                <c:pt idx="10000">
                  <c:v>0.77447923163278054</c:v>
                </c:pt>
                <c:pt idx="10001">
                  <c:v>0.77441686416365196</c:v>
                </c:pt>
                <c:pt idx="10002">
                  <c:v>0.77435449669452461</c:v>
                </c:pt>
                <c:pt idx="10003">
                  <c:v>0.77435449669452461</c:v>
                </c:pt>
                <c:pt idx="10004">
                  <c:v>0.77435449669452461</c:v>
                </c:pt>
                <c:pt idx="10005">
                  <c:v>0.77435449669452461</c:v>
                </c:pt>
                <c:pt idx="10006">
                  <c:v>0.77435449669452461</c:v>
                </c:pt>
                <c:pt idx="10007">
                  <c:v>0.77429212922539581</c:v>
                </c:pt>
                <c:pt idx="10008">
                  <c:v>0.77422976175626745</c:v>
                </c:pt>
                <c:pt idx="10009">
                  <c:v>0.77422976175626745</c:v>
                </c:pt>
                <c:pt idx="10010">
                  <c:v>0.77422976175626745</c:v>
                </c:pt>
                <c:pt idx="10011">
                  <c:v>0.77416739428713965</c:v>
                </c:pt>
                <c:pt idx="10012">
                  <c:v>0.77416739428713965</c:v>
                </c:pt>
                <c:pt idx="10013">
                  <c:v>0.77416739428713965</c:v>
                </c:pt>
                <c:pt idx="10014">
                  <c:v>0.77410502681801174</c:v>
                </c:pt>
                <c:pt idx="10015">
                  <c:v>0.77404265934888383</c:v>
                </c:pt>
                <c:pt idx="10016">
                  <c:v>0.77404265934888383</c:v>
                </c:pt>
                <c:pt idx="10017">
                  <c:v>0.77398029187975559</c:v>
                </c:pt>
                <c:pt idx="10018">
                  <c:v>0.77391792441062746</c:v>
                </c:pt>
                <c:pt idx="10019">
                  <c:v>0.77385555694149954</c:v>
                </c:pt>
                <c:pt idx="10020">
                  <c:v>0.77385555694149954</c:v>
                </c:pt>
                <c:pt idx="10021">
                  <c:v>0.77385555694149954</c:v>
                </c:pt>
                <c:pt idx="10022">
                  <c:v>0.77379318947237119</c:v>
                </c:pt>
                <c:pt idx="10023">
                  <c:v>0.77379318947237119</c:v>
                </c:pt>
                <c:pt idx="10024">
                  <c:v>0.77379318947237119</c:v>
                </c:pt>
                <c:pt idx="10025">
                  <c:v>0.77379318947237119</c:v>
                </c:pt>
                <c:pt idx="10026">
                  <c:v>0.77379318947237119</c:v>
                </c:pt>
                <c:pt idx="10027">
                  <c:v>0.77373082200324328</c:v>
                </c:pt>
                <c:pt idx="10028">
                  <c:v>0.77373082200324328</c:v>
                </c:pt>
                <c:pt idx="10029">
                  <c:v>0.77373082200324328</c:v>
                </c:pt>
                <c:pt idx="10030">
                  <c:v>0.77366845453411526</c:v>
                </c:pt>
                <c:pt idx="10031">
                  <c:v>0.7736060870649869</c:v>
                </c:pt>
                <c:pt idx="10032">
                  <c:v>0.77354371959585877</c:v>
                </c:pt>
                <c:pt idx="10033">
                  <c:v>0.77354371959585877</c:v>
                </c:pt>
                <c:pt idx="10034">
                  <c:v>0.77354371959585877</c:v>
                </c:pt>
                <c:pt idx="10035">
                  <c:v>0.77354371959585877</c:v>
                </c:pt>
                <c:pt idx="10036">
                  <c:v>0.77354371959585877</c:v>
                </c:pt>
                <c:pt idx="10037">
                  <c:v>0.77354371959585877</c:v>
                </c:pt>
                <c:pt idx="10038">
                  <c:v>0.77348135212673053</c:v>
                </c:pt>
                <c:pt idx="10039">
                  <c:v>0.77348135212673053</c:v>
                </c:pt>
                <c:pt idx="10040">
                  <c:v>0.77341898465760228</c:v>
                </c:pt>
                <c:pt idx="10041">
                  <c:v>0.77341898465760228</c:v>
                </c:pt>
                <c:pt idx="10042">
                  <c:v>0.77341898465760228</c:v>
                </c:pt>
                <c:pt idx="10043">
                  <c:v>0.77341898465760228</c:v>
                </c:pt>
                <c:pt idx="10044">
                  <c:v>0.77335661718847482</c:v>
                </c:pt>
                <c:pt idx="10045">
                  <c:v>0.77335661718847482</c:v>
                </c:pt>
                <c:pt idx="10046">
                  <c:v>0.77335661718847482</c:v>
                </c:pt>
                <c:pt idx="10047">
                  <c:v>0.77329424971934613</c:v>
                </c:pt>
                <c:pt idx="10048">
                  <c:v>0.77323188225021833</c:v>
                </c:pt>
                <c:pt idx="10049">
                  <c:v>0.77316951478109019</c:v>
                </c:pt>
                <c:pt idx="10050">
                  <c:v>0.77316951478109019</c:v>
                </c:pt>
                <c:pt idx="10051">
                  <c:v>0.77310714731196173</c:v>
                </c:pt>
                <c:pt idx="10052">
                  <c:v>0.77310714731196173</c:v>
                </c:pt>
                <c:pt idx="10053">
                  <c:v>0.77310714731196173</c:v>
                </c:pt>
                <c:pt idx="10054">
                  <c:v>0.77310714731196173</c:v>
                </c:pt>
                <c:pt idx="10055">
                  <c:v>0.77304477984283371</c:v>
                </c:pt>
                <c:pt idx="10056">
                  <c:v>0.77298241237370613</c:v>
                </c:pt>
                <c:pt idx="10057">
                  <c:v>0.77298241237370613</c:v>
                </c:pt>
                <c:pt idx="10058">
                  <c:v>0.772920044904578</c:v>
                </c:pt>
                <c:pt idx="10059">
                  <c:v>0.77285767743544964</c:v>
                </c:pt>
                <c:pt idx="10060">
                  <c:v>0.77279530996632151</c:v>
                </c:pt>
                <c:pt idx="10061">
                  <c:v>0.77279530996632151</c:v>
                </c:pt>
                <c:pt idx="10062">
                  <c:v>0.7727329424971936</c:v>
                </c:pt>
                <c:pt idx="10063">
                  <c:v>0.77267057502806535</c:v>
                </c:pt>
                <c:pt idx="10064">
                  <c:v>0.77267057502806535</c:v>
                </c:pt>
                <c:pt idx="10065">
                  <c:v>0.77260820755893744</c:v>
                </c:pt>
                <c:pt idx="10066">
                  <c:v>0.77260820755893744</c:v>
                </c:pt>
                <c:pt idx="10067">
                  <c:v>0.77260820755893744</c:v>
                </c:pt>
                <c:pt idx="10068">
                  <c:v>0.77260820755893744</c:v>
                </c:pt>
                <c:pt idx="10069">
                  <c:v>0.77254584008980931</c:v>
                </c:pt>
                <c:pt idx="10070">
                  <c:v>0.77254584008980931</c:v>
                </c:pt>
                <c:pt idx="10071">
                  <c:v>0.77254584008980931</c:v>
                </c:pt>
                <c:pt idx="10072">
                  <c:v>0.77248347262068129</c:v>
                </c:pt>
                <c:pt idx="10073">
                  <c:v>0.77248347262068129</c:v>
                </c:pt>
                <c:pt idx="10074">
                  <c:v>0.77242110515155271</c:v>
                </c:pt>
                <c:pt idx="10075">
                  <c:v>0.77242110515155271</c:v>
                </c:pt>
                <c:pt idx="10076">
                  <c:v>0.77242110515155271</c:v>
                </c:pt>
                <c:pt idx="10077">
                  <c:v>0.77242110515155271</c:v>
                </c:pt>
                <c:pt idx="10078">
                  <c:v>0.77242110515155271</c:v>
                </c:pt>
                <c:pt idx="10079">
                  <c:v>0.77242110515155271</c:v>
                </c:pt>
                <c:pt idx="10080">
                  <c:v>0.7723587376824248</c:v>
                </c:pt>
                <c:pt idx="10081">
                  <c:v>0.7723587376824248</c:v>
                </c:pt>
                <c:pt idx="10082">
                  <c:v>0.77229637021329678</c:v>
                </c:pt>
                <c:pt idx="10083">
                  <c:v>0.77223400274416854</c:v>
                </c:pt>
                <c:pt idx="10084">
                  <c:v>0.77223400274416854</c:v>
                </c:pt>
                <c:pt idx="10085">
                  <c:v>0.77217163527504062</c:v>
                </c:pt>
                <c:pt idx="10086">
                  <c:v>0.77210926780591249</c:v>
                </c:pt>
                <c:pt idx="10087">
                  <c:v>0.77210926780591249</c:v>
                </c:pt>
                <c:pt idx="10088">
                  <c:v>0.77210926780591249</c:v>
                </c:pt>
                <c:pt idx="10089">
                  <c:v>0.77210926780591249</c:v>
                </c:pt>
                <c:pt idx="10090">
                  <c:v>0.77210926780591249</c:v>
                </c:pt>
                <c:pt idx="10091">
                  <c:v>0.77204690033678458</c:v>
                </c:pt>
                <c:pt idx="10092">
                  <c:v>0.77204690033678458</c:v>
                </c:pt>
                <c:pt idx="10093">
                  <c:v>0.77204690033678458</c:v>
                </c:pt>
                <c:pt idx="10094">
                  <c:v>0.77204690033678458</c:v>
                </c:pt>
                <c:pt idx="10095">
                  <c:v>0.771984532867656</c:v>
                </c:pt>
                <c:pt idx="10096">
                  <c:v>0.77192216539852809</c:v>
                </c:pt>
                <c:pt idx="10097">
                  <c:v>0.77192216539852809</c:v>
                </c:pt>
                <c:pt idx="10098">
                  <c:v>0.77192216539852809</c:v>
                </c:pt>
                <c:pt idx="10099">
                  <c:v>0.77192216539852809</c:v>
                </c:pt>
                <c:pt idx="10100">
                  <c:v>0.77192216539852809</c:v>
                </c:pt>
                <c:pt idx="10101">
                  <c:v>0.77192216539852809</c:v>
                </c:pt>
                <c:pt idx="10102">
                  <c:v>0.77192216539852809</c:v>
                </c:pt>
                <c:pt idx="10103">
                  <c:v>0.77185979792940018</c:v>
                </c:pt>
                <c:pt idx="10104">
                  <c:v>0.77185979792940018</c:v>
                </c:pt>
                <c:pt idx="10105">
                  <c:v>0.77179743046027216</c:v>
                </c:pt>
                <c:pt idx="10106">
                  <c:v>0.77173506299114381</c:v>
                </c:pt>
                <c:pt idx="10107">
                  <c:v>0.77173506299114381</c:v>
                </c:pt>
                <c:pt idx="10108">
                  <c:v>0.77173506299114381</c:v>
                </c:pt>
                <c:pt idx="10109">
                  <c:v>0.77167269552201567</c:v>
                </c:pt>
                <c:pt idx="10110">
                  <c:v>0.77167269552201567</c:v>
                </c:pt>
                <c:pt idx="10111">
                  <c:v>0.77167269552201567</c:v>
                </c:pt>
                <c:pt idx="10112">
                  <c:v>0.77161032805288754</c:v>
                </c:pt>
                <c:pt idx="10113">
                  <c:v>0.77161032805288754</c:v>
                </c:pt>
                <c:pt idx="10114">
                  <c:v>0.77161032805288754</c:v>
                </c:pt>
                <c:pt idx="10115">
                  <c:v>0.77154796058375952</c:v>
                </c:pt>
                <c:pt idx="10116">
                  <c:v>0.77154796058375952</c:v>
                </c:pt>
                <c:pt idx="10117">
                  <c:v>0.77154796058375952</c:v>
                </c:pt>
                <c:pt idx="10118">
                  <c:v>0.77154796058375952</c:v>
                </c:pt>
                <c:pt idx="10119">
                  <c:v>0.77154796058375952</c:v>
                </c:pt>
                <c:pt idx="10120">
                  <c:v>0.77154796058375952</c:v>
                </c:pt>
                <c:pt idx="10121">
                  <c:v>0.77154796058375952</c:v>
                </c:pt>
                <c:pt idx="10122">
                  <c:v>0.77154796058375952</c:v>
                </c:pt>
                <c:pt idx="10123">
                  <c:v>0.77148559311463138</c:v>
                </c:pt>
                <c:pt idx="10124">
                  <c:v>0.77142322564550359</c:v>
                </c:pt>
                <c:pt idx="10125">
                  <c:v>0.77142322564550359</c:v>
                </c:pt>
                <c:pt idx="10126">
                  <c:v>0.77142322564550359</c:v>
                </c:pt>
                <c:pt idx="10127">
                  <c:v>0.77142322564550359</c:v>
                </c:pt>
                <c:pt idx="10128">
                  <c:v>0.77142322564550359</c:v>
                </c:pt>
                <c:pt idx="10129">
                  <c:v>0.77142322564550359</c:v>
                </c:pt>
                <c:pt idx="10130">
                  <c:v>0.77136085817637523</c:v>
                </c:pt>
                <c:pt idx="10131">
                  <c:v>0.77136085817637523</c:v>
                </c:pt>
                <c:pt idx="10132">
                  <c:v>0.77129849070724688</c:v>
                </c:pt>
                <c:pt idx="10133">
                  <c:v>0.77129849070724688</c:v>
                </c:pt>
                <c:pt idx="10134">
                  <c:v>0.77123612323811896</c:v>
                </c:pt>
                <c:pt idx="10135">
                  <c:v>0.77117375576899061</c:v>
                </c:pt>
                <c:pt idx="10136">
                  <c:v>0.77117375576899061</c:v>
                </c:pt>
                <c:pt idx="10137">
                  <c:v>0.77117375576899061</c:v>
                </c:pt>
                <c:pt idx="10138">
                  <c:v>0.77117375576899061</c:v>
                </c:pt>
                <c:pt idx="10139">
                  <c:v>0.77111138829986259</c:v>
                </c:pt>
                <c:pt idx="10140">
                  <c:v>0.77111138829986259</c:v>
                </c:pt>
                <c:pt idx="10141">
                  <c:v>0.77111138829986259</c:v>
                </c:pt>
                <c:pt idx="10142">
                  <c:v>0.77104902083073468</c:v>
                </c:pt>
                <c:pt idx="10143">
                  <c:v>0.77098665336160654</c:v>
                </c:pt>
                <c:pt idx="10144">
                  <c:v>0.77098665336160654</c:v>
                </c:pt>
                <c:pt idx="10145">
                  <c:v>0.77092428589247852</c:v>
                </c:pt>
                <c:pt idx="10146">
                  <c:v>0.77086191842335061</c:v>
                </c:pt>
                <c:pt idx="10147">
                  <c:v>0.77086191842335061</c:v>
                </c:pt>
                <c:pt idx="10148">
                  <c:v>0.77086191842335061</c:v>
                </c:pt>
                <c:pt idx="10149">
                  <c:v>0.77079955095422248</c:v>
                </c:pt>
                <c:pt idx="10150">
                  <c:v>0.77079955095422248</c:v>
                </c:pt>
                <c:pt idx="10151">
                  <c:v>0.77073718348509423</c:v>
                </c:pt>
                <c:pt idx="10152">
                  <c:v>0.77067481601596632</c:v>
                </c:pt>
                <c:pt idx="10153">
                  <c:v>0.77061244854683797</c:v>
                </c:pt>
                <c:pt idx="10154">
                  <c:v>0.77061244854683797</c:v>
                </c:pt>
                <c:pt idx="10155">
                  <c:v>0.77061244854683797</c:v>
                </c:pt>
                <c:pt idx="10156">
                  <c:v>0.77061244854683797</c:v>
                </c:pt>
                <c:pt idx="10157">
                  <c:v>0.77061244854683797</c:v>
                </c:pt>
                <c:pt idx="10158">
                  <c:v>0.77061244854683797</c:v>
                </c:pt>
                <c:pt idx="10159">
                  <c:v>0.77055008107770939</c:v>
                </c:pt>
                <c:pt idx="10160">
                  <c:v>0.77048771360858193</c:v>
                </c:pt>
                <c:pt idx="10161">
                  <c:v>0.77042534613945368</c:v>
                </c:pt>
                <c:pt idx="10162">
                  <c:v>0.77036297867032533</c:v>
                </c:pt>
                <c:pt idx="10163">
                  <c:v>0.77036297867032533</c:v>
                </c:pt>
                <c:pt idx="10164">
                  <c:v>0.77030061120119764</c:v>
                </c:pt>
                <c:pt idx="10165">
                  <c:v>0.77030061120119764</c:v>
                </c:pt>
                <c:pt idx="10166">
                  <c:v>0.77023824373206917</c:v>
                </c:pt>
                <c:pt idx="10167">
                  <c:v>0.77017587626294148</c:v>
                </c:pt>
                <c:pt idx="10168">
                  <c:v>0.77017587626294148</c:v>
                </c:pt>
                <c:pt idx="10169">
                  <c:v>0.77011350879381291</c:v>
                </c:pt>
                <c:pt idx="10170">
                  <c:v>0.77005114132468511</c:v>
                </c:pt>
                <c:pt idx="10171">
                  <c:v>0.77005114132468511</c:v>
                </c:pt>
                <c:pt idx="10172">
                  <c:v>0.77005114132468511</c:v>
                </c:pt>
                <c:pt idx="10173">
                  <c:v>0.77005114132468511</c:v>
                </c:pt>
                <c:pt idx="10174">
                  <c:v>0.7699887738555572</c:v>
                </c:pt>
                <c:pt idx="10175">
                  <c:v>0.7699887738555572</c:v>
                </c:pt>
                <c:pt idx="10176">
                  <c:v>0.76992640638642906</c:v>
                </c:pt>
                <c:pt idx="10177">
                  <c:v>0.76992640638642906</c:v>
                </c:pt>
                <c:pt idx="10178">
                  <c:v>0.76992640638642906</c:v>
                </c:pt>
                <c:pt idx="10179">
                  <c:v>0.76986403891730071</c:v>
                </c:pt>
                <c:pt idx="10180">
                  <c:v>0.76986403891730071</c:v>
                </c:pt>
                <c:pt idx="10181">
                  <c:v>0.76986403891730071</c:v>
                </c:pt>
                <c:pt idx="10182">
                  <c:v>0.76980167144817335</c:v>
                </c:pt>
                <c:pt idx="10183">
                  <c:v>0.76973930397904478</c:v>
                </c:pt>
                <c:pt idx="10184">
                  <c:v>0.76967693650991675</c:v>
                </c:pt>
                <c:pt idx="10185">
                  <c:v>0.76967693650991675</c:v>
                </c:pt>
                <c:pt idx="10186">
                  <c:v>0.76961456904078851</c:v>
                </c:pt>
                <c:pt idx="10187">
                  <c:v>0.76955220157166027</c:v>
                </c:pt>
                <c:pt idx="10188">
                  <c:v>0.76955220157166027</c:v>
                </c:pt>
                <c:pt idx="10189">
                  <c:v>0.76955220157166027</c:v>
                </c:pt>
                <c:pt idx="10190">
                  <c:v>0.76948983410253236</c:v>
                </c:pt>
                <c:pt idx="10191">
                  <c:v>0.76948983410253236</c:v>
                </c:pt>
                <c:pt idx="10192">
                  <c:v>0.76948983410253236</c:v>
                </c:pt>
                <c:pt idx="10193">
                  <c:v>0.76948983410253236</c:v>
                </c:pt>
                <c:pt idx="10194">
                  <c:v>0.76948983410253236</c:v>
                </c:pt>
                <c:pt idx="10195">
                  <c:v>0.76942746663340444</c:v>
                </c:pt>
                <c:pt idx="10196">
                  <c:v>0.7693650991642762</c:v>
                </c:pt>
                <c:pt idx="10197">
                  <c:v>0.76930273169514785</c:v>
                </c:pt>
                <c:pt idx="10198">
                  <c:v>0.76924036422601971</c:v>
                </c:pt>
                <c:pt idx="10199">
                  <c:v>0.76917799675689191</c:v>
                </c:pt>
                <c:pt idx="10200">
                  <c:v>0.76917799675689191</c:v>
                </c:pt>
                <c:pt idx="10201">
                  <c:v>0.76917799675689191</c:v>
                </c:pt>
                <c:pt idx="10202">
                  <c:v>0.76917799675689191</c:v>
                </c:pt>
                <c:pt idx="10203">
                  <c:v>0.76911562928776345</c:v>
                </c:pt>
                <c:pt idx="10204">
                  <c:v>0.76911562928776345</c:v>
                </c:pt>
                <c:pt idx="10205">
                  <c:v>0.76911562928776345</c:v>
                </c:pt>
                <c:pt idx="10206">
                  <c:v>0.76911562928776345</c:v>
                </c:pt>
                <c:pt idx="10207">
                  <c:v>0.76905326181863543</c:v>
                </c:pt>
                <c:pt idx="10208">
                  <c:v>0.76899089434950785</c:v>
                </c:pt>
                <c:pt idx="10209">
                  <c:v>0.7689285268803796</c:v>
                </c:pt>
                <c:pt idx="10210">
                  <c:v>0.76886615941125092</c:v>
                </c:pt>
                <c:pt idx="10211">
                  <c:v>0.76886615941125092</c:v>
                </c:pt>
                <c:pt idx="10212">
                  <c:v>0.768803791942123</c:v>
                </c:pt>
                <c:pt idx="10213">
                  <c:v>0.768803791942123</c:v>
                </c:pt>
                <c:pt idx="10214">
                  <c:v>0.768803791942123</c:v>
                </c:pt>
                <c:pt idx="10215">
                  <c:v>0.768803791942123</c:v>
                </c:pt>
                <c:pt idx="10216">
                  <c:v>0.768803791942123</c:v>
                </c:pt>
                <c:pt idx="10217">
                  <c:v>0.76874142447299532</c:v>
                </c:pt>
                <c:pt idx="10218">
                  <c:v>0.76867905700386741</c:v>
                </c:pt>
                <c:pt idx="10219">
                  <c:v>0.76867905700386741</c:v>
                </c:pt>
                <c:pt idx="10220">
                  <c:v>0.76867905700386741</c:v>
                </c:pt>
                <c:pt idx="10221">
                  <c:v>0.76861668953473872</c:v>
                </c:pt>
                <c:pt idx="10222">
                  <c:v>0.76861668953473872</c:v>
                </c:pt>
                <c:pt idx="10223">
                  <c:v>0.76861668953473872</c:v>
                </c:pt>
                <c:pt idx="10224">
                  <c:v>0.76861668953473872</c:v>
                </c:pt>
                <c:pt idx="10225">
                  <c:v>0.7685543220656107</c:v>
                </c:pt>
                <c:pt idx="10226">
                  <c:v>0.7684919545964829</c:v>
                </c:pt>
                <c:pt idx="10227">
                  <c:v>0.7684919545964829</c:v>
                </c:pt>
                <c:pt idx="10228">
                  <c:v>0.76842958712735432</c:v>
                </c:pt>
                <c:pt idx="10229">
                  <c:v>0.76842958712735432</c:v>
                </c:pt>
                <c:pt idx="10230">
                  <c:v>0.76842958712735432</c:v>
                </c:pt>
                <c:pt idx="10231">
                  <c:v>0.76842958712735432</c:v>
                </c:pt>
                <c:pt idx="10232">
                  <c:v>0.76836721965822652</c:v>
                </c:pt>
                <c:pt idx="10233">
                  <c:v>0.76836721965822652</c:v>
                </c:pt>
                <c:pt idx="10234">
                  <c:v>0.76836721965822652</c:v>
                </c:pt>
                <c:pt idx="10235">
                  <c:v>0.76830485218909883</c:v>
                </c:pt>
                <c:pt idx="10236">
                  <c:v>0.76824248471997003</c:v>
                </c:pt>
                <c:pt idx="10237">
                  <c:v>0.76818011725084223</c:v>
                </c:pt>
                <c:pt idx="10238">
                  <c:v>0.76811774978171365</c:v>
                </c:pt>
                <c:pt idx="10239">
                  <c:v>0.76811774978171365</c:v>
                </c:pt>
                <c:pt idx="10240">
                  <c:v>0.76805538231258597</c:v>
                </c:pt>
                <c:pt idx="10241">
                  <c:v>0.76805538231258597</c:v>
                </c:pt>
                <c:pt idx="10242">
                  <c:v>0.76805538231258597</c:v>
                </c:pt>
                <c:pt idx="10243">
                  <c:v>0.76805538231258597</c:v>
                </c:pt>
                <c:pt idx="10244">
                  <c:v>0.76805538231258597</c:v>
                </c:pt>
                <c:pt idx="10245">
                  <c:v>0.76805538231258597</c:v>
                </c:pt>
                <c:pt idx="10246">
                  <c:v>0.76799301484345783</c:v>
                </c:pt>
                <c:pt idx="10247">
                  <c:v>0.76799301484345783</c:v>
                </c:pt>
                <c:pt idx="10248">
                  <c:v>0.76793064737432992</c:v>
                </c:pt>
                <c:pt idx="10249">
                  <c:v>0.76786827990520168</c:v>
                </c:pt>
                <c:pt idx="10250">
                  <c:v>0.76780591243607399</c:v>
                </c:pt>
                <c:pt idx="10251">
                  <c:v>0.76774354496694519</c:v>
                </c:pt>
                <c:pt idx="10252">
                  <c:v>0.76768117749781761</c:v>
                </c:pt>
                <c:pt idx="10253">
                  <c:v>0.76761881002868959</c:v>
                </c:pt>
                <c:pt idx="10254">
                  <c:v>0.76755644255956113</c:v>
                </c:pt>
                <c:pt idx="10255">
                  <c:v>0.76755644255956113</c:v>
                </c:pt>
                <c:pt idx="10256">
                  <c:v>0.7674940750904331</c:v>
                </c:pt>
                <c:pt idx="10257">
                  <c:v>0.76743170762130475</c:v>
                </c:pt>
                <c:pt idx="10258">
                  <c:v>0.76743170762130475</c:v>
                </c:pt>
                <c:pt idx="10259">
                  <c:v>0.76736934015217662</c:v>
                </c:pt>
                <c:pt idx="10260">
                  <c:v>0.76730697268304882</c:v>
                </c:pt>
                <c:pt idx="10261">
                  <c:v>0.76730697268304882</c:v>
                </c:pt>
                <c:pt idx="10262">
                  <c:v>0.76730697268304882</c:v>
                </c:pt>
                <c:pt idx="10263">
                  <c:v>0.76730697268304882</c:v>
                </c:pt>
                <c:pt idx="10264">
                  <c:v>0.76730697268304882</c:v>
                </c:pt>
                <c:pt idx="10265">
                  <c:v>0.76724460521392068</c:v>
                </c:pt>
                <c:pt idx="10266">
                  <c:v>0.76718223774479255</c:v>
                </c:pt>
                <c:pt idx="10267">
                  <c:v>0.76718223774479255</c:v>
                </c:pt>
                <c:pt idx="10268">
                  <c:v>0.76718223774479255</c:v>
                </c:pt>
                <c:pt idx="10269">
                  <c:v>0.76711987027566442</c:v>
                </c:pt>
                <c:pt idx="10270">
                  <c:v>0.76711987027566442</c:v>
                </c:pt>
                <c:pt idx="10271">
                  <c:v>0.76705750280653628</c:v>
                </c:pt>
                <c:pt idx="10272">
                  <c:v>0.76705750280653628</c:v>
                </c:pt>
                <c:pt idx="10273">
                  <c:v>0.76705750280653628</c:v>
                </c:pt>
                <c:pt idx="10274">
                  <c:v>0.76705750280653628</c:v>
                </c:pt>
                <c:pt idx="10275">
                  <c:v>0.76699513533740826</c:v>
                </c:pt>
                <c:pt idx="10276">
                  <c:v>0.76699513533740826</c:v>
                </c:pt>
                <c:pt idx="10277">
                  <c:v>0.76693276786827991</c:v>
                </c:pt>
                <c:pt idx="10278">
                  <c:v>0.76693276786827991</c:v>
                </c:pt>
                <c:pt idx="10279">
                  <c:v>0.76687040039915222</c:v>
                </c:pt>
                <c:pt idx="10280">
                  <c:v>0.76687040039915222</c:v>
                </c:pt>
                <c:pt idx="10281">
                  <c:v>0.76687040039915222</c:v>
                </c:pt>
                <c:pt idx="10282">
                  <c:v>0.76687040039915222</c:v>
                </c:pt>
                <c:pt idx="10283">
                  <c:v>0.76680803293002409</c:v>
                </c:pt>
                <c:pt idx="10284">
                  <c:v>0.76674566546089606</c:v>
                </c:pt>
                <c:pt idx="10285">
                  <c:v>0.7666832979917676</c:v>
                </c:pt>
                <c:pt idx="10286">
                  <c:v>0.76662093052263969</c:v>
                </c:pt>
                <c:pt idx="10287">
                  <c:v>0.76662093052263969</c:v>
                </c:pt>
                <c:pt idx="10288">
                  <c:v>0.76655856305351144</c:v>
                </c:pt>
                <c:pt idx="10289">
                  <c:v>0.76655856305351144</c:v>
                </c:pt>
                <c:pt idx="10290">
                  <c:v>0.76649619558438342</c:v>
                </c:pt>
                <c:pt idx="10291">
                  <c:v>0.76643382811525507</c:v>
                </c:pt>
                <c:pt idx="10292">
                  <c:v>0.76637146064612716</c:v>
                </c:pt>
                <c:pt idx="10293">
                  <c:v>0.76630909317699913</c:v>
                </c:pt>
                <c:pt idx="10294">
                  <c:v>0.76624672570787078</c:v>
                </c:pt>
                <c:pt idx="10295">
                  <c:v>0.76624672570787078</c:v>
                </c:pt>
                <c:pt idx="10296">
                  <c:v>0.76618435823874265</c:v>
                </c:pt>
                <c:pt idx="10297">
                  <c:v>0.76618435823874265</c:v>
                </c:pt>
                <c:pt idx="10298">
                  <c:v>0.76618435823874265</c:v>
                </c:pt>
                <c:pt idx="10299">
                  <c:v>0.76618435823874265</c:v>
                </c:pt>
                <c:pt idx="10300">
                  <c:v>0.76618435823874265</c:v>
                </c:pt>
                <c:pt idx="10301">
                  <c:v>0.76618435823874265</c:v>
                </c:pt>
                <c:pt idx="10302">
                  <c:v>0.76612199076961462</c:v>
                </c:pt>
                <c:pt idx="10303">
                  <c:v>0.76612199076961462</c:v>
                </c:pt>
                <c:pt idx="10304">
                  <c:v>0.76612199076961462</c:v>
                </c:pt>
                <c:pt idx="10305">
                  <c:v>0.76612199076961462</c:v>
                </c:pt>
                <c:pt idx="10306">
                  <c:v>0.76612199076961462</c:v>
                </c:pt>
                <c:pt idx="10307">
                  <c:v>0.76605962330048705</c:v>
                </c:pt>
                <c:pt idx="10308">
                  <c:v>0.76599725583135858</c:v>
                </c:pt>
                <c:pt idx="10309">
                  <c:v>0.76593488836223023</c:v>
                </c:pt>
                <c:pt idx="10310">
                  <c:v>0.76587252089310232</c:v>
                </c:pt>
                <c:pt idx="10311">
                  <c:v>0.76587252089310232</c:v>
                </c:pt>
                <c:pt idx="10312">
                  <c:v>0.76587252089310232</c:v>
                </c:pt>
                <c:pt idx="10313">
                  <c:v>0.76587252089310232</c:v>
                </c:pt>
                <c:pt idx="10314">
                  <c:v>0.76587252089310232</c:v>
                </c:pt>
                <c:pt idx="10315">
                  <c:v>0.76587252089310232</c:v>
                </c:pt>
                <c:pt idx="10316">
                  <c:v>0.76581015342397452</c:v>
                </c:pt>
                <c:pt idx="10317">
                  <c:v>0.76581015342397452</c:v>
                </c:pt>
                <c:pt idx="10318">
                  <c:v>0.76574778595484594</c:v>
                </c:pt>
                <c:pt idx="10319">
                  <c:v>0.76574778595484594</c:v>
                </c:pt>
                <c:pt idx="10320">
                  <c:v>0.76568541848571825</c:v>
                </c:pt>
                <c:pt idx="10321">
                  <c:v>0.76562305101659023</c:v>
                </c:pt>
                <c:pt idx="10322">
                  <c:v>0.76562305101659023</c:v>
                </c:pt>
                <c:pt idx="10323">
                  <c:v>0.76562305101659023</c:v>
                </c:pt>
                <c:pt idx="10324">
                  <c:v>0.76562305101659023</c:v>
                </c:pt>
                <c:pt idx="10325">
                  <c:v>0.76562305101659023</c:v>
                </c:pt>
                <c:pt idx="10326">
                  <c:v>0.76562305101659023</c:v>
                </c:pt>
                <c:pt idx="10327">
                  <c:v>0.76556068354746154</c:v>
                </c:pt>
                <c:pt idx="10328">
                  <c:v>0.76556068354746154</c:v>
                </c:pt>
                <c:pt idx="10329">
                  <c:v>0.76556068354746154</c:v>
                </c:pt>
                <c:pt idx="10330">
                  <c:v>0.76556068354746154</c:v>
                </c:pt>
                <c:pt idx="10331">
                  <c:v>0.76556068354746154</c:v>
                </c:pt>
                <c:pt idx="10332">
                  <c:v>0.76556068354746154</c:v>
                </c:pt>
                <c:pt idx="10333">
                  <c:v>0.76549831607833385</c:v>
                </c:pt>
                <c:pt idx="10334">
                  <c:v>0.76549831607833385</c:v>
                </c:pt>
                <c:pt idx="10335">
                  <c:v>0.76549831607833385</c:v>
                </c:pt>
                <c:pt idx="10336">
                  <c:v>0.76549831607833385</c:v>
                </c:pt>
                <c:pt idx="10337">
                  <c:v>0.76549831607833385</c:v>
                </c:pt>
                <c:pt idx="10338">
                  <c:v>0.76543594860920561</c:v>
                </c:pt>
                <c:pt idx="10339">
                  <c:v>0.76537358114007759</c:v>
                </c:pt>
                <c:pt idx="10340">
                  <c:v>0.76531121367094945</c:v>
                </c:pt>
                <c:pt idx="10341">
                  <c:v>0.76531121367094945</c:v>
                </c:pt>
                <c:pt idx="10342">
                  <c:v>0.76524884620182154</c:v>
                </c:pt>
                <c:pt idx="10343">
                  <c:v>0.76524884620182154</c:v>
                </c:pt>
                <c:pt idx="10344">
                  <c:v>0.76518647873269297</c:v>
                </c:pt>
                <c:pt idx="10345">
                  <c:v>0.76512411126356517</c:v>
                </c:pt>
                <c:pt idx="10346">
                  <c:v>0.76506174379443681</c:v>
                </c:pt>
                <c:pt idx="10347">
                  <c:v>0.76499937632530912</c:v>
                </c:pt>
                <c:pt idx="10348">
                  <c:v>0.76493700885618088</c:v>
                </c:pt>
                <c:pt idx="10349">
                  <c:v>0.76493700885618088</c:v>
                </c:pt>
                <c:pt idx="10350">
                  <c:v>0.76487464138705263</c:v>
                </c:pt>
                <c:pt idx="10351">
                  <c:v>0.76481227391792439</c:v>
                </c:pt>
                <c:pt idx="10352">
                  <c:v>0.76474990644879715</c:v>
                </c:pt>
                <c:pt idx="10353">
                  <c:v>0.76474990644879715</c:v>
                </c:pt>
                <c:pt idx="10354">
                  <c:v>0.76474990644879715</c:v>
                </c:pt>
                <c:pt idx="10355">
                  <c:v>0.76474990644879715</c:v>
                </c:pt>
                <c:pt idx="10356">
                  <c:v>0.76474990644879715</c:v>
                </c:pt>
                <c:pt idx="10357">
                  <c:v>0.76474990644879715</c:v>
                </c:pt>
                <c:pt idx="10358">
                  <c:v>0.76474990644879715</c:v>
                </c:pt>
                <c:pt idx="10359">
                  <c:v>0.76474990644879715</c:v>
                </c:pt>
                <c:pt idx="10360">
                  <c:v>0.76468753897966824</c:v>
                </c:pt>
                <c:pt idx="10361">
                  <c:v>0.76462517151054055</c:v>
                </c:pt>
                <c:pt idx="10362">
                  <c:v>0.76462517151054055</c:v>
                </c:pt>
                <c:pt idx="10363">
                  <c:v>0.76456280404141197</c:v>
                </c:pt>
                <c:pt idx="10364">
                  <c:v>0.76450043657228406</c:v>
                </c:pt>
                <c:pt idx="10365">
                  <c:v>0.76443806910315582</c:v>
                </c:pt>
                <c:pt idx="10366">
                  <c:v>0.7643757016340279</c:v>
                </c:pt>
                <c:pt idx="10367">
                  <c:v>0.76431333416489977</c:v>
                </c:pt>
                <c:pt idx="10368">
                  <c:v>0.76431333416489977</c:v>
                </c:pt>
                <c:pt idx="10369">
                  <c:v>0.76425096669577186</c:v>
                </c:pt>
                <c:pt idx="10370">
                  <c:v>0.76418859922664339</c:v>
                </c:pt>
                <c:pt idx="10371">
                  <c:v>0.76412623175751548</c:v>
                </c:pt>
                <c:pt idx="10372">
                  <c:v>0.76412623175751548</c:v>
                </c:pt>
                <c:pt idx="10373">
                  <c:v>0.76406386428838746</c:v>
                </c:pt>
                <c:pt idx="10374">
                  <c:v>0.76400149681925933</c:v>
                </c:pt>
                <c:pt idx="10375">
                  <c:v>0.7639391293501312</c:v>
                </c:pt>
                <c:pt idx="10376">
                  <c:v>0.7639391293501312</c:v>
                </c:pt>
                <c:pt idx="10377">
                  <c:v>0.76387676188100262</c:v>
                </c:pt>
                <c:pt idx="10378">
                  <c:v>0.76381439441187493</c:v>
                </c:pt>
                <c:pt idx="10379">
                  <c:v>0.76375202694274669</c:v>
                </c:pt>
                <c:pt idx="10380">
                  <c:v>0.76375202694274669</c:v>
                </c:pt>
                <c:pt idx="10381">
                  <c:v>0.76375202694274669</c:v>
                </c:pt>
                <c:pt idx="10382">
                  <c:v>0.76375202694274669</c:v>
                </c:pt>
                <c:pt idx="10383">
                  <c:v>0.76375202694274669</c:v>
                </c:pt>
                <c:pt idx="10384">
                  <c:v>0.76375202694274669</c:v>
                </c:pt>
                <c:pt idx="10385">
                  <c:v>0.763689659473619</c:v>
                </c:pt>
                <c:pt idx="10386">
                  <c:v>0.763689659473619</c:v>
                </c:pt>
                <c:pt idx="10387">
                  <c:v>0.76362729200449098</c:v>
                </c:pt>
                <c:pt idx="10388">
                  <c:v>0.76362729200449098</c:v>
                </c:pt>
                <c:pt idx="10389">
                  <c:v>0.7635649245353624</c:v>
                </c:pt>
                <c:pt idx="10390">
                  <c:v>0.76350255706623427</c:v>
                </c:pt>
                <c:pt idx="10391">
                  <c:v>0.76350255706623427</c:v>
                </c:pt>
                <c:pt idx="10392">
                  <c:v>0.76350255706623427</c:v>
                </c:pt>
                <c:pt idx="10393">
                  <c:v>0.76350255706623427</c:v>
                </c:pt>
                <c:pt idx="10394">
                  <c:v>0.76350255706623427</c:v>
                </c:pt>
                <c:pt idx="10395">
                  <c:v>0.76344018959710613</c:v>
                </c:pt>
                <c:pt idx="10396">
                  <c:v>0.76337782212797833</c:v>
                </c:pt>
                <c:pt idx="10397">
                  <c:v>0.76331545465885042</c:v>
                </c:pt>
                <c:pt idx="10398">
                  <c:v>0.76325308718972185</c:v>
                </c:pt>
                <c:pt idx="10399">
                  <c:v>0.76319071972059394</c:v>
                </c:pt>
                <c:pt idx="10400">
                  <c:v>0.76312835225146591</c:v>
                </c:pt>
                <c:pt idx="10401">
                  <c:v>0.76312835225146591</c:v>
                </c:pt>
                <c:pt idx="10402">
                  <c:v>0.76312835225146591</c:v>
                </c:pt>
                <c:pt idx="10403">
                  <c:v>0.76306598478233756</c:v>
                </c:pt>
                <c:pt idx="10404">
                  <c:v>0.76300361731320976</c:v>
                </c:pt>
                <c:pt idx="10405">
                  <c:v>0.76294124984408174</c:v>
                </c:pt>
                <c:pt idx="10406">
                  <c:v>0.76287888237495372</c:v>
                </c:pt>
                <c:pt idx="10407">
                  <c:v>0.76287888237495372</c:v>
                </c:pt>
                <c:pt idx="10408">
                  <c:v>0.76281651490582514</c:v>
                </c:pt>
                <c:pt idx="10409">
                  <c:v>0.76281651490582514</c:v>
                </c:pt>
                <c:pt idx="10410">
                  <c:v>0.76275414743669723</c:v>
                </c:pt>
                <c:pt idx="10411">
                  <c:v>0.76275414743669723</c:v>
                </c:pt>
                <c:pt idx="10412">
                  <c:v>0.76275414743669723</c:v>
                </c:pt>
                <c:pt idx="10413">
                  <c:v>0.76269177996756921</c:v>
                </c:pt>
                <c:pt idx="10414">
                  <c:v>0.76262941249844163</c:v>
                </c:pt>
                <c:pt idx="10415">
                  <c:v>0.76262941249844163</c:v>
                </c:pt>
                <c:pt idx="10416">
                  <c:v>0.76262941249844163</c:v>
                </c:pt>
                <c:pt idx="10417">
                  <c:v>0.7625670450293125</c:v>
                </c:pt>
                <c:pt idx="10418">
                  <c:v>0.76250467756018514</c:v>
                </c:pt>
                <c:pt idx="10419">
                  <c:v>0.76244231009105645</c:v>
                </c:pt>
                <c:pt idx="10420">
                  <c:v>0.76244231009105645</c:v>
                </c:pt>
                <c:pt idx="10421">
                  <c:v>0.76244231009105645</c:v>
                </c:pt>
                <c:pt idx="10422">
                  <c:v>0.76237994262192865</c:v>
                </c:pt>
                <c:pt idx="10423">
                  <c:v>0.7623175751528003</c:v>
                </c:pt>
                <c:pt idx="10424">
                  <c:v>0.76225520768367283</c:v>
                </c:pt>
                <c:pt idx="10425">
                  <c:v>0.76225520768367283</c:v>
                </c:pt>
                <c:pt idx="10426">
                  <c:v>0.76219284021454436</c:v>
                </c:pt>
                <c:pt idx="10427">
                  <c:v>0.76213047274541623</c:v>
                </c:pt>
                <c:pt idx="10428">
                  <c:v>0.76213047274541623</c:v>
                </c:pt>
                <c:pt idx="10429">
                  <c:v>0.76206810527628788</c:v>
                </c:pt>
                <c:pt idx="10430">
                  <c:v>0.76200573780715974</c:v>
                </c:pt>
                <c:pt idx="10431">
                  <c:v>0.76194337033803194</c:v>
                </c:pt>
                <c:pt idx="10432">
                  <c:v>0.76194337033803194</c:v>
                </c:pt>
                <c:pt idx="10433">
                  <c:v>0.76188100286890392</c:v>
                </c:pt>
                <c:pt idx="10434">
                  <c:v>0.76188100286890392</c:v>
                </c:pt>
                <c:pt idx="10435">
                  <c:v>0.76188100286890392</c:v>
                </c:pt>
                <c:pt idx="10436">
                  <c:v>0.76181863539977601</c:v>
                </c:pt>
                <c:pt idx="10437">
                  <c:v>0.76175626793064732</c:v>
                </c:pt>
                <c:pt idx="10438">
                  <c:v>0.76175626793064732</c:v>
                </c:pt>
                <c:pt idx="10439">
                  <c:v>0.76169390046151975</c:v>
                </c:pt>
                <c:pt idx="10440">
                  <c:v>0.76163153299239161</c:v>
                </c:pt>
                <c:pt idx="10441">
                  <c:v>0.76156916552326281</c:v>
                </c:pt>
                <c:pt idx="10442">
                  <c:v>0.76150679805413501</c:v>
                </c:pt>
                <c:pt idx="10443">
                  <c:v>0.76150679805413501</c:v>
                </c:pt>
                <c:pt idx="10444">
                  <c:v>0.76150679805413501</c:v>
                </c:pt>
                <c:pt idx="10445">
                  <c:v>0.76150679805413501</c:v>
                </c:pt>
                <c:pt idx="10446">
                  <c:v>0.76144443058500733</c:v>
                </c:pt>
                <c:pt idx="10447">
                  <c:v>0.76138206311587875</c:v>
                </c:pt>
                <c:pt idx="10448">
                  <c:v>0.76131969564675062</c:v>
                </c:pt>
                <c:pt idx="10449">
                  <c:v>0.76125732817762248</c:v>
                </c:pt>
                <c:pt idx="10450">
                  <c:v>0.76125732817762248</c:v>
                </c:pt>
                <c:pt idx="10451">
                  <c:v>0.76119496070849479</c:v>
                </c:pt>
                <c:pt idx="10452">
                  <c:v>0.76113259323936633</c:v>
                </c:pt>
                <c:pt idx="10453">
                  <c:v>0.7610702257702382</c:v>
                </c:pt>
                <c:pt idx="10454">
                  <c:v>0.76100785830111062</c:v>
                </c:pt>
                <c:pt idx="10455">
                  <c:v>0.76094549083198226</c:v>
                </c:pt>
                <c:pt idx="10456">
                  <c:v>0.76088312336285391</c:v>
                </c:pt>
                <c:pt idx="10457">
                  <c:v>0.76082075589372611</c:v>
                </c:pt>
                <c:pt idx="10458">
                  <c:v>0.76082075589372611</c:v>
                </c:pt>
                <c:pt idx="10459">
                  <c:v>0.76075838842459809</c:v>
                </c:pt>
                <c:pt idx="10460">
                  <c:v>0.76069602095546962</c:v>
                </c:pt>
                <c:pt idx="10461">
                  <c:v>0.76063365348634182</c:v>
                </c:pt>
                <c:pt idx="10462">
                  <c:v>0.76057128601721335</c:v>
                </c:pt>
                <c:pt idx="10463">
                  <c:v>0.76057128601721335</c:v>
                </c:pt>
                <c:pt idx="10464">
                  <c:v>0.76050891854808589</c:v>
                </c:pt>
                <c:pt idx="10465">
                  <c:v>0.76050891854808589</c:v>
                </c:pt>
                <c:pt idx="10466">
                  <c:v>0.7604465510789572</c:v>
                </c:pt>
                <c:pt idx="10467">
                  <c:v>0.76038418360982929</c:v>
                </c:pt>
                <c:pt idx="10468">
                  <c:v>0.76038418360982929</c:v>
                </c:pt>
                <c:pt idx="10469">
                  <c:v>0.76038418360982929</c:v>
                </c:pt>
                <c:pt idx="10470">
                  <c:v>0.7603218161407016</c:v>
                </c:pt>
                <c:pt idx="10471">
                  <c:v>0.7603218161407016</c:v>
                </c:pt>
                <c:pt idx="10472">
                  <c:v>0.76025944867157336</c:v>
                </c:pt>
                <c:pt idx="10473">
                  <c:v>0.76025944867157336</c:v>
                </c:pt>
                <c:pt idx="10474">
                  <c:v>0.76019708120244478</c:v>
                </c:pt>
                <c:pt idx="10475">
                  <c:v>0.76013471373331698</c:v>
                </c:pt>
                <c:pt idx="10476">
                  <c:v>0.76013471373331698</c:v>
                </c:pt>
                <c:pt idx="10477">
                  <c:v>0.76013471373331698</c:v>
                </c:pt>
                <c:pt idx="10478">
                  <c:v>0.76007234626418885</c:v>
                </c:pt>
                <c:pt idx="10479">
                  <c:v>0.76007234626418885</c:v>
                </c:pt>
                <c:pt idx="10480">
                  <c:v>0.7600099787950606</c:v>
                </c:pt>
                <c:pt idx="10481">
                  <c:v>0.7600099787950606</c:v>
                </c:pt>
                <c:pt idx="10482">
                  <c:v>0.7600099787950606</c:v>
                </c:pt>
                <c:pt idx="10483">
                  <c:v>0.7599476113259328</c:v>
                </c:pt>
                <c:pt idx="10484">
                  <c:v>0.7599476113259328</c:v>
                </c:pt>
                <c:pt idx="10485">
                  <c:v>0.75988524385680445</c:v>
                </c:pt>
                <c:pt idx="10486">
                  <c:v>0.75982287638767665</c:v>
                </c:pt>
                <c:pt idx="10487">
                  <c:v>0.75982287638767665</c:v>
                </c:pt>
                <c:pt idx="10488">
                  <c:v>0.75976050891854829</c:v>
                </c:pt>
                <c:pt idx="10489">
                  <c:v>0.75976050891854829</c:v>
                </c:pt>
                <c:pt idx="10490">
                  <c:v>0.75969814144942016</c:v>
                </c:pt>
                <c:pt idx="10491">
                  <c:v>0.75969814144942016</c:v>
                </c:pt>
                <c:pt idx="10492">
                  <c:v>0.75969814144942016</c:v>
                </c:pt>
                <c:pt idx="10493">
                  <c:v>0.75963577398029214</c:v>
                </c:pt>
                <c:pt idx="10494">
                  <c:v>0.75957340651116401</c:v>
                </c:pt>
                <c:pt idx="10495">
                  <c:v>0.75951103904203554</c:v>
                </c:pt>
                <c:pt idx="10496">
                  <c:v>0.75944867157290763</c:v>
                </c:pt>
                <c:pt idx="10497">
                  <c:v>0.75944867157290763</c:v>
                </c:pt>
                <c:pt idx="10498">
                  <c:v>0.75944867157290763</c:v>
                </c:pt>
                <c:pt idx="10499">
                  <c:v>0.75944867157290763</c:v>
                </c:pt>
                <c:pt idx="10500">
                  <c:v>0.75944867157290763</c:v>
                </c:pt>
                <c:pt idx="10501">
                  <c:v>0.75938630410377961</c:v>
                </c:pt>
                <c:pt idx="10502">
                  <c:v>0.75938630410377961</c:v>
                </c:pt>
                <c:pt idx="10503">
                  <c:v>0.75932393663465181</c:v>
                </c:pt>
                <c:pt idx="10504">
                  <c:v>0.75926156916552323</c:v>
                </c:pt>
                <c:pt idx="10505">
                  <c:v>0.75926156916552323</c:v>
                </c:pt>
                <c:pt idx="10506">
                  <c:v>0.75919920169639554</c:v>
                </c:pt>
                <c:pt idx="10507">
                  <c:v>0.75919920169639554</c:v>
                </c:pt>
                <c:pt idx="10508">
                  <c:v>0.75919920169639554</c:v>
                </c:pt>
                <c:pt idx="10509">
                  <c:v>0.75919920169639554</c:v>
                </c:pt>
                <c:pt idx="10510">
                  <c:v>0.75913683422726708</c:v>
                </c:pt>
                <c:pt idx="10511">
                  <c:v>0.75907446675813917</c:v>
                </c:pt>
                <c:pt idx="10512">
                  <c:v>0.75901209928901081</c:v>
                </c:pt>
                <c:pt idx="10513">
                  <c:v>0.75901209928901081</c:v>
                </c:pt>
                <c:pt idx="10514">
                  <c:v>0.75901209928901081</c:v>
                </c:pt>
                <c:pt idx="10515">
                  <c:v>0.75894973181988323</c:v>
                </c:pt>
                <c:pt idx="10516">
                  <c:v>0.75888736435075466</c:v>
                </c:pt>
                <c:pt idx="10517">
                  <c:v>0.75888736435075466</c:v>
                </c:pt>
                <c:pt idx="10518">
                  <c:v>0.75882499688162663</c:v>
                </c:pt>
                <c:pt idx="10519">
                  <c:v>0.75876262941249861</c:v>
                </c:pt>
                <c:pt idx="10520">
                  <c:v>0.75876262941249861</c:v>
                </c:pt>
                <c:pt idx="10521">
                  <c:v>0.75876262941249861</c:v>
                </c:pt>
                <c:pt idx="10522">
                  <c:v>0.75876262941249861</c:v>
                </c:pt>
                <c:pt idx="10523">
                  <c:v>0.75870026194337081</c:v>
                </c:pt>
                <c:pt idx="10524">
                  <c:v>0.75870026194337081</c:v>
                </c:pt>
                <c:pt idx="10525">
                  <c:v>0.75863789447424246</c:v>
                </c:pt>
                <c:pt idx="10526">
                  <c:v>0.75863789447424246</c:v>
                </c:pt>
                <c:pt idx="10527">
                  <c:v>0.75857552700511433</c:v>
                </c:pt>
                <c:pt idx="10528">
                  <c:v>0.75851315953598597</c:v>
                </c:pt>
                <c:pt idx="10529">
                  <c:v>0.75851315953598597</c:v>
                </c:pt>
                <c:pt idx="10530">
                  <c:v>0.75845079206685795</c:v>
                </c:pt>
                <c:pt idx="10531">
                  <c:v>0.75845079206685795</c:v>
                </c:pt>
                <c:pt idx="10532">
                  <c:v>0.75838842459772982</c:v>
                </c:pt>
                <c:pt idx="10533">
                  <c:v>0.7583260571286019</c:v>
                </c:pt>
                <c:pt idx="10534">
                  <c:v>0.7583260571286019</c:v>
                </c:pt>
                <c:pt idx="10535">
                  <c:v>0.7583260571286019</c:v>
                </c:pt>
                <c:pt idx="10536">
                  <c:v>0.7583260571286019</c:v>
                </c:pt>
                <c:pt idx="10537">
                  <c:v>0.75826368965947388</c:v>
                </c:pt>
                <c:pt idx="10538">
                  <c:v>0.75826368965947388</c:v>
                </c:pt>
                <c:pt idx="10539">
                  <c:v>0.75820132219034564</c:v>
                </c:pt>
                <c:pt idx="10540">
                  <c:v>0.75820132219034564</c:v>
                </c:pt>
                <c:pt idx="10541">
                  <c:v>0.7581389547212174</c:v>
                </c:pt>
                <c:pt idx="10542">
                  <c:v>0.7581389547212174</c:v>
                </c:pt>
                <c:pt idx="10543">
                  <c:v>0.7581389547212174</c:v>
                </c:pt>
                <c:pt idx="10544">
                  <c:v>0.7581389547212174</c:v>
                </c:pt>
                <c:pt idx="10545">
                  <c:v>0.7580765872520896</c:v>
                </c:pt>
                <c:pt idx="10546">
                  <c:v>0.75801421978296102</c:v>
                </c:pt>
                <c:pt idx="10547">
                  <c:v>0.75801421978296102</c:v>
                </c:pt>
                <c:pt idx="10548">
                  <c:v>0.75801421978296102</c:v>
                </c:pt>
                <c:pt idx="10549">
                  <c:v>0.75795185231383377</c:v>
                </c:pt>
                <c:pt idx="10550">
                  <c:v>0.75795185231383377</c:v>
                </c:pt>
                <c:pt idx="10551">
                  <c:v>0.75795185231383377</c:v>
                </c:pt>
                <c:pt idx="10552">
                  <c:v>0.7578894848447052</c:v>
                </c:pt>
                <c:pt idx="10553">
                  <c:v>0.7578271173755774</c:v>
                </c:pt>
                <c:pt idx="10554">
                  <c:v>0.7577647499064486</c:v>
                </c:pt>
                <c:pt idx="10555">
                  <c:v>0.7577647499064486</c:v>
                </c:pt>
                <c:pt idx="10556">
                  <c:v>0.7577647499064486</c:v>
                </c:pt>
                <c:pt idx="10557">
                  <c:v>0.7577647499064486</c:v>
                </c:pt>
                <c:pt idx="10558">
                  <c:v>0.7577647499064486</c:v>
                </c:pt>
                <c:pt idx="10559">
                  <c:v>0.7577647499064486</c:v>
                </c:pt>
                <c:pt idx="10560">
                  <c:v>0.7577647499064486</c:v>
                </c:pt>
                <c:pt idx="10561">
                  <c:v>0.75770238243732069</c:v>
                </c:pt>
                <c:pt idx="10562">
                  <c:v>0.75764001496819322</c:v>
                </c:pt>
                <c:pt idx="10563">
                  <c:v>0.75764001496819322</c:v>
                </c:pt>
                <c:pt idx="10564">
                  <c:v>0.75764001496819322</c:v>
                </c:pt>
                <c:pt idx="10565">
                  <c:v>0.75757764749906464</c:v>
                </c:pt>
                <c:pt idx="10566">
                  <c:v>0.75757764749906464</c:v>
                </c:pt>
                <c:pt idx="10567">
                  <c:v>0.7575152800299364</c:v>
                </c:pt>
                <c:pt idx="10568">
                  <c:v>0.75745291256080871</c:v>
                </c:pt>
                <c:pt idx="10569">
                  <c:v>0.75745291256080871</c:v>
                </c:pt>
                <c:pt idx="10570">
                  <c:v>0.75745291256080871</c:v>
                </c:pt>
                <c:pt idx="10571">
                  <c:v>0.75745291256080871</c:v>
                </c:pt>
                <c:pt idx="10572">
                  <c:v>0.75745291256080871</c:v>
                </c:pt>
                <c:pt idx="10573">
                  <c:v>0.75739054509168025</c:v>
                </c:pt>
                <c:pt idx="10574">
                  <c:v>0.75739054509168025</c:v>
                </c:pt>
                <c:pt idx="10575">
                  <c:v>0.75732817762255233</c:v>
                </c:pt>
                <c:pt idx="10576">
                  <c:v>0.75732817762255233</c:v>
                </c:pt>
                <c:pt idx="10577">
                  <c:v>0.75732817762255233</c:v>
                </c:pt>
                <c:pt idx="10578">
                  <c:v>0.75732817762255233</c:v>
                </c:pt>
                <c:pt idx="10579">
                  <c:v>0.75726581015342442</c:v>
                </c:pt>
                <c:pt idx="10580">
                  <c:v>0.75720344268429618</c:v>
                </c:pt>
                <c:pt idx="10581">
                  <c:v>0.75714107521516794</c:v>
                </c:pt>
                <c:pt idx="10582">
                  <c:v>0.75707870774603969</c:v>
                </c:pt>
                <c:pt idx="10583">
                  <c:v>0.75707870774603969</c:v>
                </c:pt>
                <c:pt idx="10584">
                  <c:v>0.75701634027691156</c:v>
                </c:pt>
                <c:pt idx="10585">
                  <c:v>0.75695397280778365</c:v>
                </c:pt>
                <c:pt idx="10586">
                  <c:v>0.75695397280778365</c:v>
                </c:pt>
                <c:pt idx="10587">
                  <c:v>0.75689160533865574</c:v>
                </c:pt>
                <c:pt idx="10588">
                  <c:v>0.75689160533865574</c:v>
                </c:pt>
                <c:pt idx="10589">
                  <c:v>0.75689160533865574</c:v>
                </c:pt>
                <c:pt idx="10590">
                  <c:v>0.75682923786952783</c:v>
                </c:pt>
                <c:pt idx="10591">
                  <c:v>0.75682923786952783</c:v>
                </c:pt>
                <c:pt idx="10592">
                  <c:v>0.75676687040039936</c:v>
                </c:pt>
                <c:pt idx="10593">
                  <c:v>0.75676687040039936</c:v>
                </c:pt>
                <c:pt idx="10594">
                  <c:v>0.75676687040039936</c:v>
                </c:pt>
                <c:pt idx="10595">
                  <c:v>0.75676687040039936</c:v>
                </c:pt>
                <c:pt idx="10596">
                  <c:v>0.75670450293127134</c:v>
                </c:pt>
                <c:pt idx="10597">
                  <c:v>0.75670450293127134</c:v>
                </c:pt>
                <c:pt idx="10598">
                  <c:v>0.75664213546214321</c:v>
                </c:pt>
                <c:pt idx="10599">
                  <c:v>0.75664213546214321</c:v>
                </c:pt>
                <c:pt idx="10600">
                  <c:v>0.75657976799301485</c:v>
                </c:pt>
                <c:pt idx="10601">
                  <c:v>0.75657976799301485</c:v>
                </c:pt>
                <c:pt idx="10602">
                  <c:v>0.75651740052388694</c:v>
                </c:pt>
                <c:pt idx="10603">
                  <c:v>0.75651740052388694</c:v>
                </c:pt>
                <c:pt idx="10604">
                  <c:v>0.75651740052388694</c:v>
                </c:pt>
                <c:pt idx="10605">
                  <c:v>0.75645503305475892</c:v>
                </c:pt>
                <c:pt idx="10606">
                  <c:v>0.75639266558563067</c:v>
                </c:pt>
                <c:pt idx="10607">
                  <c:v>0.75633029811650265</c:v>
                </c:pt>
                <c:pt idx="10608">
                  <c:v>0.75626793064737452</c:v>
                </c:pt>
                <c:pt idx="10609">
                  <c:v>0.75626793064737452</c:v>
                </c:pt>
                <c:pt idx="10610">
                  <c:v>0.7562055631782465</c:v>
                </c:pt>
                <c:pt idx="10611">
                  <c:v>0.75614319570911814</c:v>
                </c:pt>
                <c:pt idx="10612">
                  <c:v>0.75614319570911814</c:v>
                </c:pt>
                <c:pt idx="10613">
                  <c:v>0.75608082823999023</c:v>
                </c:pt>
                <c:pt idx="10614">
                  <c:v>0.75601846077086188</c:v>
                </c:pt>
                <c:pt idx="10615">
                  <c:v>0.75601846077086188</c:v>
                </c:pt>
                <c:pt idx="10616">
                  <c:v>0.75601846077086188</c:v>
                </c:pt>
                <c:pt idx="10617">
                  <c:v>0.75601846077086188</c:v>
                </c:pt>
                <c:pt idx="10618">
                  <c:v>0.75601846077086188</c:v>
                </c:pt>
                <c:pt idx="10619">
                  <c:v>0.75595609330173408</c:v>
                </c:pt>
                <c:pt idx="10620">
                  <c:v>0.7558937258326055</c:v>
                </c:pt>
                <c:pt idx="10621">
                  <c:v>0.7558937258326055</c:v>
                </c:pt>
                <c:pt idx="10622">
                  <c:v>0.75583135836347815</c:v>
                </c:pt>
                <c:pt idx="10623">
                  <c:v>0.75576899089434968</c:v>
                </c:pt>
                <c:pt idx="10624">
                  <c:v>0.75570662342522166</c:v>
                </c:pt>
                <c:pt idx="10625">
                  <c:v>0.75564425595609375</c:v>
                </c:pt>
                <c:pt idx="10626">
                  <c:v>0.75564425595609375</c:v>
                </c:pt>
                <c:pt idx="10627">
                  <c:v>0.75558188848696517</c:v>
                </c:pt>
                <c:pt idx="10628">
                  <c:v>0.75558188848696517</c:v>
                </c:pt>
                <c:pt idx="10629">
                  <c:v>0.75551952101783693</c:v>
                </c:pt>
                <c:pt idx="10630">
                  <c:v>0.75545715354870924</c:v>
                </c:pt>
                <c:pt idx="10631">
                  <c:v>0.75545715354870924</c:v>
                </c:pt>
                <c:pt idx="10632">
                  <c:v>0.75539478607958133</c:v>
                </c:pt>
                <c:pt idx="10633">
                  <c:v>0.75539478607958133</c:v>
                </c:pt>
                <c:pt idx="10634">
                  <c:v>0.75539478607958133</c:v>
                </c:pt>
                <c:pt idx="10635">
                  <c:v>0.75533241861045275</c:v>
                </c:pt>
                <c:pt idx="10636">
                  <c:v>0.75533241861045275</c:v>
                </c:pt>
                <c:pt idx="10637">
                  <c:v>0.75533241861045275</c:v>
                </c:pt>
                <c:pt idx="10638">
                  <c:v>0.75533241861045275</c:v>
                </c:pt>
                <c:pt idx="10639">
                  <c:v>0.75527005114132462</c:v>
                </c:pt>
                <c:pt idx="10640">
                  <c:v>0.75520768367219693</c:v>
                </c:pt>
                <c:pt idx="10641">
                  <c:v>0.75520768367219693</c:v>
                </c:pt>
                <c:pt idx="10642">
                  <c:v>0.75514531620306902</c:v>
                </c:pt>
                <c:pt idx="10643">
                  <c:v>0.75514531620306902</c:v>
                </c:pt>
                <c:pt idx="10644">
                  <c:v>0.75514531620306902</c:v>
                </c:pt>
                <c:pt idx="10645">
                  <c:v>0.75508294873394011</c:v>
                </c:pt>
                <c:pt idx="10646">
                  <c:v>0.75508294873394011</c:v>
                </c:pt>
                <c:pt idx="10647">
                  <c:v>0.75502058126481253</c:v>
                </c:pt>
                <c:pt idx="10648">
                  <c:v>0.75495821379568462</c:v>
                </c:pt>
                <c:pt idx="10649">
                  <c:v>0.75495821379568462</c:v>
                </c:pt>
                <c:pt idx="10650">
                  <c:v>0.75495821379568462</c:v>
                </c:pt>
                <c:pt idx="10651">
                  <c:v>0.75495821379568462</c:v>
                </c:pt>
                <c:pt idx="10652">
                  <c:v>0.75495821379568462</c:v>
                </c:pt>
                <c:pt idx="10653">
                  <c:v>0.7548958463265566</c:v>
                </c:pt>
                <c:pt idx="10654">
                  <c:v>0.75483347885742802</c:v>
                </c:pt>
                <c:pt idx="10655">
                  <c:v>0.75483347885742802</c:v>
                </c:pt>
                <c:pt idx="10656">
                  <c:v>0.75477111138830033</c:v>
                </c:pt>
                <c:pt idx="10657">
                  <c:v>0.75477111138830033</c:v>
                </c:pt>
                <c:pt idx="10658">
                  <c:v>0.75477111138830033</c:v>
                </c:pt>
                <c:pt idx="10659">
                  <c:v>0.75477111138830033</c:v>
                </c:pt>
                <c:pt idx="10660">
                  <c:v>0.75477111138830033</c:v>
                </c:pt>
                <c:pt idx="10661">
                  <c:v>0.75470874391917209</c:v>
                </c:pt>
                <c:pt idx="10662">
                  <c:v>0.75470874391917209</c:v>
                </c:pt>
                <c:pt idx="10663">
                  <c:v>0.75470874391917209</c:v>
                </c:pt>
                <c:pt idx="10664">
                  <c:v>0.75464637645004384</c:v>
                </c:pt>
                <c:pt idx="10665">
                  <c:v>0.75458400898091549</c:v>
                </c:pt>
                <c:pt idx="10666">
                  <c:v>0.75458400898091549</c:v>
                </c:pt>
                <c:pt idx="10667">
                  <c:v>0.75458400898091549</c:v>
                </c:pt>
                <c:pt idx="10668">
                  <c:v>0.75458400898091549</c:v>
                </c:pt>
                <c:pt idx="10669">
                  <c:v>0.75458400898091549</c:v>
                </c:pt>
                <c:pt idx="10670">
                  <c:v>0.7545216415117878</c:v>
                </c:pt>
                <c:pt idx="10671">
                  <c:v>0.75445927404265933</c:v>
                </c:pt>
                <c:pt idx="10672">
                  <c:v>0.75445927404265933</c:v>
                </c:pt>
                <c:pt idx="10673">
                  <c:v>0.75439690657353164</c:v>
                </c:pt>
                <c:pt idx="10674">
                  <c:v>0.7543345391044034</c:v>
                </c:pt>
                <c:pt idx="10675">
                  <c:v>0.7543345391044034</c:v>
                </c:pt>
                <c:pt idx="10676">
                  <c:v>0.7543345391044034</c:v>
                </c:pt>
                <c:pt idx="10677">
                  <c:v>0.7543345391044034</c:v>
                </c:pt>
                <c:pt idx="10678">
                  <c:v>0.7543345391044034</c:v>
                </c:pt>
                <c:pt idx="10679">
                  <c:v>0.7543345391044034</c:v>
                </c:pt>
                <c:pt idx="10680">
                  <c:v>0.7543345391044034</c:v>
                </c:pt>
                <c:pt idx="10681">
                  <c:v>0.7543345391044034</c:v>
                </c:pt>
                <c:pt idx="10682">
                  <c:v>0.75427217163527505</c:v>
                </c:pt>
                <c:pt idx="10683">
                  <c:v>0.75427217163527505</c:v>
                </c:pt>
                <c:pt idx="10684">
                  <c:v>0.75427217163527505</c:v>
                </c:pt>
                <c:pt idx="10685">
                  <c:v>0.75420980416614714</c:v>
                </c:pt>
                <c:pt idx="10686">
                  <c:v>0.75420980416614714</c:v>
                </c:pt>
                <c:pt idx="10687">
                  <c:v>0.75420980416614714</c:v>
                </c:pt>
                <c:pt idx="10688">
                  <c:v>0.75420980416614714</c:v>
                </c:pt>
                <c:pt idx="10689">
                  <c:v>0.75420980416614714</c:v>
                </c:pt>
                <c:pt idx="10690">
                  <c:v>0.75420980416614714</c:v>
                </c:pt>
                <c:pt idx="10691">
                  <c:v>0.75420980416614714</c:v>
                </c:pt>
                <c:pt idx="10692">
                  <c:v>0.75420980416614714</c:v>
                </c:pt>
                <c:pt idx="10693">
                  <c:v>0.75414743669701934</c:v>
                </c:pt>
                <c:pt idx="10694">
                  <c:v>0.75408506922789098</c:v>
                </c:pt>
                <c:pt idx="10695">
                  <c:v>0.75408506922789098</c:v>
                </c:pt>
                <c:pt idx="10696">
                  <c:v>0.75402270175876251</c:v>
                </c:pt>
                <c:pt idx="10697">
                  <c:v>0.7539603342896346</c:v>
                </c:pt>
                <c:pt idx="10698">
                  <c:v>0.7538979668205068</c:v>
                </c:pt>
                <c:pt idx="10699">
                  <c:v>0.75383559935137856</c:v>
                </c:pt>
                <c:pt idx="10700">
                  <c:v>0.75383559935137856</c:v>
                </c:pt>
                <c:pt idx="10701">
                  <c:v>0.75377323188225021</c:v>
                </c:pt>
                <c:pt idx="10702">
                  <c:v>0.75371086441312252</c:v>
                </c:pt>
                <c:pt idx="10703">
                  <c:v>0.75364849694399461</c:v>
                </c:pt>
                <c:pt idx="10704">
                  <c:v>0.7535861294748657</c:v>
                </c:pt>
                <c:pt idx="10705">
                  <c:v>0.75352376200573778</c:v>
                </c:pt>
                <c:pt idx="10706">
                  <c:v>0.75352376200573778</c:v>
                </c:pt>
                <c:pt idx="10707">
                  <c:v>0.75352376200573778</c:v>
                </c:pt>
                <c:pt idx="10708">
                  <c:v>0.75352376200573778</c:v>
                </c:pt>
                <c:pt idx="10709">
                  <c:v>0.75352376200573778</c:v>
                </c:pt>
                <c:pt idx="10710">
                  <c:v>0.75352376200573778</c:v>
                </c:pt>
                <c:pt idx="10711">
                  <c:v>0.75346139453660976</c:v>
                </c:pt>
                <c:pt idx="10712">
                  <c:v>0.75339902706748185</c:v>
                </c:pt>
                <c:pt idx="10713">
                  <c:v>0.75333665959835361</c:v>
                </c:pt>
                <c:pt idx="10714">
                  <c:v>0.75327429212922581</c:v>
                </c:pt>
                <c:pt idx="10715">
                  <c:v>0.75321192466009745</c:v>
                </c:pt>
                <c:pt idx="10716">
                  <c:v>0.75314955719096943</c:v>
                </c:pt>
                <c:pt idx="10717">
                  <c:v>0.75308718972184086</c:v>
                </c:pt>
                <c:pt idx="10718">
                  <c:v>0.75308718972184086</c:v>
                </c:pt>
                <c:pt idx="10719">
                  <c:v>0.75302482225271328</c:v>
                </c:pt>
                <c:pt idx="10720">
                  <c:v>0.75302482225271328</c:v>
                </c:pt>
                <c:pt idx="10721">
                  <c:v>0.75302482225271328</c:v>
                </c:pt>
                <c:pt idx="10722">
                  <c:v>0.75302482225271328</c:v>
                </c:pt>
                <c:pt idx="10723">
                  <c:v>0.75302482225271328</c:v>
                </c:pt>
                <c:pt idx="10724">
                  <c:v>0.75302482225271328</c:v>
                </c:pt>
                <c:pt idx="10725">
                  <c:v>0.75302482225271328</c:v>
                </c:pt>
                <c:pt idx="10726">
                  <c:v>0.75302482225271328</c:v>
                </c:pt>
                <c:pt idx="10727">
                  <c:v>0.75302482225271328</c:v>
                </c:pt>
                <c:pt idx="10728">
                  <c:v>0.75302482225271328</c:v>
                </c:pt>
                <c:pt idx="10729">
                  <c:v>0.75296245478358514</c:v>
                </c:pt>
                <c:pt idx="10730">
                  <c:v>0.75296245478358514</c:v>
                </c:pt>
                <c:pt idx="10731">
                  <c:v>0.75296245478358514</c:v>
                </c:pt>
                <c:pt idx="10732">
                  <c:v>0.75296245478358514</c:v>
                </c:pt>
                <c:pt idx="10733">
                  <c:v>0.75296245478358514</c:v>
                </c:pt>
                <c:pt idx="10734">
                  <c:v>0.75290008731445701</c:v>
                </c:pt>
                <c:pt idx="10735">
                  <c:v>0.75290008731445701</c:v>
                </c:pt>
                <c:pt idx="10736">
                  <c:v>0.75290008731445701</c:v>
                </c:pt>
                <c:pt idx="10737">
                  <c:v>0.75283771984532866</c:v>
                </c:pt>
                <c:pt idx="10738">
                  <c:v>0.75277535237620086</c:v>
                </c:pt>
                <c:pt idx="10739">
                  <c:v>0.7527129849070725</c:v>
                </c:pt>
                <c:pt idx="10740">
                  <c:v>0.75265061743794481</c:v>
                </c:pt>
                <c:pt idx="10741">
                  <c:v>0.75265061743794481</c:v>
                </c:pt>
                <c:pt idx="10742">
                  <c:v>0.75265061743794481</c:v>
                </c:pt>
                <c:pt idx="10743">
                  <c:v>0.75258824996881624</c:v>
                </c:pt>
                <c:pt idx="10744">
                  <c:v>0.75252588249968855</c:v>
                </c:pt>
                <c:pt idx="10745">
                  <c:v>0.75252588249968855</c:v>
                </c:pt>
                <c:pt idx="10746">
                  <c:v>0.75252588249968855</c:v>
                </c:pt>
                <c:pt idx="10747">
                  <c:v>0.75246351503056008</c:v>
                </c:pt>
                <c:pt idx="10748">
                  <c:v>0.75246351503056008</c:v>
                </c:pt>
                <c:pt idx="10749">
                  <c:v>0.75240114756143195</c:v>
                </c:pt>
                <c:pt idx="10750">
                  <c:v>0.75233878009230359</c:v>
                </c:pt>
                <c:pt idx="10751">
                  <c:v>0.75233878009230359</c:v>
                </c:pt>
                <c:pt idx="10752">
                  <c:v>0.75233878009230359</c:v>
                </c:pt>
                <c:pt idx="10753">
                  <c:v>0.75233878009230359</c:v>
                </c:pt>
                <c:pt idx="10754">
                  <c:v>0.75227641262317646</c:v>
                </c:pt>
                <c:pt idx="10755">
                  <c:v>0.75221404515404766</c:v>
                </c:pt>
                <c:pt idx="10756">
                  <c:v>0.75221404515404766</c:v>
                </c:pt>
                <c:pt idx="10757">
                  <c:v>0.75221404515404766</c:v>
                </c:pt>
                <c:pt idx="10758">
                  <c:v>0.75215167768491986</c:v>
                </c:pt>
                <c:pt idx="10759">
                  <c:v>0.75208931021579184</c:v>
                </c:pt>
                <c:pt idx="10760">
                  <c:v>0.75208931021579184</c:v>
                </c:pt>
                <c:pt idx="10761">
                  <c:v>0.75208931021579184</c:v>
                </c:pt>
                <c:pt idx="10762">
                  <c:v>0.75202694274666337</c:v>
                </c:pt>
                <c:pt idx="10763">
                  <c:v>0.75196457527753524</c:v>
                </c:pt>
                <c:pt idx="10764">
                  <c:v>0.75196457527753524</c:v>
                </c:pt>
                <c:pt idx="10765">
                  <c:v>0.75196457527753524</c:v>
                </c:pt>
                <c:pt idx="10766">
                  <c:v>0.75190220780840733</c:v>
                </c:pt>
                <c:pt idx="10767">
                  <c:v>0.75183984033927942</c:v>
                </c:pt>
                <c:pt idx="10768">
                  <c:v>0.75177747287015129</c:v>
                </c:pt>
                <c:pt idx="10769">
                  <c:v>0.75177747287015129</c:v>
                </c:pt>
                <c:pt idx="10770">
                  <c:v>0.75171510540102282</c:v>
                </c:pt>
                <c:pt idx="10771">
                  <c:v>0.75165273793189491</c:v>
                </c:pt>
                <c:pt idx="10772">
                  <c:v>0.75159037046276667</c:v>
                </c:pt>
                <c:pt idx="10773">
                  <c:v>0.75159037046276667</c:v>
                </c:pt>
                <c:pt idx="10774">
                  <c:v>0.75152800299363864</c:v>
                </c:pt>
                <c:pt idx="10775">
                  <c:v>0.75152800299363864</c:v>
                </c:pt>
                <c:pt idx="10776">
                  <c:v>0.75152800299363864</c:v>
                </c:pt>
                <c:pt idx="10777">
                  <c:v>0.75146563552451073</c:v>
                </c:pt>
                <c:pt idx="10778">
                  <c:v>0.7514032680553826</c:v>
                </c:pt>
                <c:pt idx="10779">
                  <c:v>0.7514032680553826</c:v>
                </c:pt>
                <c:pt idx="10780">
                  <c:v>0.7514032680553826</c:v>
                </c:pt>
                <c:pt idx="10781">
                  <c:v>0.7514032680553826</c:v>
                </c:pt>
                <c:pt idx="10782">
                  <c:v>0.75134090058625425</c:v>
                </c:pt>
                <c:pt idx="10783">
                  <c:v>0.75127853311712633</c:v>
                </c:pt>
                <c:pt idx="10784">
                  <c:v>0.75127853311712633</c:v>
                </c:pt>
                <c:pt idx="10785">
                  <c:v>0.75127853311712633</c:v>
                </c:pt>
                <c:pt idx="10786">
                  <c:v>0.75121616564799776</c:v>
                </c:pt>
                <c:pt idx="10787">
                  <c:v>0.75121616564799776</c:v>
                </c:pt>
                <c:pt idx="10788">
                  <c:v>0.75121616564799776</c:v>
                </c:pt>
                <c:pt idx="10789">
                  <c:v>0.75115379817886985</c:v>
                </c:pt>
                <c:pt idx="10790">
                  <c:v>0.75109143070974205</c:v>
                </c:pt>
                <c:pt idx="10791">
                  <c:v>0.75102906324061391</c:v>
                </c:pt>
                <c:pt idx="10792">
                  <c:v>0.75102906324061391</c:v>
                </c:pt>
                <c:pt idx="10793">
                  <c:v>0.75102906324061391</c:v>
                </c:pt>
                <c:pt idx="10794">
                  <c:v>0.75102906324061391</c:v>
                </c:pt>
                <c:pt idx="10795">
                  <c:v>0.75096669577148567</c:v>
                </c:pt>
                <c:pt idx="10796">
                  <c:v>0.75090432830235754</c:v>
                </c:pt>
                <c:pt idx="10797">
                  <c:v>0.75090432830235754</c:v>
                </c:pt>
                <c:pt idx="10798">
                  <c:v>0.75084196083322963</c:v>
                </c:pt>
                <c:pt idx="10799">
                  <c:v>0.75077959336410183</c:v>
                </c:pt>
                <c:pt idx="10800">
                  <c:v>0.75077959336410183</c:v>
                </c:pt>
                <c:pt idx="10801">
                  <c:v>0.75071722589497325</c:v>
                </c:pt>
                <c:pt idx="10802">
                  <c:v>0.75065485842584556</c:v>
                </c:pt>
                <c:pt idx="10803">
                  <c:v>0.75059249095671698</c:v>
                </c:pt>
                <c:pt idx="10804">
                  <c:v>0.75053012348758885</c:v>
                </c:pt>
                <c:pt idx="10805">
                  <c:v>0.75053012348758885</c:v>
                </c:pt>
                <c:pt idx="10806">
                  <c:v>0.75046775601846072</c:v>
                </c:pt>
                <c:pt idx="10807">
                  <c:v>0.75046775601846072</c:v>
                </c:pt>
                <c:pt idx="10808">
                  <c:v>0.7504053885493327</c:v>
                </c:pt>
                <c:pt idx="10809">
                  <c:v>0.7504053885493327</c:v>
                </c:pt>
                <c:pt idx="10810">
                  <c:v>0.75034302108020468</c:v>
                </c:pt>
                <c:pt idx="10811">
                  <c:v>0.75028065361107676</c:v>
                </c:pt>
                <c:pt idx="10812">
                  <c:v>0.75021828614194841</c:v>
                </c:pt>
                <c:pt idx="10813">
                  <c:v>0.75021828614194841</c:v>
                </c:pt>
                <c:pt idx="10814">
                  <c:v>0.75021828614194841</c:v>
                </c:pt>
                <c:pt idx="10815">
                  <c:v>0.75021828614194841</c:v>
                </c:pt>
                <c:pt idx="10816">
                  <c:v>0.75021828614194841</c:v>
                </c:pt>
                <c:pt idx="10817">
                  <c:v>0.75015591867282072</c:v>
                </c:pt>
                <c:pt idx="10818">
                  <c:v>0.75015591867282072</c:v>
                </c:pt>
                <c:pt idx="10819">
                  <c:v>0.75009355120369237</c:v>
                </c:pt>
                <c:pt idx="10820">
                  <c:v>0.75003118373456401</c:v>
                </c:pt>
                <c:pt idx="10821">
                  <c:v>0.74996881626543632</c:v>
                </c:pt>
                <c:pt idx="10822">
                  <c:v>0.74996881626543632</c:v>
                </c:pt>
                <c:pt idx="10823">
                  <c:v>0.74990644879630786</c:v>
                </c:pt>
                <c:pt idx="10824">
                  <c:v>0.74984408132717995</c:v>
                </c:pt>
                <c:pt idx="10825">
                  <c:v>0.74978171385805192</c:v>
                </c:pt>
                <c:pt idx="10826">
                  <c:v>0.74978171385805192</c:v>
                </c:pt>
                <c:pt idx="10827">
                  <c:v>0.7497193463889239</c:v>
                </c:pt>
                <c:pt idx="10828">
                  <c:v>0.74965697891979566</c:v>
                </c:pt>
                <c:pt idx="10829">
                  <c:v>0.74965697891979566</c:v>
                </c:pt>
                <c:pt idx="10830">
                  <c:v>0.74959461145066753</c:v>
                </c:pt>
                <c:pt idx="10831">
                  <c:v>0.74953224398153928</c:v>
                </c:pt>
                <c:pt idx="10832">
                  <c:v>0.74953224398153928</c:v>
                </c:pt>
                <c:pt idx="10833">
                  <c:v>0.74946987651241148</c:v>
                </c:pt>
                <c:pt idx="10834">
                  <c:v>0.74940750904328302</c:v>
                </c:pt>
                <c:pt idx="10835">
                  <c:v>0.74940750904328302</c:v>
                </c:pt>
                <c:pt idx="10836">
                  <c:v>0.74940750904328302</c:v>
                </c:pt>
                <c:pt idx="10837">
                  <c:v>0.74934514157415522</c:v>
                </c:pt>
                <c:pt idx="10838">
                  <c:v>0.74934514157415522</c:v>
                </c:pt>
                <c:pt idx="10839">
                  <c:v>0.74934514157415522</c:v>
                </c:pt>
                <c:pt idx="10840">
                  <c:v>0.74928277410502653</c:v>
                </c:pt>
                <c:pt idx="10841">
                  <c:v>0.74928277410502653</c:v>
                </c:pt>
                <c:pt idx="10842">
                  <c:v>0.74928277410502653</c:v>
                </c:pt>
                <c:pt idx="10843">
                  <c:v>0.74922040663589917</c:v>
                </c:pt>
                <c:pt idx="10844">
                  <c:v>0.74922040663589917</c:v>
                </c:pt>
                <c:pt idx="10845">
                  <c:v>0.74922040663589917</c:v>
                </c:pt>
                <c:pt idx="10846">
                  <c:v>0.74922040663589917</c:v>
                </c:pt>
                <c:pt idx="10847">
                  <c:v>0.74922040663589917</c:v>
                </c:pt>
                <c:pt idx="10848">
                  <c:v>0.74915803916677082</c:v>
                </c:pt>
                <c:pt idx="10849">
                  <c:v>0.74915803916677082</c:v>
                </c:pt>
                <c:pt idx="10850">
                  <c:v>0.74915803916677082</c:v>
                </c:pt>
                <c:pt idx="10851">
                  <c:v>0.74915803916677082</c:v>
                </c:pt>
                <c:pt idx="10852">
                  <c:v>0.7490956716976428</c:v>
                </c:pt>
                <c:pt idx="10853">
                  <c:v>0.7490956716976428</c:v>
                </c:pt>
                <c:pt idx="10854">
                  <c:v>0.74903330422851466</c:v>
                </c:pt>
                <c:pt idx="10855">
                  <c:v>0.74903330422851466</c:v>
                </c:pt>
                <c:pt idx="10856">
                  <c:v>0.74897093675938675</c:v>
                </c:pt>
                <c:pt idx="10857">
                  <c:v>0.74890856929025817</c:v>
                </c:pt>
                <c:pt idx="10858">
                  <c:v>0.74884620182113015</c:v>
                </c:pt>
                <c:pt idx="10859">
                  <c:v>0.74878383435200224</c:v>
                </c:pt>
                <c:pt idx="10860">
                  <c:v>0.74872146688287433</c:v>
                </c:pt>
                <c:pt idx="10861">
                  <c:v>0.74865909941374631</c:v>
                </c:pt>
                <c:pt idx="10862">
                  <c:v>0.74859673194461751</c:v>
                </c:pt>
                <c:pt idx="10863">
                  <c:v>0.74859673194461751</c:v>
                </c:pt>
                <c:pt idx="10864">
                  <c:v>0.74859673194461751</c:v>
                </c:pt>
                <c:pt idx="10865">
                  <c:v>0.7485343644754896</c:v>
                </c:pt>
                <c:pt idx="10866">
                  <c:v>0.7485343644754896</c:v>
                </c:pt>
                <c:pt idx="10867">
                  <c:v>0.7485343644754896</c:v>
                </c:pt>
                <c:pt idx="10868">
                  <c:v>0.7485343644754896</c:v>
                </c:pt>
                <c:pt idx="10869">
                  <c:v>0.74847199700636169</c:v>
                </c:pt>
                <c:pt idx="10870">
                  <c:v>0.74840962953723333</c:v>
                </c:pt>
                <c:pt idx="10871">
                  <c:v>0.74840962953723333</c:v>
                </c:pt>
                <c:pt idx="10872">
                  <c:v>0.74834726206810576</c:v>
                </c:pt>
                <c:pt idx="10873">
                  <c:v>0.74828489459897762</c:v>
                </c:pt>
                <c:pt idx="10874">
                  <c:v>0.74822252712984905</c:v>
                </c:pt>
                <c:pt idx="10875">
                  <c:v>0.74816015966072102</c:v>
                </c:pt>
                <c:pt idx="10876">
                  <c:v>0.74809779219159334</c:v>
                </c:pt>
                <c:pt idx="10877">
                  <c:v>0.74809779219159334</c:v>
                </c:pt>
                <c:pt idx="10878">
                  <c:v>0.74809779219159334</c:v>
                </c:pt>
                <c:pt idx="10879">
                  <c:v>0.74803542472246476</c:v>
                </c:pt>
                <c:pt idx="10880">
                  <c:v>0.74797305725333696</c:v>
                </c:pt>
                <c:pt idx="10881">
                  <c:v>0.74797305725333696</c:v>
                </c:pt>
                <c:pt idx="10882">
                  <c:v>0.74791068978420849</c:v>
                </c:pt>
                <c:pt idx="10883">
                  <c:v>0.74791068978420849</c:v>
                </c:pt>
                <c:pt idx="10884">
                  <c:v>0.74791068978420849</c:v>
                </c:pt>
                <c:pt idx="10885">
                  <c:v>0.74784832231508103</c:v>
                </c:pt>
                <c:pt idx="10886">
                  <c:v>0.74778595484595234</c:v>
                </c:pt>
                <c:pt idx="10887">
                  <c:v>0.74772358737682443</c:v>
                </c:pt>
                <c:pt idx="10888">
                  <c:v>0.74766121990769641</c:v>
                </c:pt>
                <c:pt idx="10889">
                  <c:v>0.74759885243856861</c:v>
                </c:pt>
                <c:pt idx="10890">
                  <c:v>0.7475364849694397</c:v>
                </c:pt>
                <c:pt idx="10891">
                  <c:v>0.7475364849694397</c:v>
                </c:pt>
                <c:pt idx="10892">
                  <c:v>0.7475364849694397</c:v>
                </c:pt>
                <c:pt idx="10893">
                  <c:v>0.74747411750031212</c:v>
                </c:pt>
                <c:pt idx="10894">
                  <c:v>0.74747411750031212</c:v>
                </c:pt>
                <c:pt idx="10895">
                  <c:v>0.74741175003118365</c:v>
                </c:pt>
                <c:pt idx="10896">
                  <c:v>0.74741175003118365</c:v>
                </c:pt>
                <c:pt idx="10897">
                  <c:v>0.74734938256205563</c:v>
                </c:pt>
                <c:pt idx="10898">
                  <c:v>0.74734938256205563</c:v>
                </c:pt>
                <c:pt idx="10899">
                  <c:v>0.74734938256205563</c:v>
                </c:pt>
                <c:pt idx="10900">
                  <c:v>0.7472870150929275</c:v>
                </c:pt>
                <c:pt idx="10901">
                  <c:v>0.7472870150929275</c:v>
                </c:pt>
                <c:pt idx="10902">
                  <c:v>0.7472870150929275</c:v>
                </c:pt>
                <c:pt idx="10903">
                  <c:v>0.74722464762379992</c:v>
                </c:pt>
                <c:pt idx="10904">
                  <c:v>0.74722464762379992</c:v>
                </c:pt>
                <c:pt idx="10905">
                  <c:v>0.74722464762379992</c:v>
                </c:pt>
                <c:pt idx="10906">
                  <c:v>0.74722464762379992</c:v>
                </c:pt>
                <c:pt idx="10907">
                  <c:v>0.74722464762379992</c:v>
                </c:pt>
                <c:pt idx="10908">
                  <c:v>0.74716228015467134</c:v>
                </c:pt>
                <c:pt idx="10909">
                  <c:v>0.74716228015467134</c:v>
                </c:pt>
                <c:pt idx="10910">
                  <c:v>0.74716228015467134</c:v>
                </c:pt>
                <c:pt idx="10911">
                  <c:v>0.74709991268554388</c:v>
                </c:pt>
                <c:pt idx="10912">
                  <c:v>0.74703754521641508</c:v>
                </c:pt>
                <c:pt idx="10913">
                  <c:v>0.74697517774728728</c:v>
                </c:pt>
                <c:pt idx="10914">
                  <c:v>0.74691281027815914</c:v>
                </c:pt>
                <c:pt idx="10915">
                  <c:v>0.74691281027815914</c:v>
                </c:pt>
                <c:pt idx="10916">
                  <c:v>0.74685044280903101</c:v>
                </c:pt>
                <c:pt idx="10917">
                  <c:v>0.74678807533990299</c:v>
                </c:pt>
                <c:pt idx="10918">
                  <c:v>0.74678807533990299</c:v>
                </c:pt>
                <c:pt idx="10919">
                  <c:v>0.74672570787077486</c:v>
                </c:pt>
                <c:pt idx="10920">
                  <c:v>0.7466633404016465</c:v>
                </c:pt>
                <c:pt idx="10921">
                  <c:v>0.7466633404016465</c:v>
                </c:pt>
                <c:pt idx="10922">
                  <c:v>0.7466633404016465</c:v>
                </c:pt>
                <c:pt idx="10923">
                  <c:v>0.7466633404016465</c:v>
                </c:pt>
                <c:pt idx="10924">
                  <c:v>0.7466633404016465</c:v>
                </c:pt>
                <c:pt idx="10925">
                  <c:v>0.7466633404016465</c:v>
                </c:pt>
                <c:pt idx="10926">
                  <c:v>0.7466633404016465</c:v>
                </c:pt>
                <c:pt idx="10927">
                  <c:v>0.74660097293251881</c:v>
                </c:pt>
                <c:pt idx="10928">
                  <c:v>0.74660097293251881</c:v>
                </c:pt>
                <c:pt idx="10929">
                  <c:v>0.74660097293251881</c:v>
                </c:pt>
                <c:pt idx="10930">
                  <c:v>0.74660097293251881</c:v>
                </c:pt>
                <c:pt idx="10931">
                  <c:v>0.74653860546339046</c:v>
                </c:pt>
                <c:pt idx="10932">
                  <c:v>0.74653860546339046</c:v>
                </c:pt>
                <c:pt idx="10933">
                  <c:v>0.74647623799426222</c:v>
                </c:pt>
                <c:pt idx="10934">
                  <c:v>0.74647623799426222</c:v>
                </c:pt>
                <c:pt idx="10935">
                  <c:v>0.74647623799426222</c:v>
                </c:pt>
                <c:pt idx="10936">
                  <c:v>0.74647623799426222</c:v>
                </c:pt>
                <c:pt idx="10937">
                  <c:v>0.74647623799426222</c:v>
                </c:pt>
                <c:pt idx="10938">
                  <c:v>0.74647623799426222</c:v>
                </c:pt>
                <c:pt idx="10939">
                  <c:v>0.74647623799426222</c:v>
                </c:pt>
                <c:pt idx="10940">
                  <c:v>0.74647623799426222</c:v>
                </c:pt>
                <c:pt idx="10941">
                  <c:v>0.74647623799426222</c:v>
                </c:pt>
                <c:pt idx="10942">
                  <c:v>0.7464138705251343</c:v>
                </c:pt>
                <c:pt idx="10943">
                  <c:v>0.7464138705251343</c:v>
                </c:pt>
                <c:pt idx="10944">
                  <c:v>0.74635150305600595</c:v>
                </c:pt>
                <c:pt idx="10945">
                  <c:v>0.74628913558687815</c:v>
                </c:pt>
                <c:pt idx="10946">
                  <c:v>0.74628913558687815</c:v>
                </c:pt>
                <c:pt idx="10947">
                  <c:v>0.74622676811774957</c:v>
                </c:pt>
                <c:pt idx="10948">
                  <c:v>0.74616440064862188</c:v>
                </c:pt>
                <c:pt idx="10949">
                  <c:v>0.74610203317949386</c:v>
                </c:pt>
                <c:pt idx="10950">
                  <c:v>0.7460396657103654</c:v>
                </c:pt>
                <c:pt idx="10951">
                  <c:v>0.7460396657103654</c:v>
                </c:pt>
                <c:pt idx="10952">
                  <c:v>0.7459772982412376</c:v>
                </c:pt>
                <c:pt idx="10953">
                  <c:v>0.7459772982412376</c:v>
                </c:pt>
                <c:pt idx="10954">
                  <c:v>0.7459772982412376</c:v>
                </c:pt>
                <c:pt idx="10955">
                  <c:v>0.7459772982412376</c:v>
                </c:pt>
                <c:pt idx="10956">
                  <c:v>0.7459772982412376</c:v>
                </c:pt>
                <c:pt idx="10957">
                  <c:v>0.74591493077210924</c:v>
                </c:pt>
                <c:pt idx="10958">
                  <c:v>0.74591493077210924</c:v>
                </c:pt>
                <c:pt idx="10959">
                  <c:v>0.74591493077210924</c:v>
                </c:pt>
                <c:pt idx="10960">
                  <c:v>0.74591493077210924</c:v>
                </c:pt>
                <c:pt idx="10961">
                  <c:v>0.74591493077210924</c:v>
                </c:pt>
                <c:pt idx="10962">
                  <c:v>0.74591493077210924</c:v>
                </c:pt>
                <c:pt idx="10963">
                  <c:v>0.74591493077210924</c:v>
                </c:pt>
                <c:pt idx="10964">
                  <c:v>0.74591493077210924</c:v>
                </c:pt>
                <c:pt idx="10965">
                  <c:v>0.74585256330298111</c:v>
                </c:pt>
                <c:pt idx="10966">
                  <c:v>0.74579019583385331</c:v>
                </c:pt>
                <c:pt idx="10967">
                  <c:v>0.74579019583385331</c:v>
                </c:pt>
                <c:pt idx="10968">
                  <c:v>0.74579019583385331</c:v>
                </c:pt>
                <c:pt idx="10969">
                  <c:v>0.74579019583385331</c:v>
                </c:pt>
                <c:pt idx="10970">
                  <c:v>0.74579019583385331</c:v>
                </c:pt>
                <c:pt idx="10971">
                  <c:v>0.74572782836472529</c:v>
                </c:pt>
                <c:pt idx="10972">
                  <c:v>0.74572782836472529</c:v>
                </c:pt>
                <c:pt idx="10973">
                  <c:v>0.74572782836472529</c:v>
                </c:pt>
                <c:pt idx="10974">
                  <c:v>0.74572782836472529</c:v>
                </c:pt>
                <c:pt idx="10975">
                  <c:v>0.74566546089559704</c:v>
                </c:pt>
                <c:pt idx="10976">
                  <c:v>0.74560309342646902</c:v>
                </c:pt>
                <c:pt idx="10977">
                  <c:v>0.74554072595734056</c:v>
                </c:pt>
                <c:pt idx="10978">
                  <c:v>0.74554072595734056</c:v>
                </c:pt>
                <c:pt idx="10979">
                  <c:v>0.74547835848821264</c:v>
                </c:pt>
                <c:pt idx="10980">
                  <c:v>0.74541599101908462</c:v>
                </c:pt>
                <c:pt idx="10981">
                  <c:v>0.74535362354995649</c:v>
                </c:pt>
                <c:pt idx="10982">
                  <c:v>0.74535362354995649</c:v>
                </c:pt>
                <c:pt idx="10983">
                  <c:v>0.74535362354995649</c:v>
                </c:pt>
                <c:pt idx="10984">
                  <c:v>0.74535362354995649</c:v>
                </c:pt>
                <c:pt idx="10985">
                  <c:v>0.7452912560808288</c:v>
                </c:pt>
                <c:pt idx="10986">
                  <c:v>0.7452912560808288</c:v>
                </c:pt>
                <c:pt idx="10987">
                  <c:v>0.74522888861170034</c:v>
                </c:pt>
                <c:pt idx="10988">
                  <c:v>0.74522888861170034</c:v>
                </c:pt>
                <c:pt idx="10989">
                  <c:v>0.74522888861170034</c:v>
                </c:pt>
                <c:pt idx="10990">
                  <c:v>0.74522888861170034</c:v>
                </c:pt>
                <c:pt idx="10991">
                  <c:v>0.74522888861170034</c:v>
                </c:pt>
                <c:pt idx="10992">
                  <c:v>0.74516652114257198</c:v>
                </c:pt>
                <c:pt idx="10993">
                  <c:v>0.74516652114257198</c:v>
                </c:pt>
                <c:pt idx="10994">
                  <c:v>0.7451041536734444</c:v>
                </c:pt>
                <c:pt idx="10995">
                  <c:v>0.74504178620431605</c:v>
                </c:pt>
                <c:pt idx="10996">
                  <c:v>0.74497941873518814</c:v>
                </c:pt>
                <c:pt idx="10997">
                  <c:v>0.74491705126605967</c:v>
                </c:pt>
                <c:pt idx="10998">
                  <c:v>0.74485468379693154</c:v>
                </c:pt>
                <c:pt idx="10999">
                  <c:v>0.74485468379693154</c:v>
                </c:pt>
                <c:pt idx="11000">
                  <c:v>0.74485468379693154</c:v>
                </c:pt>
                <c:pt idx="11001">
                  <c:v>0.74485468379693154</c:v>
                </c:pt>
                <c:pt idx="11002">
                  <c:v>0.74479231632780374</c:v>
                </c:pt>
                <c:pt idx="11003">
                  <c:v>0.74479231632780374</c:v>
                </c:pt>
                <c:pt idx="11004">
                  <c:v>0.74479231632780374</c:v>
                </c:pt>
                <c:pt idx="11005">
                  <c:v>0.74472994885867572</c:v>
                </c:pt>
                <c:pt idx="11006">
                  <c:v>0.74466758138954714</c:v>
                </c:pt>
                <c:pt idx="11007">
                  <c:v>0.74460521392041956</c:v>
                </c:pt>
                <c:pt idx="11008">
                  <c:v>0.74454284645129121</c:v>
                </c:pt>
                <c:pt idx="11009">
                  <c:v>0.74454284645129121</c:v>
                </c:pt>
                <c:pt idx="11010">
                  <c:v>0.74454284645129121</c:v>
                </c:pt>
                <c:pt idx="11011">
                  <c:v>0.74454284645129121</c:v>
                </c:pt>
                <c:pt idx="11012">
                  <c:v>0.74448047898216263</c:v>
                </c:pt>
                <c:pt idx="11013">
                  <c:v>0.74441811151303483</c:v>
                </c:pt>
                <c:pt idx="11014">
                  <c:v>0.74441811151303483</c:v>
                </c:pt>
                <c:pt idx="11015">
                  <c:v>0.74441811151303483</c:v>
                </c:pt>
                <c:pt idx="11016">
                  <c:v>0.74441811151303483</c:v>
                </c:pt>
                <c:pt idx="11017">
                  <c:v>0.7443557440439067</c:v>
                </c:pt>
                <c:pt idx="11018">
                  <c:v>0.7443557440439067</c:v>
                </c:pt>
                <c:pt idx="11019">
                  <c:v>0.74429337657477912</c:v>
                </c:pt>
                <c:pt idx="11020">
                  <c:v>0.74423100910565054</c:v>
                </c:pt>
                <c:pt idx="11021">
                  <c:v>0.74423100910565054</c:v>
                </c:pt>
                <c:pt idx="11022">
                  <c:v>0.74416864163652263</c:v>
                </c:pt>
                <c:pt idx="11023">
                  <c:v>0.74416864163652263</c:v>
                </c:pt>
                <c:pt idx="11024">
                  <c:v>0.7441062741673945</c:v>
                </c:pt>
                <c:pt idx="11025">
                  <c:v>0.7440439066982667</c:v>
                </c:pt>
                <c:pt idx="11026">
                  <c:v>0.74398153922913823</c:v>
                </c:pt>
                <c:pt idx="11027">
                  <c:v>0.74391917176000999</c:v>
                </c:pt>
                <c:pt idx="11028">
                  <c:v>0.7438568042908823</c:v>
                </c:pt>
                <c:pt idx="11029">
                  <c:v>0.74379443682175395</c:v>
                </c:pt>
                <c:pt idx="11030">
                  <c:v>0.74379443682175395</c:v>
                </c:pt>
                <c:pt idx="11031">
                  <c:v>0.74373206935262559</c:v>
                </c:pt>
                <c:pt idx="11032">
                  <c:v>0.7436697018834979</c:v>
                </c:pt>
                <c:pt idx="11033">
                  <c:v>0.74360733441436966</c:v>
                </c:pt>
                <c:pt idx="11034">
                  <c:v>0.74360733441436966</c:v>
                </c:pt>
                <c:pt idx="11035">
                  <c:v>0.74354496694524141</c:v>
                </c:pt>
                <c:pt idx="11036">
                  <c:v>0.74354496694524141</c:v>
                </c:pt>
                <c:pt idx="11037">
                  <c:v>0.74348259947611328</c:v>
                </c:pt>
                <c:pt idx="11038">
                  <c:v>0.74348259947611328</c:v>
                </c:pt>
                <c:pt idx="11039">
                  <c:v>0.74348259947611328</c:v>
                </c:pt>
                <c:pt idx="11040">
                  <c:v>0.74342023200698548</c:v>
                </c:pt>
                <c:pt idx="11041">
                  <c:v>0.74342023200698548</c:v>
                </c:pt>
                <c:pt idx="11042">
                  <c:v>0.74342023200698548</c:v>
                </c:pt>
                <c:pt idx="11043">
                  <c:v>0.74342023200698548</c:v>
                </c:pt>
                <c:pt idx="11044">
                  <c:v>0.74342023200698548</c:v>
                </c:pt>
                <c:pt idx="11045">
                  <c:v>0.74335786453785713</c:v>
                </c:pt>
                <c:pt idx="11046">
                  <c:v>0.74329549706872933</c:v>
                </c:pt>
                <c:pt idx="11047">
                  <c:v>0.74329549706872933</c:v>
                </c:pt>
                <c:pt idx="11048">
                  <c:v>0.74323312959960086</c:v>
                </c:pt>
                <c:pt idx="11049">
                  <c:v>0.74317076213047295</c:v>
                </c:pt>
                <c:pt idx="11050">
                  <c:v>0.7431083946613446</c:v>
                </c:pt>
                <c:pt idx="11051">
                  <c:v>0.74304602719221668</c:v>
                </c:pt>
                <c:pt idx="11052">
                  <c:v>0.74298365972308866</c:v>
                </c:pt>
                <c:pt idx="11053">
                  <c:v>0.74292129225396075</c:v>
                </c:pt>
                <c:pt idx="11054">
                  <c:v>0.74292129225396075</c:v>
                </c:pt>
                <c:pt idx="11055">
                  <c:v>0.74285892478483251</c:v>
                </c:pt>
                <c:pt idx="11056">
                  <c:v>0.74279655731570449</c:v>
                </c:pt>
                <c:pt idx="11057">
                  <c:v>0.74273418984657602</c:v>
                </c:pt>
                <c:pt idx="11058">
                  <c:v>0.74267182237744844</c:v>
                </c:pt>
                <c:pt idx="11059">
                  <c:v>0.74260945490832009</c:v>
                </c:pt>
                <c:pt idx="11060">
                  <c:v>0.74254708743919196</c:v>
                </c:pt>
                <c:pt idx="11061">
                  <c:v>0.74254708743919196</c:v>
                </c:pt>
                <c:pt idx="11062">
                  <c:v>0.74248471997006349</c:v>
                </c:pt>
                <c:pt idx="11063">
                  <c:v>0.74248471997006349</c:v>
                </c:pt>
                <c:pt idx="11064">
                  <c:v>0.74248471997006349</c:v>
                </c:pt>
                <c:pt idx="11065">
                  <c:v>0.74242235250093569</c:v>
                </c:pt>
                <c:pt idx="11066">
                  <c:v>0.74235998503180745</c:v>
                </c:pt>
                <c:pt idx="11067">
                  <c:v>0.74235998503180745</c:v>
                </c:pt>
                <c:pt idx="11068">
                  <c:v>0.74229761756267976</c:v>
                </c:pt>
                <c:pt idx="11069">
                  <c:v>0.74229761756267976</c:v>
                </c:pt>
                <c:pt idx="11070">
                  <c:v>0.74229761756267976</c:v>
                </c:pt>
                <c:pt idx="11071">
                  <c:v>0.74223525009355162</c:v>
                </c:pt>
                <c:pt idx="11072">
                  <c:v>0.74223525009355162</c:v>
                </c:pt>
                <c:pt idx="11073">
                  <c:v>0.7421728826244236</c:v>
                </c:pt>
                <c:pt idx="11074">
                  <c:v>0.7421728826244236</c:v>
                </c:pt>
                <c:pt idx="11075">
                  <c:v>0.74211051515529503</c:v>
                </c:pt>
                <c:pt idx="11076">
                  <c:v>0.74204814768616711</c:v>
                </c:pt>
                <c:pt idx="11077">
                  <c:v>0.74204814768616711</c:v>
                </c:pt>
                <c:pt idx="11078">
                  <c:v>0.74198578021703887</c:v>
                </c:pt>
                <c:pt idx="11079">
                  <c:v>0.74198578021703887</c:v>
                </c:pt>
                <c:pt idx="11080">
                  <c:v>0.74198578021703887</c:v>
                </c:pt>
                <c:pt idx="11081">
                  <c:v>0.74198578021703887</c:v>
                </c:pt>
                <c:pt idx="11082">
                  <c:v>0.74198578021703887</c:v>
                </c:pt>
                <c:pt idx="11083">
                  <c:v>0.74192341274791063</c:v>
                </c:pt>
                <c:pt idx="11084">
                  <c:v>0.74192341274791063</c:v>
                </c:pt>
                <c:pt idx="11085">
                  <c:v>0.74192341274791063</c:v>
                </c:pt>
                <c:pt idx="11086">
                  <c:v>0.74192341274791063</c:v>
                </c:pt>
                <c:pt idx="11087">
                  <c:v>0.74186104527878283</c:v>
                </c:pt>
                <c:pt idx="11088">
                  <c:v>0.74186104527878283</c:v>
                </c:pt>
                <c:pt idx="11089">
                  <c:v>0.74186104527878283</c:v>
                </c:pt>
                <c:pt idx="11090">
                  <c:v>0.74186104527878283</c:v>
                </c:pt>
                <c:pt idx="11091">
                  <c:v>0.74186104527878283</c:v>
                </c:pt>
                <c:pt idx="11092">
                  <c:v>0.74179867780965481</c:v>
                </c:pt>
                <c:pt idx="11093">
                  <c:v>0.74179867780965481</c:v>
                </c:pt>
                <c:pt idx="11094">
                  <c:v>0.74173631034052656</c:v>
                </c:pt>
                <c:pt idx="11095">
                  <c:v>0.74173631034052656</c:v>
                </c:pt>
                <c:pt idx="11096">
                  <c:v>0.74167394287139854</c:v>
                </c:pt>
                <c:pt idx="11097">
                  <c:v>0.74161157540227041</c:v>
                </c:pt>
                <c:pt idx="11098">
                  <c:v>0.74154920793314238</c:v>
                </c:pt>
                <c:pt idx="11099">
                  <c:v>0.74154920793314238</c:v>
                </c:pt>
                <c:pt idx="11100">
                  <c:v>0.74154920793314238</c:v>
                </c:pt>
                <c:pt idx="11101">
                  <c:v>0.74148684046401403</c:v>
                </c:pt>
                <c:pt idx="11102">
                  <c:v>0.74142447299488623</c:v>
                </c:pt>
                <c:pt idx="11103">
                  <c:v>0.74142447299488623</c:v>
                </c:pt>
                <c:pt idx="11104">
                  <c:v>0.74136210552575743</c:v>
                </c:pt>
                <c:pt idx="11105">
                  <c:v>0.74136210552575743</c:v>
                </c:pt>
                <c:pt idx="11106">
                  <c:v>0.74129973805662974</c:v>
                </c:pt>
                <c:pt idx="11107">
                  <c:v>0.74129973805662974</c:v>
                </c:pt>
                <c:pt idx="11108">
                  <c:v>0.74123737058750161</c:v>
                </c:pt>
                <c:pt idx="11109">
                  <c:v>0.74117500311837403</c:v>
                </c:pt>
                <c:pt idx="11110">
                  <c:v>0.74111263564924534</c:v>
                </c:pt>
                <c:pt idx="11111">
                  <c:v>0.74105026818011743</c:v>
                </c:pt>
                <c:pt idx="11112">
                  <c:v>0.74098790071098919</c:v>
                </c:pt>
                <c:pt idx="11113">
                  <c:v>0.74098790071098919</c:v>
                </c:pt>
                <c:pt idx="11114">
                  <c:v>0.7409255332418615</c:v>
                </c:pt>
                <c:pt idx="11115">
                  <c:v>0.7409255332418615</c:v>
                </c:pt>
                <c:pt idx="11116">
                  <c:v>0.74086316577273248</c:v>
                </c:pt>
                <c:pt idx="11117">
                  <c:v>0.74080079830360512</c:v>
                </c:pt>
                <c:pt idx="11118">
                  <c:v>0.7407384308344771</c:v>
                </c:pt>
                <c:pt idx="11119">
                  <c:v>0.7407384308344771</c:v>
                </c:pt>
                <c:pt idx="11120">
                  <c:v>0.74067606336534864</c:v>
                </c:pt>
                <c:pt idx="11121">
                  <c:v>0.74067606336534864</c:v>
                </c:pt>
                <c:pt idx="11122">
                  <c:v>0.7406136958962205</c:v>
                </c:pt>
                <c:pt idx="11123">
                  <c:v>0.7406136958962205</c:v>
                </c:pt>
                <c:pt idx="11124">
                  <c:v>0.7406136958962205</c:v>
                </c:pt>
                <c:pt idx="11125">
                  <c:v>0.74055132842709259</c:v>
                </c:pt>
                <c:pt idx="11126">
                  <c:v>0.7404889609579639</c:v>
                </c:pt>
                <c:pt idx="11127">
                  <c:v>0.74042659348883644</c:v>
                </c:pt>
                <c:pt idx="11128">
                  <c:v>0.74042659348883644</c:v>
                </c:pt>
                <c:pt idx="11129">
                  <c:v>0.7403642260197083</c:v>
                </c:pt>
                <c:pt idx="11130">
                  <c:v>0.74030185855058073</c:v>
                </c:pt>
                <c:pt idx="11131">
                  <c:v>0.74030185855058073</c:v>
                </c:pt>
                <c:pt idx="11132">
                  <c:v>0.74030185855058073</c:v>
                </c:pt>
                <c:pt idx="11133">
                  <c:v>0.74023949108145193</c:v>
                </c:pt>
                <c:pt idx="11134">
                  <c:v>0.74023949108145193</c:v>
                </c:pt>
                <c:pt idx="11135">
                  <c:v>0.7401771236123238</c:v>
                </c:pt>
                <c:pt idx="11136">
                  <c:v>0.7401771236123238</c:v>
                </c:pt>
                <c:pt idx="11137">
                  <c:v>0.7401771236123238</c:v>
                </c:pt>
                <c:pt idx="11138">
                  <c:v>0.7401771236123238</c:v>
                </c:pt>
                <c:pt idx="11139">
                  <c:v>0.74011475614319622</c:v>
                </c:pt>
                <c:pt idx="11140">
                  <c:v>0.74011475614319622</c:v>
                </c:pt>
                <c:pt idx="11141">
                  <c:v>0.74011475614319622</c:v>
                </c:pt>
                <c:pt idx="11142">
                  <c:v>0.74011475614319622</c:v>
                </c:pt>
                <c:pt idx="11143">
                  <c:v>0.74011475614319622</c:v>
                </c:pt>
                <c:pt idx="11144">
                  <c:v>0.74005238867406753</c:v>
                </c:pt>
                <c:pt idx="11145">
                  <c:v>0.74005238867406753</c:v>
                </c:pt>
                <c:pt idx="11146">
                  <c:v>0.73999002120493962</c:v>
                </c:pt>
                <c:pt idx="11147">
                  <c:v>0.73992765373581171</c:v>
                </c:pt>
                <c:pt idx="11148">
                  <c:v>0.73986528626668346</c:v>
                </c:pt>
                <c:pt idx="11149">
                  <c:v>0.73980291879755522</c:v>
                </c:pt>
                <c:pt idx="11150">
                  <c:v>0.73974055132842753</c:v>
                </c:pt>
                <c:pt idx="11151">
                  <c:v>0.73967818385929895</c:v>
                </c:pt>
                <c:pt idx="11152">
                  <c:v>0.73967818385929895</c:v>
                </c:pt>
                <c:pt idx="11153">
                  <c:v>0.73967818385929895</c:v>
                </c:pt>
                <c:pt idx="11154">
                  <c:v>0.73967818385929895</c:v>
                </c:pt>
                <c:pt idx="11155">
                  <c:v>0.73961581639017171</c:v>
                </c:pt>
                <c:pt idx="11156">
                  <c:v>0.73961581639017171</c:v>
                </c:pt>
                <c:pt idx="11157">
                  <c:v>0.73961581639017171</c:v>
                </c:pt>
                <c:pt idx="11158">
                  <c:v>0.73955344892104258</c:v>
                </c:pt>
                <c:pt idx="11159">
                  <c:v>0.73955344892104258</c:v>
                </c:pt>
                <c:pt idx="11160">
                  <c:v>0.73949108145191467</c:v>
                </c:pt>
                <c:pt idx="11161">
                  <c:v>0.73949108145191467</c:v>
                </c:pt>
                <c:pt idx="11162">
                  <c:v>0.73942871398278665</c:v>
                </c:pt>
                <c:pt idx="11163">
                  <c:v>0.73942871398278665</c:v>
                </c:pt>
                <c:pt idx="11164">
                  <c:v>0.73942871398278665</c:v>
                </c:pt>
                <c:pt idx="11165">
                  <c:v>0.73942871398278665</c:v>
                </c:pt>
                <c:pt idx="11166">
                  <c:v>0.73942871398278665</c:v>
                </c:pt>
                <c:pt idx="11167">
                  <c:v>0.7393663465136584</c:v>
                </c:pt>
                <c:pt idx="11168">
                  <c:v>0.7393039790445306</c:v>
                </c:pt>
                <c:pt idx="11169">
                  <c:v>0.7393039790445306</c:v>
                </c:pt>
                <c:pt idx="11170">
                  <c:v>0.7393039790445306</c:v>
                </c:pt>
                <c:pt idx="11171">
                  <c:v>0.7393039790445306</c:v>
                </c:pt>
                <c:pt idx="11172">
                  <c:v>0.7392416115754028</c:v>
                </c:pt>
                <c:pt idx="11173">
                  <c:v>0.7392416115754028</c:v>
                </c:pt>
                <c:pt idx="11174">
                  <c:v>0.73917924410627434</c:v>
                </c:pt>
                <c:pt idx="11175">
                  <c:v>0.73911687663714631</c:v>
                </c:pt>
                <c:pt idx="11176">
                  <c:v>0.73911687663714631</c:v>
                </c:pt>
                <c:pt idx="11177">
                  <c:v>0.73911687663714631</c:v>
                </c:pt>
                <c:pt idx="11178">
                  <c:v>0.73911687663714631</c:v>
                </c:pt>
                <c:pt idx="11179">
                  <c:v>0.73905450916801818</c:v>
                </c:pt>
                <c:pt idx="11180">
                  <c:v>0.73905450916801818</c:v>
                </c:pt>
                <c:pt idx="11181">
                  <c:v>0.73905450916801818</c:v>
                </c:pt>
                <c:pt idx="11182">
                  <c:v>0.73905450916801818</c:v>
                </c:pt>
                <c:pt idx="11183">
                  <c:v>0.73899214169889005</c:v>
                </c:pt>
                <c:pt idx="11184">
                  <c:v>0.73899214169889005</c:v>
                </c:pt>
                <c:pt idx="11185">
                  <c:v>0.73899214169889005</c:v>
                </c:pt>
                <c:pt idx="11186">
                  <c:v>0.73892977422976203</c:v>
                </c:pt>
                <c:pt idx="11187">
                  <c:v>0.73892977422976203</c:v>
                </c:pt>
                <c:pt idx="11188">
                  <c:v>0.73886740676063367</c:v>
                </c:pt>
                <c:pt idx="11189">
                  <c:v>0.73880503929150598</c:v>
                </c:pt>
                <c:pt idx="11190">
                  <c:v>0.73880503929150598</c:v>
                </c:pt>
                <c:pt idx="11191">
                  <c:v>0.73874267182237763</c:v>
                </c:pt>
                <c:pt idx="11192">
                  <c:v>0.73874267182237763</c:v>
                </c:pt>
                <c:pt idx="11193">
                  <c:v>0.7386803043532495</c:v>
                </c:pt>
                <c:pt idx="11194">
                  <c:v>0.73861793688412158</c:v>
                </c:pt>
                <c:pt idx="11195">
                  <c:v>0.73855556941499312</c:v>
                </c:pt>
                <c:pt idx="11196">
                  <c:v>0.73855556941499312</c:v>
                </c:pt>
                <c:pt idx="11197">
                  <c:v>0.73849320194586499</c:v>
                </c:pt>
                <c:pt idx="11198">
                  <c:v>0.73843083447673719</c:v>
                </c:pt>
                <c:pt idx="11199">
                  <c:v>0.73836846700760861</c:v>
                </c:pt>
                <c:pt idx="11200">
                  <c:v>0.73836846700760861</c:v>
                </c:pt>
                <c:pt idx="11201">
                  <c:v>0.73836846700760861</c:v>
                </c:pt>
                <c:pt idx="11202">
                  <c:v>0.73836846700760861</c:v>
                </c:pt>
                <c:pt idx="11203">
                  <c:v>0.73836846700760861</c:v>
                </c:pt>
                <c:pt idx="11204">
                  <c:v>0.73830609953848092</c:v>
                </c:pt>
                <c:pt idx="11205">
                  <c:v>0.7382437320693529</c:v>
                </c:pt>
                <c:pt idx="11206">
                  <c:v>0.73818136460022454</c:v>
                </c:pt>
                <c:pt idx="11207">
                  <c:v>0.73811899713109663</c:v>
                </c:pt>
                <c:pt idx="11208">
                  <c:v>0.73805662966196839</c:v>
                </c:pt>
                <c:pt idx="11209">
                  <c:v>0.73799426219284048</c:v>
                </c:pt>
                <c:pt idx="11210">
                  <c:v>0.73799426219284048</c:v>
                </c:pt>
                <c:pt idx="11211">
                  <c:v>0.73793189472371234</c:v>
                </c:pt>
                <c:pt idx="11212">
                  <c:v>0.73786952725458443</c:v>
                </c:pt>
                <c:pt idx="11213">
                  <c:v>0.73786952725458443</c:v>
                </c:pt>
                <c:pt idx="11214">
                  <c:v>0.73780715978545586</c:v>
                </c:pt>
                <c:pt idx="11215">
                  <c:v>0.73774479231632806</c:v>
                </c:pt>
                <c:pt idx="11216">
                  <c:v>0.7376824248471997</c:v>
                </c:pt>
                <c:pt idx="11217">
                  <c:v>0.7376824248471997</c:v>
                </c:pt>
                <c:pt idx="11218">
                  <c:v>0.7376824248471997</c:v>
                </c:pt>
                <c:pt idx="11219">
                  <c:v>0.7376824248471997</c:v>
                </c:pt>
                <c:pt idx="11220">
                  <c:v>0.7376824248471997</c:v>
                </c:pt>
                <c:pt idx="11221">
                  <c:v>0.73762005737807235</c:v>
                </c:pt>
                <c:pt idx="11222">
                  <c:v>0.73755768990894333</c:v>
                </c:pt>
                <c:pt idx="11223">
                  <c:v>0.73755768990894333</c:v>
                </c:pt>
                <c:pt idx="11224">
                  <c:v>0.73755768990894333</c:v>
                </c:pt>
                <c:pt idx="11225">
                  <c:v>0.73755768990894333</c:v>
                </c:pt>
                <c:pt idx="11226">
                  <c:v>0.73755768990894333</c:v>
                </c:pt>
                <c:pt idx="11227">
                  <c:v>0.73749532243981575</c:v>
                </c:pt>
                <c:pt idx="11228">
                  <c:v>0.73743295497068728</c:v>
                </c:pt>
                <c:pt idx="11229">
                  <c:v>0.73743295497068728</c:v>
                </c:pt>
                <c:pt idx="11230">
                  <c:v>0.73743295497068728</c:v>
                </c:pt>
                <c:pt idx="11231">
                  <c:v>0.73743295497068728</c:v>
                </c:pt>
                <c:pt idx="11232">
                  <c:v>0.73743295497068728</c:v>
                </c:pt>
                <c:pt idx="11233">
                  <c:v>0.73737058750155948</c:v>
                </c:pt>
                <c:pt idx="11234">
                  <c:v>0.73737058750155948</c:v>
                </c:pt>
                <c:pt idx="11235">
                  <c:v>0.73737058750155948</c:v>
                </c:pt>
                <c:pt idx="11236">
                  <c:v>0.73737058750155948</c:v>
                </c:pt>
                <c:pt idx="11237">
                  <c:v>0.73730822003243102</c:v>
                </c:pt>
                <c:pt idx="11238">
                  <c:v>0.73724585256330366</c:v>
                </c:pt>
                <c:pt idx="11239">
                  <c:v>0.73718348509417508</c:v>
                </c:pt>
                <c:pt idx="11240">
                  <c:v>0.73712111762504695</c:v>
                </c:pt>
                <c:pt idx="11241">
                  <c:v>0.73712111762504695</c:v>
                </c:pt>
                <c:pt idx="11242">
                  <c:v>0.73705875015591871</c:v>
                </c:pt>
                <c:pt idx="11243">
                  <c:v>0.73699638268679091</c:v>
                </c:pt>
                <c:pt idx="11244">
                  <c:v>0.73693401521766244</c:v>
                </c:pt>
                <c:pt idx="11245">
                  <c:v>0.73687164774853475</c:v>
                </c:pt>
                <c:pt idx="11246">
                  <c:v>0.73680928027940673</c:v>
                </c:pt>
                <c:pt idx="11247">
                  <c:v>0.73680928027940673</c:v>
                </c:pt>
                <c:pt idx="11248">
                  <c:v>0.73680928027940673</c:v>
                </c:pt>
                <c:pt idx="11249">
                  <c:v>0.73674691281027849</c:v>
                </c:pt>
                <c:pt idx="11250">
                  <c:v>0.73674691281027849</c:v>
                </c:pt>
                <c:pt idx="11251">
                  <c:v>0.73674691281027849</c:v>
                </c:pt>
                <c:pt idx="11252">
                  <c:v>0.73668454534115013</c:v>
                </c:pt>
                <c:pt idx="11253">
                  <c:v>0.73668454534115013</c:v>
                </c:pt>
                <c:pt idx="11254">
                  <c:v>0.73662217787202189</c:v>
                </c:pt>
                <c:pt idx="11255">
                  <c:v>0.73655981040289431</c:v>
                </c:pt>
                <c:pt idx="11256">
                  <c:v>0.73655981040289431</c:v>
                </c:pt>
                <c:pt idx="11257">
                  <c:v>0.73649744293376573</c:v>
                </c:pt>
                <c:pt idx="11258">
                  <c:v>0.73649744293376573</c:v>
                </c:pt>
                <c:pt idx="11259">
                  <c:v>0.7364350754646376</c:v>
                </c:pt>
                <c:pt idx="11260">
                  <c:v>0.7364350754646376</c:v>
                </c:pt>
                <c:pt idx="11261">
                  <c:v>0.73637270799550969</c:v>
                </c:pt>
                <c:pt idx="11262">
                  <c:v>0.73637270799550969</c:v>
                </c:pt>
                <c:pt idx="11263">
                  <c:v>0.73631034052638145</c:v>
                </c:pt>
                <c:pt idx="11264">
                  <c:v>0.73624797305725331</c:v>
                </c:pt>
                <c:pt idx="11265">
                  <c:v>0.73618560558812574</c:v>
                </c:pt>
                <c:pt idx="11266">
                  <c:v>0.7361232381189976</c:v>
                </c:pt>
                <c:pt idx="11267">
                  <c:v>0.73606087064986925</c:v>
                </c:pt>
                <c:pt idx="11268">
                  <c:v>0.73606087064986925</c:v>
                </c:pt>
                <c:pt idx="11269">
                  <c:v>0.73606087064986925</c:v>
                </c:pt>
                <c:pt idx="11270">
                  <c:v>0.73606087064986925</c:v>
                </c:pt>
                <c:pt idx="11271">
                  <c:v>0.73599850318074123</c:v>
                </c:pt>
                <c:pt idx="11272">
                  <c:v>0.73599850318074123</c:v>
                </c:pt>
                <c:pt idx="11273">
                  <c:v>0.73593613571161243</c:v>
                </c:pt>
                <c:pt idx="11274">
                  <c:v>0.73593613571161243</c:v>
                </c:pt>
                <c:pt idx="11275">
                  <c:v>0.73587376824248474</c:v>
                </c:pt>
                <c:pt idx="11276">
                  <c:v>0.73587376824248474</c:v>
                </c:pt>
                <c:pt idx="11277">
                  <c:v>0.73587376824248474</c:v>
                </c:pt>
                <c:pt idx="11278">
                  <c:v>0.73581140077335661</c:v>
                </c:pt>
                <c:pt idx="11279">
                  <c:v>0.73574903330422903</c:v>
                </c:pt>
                <c:pt idx="11280">
                  <c:v>0.73568666583510045</c:v>
                </c:pt>
                <c:pt idx="11281">
                  <c:v>0.73562429836597276</c:v>
                </c:pt>
                <c:pt idx="11282">
                  <c:v>0.73562429836597276</c:v>
                </c:pt>
                <c:pt idx="11283">
                  <c:v>0.73556193089684418</c:v>
                </c:pt>
                <c:pt idx="11284">
                  <c:v>0.73549956342771639</c:v>
                </c:pt>
                <c:pt idx="11285">
                  <c:v>0.73549956342771639</c:v>
                </c:pt>
                <c:pt idx="11286">
                  <c:v>0.73549956342771639</c:v>
                </c:pt>
                <c:pt idx="11287">
                  <c:v>0.73549956342771639</c:v>
                </c:pt>
                <c:pt idx="11288">
                  <c:v>0.73543719595858792</c:v>
                </c:pt>
                <c:pt idx="11289">
                  <c:v>0.73537482848946012</c:v>
                </c:pt>
                <c:pt idx="11290">
                  <c:v>0.73537482848946012</c:v>
                </c:pt>
                <c:pt idx="11291">
                  <c:v>0.73531246102033165</c:v>
                </c:pt>
                <c:pt idx="11292">
                  <c:v>0.73531246102033165</c:v>
                </c:pt>
                <c:pt idx="11293">
                  <c:v>0.73531246102033165</c:v>
                </c:pt>
                <c:pt idx="11294">
                  <c:v>0.73531246102033165</c:v>
                </c:pt>
                <c:pt idx="11295">
                  <c:v>0.73531246102033165</c:v>
                </c:pt>
                <c:pt idx="11296">
                  <c:v>0.73525009355120363</c:v>
                </c:pt>
                <c:pt idx="11297">
                  <c:v>0.73525009355120363</c:v>
                </c:pt>
                <c:pt idx="11298">
                  <c:v>0.73525009355120363</c:v>
                </c:pt>
                <c:pt idx="11299">
                  <c:v>0.73518772608207561</c:v>
                </c:pt>
                <c:pt idx="11300">
                  <c:v>0.7351253586129477</c:v>
                </c:pt>
                <c:pt idx="11301">
                  <c:v>0.73506299114381934</c:v>
                </c:pt>
                <c:pt idx="11302">
                  <c:v>0.73506299114381934</c:v>
                </c:pt>
                <c:pt idx="11303">
                  <c:v>0.73506299114381934</c:v>
                </c:pt>
                <c:pt idx="11304">
                  <c:v>0.73500062367469177</c:v>
                </c:pt>
                <c:pt idx="11305">
                  <c:v>0.73493825620556363</c:v>
                </c:pt>
                <c:pt idx="11306">
                  <c:v>0.73487588873643528</c:v>
                </c:pt>
                <c:pt idx="11307">
                  <c:v>0.73487588873643528</c:v>
                </c:pt>
                <c:pt idx="11308">
                  <c:v>0.73487588873643528</c:v>
                </c:pt>
                <c:pt idx="11309">
                  <c:v>0.73487588873643528</c:v>
                </c:pt>
                <c:pt idx="11310">
                  <c:v>0.73487588873643528</c:v>
                </c:pt>
                <c:pt idx="11311">
                  <c:v>0.73487588873643528</c:v>
                </c:pt>
                <c:pt idx="11312">
                  <c:v>0.73487588873643528</c:v>
                </c:pt>
                <c:pt idx="11313">
                  <c:v>0.73481352126730681</c:v>
                </c:pt>
                <c:pt idx="11314">
                  <c:v>0.73481352126730681</c:v>
                </c:pt>
                <c:pt idx="11315">
                  <c:v>0.73481352126730681</c:v>
                </c:pt>
                <c:pt idx="11316">
                  <c:v>0.73475115379817924</c:v>
                </c:pt>
                <c:pt idx="11317">
                  <c:v>0.73468878632905099</c:v>
                </c:pt>
                <c:pt idx="11318">
                  <c:v>0.73468878632905099</c:v>
                </c:pt>
                <c:pt idx="11319">
                  <c:v>0.73462641885992275</c:v>
                </c:pt>
                <c:pt idx="11320">
                  <c:v>0.73462641885992275</c:v>
                </c:pt>
                <c:pt idx="11321">
                  <c:v>0.73456405139079461</c:v>
                </c:pt>
                <c:pt idx="11322">
                  <c:v>0.73456405139079461</c:v>
                </c:pt>
                <c:pt idx="11323">
                  <c:v>0.73450168392166648</c:v>
                </c:pt>
                <c:pt idx="11324">
                  <c:v>0.73450168392166648</c:v>
                </c:pt>
                <c:pt idx="11325">
                  <c:v>0.73450168392166648</c:v>
                </c:pt>
                <c:pt idx="11326">
                  <c:v>0.73450168392166648</c:v>
                </c:pt>
                <c:pt idx="11327">
                  <c:v>0.73443931645253868</c:v>
                </c:pt>
                <c:pt idx="11328">
                  <c:v>0.73437694898341022</c:v>
                </c:pt>
                <c:pt idx="11329">
                  <c:v>0.73431458151428219</c:v>
                </c:pt>
                <c:pt idx="11330">
                  <c:v>0.73425221404515428</c:v>
                </c:pt>
                <c:pt idx="11331">
                  <c:v>0.73425221404515428</c:v>
                </c:pt>
                <c:pt idx="11332">
                  <c:v>0.73418984657602615</c:v>
                </c:pt>
                <c:pt idx="11333">
                  <c:v>0.73418984657602615</c:v>
                </c:pt>
                <c:pt idx="11334">
                  <c:v>0.73412747910689813</c:v>
                </c:pt>
                <c:pt idx="11335">
                  <c:v>0.73406511163776966</c:v>
                </c:pt>
                <c:pt idx="11336">
                  <c:v>0.73406511163776966</c:v>
                </c:pt>
                <c:pt idx="11337">
                  <c:v>0.73406511163776966</c:v>
                </c:pt>
                <c:pt idx="11338">
                  <c:v>0.73400274416864153</c:v>
                </c:pt>
                <c:pt idx="11339">
                  <c:v>0.73400274416864153</c:v>
                </c:pt>
                <c:pt idx="11340">
                  <c:v>0.73400274416864153</c:v>
                </c:pt>
                <c:pt idx="11341">
                  <c:v>0.73394037669951406</c:v>
                </c:pt>
                <c:pt idx="11342">
                  <c:v>0.73394037669951406</c:v>
                </c:pt>
                <c:pt idx="11343">
                  <c:v>0.73387800923038571</c:v>
                </c:pt>
                <c:pt idx="11344">
                  <c:v>0.73381564176125713</c:v>
                </c:pt>
                <c:pt idx="11345">
                  <c:v>0.73381564176125713</c:v>
                </c:pt>
                <c:pt idx="11346">
                  <c:v>0.73375327429212944</c:v>
                </c:pt>
                <c:pt idx="11347">
                  <c:v>0.73369090682300153</c:v>
                </c:pt>
                <c:pt idx="11348">
                  <c:v>0.73362853935387373</c:v>
                </c:pt>
                <c:pt idx="11349">
                  <c:v>0.73356617188474449</c:v>
                </c:pt>
                <c:pt idx="11350">
                  <c:v>0.7335038044156168</c:v>
                </c:pt>
                <c:pt idx="11351">
                  <c:v>0.7335038044156168</c:v>
                </c:pt>
                <c:pt idx="11352">
                  <c:v>0.7335038044156168</c:v>
                </c:pt>
                <c:pt idx="11353">
                  <c:v>0.73344143694648922</c:v>
                </c:pt>
                <c:pt idx="11354">
                  <c:v>0.73344143694648922</c:v>
                </c:pt>
                <c:pt idx="11355">
                  <c:v>0.73344143694648922</c:v>
                </c:pt>
                <c:pt idx="11356">
                  <c:v>0.73337906947736053</c:v>
                </c:pt>
                <c:pt idx="11357">
                  <c:v>0.73337906947736053</c:v>
                </c:pt>
                <c:pt idx="11358">
                  <c:v>0.73337906947736053</c:v>
                </c:pt>
                <c:pt idx="11359">
                  <c:v>0.73331670200823251</c:v>
                </c:pt>
                <c:pt idx="11360">
                  <c:v>0.73325433453910471</c:v>
                </c:pt>
                <c:pt idx="11361">
                  <c:v>0.73319196706997658</c:v>
                </c:pt>
                <c:pt idx="11362">
                  <c:v>0.73312959960084845</c:v>
                </c:pt>
                <c:pt idx="11363">
                  <c:v>0.73312959960084845</c:v>
                </c:pt>
                <c:pt idx="11364">
                  <c:v>0.73306723213172031</c:v>
                </c:pt>
                <c:pt idx="11365">
                  <c:v>0.7330048646625924</c:v>
                </c:pt>
                <c:pt idx="11366">
                  <c:v>0.7330048646625924</c:v>
                </c:pt>
                <c:pt idx="11367">
                  <c:v>0.7330048646625924</c:v>
                </c:pt>
                <c:pt idx="11368">
                  <c:v>0.73294249719346416</c:v>
                </c:pt>
                <c:pt idx="11369">
                  <c:v>0.73288012972433558</c:v>
                </c:pt>
                <c:pt idx="11370">
                  <c:v>0.73281776225520767</c:v>
                </c:pt>
                <c:pt idx="11371">
                  <c:v>0.73275539478607965</c:v>
                </c:pt>
                <c:pt idx="11372">
                  <c:v>0.73269302731695163</c:v>
                </c:pt>
                <c:pt idx="11373">
                  <c:v>0.73269302731695163</c:v>
                </c:pt>
                <c:pt idx="11374">
                  <c:v>0.73269302731695163</c:v>
                </c:pt>
                <c:pt idx="11375">
                  <c:v>0.73263065984782361</c:v>
                </c:pt>
                <c:pt idx="11376">
                  <c:v>0.73256829237869558</c:v>
                </c:pt>
                <c:pt idx="11377">
                  <c:v>0.73250592490956712</c:v>
                </c:pt>
                <c:pt idx="11378">
                  <c:v>0.73244355744043932</c:v>
                </c:pt>
                <c:pt idx="11379">
                  <c:v>0.73244355744043932</c:v>
                </c:pt>
                <c:pt idx="11380">
                  <c:v>0.73244355744043932</c:v>
                </c:pt>
                <c:pt idx="11381">
                  <c:v>0.73238118997131063</c:v>
                </c:pt>
                <c:pt idx="11382">
                  <c:v>0.73231882250218305</c:v>
                </c:pt>
                <c:pt idx="11383">
                  <c:v>0.73231882250218305</c:v>
                </c:pt>
                <c:pt idx="11384">
                  <c:v>0.73231882250218305</c:v>
                </c:pt>
                <c:pt idx="11385">
                  <c:v>0.73225645503305481</c:v>
                </c:pt>
                <c:pt idx="11386">
                  <c:v>0.73225645503305481</c:v>
                </c:pt>
                <c:pt idx="11387">
                  <c:v>0.73225645503305481</c:v>
                </c:pt>
                <c:pt idx="11388">
                  <c:v>0.73225645503305481</c:v>
                </c:pt>
                <c:pt idx="11389">
                  <c:v>0.7321940875639269</c:v>
                </c:pt>
                <c:pt idx="11390">
                  <c:v>0.7321940875639269</c:v>
                </c:pt>
                <c:pt idx="11391">
                  <c:v>0.73213172009479865</c:v>
                </c:pt>
                <c:pt idx="11392">
                  <c:v>0.73213172009479865</c:v>
                </c:pt>
                <c:pt idx="11393">
                  <c:v>0.73206935262567085</c:v>
                </c:pt>
                <c:pt idx="11394">
                  <c:v>0.73206935262567085</c:v>
                </c:pt>
                <c:pt idx="11395">
                  <c:v>0.73206935262567085</c:v>
                </c:pt>
                <c:pt idx="11396">
                  <c:v>0.73206935262567085</c:v>
                </c:pt>
                <c:pt idx="11397">
                  <c:v>0.73200698515654228</c:v>
                </c:pt>
                <c:pt idx="11398">
                  <c:v>0.73194461768741492</c:v>
                </c:pt>
                <c:pt idx="11399">
                  <c:v>0.73194461768741492</c:v>
                </c:pt>
                <c:pt idx="11400">
                  <c:v>0.73194461768741492</c:v>
                </c:pt>
                <c:pt idx="11401">
                  <c:v>0.73194461768741492</c:v>
                </c:pt>
                <c:pt idx="11402">
                  <c:v>0.73194461768741492</c:v>
                </c:pt>
                <c:pt idx="11403">
                  <c:v>0.73194461768741492</c:v>
                </c:pt>
                <c:pt idx="11404">
                  <c:v>0.73194461768741492</c:v>
                </c:pt>
                <c:pt idx="11405">
                  <c:v>0.73188225021828635</c:v>
                </c:pt>
                <c:pt idx="11406">
                  <c:v>0.73181988274915821</c:v>
                </c:pt>
                <c:pt idx="11407">
                  <c:v>0.73181988274915821</c:v>
                </c:pt>
                <c:pt idx="11408">
                  <c:v>0.73181988274915821</c:v>
                </c:pt>
                <c:pt idx="11409">
                  <c:v>0.73181988274915821</c:v>
                </c:pt>
                <c:pt idx="11410">
                  <c:v>0.73181988274915821</c:v>
                </c:pt>
                <c:pt idx="11411">
                  <c:v>0.73181988274915821</c:v>
                </c:pt>
                <c:pt idx="11412">
                  <c:v>0.73175751528003019</c:v>
                </c:pt>
                <c:pt idx="11413">
                  <c:v>0.73175751528003019</c:v>
                </c:pt>
                <c:pt idx="11414">
                  <c:v>0.73169514781090184</c:v>
                </c:pt>
                <c:pt idx="11415">
                  <c:v>0.73169514781090184</c:v>
                </c:pt>
                <c:pt idx="11416">
                  <c:v>0.7316327803417737</c:v>
                </c:pt>
                <c:pt idx="11417">
                  <c:v>0.7316327803417737</c:v>
                </c:pt>
                <c:pt idx="11418">
                  <c:v>0.7316327803417737</c:v>
                </c:pt>
                <c:pt idx="11419">
                  <c:v>0.73157041287264568</c:v>
                </c:pt>
                <c:pt idx="11420">
                  <c:v>0.73157041287264568</c:v>
                </c:pt>
                <c:pt idx="11421">
                  <c:v>0.73157041287264568</c:v>
                </c:pt>
                <c:pt idx="11422">
                  <c:v>0.73157041287264568</c:v>
                </c:pt>
                <c:pt idx="11423">
                  <c:v>0.73150804540351777</c:v>
                </c:pt>
                <c:pt idx="11424">
                  <c:v>0.73144567793438975</c:v>
                </c:pt>
                <c:pt idx="11425">
                  <c:v>0.73144567793438975</c:v>
                </c:pt>
                <c:pt idx="11426">
                  <c:v>0.73144567793438975</c:v>
                </c:pt>
                <c:pt idx="11427">
                  <c:v>0.73138331046526139</c:v>
                </c:pt>
                <c:pt idx="11428">
                  <c:v>0.73132094299613315</c:v>
                </c:pt>
                <c:pt idx="11429">
                  <c:v>0.73125857552700513</c:v>
                </c:pt>
                <c:pt idx="11430">
                  <c:v>0.73125857552700513</c:v>
                </c:pt>
                <c:pt idx="11431">
                  <c:v>0.73119620805787722</c:v>
                </c:pt>
                <c:pt idx="11432">
                  <c:v>0.73119620805787722</c:v>
                </c:pt>
                <c:pt idx="11433">
                  <c:v>0.73119620805787722</c:v>
                </c:pt>
                <c:pt idx="11434">
                  <c:v>0.73119620805787722</c:v>
                </c:pt>
                <c:pt idx="11435">
                  <c:v>0.73119620805787722</c:v>
                </c:pt>
                <c:pt idx="11436">
                  <c:v>0.73113384058874908</c:v>
                </c:pt>
                <c:pt idx="11437">
                  <c:v>0.73107147311962106</c:v>
                </c:pt>
                <c:pt idx="11438">
                  <c:v>0.73107147311962106</c:v>
                </c:pt>
                <c:pt idx="11439">
                  <c:v>0.73107147311962106</c:v>
                </c:pt>
                <c:pt idx="11440">
                  <c:v>0.73107147311962106</c:v>
                </c:pt>
                <c:pt idx="11441">
                  <c:v>0.73100910565049293</c:v>
                </c:pt>
                <c:pt idx="11442">
                  <c:v>0.73094673818136469</c:v>
                </c:pt>
                <c:pt idx="11443">
                  <c:v>0.73088437071223633</c:v>
                </c:pt>
                <c:pt idx="11444">
                  <c:v>0.73088437071223633</c:v>
                </c:pt>
                <c:pt idx="11445">
                  <c:v>0.73082200324310875</c:v>
                </c:pt>
                <c:pt idx="11446">
                  <c:v>0.73075963577398073</c:v>
                </c:pt>
                <c:pt idx="11447">
                  <c:v>0.73069726830485271</c:v>
                </c:pt>
                <c:pt idx="11448">
                  <c:v>0.73069726830485271</c:v>
                </c:pt>
                <c:pt idx="11449">
                  <c:v>0.73063490083572402</c:v>
                </c:pt>
                <c:pt idx="11450">
                  <c:v>0.73063490083572402</c:v>
                </c:pt>
                <c:pt idx="11451">
                  <c:v>0.73057253336659622</c:v>
                </c:pt>
                <c:pt idx="11452">
                  <c:v>0.73051016589746731</c:v>
                </c:pt>
                <c:pt idx="11453">
                  <c:v>0.73044779842833973</c:v>
                </c:pt>
                <c:pt idx="11454">
                  <c:v>0.73038543095921171</c:v>
                </c:pt>
                <c:pt idx="11455">
                  <c:v>0.73038543095921171</c:v>
                </c:pt>
                <c:pt idx="11456">
                  <c:v>0.73032306349008391</c:v>
                </c:pt>
                <c:pt idx="11457">
                  <c:v>0.73026069602095545</c:v>
                </c:pt>
                <c:pt idx="11458">
                  <c:v>0.73019832855182765</c:v>
                </c:pt>
                <c:pt idx="11459">
                  <c:v>0.73013596108269918</c:v>
                </c:pt>
                <c:pt idx="11460">
                  <c:v>0.73007359361357183</c:v>
                </c:pt>
                <c:pt idx="11461">
                  <c:v>0.73001122614444336</c:v>
                </c:pt>
                <c:pt idx="11462">
                  <c:v>0.72994885867531534</c:v>
                </c:pt>
                <c:pt idx="11463">
                  <c:v>0.72994885867531534</c:v>
                </c:pt>
                <c:pt idx="11464">
                  <c:v>0.72988649120618709</c:v>
                </c:pt>
                <c:pt idx="11465">
                  <c:v>0.72982412373705852</c:v>
                </c:pt>
                <c:pt idx="11466">
                  <c:v>0.72982412373705852</c:v>
                </c:pt>
                <c:pt idx="11467">
                  <c:v>0.72982412373705852</c:v>
                </c:pt>
                <c:pt idx="11468">
                  <c:v>0.72976175626793061</c:v>
                </c:pt>
                <c:pt idx="11469">
                  <c:v>0.72976175626793061</c:v>
                </c:pt>
                <c:pt idx="11470">
                  <c:v>0.72976175626793061</c:v>
                </c:pt>
                <c:pt idx="11471">
                  <c:v>0.72969938879880292</c:v>
                </c:pt>
                <c:pt idx="11472">
                  <c:v>0.72963702132967478</c:v>
                </c:pt>
                <c:pt idx="11473">
                  <c:v>0.72957465386054654</c:v>
                </c:pt>
                <c:pt idx="11474">
                  <c:v>0.7295122863914183</c:v>
                </c:pt>
                <c:pt idx="11475">
                  <c:v>0.72944991892229005</c:v>
                </c:pt>
                <c:pt idx="11476">
                  <c:v>0.72938755145316203</c:v>
                </c:pt>
                <c:pt idx="11477">
                  <c:v>0.72938755145316203</c:v>
                </c:pt>
                <c:pt idx="11478">
                  <c:v>0.72938755145316203</c:v>
                </c:pt>
                <c:pt idx="11479">
                  <c:v>0.72938755145316203</c:v>
                </c:pt>
                <c:pt idx="11480">
                  <c:v>0.72938755145316203</c:v>
                </c:pt>
                <c:pt idx="11481">
                  <c:v>0.72932518398403401</c:v>
                </c:pt>
                <c:pt idx="11482">
                  <c:v>0.72926281651490599</c:v>
                </c:pt>
                <c:pt idx="11483">
                  <c:v>0.72926281651490599</c:v>
                </c:pt>
                <c:pt idx="11484">
                  <c:v>0.72920044904577774</c:v>
                </c:pt>
                <c:pt idx="11485">
                  <c:v>0.72920044904577774</c:v>
                </c:pt>
                <c:pt idx="11486">
                  <c:v>0.7291380815766495</c:v>
                </c:pt>
                <c:pt idx="11487">
                  <c:v>0.72907571410752181</c:v>
                </c:pt>
                <c:pt idx="11488">
                  <c:v>0.72901334663839379</c:v>
                </c:pt>
                <c:pt idx="11489">
                  <c:v>0.72901334663839379</c:v>
                </c:pt>
                <c:pt idx="11490">
                  <c:v>0.72895097916926532</c:v>
                </c:pt>
                <c:pt idx="11491">
                  <c:v>0.72888861170013741</c:v>
                </c:pt>
                <c:pt idx="11492">
                  <c:v>0.72882624423100939</c:v>
                </c:pt>
                <c:pt idx="11493">
                  <c:v>0.72876387676188115</c:v>
                </c:pt>
                <c:pt idx="11494">
                  <c:v>0.7287015092927529</c:v>
                </c:pt>
                <c:pt idx="11495">
                  <c:v>0.7287015092927529</c:v>
                </c:pt>
                <c:pt idx="11496">
                  <c:v>0.72863914182362477</c:v>
                </c:pt>
                <c:pt idx="11497">
                  <c:v>0.72857677435449664</c:v>
                </c:pt>
                <c:pt idx="11498">
                  <c:v>0.72857677435449664</c:v>
                </c:pt>
                <c:pt idx="11499">
                  <c:v>0.7285144068853685</c:v>
                </c:pt>
                <c:pt idx="11500">
                  <c:v>0.72845203941624048</c:v>
                </c:pt>
                <c:pt idx="11501">
                  <c:v>0.72845203941624048</c:v>
                </c:pt>
                <c:pt idx="11502">
                  <c:v>0.72845203941624048</c:v>
                </c:pt>
                <c:pt idx="11503">
                  <c:v>0.72845203941624048</c:v>
                </c:pt>
                <c:pt idx="11504">
                  <c:v>0.72845203941624048</c:v>
                </c:pt>
                <c:pt idx="11505">
                  <c:v>0.72845203941624048</c:v>
                </c:pt>
                <c:pt idx="11506">
                  <c:v>0.72845203941624048</c:v>
                </c:pt>
                <c:pt idx="11507">
                  <c:v>0.72838967194711235</c:v>
                </c:pt>
                <c:pt idx="11508">
                  <c:v>0.72832730447798433</c:v>
                </c:pt>
                <c:pt idx="11509">
                  <c:v>0.72826493700885642</c:v>
                </c:pt>
                <c:pt idx="11510">
                  <c:v>0.72826493700885642</c:v>
                </c:pt>
                <c:pt idx="11511">
                  <c:v>0.72820256953972806</c:v>
                </c:pt>
                <c:pt idx="11512">
                  <c:v>0.72820256953972806</c:v>
                </c:pt>
                <c:pt idx="11513">
                  <c:v>0.72820256953972806</c:v>
                </c:pt>
                <c:pt idx="11514">
                  <c:v>0.72820256953972806</c:v>
                </c:pt>
                <c:pt idx="11515">
                  <c:v>0.72814020207060026</c:v>
                </c:pt>
                <c:pt idx="11516">
                  <c:v>0.72807783460147224</c:v>
                </c:pt>
                <c:pt idx="11517">
                  <c:v>0.72807783460147224</c:v>
                </c:pt>
                <c:pt idx="11518">
                  <c:v>0.72807783460147224</c:v>
                </c:pt>
                <c:pt idx="11519">
                  <c:v>0.72801546713234377</c:v>
                </c:pt>
                <c:pt idx="11520">
                  <c:v>0.72795309966321564</c:v>
                </c:pt>
                <c:pt idx="11521">
                  <c:v>0.72789073219408806</c:v>
                </c:pt>
                <c:pt idx="11522">
                  <c:v>0.72782836472495949</c:v>
                </c:pt>
                <c:pt idx="11523">
                  <c:v>0.72776599725583169</c:v>
                </c:pt>
                <c:pt idx="11524">
                  <c:v>0.72776599725583169</c:v>
                </c:pt>
                <c:pt idx="11525">
                  <c:v>0.72770362978670322</c:v>
                </c:pt>
                <c:pt idx="11526">
                  <c:v>0.72764126231757587</c:v>
                </c:pt>
                <c:pt idx="11527">
                  <c:v>0.72757889484844729</c:v>
                </c:pt>
                <c:pt idx="11528">
                  <c:v>0.72757889484844729</c:v>
                </c:pt>
                <c:pt idx="11529">
                  <c:v>0.72757889484844729</c:v>
                </c:pt>
                <c:pt idx="11530">
                  <c:v>0.72757889484844729</c:v>
                </c:pt>
                <c:pt idx="11531">
                  <c:v>0.72751652737931871</c:v>
                </c:pt>
                <c:pt idx="11532">
                  <c:v>0.72751652737931871</c:v>
                </c:pt>
                <c:pt idx="11533">
                  <c:v>0.72751652737931871</c:v>
                </c:pt>
                <c:pt idx="11534">
                  <c:v>0.72751652737931871</c:v>
                </c:pt>
                <c:pt idx="11535">
                  <c:v>0.72751652737931871</c:v>
                </c:pt>
                <c:pt idx="11536">
                  <c:v>0.72751652737931871</c:v>
                </c:pt>
                <c:pt idx="11537">
                  <c:v>0.72745415991019091</c:v>
                </c:pt>
                <c:pt idx="11538">
                  <c:v>0.72739179244106289</c:v>
                </c:pt>
                <c:pt idx="11539">
                  <c:v>0.72739179244106289</c:v>
                </c:pt>
                <c:pt idx="11540">
                  <c:v>0.72739179244106289</c:v>
                </c:pt>
                <c:pt idx="11541">
                  <c:v>0.72732942497193454</c:v>
                </c:pt>
                <c:pt idx="11542">
                  <c:v>0.72732942497193454</c:v>
                </c:pt>
                <c:pt idx="11543">
                  <c:v>0.72726705750280662</c:v>
                </c:pt>
                <c:pt idx="11544">
                  <c:v>0.72726705750280662</c:v>
                </c:pt>
                <c:pt idx="11545">
                  <c:v>0.72720469003367871</c:v>
                </c:pt>
                <c:pt idx="11546">
                  <c:v>0.7271423225645508</c:v>
                </c:pt>
                <c:pt idx="11547">
                  <c:v>0.72707995509542245</c:v>
                </c:pt>
                <c:pt idx="11548">
                  <c:v>0.72707995509542245</c:v>
                </c:pt>
                <c:pt idx="11549">
                  <c:v>0.72701758762629409</c:v>
                </c:pt>
                <c:pt idx="11550">
                  <c:v>0.72701758762629409</c:v>
                </c:pt>
                <c:pt idx="11551">
                  <c:v>0.72701758762629409</c:v>
                </c:pt>
                <c:pt idx="11552">
                  <c:v>0.72701758762629409</c:v>
                </c:pt>
                <c:pt idx="11553">
                  <c:v>0.72701758762629409</c:v>
                </c:pt>
                <c:pt idx="11554">
                  <c:v>0.72695522015716629</c:v>
                </c:pt>
                <c:pt idx="11555">
                  <c:v>0.72689285268803849</c:v>
                </c:pt>
                <c:pt idx="11556">
                  <c:v>0.72683048521890981</c:v>
                </c:pt>
                <c:pt idx="11557">
                  <c:v>0.72683048521890981</c:v>
                </c:pt>
                <c:pt idx="11558">
                  <c:v>0.72676811774978201</c:v>
                </c:pt>
                <c:pt idx="11559">
                  <c:v>0.72670575028065365</c:v>
                </c:pt>
                <c:pt idx="11560">
                  <c:v>0.72664338281152563</c:v>
                </c:pt>
                <c:pt idx="11561">
                  <c:v>0.72658101534239761</c:v>
                </c:pt>
                <c:pt idx="11562">
                  <c:v>0.72658101534239761</c:v>
                </c:pt>
                <c:pt idx="11563">
                  <c:v>0.72651864787326903</c:v>
                </c:pt>
                <c:pt idx="11564">
                  <c:v>0.72651864787326903</c:v>
                </c:pt>
                <c:pt idx="11565">
                  <c:v>0.72651864787326903</c:v>
                </c:pt>
                <c:pt idx="11566">
                  <c:v>0.72645628040414123</c:v>
                </c:pt>
                <c:pt idx="11567">
                  <c:v>0.72639391293501332</c:v>
                </c:pt>
                <c:pt idx="11568">
                  <c:v>0.72639391293501332</c:v>
                </c:pt>
                <c:pt idx="11569">
                  <c:v>0.72639391293501332</c:v>
                </c:pt>
                <c:pt idx="11570">
                  <c:v>0.72639391293501332</c:v>
                </c:pt>
                <c:pt idx="11571">
                  <c:v>0.72633154546588519</c:v>
                </c:pt>
                <c:pt idx="11572">
                  <c:v>0.72626917799675672</c:v>
                </c:pt>
                <c:pt idx="11573">
                  <c:v>0.72620681052762881</c:v>
                </c:pt>
                <c:pt idx="11574">
                  <c:v>0.72614444305850112</c:v>
                </c:pt>
                <c:pt idx="11575">
                  <c:v>0.72608207558937288</c:v>
                </c:pt>
                <c:pt idx="11576">
                  <c:v>0.72601970812024441</c:v>
                </c:pt>
                <c:pt idx="11577">
                  <c:v>0.72595734065111661</c:v>
                </c:pt>
                <c:pt idx="11578">
                  <c:v>0.72595734065111661</c:v>
                </c:pt>
                <c:pt idx="11579">
                  <c:v>0.72595734065111661</c:v>
                </c:pt>
                <c:pt idx="11580">
                  <c:v>0.72595734065111661</c:v>
                </c:pt>
                <c:pt idx="11581">
                  <c:v>0.7258949731819887</c:v>
                </c:pt>
                <c:pt idx="11582">
                  <c:v>0.7258326057128599</c:v>
                </c:pt>
                <c:pt idx="11583">
                  <c:v>0.72577023824373255</c:v>
                </c:pt>
                <c:pt idx="11584">
                  <c:v>0.72577023824373255</c:v>
                </c:pt>
                <c:pt idx="11585">
                  <c:v>0.72577023824373255</c:v>
                </c:pt>
                <c:pt idx="11586">
                  <c:v>0.72570787077460419</c:v>
                </c:pt>
                <c:pt idx="11587">
                  <c:v>0.72570787077460419</c:v>
                </c:pt>
                <c:pt idx="11588">
                  <c:v>0.72564550330547639</c:v>
                </c:pt>
                <c:pt idx="11589">
                  <c:v>0.72558313583634748</c:v>
                </c:pt>
                <c:pt idx="11590">
                  <c:v>0.72552076836721957</c:v>
                </c:pt>
                <c:pt idx="11591">
                  <c:v>0.72552076836721957</c:v>
                </c:pt>
                <c:pt idx="11592">
                  <c:v>0.72552076836721957</c:v>
                </c:pt>
                <c:pt idx="11593">
                  <c:v>0.72552076836721957</c:v>
                </c:pt>
                <c:pt idx="11594">
                  <c:v>0.72552076836721957</c:v>
                </c:pt>
                <c:pt idx="11595">
                  <c:v>0.72545840089809177</c:v>
                </c:pt>
                <c:pt idx="11596">
                  <c:v>0.72539603342896364</c:v>
                </c:pt>
                <c:pt idx="11597">
                  <c:v>0.72533366595983528</c:v>
                </c:pt>
                <c:pt idx="11598">
                  <c:v>0.72533366595983528</c:v>
                </c:pt>
                <c:pt idx="11599">
                  <c:v>0.72527129849070771</c:v>
                </c:pt>
                <c:pt idx="11600">
                  <c:v>0.72520893102157935</c:v>
                </c:pt>
                <c:pt idx="11601">
                  <c:v>0.725146563552451</c:v>
                </c:pt>
                <c:pt idx="11602">
                  <c:v>0.7250841960833232</c:v>
                </c:pt>
                <c:pt idx="11603">
                  <c:v>0.7250218286141954</c:v>
                </c:pt>
                <c:pt idx="11604">
                  <c:v>0.72495946114506671</c:v>
                </c:pt>
                <c:pt idx="11605">
                  <c:v>0.72489709367593891</c:v>
                </c:pt>
                <c:pt idx="11606">
                  <c:v>0.72483472620681078</c:v>
                </c:pt>
                <c:pt idx="11607">
                  <c:v>0.72477235873768242</c:v>
                </c:pt>
                <c:pt idx="11608">
                  <c:v>0.72477235873768242</c:v>
                </c:pt>
                <c:pt idx="11609">
                  <c:v>0.72470999126855473</c:v>
                </c:pt>
                <c:pt idx="11610">
                  <c:v>0.72464762379942649</c:v>
                </c:pt>
                <c:pt idx="11611">
                  <c:v>0.72458525633029836</c:v>
                </c:pt>
                <c:pt idx="11612">
                  <c:v>0.72452288886117</c:v>
                </c:pt>
                <c:pt idx="11613">
                  <c:v>0.72446052139204165</c:v>
                </c:pt>
                <c:pt idx="11614">
                  <c:v>0.72439815392291362</c:v>
                </c:pt>
                <c:pt idx="11615">
                  <c:v>0.72439815392291362</c:v>
                </c:pt>
                <c:pt idx="11616">
                  <c:v>0.72439815392291362</c:v>
                </c:pt>
                <c:pt idx="11617">
                  <c:v>0.72439815392291362</c:v>
                </c:pt>
                <c:pt idx="11618">
                  <c:v>0.72433578645378593</c:v>
                </c:pt>
                <c:pt idx="11619">
                  <c:v>0.72433578645378593</c:v>
                </c:pt>
                <c:pt idx="11620">
                  <c:v>0.72433578645378593</c:v>
                </c:pt>
                <c:pt idx="11621">
                  <c:v>0.72427341898465769</c:v>
                </c:pt>
                <c:pt idx="11622">
                  <c:v>0.72427341898465769</c:v>
                </c:pt>
                <c:pt idx="11623">
                  <c:v>0.72421105151552989</c:v>
                </c:pt>
                <c:pt idx="11624">
                  <c:v>0.72414868404640154</c:v>
                </c:pt>
                <c:pt idx="11625">
                  <c:v>0.72414868404640154</c:v>
                </c:pt>
                <c:pt idx="11626">
                  <c:v>0.72414868404640154</c:v>
                </c:pt>
                <c:pt idx="11627">
                  <c:v>0.72408631657727351</c:v>
                </c:pt>
                <c:pt idx="11628">
                  <c:v>0.72402394910814549</c:v>
                </c:pt>
                <c:pt idx="11629">
                  <c:v>0.72402394910814549</c:v>
                </c:pt>
                <c:pt idx="11630">
                  <c:v>0.72402394910814549</c:v>
                </c:pt>
                <c:pt idx="11631">
                  <c:v>0.72396158163901703</c:v>
                </c:pt>
                <c:pt idx="11632">
                  <c:v>0.72396158163901703</c:v>
                </c:pt>
                <c:pt idx="11633">
                  <c:v>0.72396158163901703</c:v>
                </c:pt>
                <c:pt idx="11634">
                  <c:v>0.72396158163901703</c:v>
                </c:pt>
                <c:pt idx="11635">
                  <c:v>0.72396158163901703</c:v>
                </c:pt>
                <c:pt idx="11636">
                  <c:v>0.72396158163901703</c:v>
                </c:pt>
                <c:pt idx="11637">
                  <c:v>0.72389921416988967</c:v>
                </c:pt>
                <c:pt idx="11638">
                  <c:v>0.72389921416988967</c:v>
                </c:pt>
                <c:pt idx="11639">
                  <c:v>0.72389921416988967</c:v>
                </c:pt>
                <c:pt idx="11640">
                  <c:v>0.72383684670076087</c:v>
                </c:pt>
                <c:pt idx="11641">
                  <c:v>0.72383684670076087</c:v>
                </c:pt>
                <c:pt idx="11642">
                  <c:v>0.72383684670076087</c:v>
                </c:pt>
                <c:pt idx="11643">
                  <c:v>0.72377447923163274</c:v>
                </c:pt>
                <c:pt idx="11644">
                  <c:v>0.72377447923163274</c:v>
                </c:pt>
                <c:pt idx="11645">
                  <c:v>0.72377447923163274</c:v>
                </c:pt>
                <c:pt idx="11646">
                  <c:v>0.72377447923163274</c:v>
                </c:pt>
                <c:pt idx="11647">
                  <c:v>0.72377447923163274</c:v>
                </c:pt>
                <c:pt idx="11648">
                  <c:v>0.72377447923163274</c:v>
                </c:pt>
                <c:pt idx="11649">
                  <c:v>0.7237121117625045</c:v>
                </c:pt>
                <c:pt idx="11650">
                  <c:v>0.72364974429337714</c:v>
                </c:pt>
                <c:pt idx="11651">
                  <c:v>0.72358737682424823</c:v>
                </c:pt>
                <c:pt idx="11652">
                  <c:v>0.72352500935512065</c:v>
                </c:pt>
                <c:pt idx="11653">
                  <c:v>0.72346264188599196</c:v>
                </c:pt>
                <c:pt idx="11654">
                  <c:v>0.72340027441686439</c:v>
                </c:pt>
                <c:pt idx="11655">
                  <c:v>0.72340027441686439</c:v>
                </c:pt>
                <c:pt idx="11656">
                  <c:v>0.72333790694773592</c:v>
                </c:pt>
                <c:pt idx="11657">
                  <c:v>0.72333790694773592</c:v>
                </c:pt>
                <c:pt idx="11658">
                  <c:v>0.72333790694773592</c:v>
                </c:pt>
                <c:pt idx="11659">
                  <c:v>0.72327553947860812</c:v>
                </c:pt>
                <c:pt idx="11660">
                  <c:v>0.72327553947860812</c:v>
                </c:pt>
                <c:pt idx="11661">
                  <c:v>0.7232131720094801</c:v>
                </c:pt>
                <c:pt idx="11662">
                  <c:v>0.7232131720094801</c:v>
                </c:pt>
                <c:pt idx="11663">
                  <c:v>0.7232131720094801</c:v>
                </c:pt>
                <c:pt idx="11664">
                  <c:v>0.7232131720094801</c:v>
                </c:pt>
                <c:pt idx="11665">
                  <c:v>0.7232131720094801</c:v>
                </c:pt>
                <c:pt idx="11666">
                  <c:v>0.72315080454035174</c:v>
                </c:pt>
                <c:pt idx="11667">
                  <c:v>0.72308843707122361</c:v>
                </c:pt>
                <c:pt idx="11668">
                  <c:v>0.7230260696020957</c:v>
                </c:pt>
                <c:pt idx="11669">
                  <c:v>0.72296370213296746</c:v>
                </c:pt>
                <c:pt idx="11670">
                  <c:v>0.72290133466383977</c:v>
                </c:pt>
                <c:pt idx="11671">
                  <c:v>0.72290133466383977</c:v>
                </c:pt>
                <c:pt idx="11672">
                  <c:v>0.72290133466383977</c:v>
                </c:pt>
                <c:pt idx="11673">
                  <c:v>0.72283896719471152</c:v>
                </c:pt>
                <c:pt idx="11674">
                  <c:v>0.72277659972558328</c:v>
                </c:pt>
                <c:pt idx="11675">
                  <c:v>0.72277659972558328</c:v>
                </c:pt>
                <c:pt idx="11676">
                  <c:v>0.72277659972558328</c:v>
                </c:pt>
                <c:pt idx="11677">
                  <c:v>0.72271423225645526</c:v>
                </c:pt>
                <c:pt idx="11678">
                  <c:v>0.72271423225645526</c:v>
                </c:pt>
                <c:pt idx="11679">
                  <c:v>0.7226518647873269</c:v>
                </c:pt>
                <c:pt idx="11680">
                  <c:v>0.7226518647873269</c:v>
                </c:pt>
                <c:pt idx="11681">
                  <c:v>0.7226518647873269</c:v>
                </c:pt>
                <c:pt idx="11682">
                  <c:v>0.7226518647873269</c:v>
                </c:pt>
                <c:pt idx="11683">
                  <c:v>0.72258949731819921</c:v>
                </c:pt>
                <c:pt idx="11684">
                  <c:v>0.72252712984907053</c:v>
                </c:pt>
                <c:pt idx="11685">
                  <c:v>0.72252712984907053</c:v>
                </c:pt>
                <c:pt idx="11686">
                  <c:v>0.7224647623799425</c:v>
                </c:pt>
                <c:pt idx="11687">
                  <c:v>0.7224647623799425</c:v>
                </c:pt>
                <c:pt idx="11688">
                  <c:v>0.72240239491081448</c:v>
                </c:pt>
                <c:pt idx="11689">
                  <c:v>0.72234002744168679</c:v>
                </c:pt>
                <c:pt idx="11690">
                  <c:v>0.72234002744168679</c:v>
                </c:pt>
                <c:pt idx="11691">
                  <c:v>0.72227765997255833</c:v>
                </c:pt>
                <c:pt idx="11692">
                  <c:v>0.72221529250343064</c:v>
                </c:pt>
                <c:pt idx="11693">
                  <c:v>0.72215292503430217</c:v>
                </c:pt>
                <c:pt idx="11694">
                  <c:v>0.72215292503430217</c:v>
                </c:pt>
                <c:pt idx="11695">
                  <c:v>0.72209055756517437</c:v>
                </c:pt>
                <c:pt idx="11696">
                  <c:v>0.72202819009604591</c:v>
                </c:pt>
                <c:pt idx="11697">
                  <c:v>0.72202819009604591</c:v>
                </c:pt>
                <c:pt idx="11698">
                  <c:v>0.721965822626918</c:v>
                </c:pt>
                <c:pt idx="11699">
                  <c:v>0.72190345515778964</c:v>
                </c:pt>
                <c:pt idx="11700">
                  <c:v>0.72184108768866184</c:v>
                </c:pt>
                <c:pt idx="11701">
                  <c:v>0.72184108768866184</c:v>
                </c:pt>
                <c:pt idx="11702">
                  <c:v>0.72184108768866184</c:v>
                </c:pt>
                <c:pt idx="11703">
                  <c:v>0.72184108768866184</c:v>
                </c:pt>
                <c:pt idx="11704">
                  <c:v>0.72177872021953382</c:v>
                </c:pt>
                <c:pt idx="11705">
                  <c:v>0.72171635275040535</c:v>
                </c:pt>
                <c:pt idx="11706">
                  <c:v>0.72171635275040535</c:v>
                </c:pt>
                <c:pt idx="11707">
                  <c:v>0.72171635275040535</c:v>
                </c:pt>
                <c:pt idx="11708">
                  <c:v>0.72171635275040535</c:v>
                </c:pt>
                <c:pt idx="11709">
                  <c:v>0.72165398528127733</c:v>
                </c:pt>
                <c:pt idx="11710">
                  <c:v>0.72159161781214942</c:v>
                </c:pt>
                <c:pt idx="11711">
                  <c:v>0.72152925034302151</c:v>
                </c:pt>
                <c:pt idx="11712">
                  <c:v>0.72152925034302151</c:v>
                </c:pt>
                <c:pt idx="11713">
                  <c:v>0.72146688287389305</c:v>
                </c:pt>
                <c:pt idx="11714">
                  <c:v>0.7214045154047648</c:v>
                </c:pt>
                <c:pt idx="11715">
                  <c:v>0.72134214793563656</c:v>
                </c:pt>
                <c:pt idx="11716">
                  <c:v>0.72127978046650865</c:v>
                </c:pt>
                <c:pt idx="11717">
                  <c:v>0.72127978046650865</c:v>
                </c:pt>
                <c:pt idx="11718">
                  <c:v>0.72127978046650865</c:v>
                </c:pt>
                <c:pt idx="11719">
                  <c:v>0.72121741299738062</c:v>
                </c:pt>
                <c:pt idx="11720">
                  <c:v>0.72121741299738062</c:v>
                </c:pt>
                <c:pt idx="11721">
                  <c:v>0.72121741299738062</c:v>
                </c:pt>
                <c:pt idx="11722">
                  <c:v>0.7211550455282526</c:v>
                </c:pt>
                <c:pt idx="11723">
                  <c:v>0.7210926780591248</c:v>
                </c:pt>
                <c:pt idx="11724">
                  <c:v>0.72103031058999645</c:v>
                </c:pt>
                <c:pt idx="11725">
                  <c:v>0.72103031058999645</c:v>
                </c:pt>
                <c:pt idx="11726">
                  <c:v>0.72103031058999645</c:v>
                </c:pt>
                <c:pt idx="11727">
                  <c:v>0.7209679431208682</c:v>
                </c:pt>
                <c:pt idx="11728">
                  <c:v>0.72090557565174029</c:v>
                </c:pt>
                <c:pt idx="11729">
                  <c:v>0.72084320818261194</c:v>
                </c:pt>
                <c:pt idx="11730">
                  <c:v>0.72078084071348414</c:v>
                </c:pt>
                <c:pt idx="11731">
                  <c:v>0.72078084071348414</c:v>
                </c:pt>
                <c:pt idx="11732">
                  <c:v>0.72071847324435589</c:v>
                </c:pt>
                <c:pt idx="11733">
                  <c:v>0.72065610577522732</c:v>
                </c:pt>
                <c:pt idx="11734">
                  <c:v>0.72065610577522732</c:v>
                </c:pt>
                <c:pt idx="11735">
                  <c:v>0.72059373830609963</c:v>
                </c:pt>
                <c:pt idx="11736">
                  <c:v>0.72059373830609963</c:v>
                </c:pt>
                <c:pt idx="11737">
                  <c:v>0.72059373830609963</c:v>
                </c:pt>
                <c:pt idx="11738">
                  <c:v>0.72053137083697139</c:v>
                </c:pt>
                <c:pt idx="11739">
                  <c:v>0.72053137083697139</c:v>
                </c:pt>
                <c:pt idx="11740">
                  <c:v>0.72053137083697139</c:v>
                </c:pt>
                <c:pt idx="11741">
                  <c:v>0.72046900336784359</c:v>
                </c:pt>
                <c:pt idx="11742">
                  <c:v>0.72046900336784359</c:v>
                </c:pt>
                <c:pt idx="11743">
                  <c:v>0.72046900336784359</c:v>
                </c:pt>
                <c:pt idx="11744">
                  <c:v>0.72046900336784359</c:v>
                </c:pt>
                <c:pt idx="11745">
                  <c:v>0.72046900336784359</c:v>
                </c:pt>
                <c:pt idx="11746">
                  <c:v>0.72040663589871523</c:v>
                </c:pt>
                <c:pt idx="11747">
                  <c:v>0.72034426842958754</c:v>
                </c:pt>
                <c:pt idx="11748">
                  <c:v>0.72028190096045908</c:v>
                </c:pt>
                <c:pt idx="11749">
                  <c:v>0.72021953349133094</c:v>
                </c:pt>
                <c:pt idx="11750">
                  <c:v>0.72015716602220259</c:v>
                </c:pt>
                <c:pt idx="11751">
                  <c:v>0.72009479855307523</c:v>
                </c:pt>
                <c:pt idx="11752">
                  <c:v>0.72009479855307523</c:v>
                </c:pt>
                <c:pt idx="11753">
                  <c:v>0.72003243108394654</c:v>
                </c:pt>
                <c:pt idx="11754">
                  <c:v>0.71997006361481886</c:v>
                </c:pt>
                <c:pt idx="11755">
                  <c:v>0.71990769614569072</c:v>
                </c:pt>
                <c:pt idx="11756">
                  <c:v>0.71990769614569072</c:v>
                </c:pt>
                <c:pt idx="11757">
                  <c:v>0.71990769614569072</c:v>
                </c:pt>
                <c:pt idx="11758">
                  <c:v>0.71990769614569072</c:v>
                </c:pt>
                <c:pt idx="11759">
                  <c:v>0.7198453286765627</c:v>
                </c:pt>
                <c:pt idx="11760">
                  <c:v>0.7198453286765627</c:v>
                </c:pt>
                <c:pt idx="11761">
                  <c:v>0.7198453286765627</c:v>
                </c:pt>
                <c:pt idx="11762">
                  <c:v>0.71978296120743401</c:v>
                </c:pt>
                <c:pt idx="11763">
                  <c:v>0.71978296120743401</c:v>
                </c:pt>
                <c:pt idx="11764">
                  <c:v>0.71978296120743401</c:v>
                </c:pt>
                <c:pt idx="11765">
                  <c:v>0.71978296120743401</c:v>
                </c:pt>
                <c:pt idx="11766">
                  <c:v>0.71972059373830632</c:v>
                </c:pt>
                <c:pt idx="11767">
                  <c:v>0.71965822626917864</c:v>
                </c:pt>
                <c:pt idx="11768">
                  <c:v>0.71965822626917864</c:v>
                </c:pt>
                <c:pt idx="11769">
                  <c:v>0.71959585880004995</c:v>
                </c:pt>
                <c:pt idx="11770">
                  <c:v>0.71953349133092159</c:v>
                </c:pt>
                <c:pt idx="11771">
                  <c:v>0.71953349133092159</c:v>
                </c:pt>
                <c:pt idx="11772">
                  <c:v>0.71953349133092159</c:v>
                </c:pt>
                <c:pt idx="11773">
                  <c:v>0.71953349133092159</c:v>
                </c:pt>
                <c:pt idx="11774">
                  <c:v>0.71953349133092159</c:v>
                </c:pt>
                <c:pt idx="11775">
                  <c:v>0.71953349133092159</c:v>
                </c:pt>
                <c:pt idx="11776">
                  <c:v>0.71947112386179368</c:v>
                </c:pt>
                <c:pt idx="11777">
                  <c:v>0.71947112386179368</c:v>
                </c:pt>
                <c:pt idx="11778">
                  <c:v>0.71947112386179368</c:v>
                </c:pt>
                <c:pt idx="11779">
                  <c:v>0.71940875639266566</c:v>
                </c:pt>
                <c:pt idx="11780">
                  <c:v>0.71934638892353742</c:v>
                </c:pt>
                <c:pt idx="11781">
                  <c:v>0.71928402145440962</c:v>
                </c:pt>
                <c:pt idx="11782">
                  <c:v>0.71922165398528171</c:v>
                </c:pt>
                <c:pt idx="11783">
                  <c:v>0.71922165398528171</c:v>
                </c:pt>
                <c:pt idx="11784">
                  <c:v>0.71915928651615335</c:v>
                </c:pt>
                <c:pt idx="11785">
                  <c:v>0.71909691904702511</c:v>
                </c:pt>
                <c:pt idx="11786">
                  <c:v>0.71909691904702511</c:v>
                </c:pt>
                <c:pt idx="11787">
                  <c:v>0.71909691904702511</c:v>
                </c:pt>
                <c:pt idx="11788">
                  <c:v>0.7190345515778972</c:v>
                </c:pt>
                <c:pt idx="11789">
                  <c:v>0.71897218410876862</c:v>
                </c:pt>
                <c:pt idx="11790">
                  <c:v>0.71890981663964126</c:v>
                </c:pt>
                <c:pt idx="11791">
                  <c:v>0.71884744917051291</c:v>
                </c:pt>
                <c:pt idx="11792">
                  <c:v>0.71878508170138455</c:v>
                </c:pt>
                <c:pt idx="11793">
                  <c:v>0.71878508170138455</c:v>
                </c:pt>
                <c:pt idx="11794">
                  <c:v>0.71872271423225653</c:v>
                </c:pt>
                <c:pt idx="11795">
                  <c:v>0.71872271423225653</c:v>
                </c:pt>
                <c:pt idx="11796">
                  <c:v>0.71872271423225653</c:v>
                </c:pt>
                <c:pt idx="11797">
                  <c:v>0.71866034676312851</c:v>
                </c:pt>
                <c:pt idx="11798">
                  <c:v>0.71866034676312851</c:v>
                </c:pt>
                <c:pt idx="11799">
                  <c:v>0.71859797929400049</c:v>
                </c:pt>
                <c:pt idx="11800">
                  <c:v>0.71859797929400049</c:v>
                </c:pt>
                <c:pt idx="11801">
                  <c:v>0.71859797929400049</c:v>
                </c:pt>
                <c:pt idx="11802">
                  <c:v>0.71853561182487236</c:v>
                </c:pt>
                <c:pt idx="11803">
                  <c:v>0.71853561182487236</c:v>
                </c:pt>
                <c:pt idx="11804">
                  <c:v>0.718473244355744</c:v>
                </c:pt>
                <c:pt idx="11805">
                  <c:v>0.718473244355744</c:v>
                </c:pt>
                <c:pt idx="11806">
                  <c:v>0.718473244355744</c:v>
                </c:pt>
                <c:pt idx="11807">
                  <c:v>0.71841087688661598</c:v>
                </c:pt>
                <c:pt idx="11808">
                  <c:v>0.71841087688661598</c:v>
                </c:pt>
                <c:pt idx="11809">
                  <c:v>0.71834850941748785</c:v>
                </c:pt>
                <c:pt idx="11810">
                  <c:v>0.71834850941748785</c:v>
                </c:pt>
                <c:pt idx="11811">
                  <c:v>0.71834850941748785</c:v>
                </c:pt>
                <c:pt idx="11812">
                  <c:v>0.71828614194835938</c:v>
                </c:pt>
                <c:pt idx="11813">
                  <c:v>0.71822377447923169</c:v>
                </c:pt>
                <c:pt idx="11814">
                  <c:v>0.71822377447923169</c:v>
                </c:pt>
                <c:pt idx="11815">
                  <c:v>0.71816140701010378</c:v>
                </c:pt>
                <c:pt idx="11816">
                  <c:v>0.71809903954097576</c:v>
                </c:pt>
                <c:pt idx="11817">
                  <c:v>0.71809903954097576</c:v>
                </c:pt>
                <c:pt idx="11818">
                  <c:v>0.71809903954097576</c:v>
                </c:pt>
                <c:pt idx="11819">
                  <c:v>0.71809903954097576</c:v>
                </c:pt>
                <c:pt idx="11820">
                  <c:v>0.71803667207184763</c:v>
                </c:pt>
                <c:pt idx="11821">
                  <c:v>0.71803667207184763</c:v>
                </c:pt>
                <c:pt idx="11822">
                  <c:v>0.71797430460271938</c:v>
                </c:pt>
                <c:pt idx="11823">
                  <c:v>0.71797430460271938</c:v>
                </c:pt>
                <c:pt idx="11824">
                  <c:v>0.71797430460271938</c:v>
                </c:pt>
                <c:pt idx="11825">
                  <c:v>0.71791193713359169</c:v>
                </c:pt>
                <c:pt idx="11826">
                  <c:v>0.71784956966446323</c:v>
                </c:pt>
                <c:pt idx="11827">
                  <c:v>0.71784956966446323</c:v>
                </c:pt>
                <c:pt idx="11828">
                  <c:v>0.71778720219533509</c:v>
                </c:pt>
                <c:pt idx="11829">
                  <c:v>0.71778720219533509</c:v>
                </c:pt>
                <c:pt idx="11830">
                  <c:v>0.71772483472620685</c:v>
                </c:pt>
                <c:pt idx="11831">
                  <c:v>0.71766246725707872</c:v>
                </c:pt>
                <c:pt idx="11832">
                  <c:v>0.71760009978795058</c:v>
                </c:pt>
                <c:pt idx="11833">
                  <c:v>0.71760009978795058</c:v>
                </c:pt>
                <c:pt idx="11834">
                  <c:v>0.7175377323188229</c:v>
                </c:pt>
                <c:pt idx="11835">
                  <c:v>0.7175377323188229</c:v>
                </c:pt>
                <c:pt idx="11836">
                  <c:v>0.71747536484969432</c:v>
                </c:pt>
                <c:pt idx="11837">
                  <c:v>0.7174129973805663</c:v>
                </c:pt>
                <c:pt idx="11838">
                  <c:v>0.71735062991143828</c:v>
                </c:pt>
                <c:pt idx="11839">
                  <c:v>0.71735062991143828</c:v>
                </c:pt>
                <c:pt idx="11840">
                  <c:v>0.71735062991143828</c:v>
                </c:pt>
                <c:pt idx="11841">
                  <c:v>0.71728826244231003</c:v>
                </c:pt>
                <c:pt idx="11842">
                  <c:v>0.71728826244231003</c:v>
                </c:pt>
                <c:pt idx="11843">
                  <c:v>0.71728826244231003</c:v>
                </c:pt>
                <c:pt idx="11844">
                  <c:v>0.71728826244231003</c:v>
                </c:pt>
                <c:pt idx="11845">
                  <c:v>0.71722589497318245</c:v>
                </c:pt>
                <c:pt idx="11846">
                  <c:v>0.71716352750405388</c:v>
                </c:pt>
                <c:pt idx="11847">
                  <c:v>0.71710116003492552</c:v>
                </c:pt>
                <c:pt idx="11848">
                  <c:v>0.71703879256579794</c:v>
                </c:pt>
                <c:pt idx="11849">
                  <c:v>0.71703879256579794</c:v>
                </c:pt>
                <c:pt idx="11850">
                  <c:v>0.71697642509666959</c:v>
                </c:pt>
                <c:pt idx="11851">
                  <c:v>0.71691405762754179</c:v>
                </c:pt>
                <c:pt idx="11852">
                  <c:v>0.71691405762754179</c:v>
                </c:pt>
                <c:pt idx="11853">
                  <c:v>0.71685169015841388</c:v>
                </c:pt>
                <c:pt idx="11854">
                  <c:v>0.71685169015841388</c:v>
                </c:pt>
                <c:pt idx="11855">
                  <c:v>0.71678932268928564</c:v>
                </c:pt>
                <c:pt idx="11856">
                  <c:v>0.71678932268928564</c:v>
                </c:pt>
                <c:pt idx="11857">
                  <c:v>0.71678932268928564</c:v>
                </c:pt>
                <c:pt idx="11858">
                  <c:v>0.71678932268928564</c:v>
                </c:pt>
                <c:pt idx="11859">
                  <c:v>0.71672695522015739</c:v>
                </c:pt>
                <c:pt idx="11860">
                  <c:v>0.71672695522015739</c:v>
                </c:pt>
                <c:pt idx="11861">
                  <c:v>0.71672695522015739</c:v>
                </c:pt>
                <c:pt idx="11862">
                  <c:v>0.71672695522015739</c:v>
                </c:pt>
                <c:pt idx="11863">
                  <c:v>0.71666458775102881</c:v>
                </c:pt>
                <c:pt idx="11864">
                  <c:v>0.71666458775102881</c:v>
                </c:pt>
                <c:pt idx="11865">
                  <c:v>0.71666458775102881</c:v>
                </c:pt>
                <c:pt idx="11866">
                  <c:v>0.71666458775102881</c:v>
                </c:pt>
                <c:pt idx="11867">
                  <c:v>0.71666458775102881</c:v>
                </c:pt>
                <c:pt idx="11868">
                  <c:v>0.7166022202819009</c:v>
                </c:pt>
                <c:pt idx="11869">
                  <c:v>0.7166022202819009</c:v>
                </c:pt>
                <c:pt idx="11870">
                  <c:v>0.7166022202819009</c:v>
                </c:pt>
                <c:pt idx="11871">
                  <c:v>0.7165398528127731</c:v>
                </c:pt>
                <c:pt idx="11872">
                  <c:v>0.7165398528127731</c:v>
                </c:pt>
                <c:pt idx="11873">
                  <c:v>0.71647748534364453</c:v>
                </c:pt>
                <c:pt idx="11874">
                  <c:v>0.71641511787451662</c:v>
                </c:pt>
                <c:pt idx="11875">
                  <c:v>0.71635275040538871</c:v>
                </c:pt>
                <c:pt idx="11876">
                  <c:v>0.71629038293626046</c:v>
                </c:pt>
                <c:pt idx="11877">
                  <c:v>0.71629038293626046</c:v>
                </c:pt>
                <c:pt idx="11878">
                  <c:v>0.71622801546713255</c:v>
                </c:pt>
                <c:pt idx="11879">
                  <c:v>0.71616564799800453</c:v>
                </c:pt>
                <c:pt idx="11880">
                  <c:v>0.71610328052887651</c:v>
                </c:pt>
                <c:pt idx="11881">
                  <c:v>0.71610328052887651</c:v>
                </c:pt>
                <c:pt idx="11882">
                  <c:v>0.71610328052887651</c:v>
                </c:pt>
                <c:pt idx="11883">
                  <c:v>0.71604091305974826</c:v>
                </c:pt>
                <c:pt idx="11884">
                  <c:v>0.71597854559061991</c:v>
                </c:pt>
                <c:pt idx="11885">
                  <c:v>0.71597854559061991</c:v>
                </c:pt>
                <c:pt idx="11886">
                  <c:v>0.71591617812149178</c:v>
                </c:pt>
                <c:pt idx="11887">
                  <c:v>0.71591617812149178</c:v>
                </c:pt>
                <c:pt idx="11888">
                  <c:v>0.71591617812149178</c:v>
                </c:pt>
                <c:pt idx="11889">
                  <c:v>0.71591617812149178</c:v>
                </c:pt>
                <c:pt idx="11890">
                  <c:v>0.71591617812149178</c:v>
                </c:pt>
                <c:pt idx="11891">
                  <c:v>0.71591617812149178</c:v>
                </c:pt>
                <c:pt idx="11892">
                  <c:v>0.71591617812149178</c:v>
                </c:pt>
                <c:pt idx="11893">
                  <c:v>0.71585381065236375</c:v>
                </c:pt>
                <c:pt idx="11894">
                  <c:v>0.71585381065236375</c:v>
                </c:pt>
                <c:pt idx="11895">
                  <c:v>0.71579144318323584</c:v>
                </c:pt>
                <c:pt idx="11896">
                  <c:v>0.71572907571410782</c:v>
                </c:pt>
                <c:pt idx="11897">
                  <c:v>0.71572907571410782</c:v>
                </c:pt>
                <c:pt idx="11898">
                  <c:v>0.71572907571410782</c:v>
                </c:pt>
                <c:pt idx="11899">
                  <c:v>0.71566670824497969</c:v>
                </c:pt>
                <c:pt idx="11900">
                  <c:v>0.71566670824497969</c:v>
                </c:pt>
                <c:pt idx="11901">
                  <c:v>0.71566670824497969</c:v>
                </c:pt>
                <c:pt idx="11902">
                  <c:v>0.71566670824497969</c:v>
                </c:pt>
                <c:pt idx="11903">
                  <c:v>0.71560434077585133</c:v>
                </c:pt>
                <c:pt idx="11904">
                  <c:v>0.71560434077585133</c:v>
                </c:pt>
                <c:pt idx="11905">
                  <c:v>0.71560434077585133</c:v>
                </c:pt>
                <c:pt idx="11906">
                  <c:v>0.71554197330672342</c:v>
                </c:pt>
                <c:pt idx="11907">
                  <c:v>0.71554197330672342</c:v>
                </c:pt>
                <c:pt idx="11908">
                  <c:v>0.7154796058375954</c:v>
                </c:pt>
                <c:pt idx="11909">
                  <c:v>0.71541723836846693</c:v>
                </c:pt>
                <c:pt idx="11910">
                  <c:v>0.71535487089933891</c:v>
                </c:pt>
                <c:pt idx="11911">
                  <c:v>0.71535487089933891</c:v>
                </c:pt>
                <c:pt idx="11912">
                  <c:v>0.71529250343021078</c:v>
                </c:pt>
                <c:pt idx="11913">
                  <c:v>0.71523013596108254</c:v>
                </c:pt>
                <c:pt idx="11914">
                  <c:v>0.71523013596108254</c:v>
                </c:pt>
                <c:pt idx="11915">
                  <c:v>0.71523013596108254</c:v>
                </c:pt>
                <c:pt idx="11916">
                  <c:v>0.71523013596108254</c:v>
                </c:pt>
                <c:pt idx="11917">
                  <c:v>0.71516776849195429</c:v>
                </c:pt>
                <c:pt idx="11918">
                  <c:v>0.71516776849195429</c:v>
                </c:pt>
                <c:pt idx="11919">
                  <c:v>0.7151054010228266</c:v>
                </c:pt>
                <c:pt idx="11920">
                  <c:v>0.71504303355369891</c:v>
                </c:pt>
                <c:pt idx="11921">
                  <c:v>0.71498066608457089</c:v>
                </c:pt>
                <c:pt idx="11922">
                  <c:v>0.71491829861544243</c:v>
                </c:pt>
                <c:pt idx="11923">
                  <c:v>0.71491829861544243</c:v>
                </c:pt>
                <c:pt idx="11924">
                  <c:v>0.71491829861544243</c:v>
                </c:pt>
                <c:pt idx="11925">
                  <c:v>0.71485593114631429</c:v>
                </c:pt>
                <c:pt idx="11926">
                  <c:v>0.71485593114631429</c:v>
                </c:pt>
                <c:pt idx="11927">
                  <c:v>0.71479356367718638</c:v>
                </c:pt>
                <c:pt idx="11928">
                  <c:v>0.71473119620805803</c:v>
                </c:pt>
                <c:pt idx="11929">
                  <c:v>0.71466882873892978</c:v>
                </c:pt>
                <c:pt idx="11930">
                  <c:v>0.71460646126980165</c:v>
                </c:pt>
                <c:pt idx="11931">
                  <c:v>0.71454409380067363</c:v>
                </c:pt>
                <c:pt idx="11932">
                  <c:v>0.71454409380067363</c:v>
                </c:pt>
                <c:pt idx="11933">
                  <c:v>0.71448172633154561</c:v>
                </c:pt>
                <c:pt idx="11934">
                  <c:v>0.71448172633154561</c:v>
                </c:pt>
                <c:pt idx="11935">
                  <c:v>0.71448172633154561</c:v>
                </c:pt>
                <c:pt idx="11936">
                  <c:v>0.71441935886241736</c:v>
                </c:pt>
                <c:pt idx="11937">
                  <c:v>0.71435699139328923</c:v>
                </c:pt>
                <c:pt idx="11938">
                  <c:v>0.71435699139328923</c:v>
                </c:pt>
                <c:pt idx="11939">
                  <c:v>0.71429462392416143</c:v>
                </c:pt>
                <c:pt idx="11940">
                  <c:v>0.71429462392416143</c:v>
                </c:pt>
                <c:pt idx="11941">
                  <c:v>0.71429462392416143</c:v>
                </c:pt>
                <c:pt idx="11942">
                  <c:v>0.7142322564550333</c:v>
                </c:pt>
                <c:pt idx="11943">
                  <c:v>0.71416988898590472</c:v>
                </c:pt>
                <c:pt idx="11944">
                  <c:v>0.71410752151677692</c:v>
                </c:pt>
                <c:pt idx="11945">
                  <c:v>0.71410752151677692</c:v>
                </c:pt>
                <c:pt idx="11946">
                  <c:v>0.71404515404764868</c:v>
                </c:pt>
                <c:pt idx="11947">
                  <c:v>0.71398278657852088</c:v>
                </c:pt>
                <c:pt idx="11948">
                  <c:v>0.71398278657852088</c:v>
                </c:pt>
                <c:pt idx="11949">
                  <c:v>0.71398278657852088</c:v>
                </c:pt>
                <c:pt idx="11950">
                  <c:v>0.71398278657852088</c:v>
                </c:pt>
                <c:pt idx="11951">
                  <c:v>0.71392041910939286</c:v>
                </c:pt>
                <c:pt idx="11952">
                  <c:v>0.71392041910939286</c:v>
                </c:pt>
                <c:pt idx="11953">
                  <c:v>0.71392041910939286</c:v>
                </c:pt>
                <c:pt idx="11954">
                  <c:v>0.71392041910939286</c:v>
                </c:pt>
                <c:pt idx="11955">
                  <c:v>0.71385805164026461</c:v>
                </c:pt>
                <c:pt idx="11956">
                  <c:v>0.71379568417113681</c:v>
                </c:pt>
                <c:pt idx="11957">
                  <c:v>0.71373331670200824</c:v>
                </c:pt>
                <c:pt idx="11958">
                  <c:v>0.71373331670200824</c:v>
                </c:pt>
                <c:pt idx="11959">
                  <c:v>0.71367094923288033</c:v>
                </c:pt>
                <c:pt idx="11960">
                  <c:v>0.71367094923288033</c:v>
                </c:pt>
                <c:pt idx="11961">
                  <c:v>0.71367094923288033</c:v>
                </c:pt>
                <c:pt idx="11962">
                  <c:v>0.71360858176375208</c:v>
                </c:pt>
                <c:pt idx="11963">
                  <c:v>0.71354621429462395</c:v>
                </c:pt>
                <c:pt idx="11964">
                  <c:v>0.71354621429462395</c:v>
                </c:pt>
                <c:pt idx="11965">
                  <c:v>0.71348384682549582</c:v>
                </c:pt>
                <c:pt idx="11966">
                  <c:v>0.71342147935636779</c:v>
                </c:pt>
                <c:pt idx="11967">
                  <c:v>0.71342147935636779</c:v>
                </c:pt>
                <c:pt idx="11968">
                  <c:v>0.71335911188723933</c:v>
                </c:pt>
                <c:pt idx="11969">
                  <c:v>0.71329674441811164</c:v>
                </c:pt>
                <c:pt idx="11970">
                  <c:v>0.71329674441811164</c:v>
                </c:pt>
                <c:pt idx="11971">
                  <c:v>0.71323437694898362</c:v>
                </c:pt>
                <c:pt idx="11972">
                  <c:v>0.71317200947985548</c:v>
                </c:pt>
                <c:pt idx="11973">
                  <c:v>0.71317200947985548</c:v>
                </c:pt>
                <c:pt idx="11974">
                  <c:v>0.71310964201072746</c:v>
                </c:pt>
                <c:pt idx="11975">
                  <c:v>0.71310964201072746</c:v>
                </c:pt>
                <c:pt idx="11976">
                  <c:v>0.71310964201072746</c:v>
                </c:pt>
                <c:pt idx="11977">
                  <c:v>0.71310964201072746</c:v>
                </c:pt>
                <c:pt idx="11978">
                  <c:v>0.71304727454159955</c:v>
                </c:pt>
                <c:pt idx="11979">
                  <c:v>0.7129849070724712</c:v>
                </c:pt>
                <c:pt idx="11980">
                  <c:v>0.7129849070724712</c:v>
                </c:pt>
                <c:pt idx="11981">
                  <c:v>0.7129849070724712</c:v>
                </c:pt>
                <c:pt idx="11982">
                  <c:v>0.7129849070724712</c:v>
                </c:pt>
                <c:pt idx="11983">
                  <c:v>0.7129849070724712</c:v>
                </c:pt>
                <c:pt idx="11984">
                  <c:v>0.71292253960334295</c:v>
                </c:pt>
                <c:pt idx="11985">
                  <c:v>0.71286017213421482</c:v>
                </c:pt>
                <c:pt idx="11986">
                  <c:v>0.71279780466508713</c:v>
                </c:pt>
                <c:pt idx="11987">
                  <c:v>0.71279780466508713</c:v>
                </c:pt>
                <c:pt idx="11988">
                  <c:v>0.71273543719595889</c:v>
                </c:pt>
                <c:pt idx="11989">
                  <c:v>0.71267306972683042</c:v>
                </c:pt>
                <c:pt idx="11990">
                  <c:v>0.71267306972683042</c:v>
                </c:pt>
                <c:pt idx="11991">
                  <c:v>0.71267306972683042</c:v>
                </c:pt>
                <c:pt idx="11992">
                  <c:v>0.71267306972683042</c:v>
                </c:pt>
                <c:pt idx="11993">
                  <c:v>0.71261070225770262</c:v>
                </c:pt>
                <c:pt idx="11994">
                  <c:v>0.71254833478857471</c:v>
                </c:pt>
                <c:pt idx="11995">
                  <c:v>0.71254833478857471</c:v>
                </c:pt>
                <c:pt idx="11996">
                  <c:v>0.71248596731944613</c:v>
                </c:pt>
                <c:pt idx="11997">
                  <c:v>0.71242359985031789</c:v>
                </c:pt>
                <c:pt idx="11998">
                  <c:v>0.71242359985031789</c:v>
                </c:pt>
                <c:pt idx="11999">
                  <c:v>0.71236123238119042</c:v>
                </c:pt>
                <c:pt idx="12000">
                  <c:v>0.71236123238119042</c:v>
                </c:pt>
                <c:pt idx="12001">
                  <c:v>0.71229886491206162</c:v>
                </c:pt>
                <c:pt idx="12002">
                  <c:v>0.71229886491206162</c:v>
                </c:pt>
                <c:pt idx="12003">
                  <c:v>0.71229886491206162</c:v>
                </c:pt>
                <c:pt idx="12004">
                  <c:v>0.71229886491206162</c:v>
                </c:pt>
                <c:pt idx="12005">
                  <c:v>0.71229886491206162</c:v>
                </c:pt>
                <c:pt idx="12006">
                  <c:v>0.71229886491206162</c:v>
                </c:pt>
                <c:pt idx="12007">
                  <c:v>0.7122364974429336</c:v>
                </c:pt>
                <c:pt idx="12008">
                  <c:v>0.71217412997380569</c:v>
                </c:pt>
                <c:pt idx="12009">
                  <c:v>0.71217412997380569</c:v>
                </c:pt>
                <c:pt idx="12010">
                  <c:v>0.71211176250467789</c:v>
                </c:pt>
                <c:pt idx="12011">
                  <c:v>0.71204939503554965</c:v>
                </c:pt>
                <c:pt idx="12012">
                  <c:v>0.71204939503554965</c:v>
                </c:pt>
                <c:pt idx="12013">
                  <c:v>0.71204939503554965</c:v>
                </c:pt>
                <c:pt idx="12014">
                  <c:v>0.71198702756642152</c:v>
                </c:pt>
                <c:pt idx="12015">
                  <c:v>0.71198702756642152</c:v>
                </c:pt>
                <c:pt idx="12016">
                  <c:v>0.71198702756642152</c:v>
                </c:pt>
                <c:pt idx="12017">
                  <c:v>0.71192466009729349</c:v>
                </c:pt>
                <c:pt idx="12018">
                  <c:v>0.71186229262816536</c:v>
                </c:pt>
                <c:pt idx="12019">
                  <c:v>0.71179992515903723</c:v>
                </c:pt>
                <c:pt idx="12020">
                  <c:v>0.71173755768990921</c:v>
                </c:pt>
                <c:pt idx="12021">
                  <c:v>0.71167519022078118</c:v>
                </c:pt>
                <c:pt idx="12022">
                  <c:v>0.71167519022078118</c:v>
                </c:pt>
                <c:pt idx="12023">
                  <c:v>0.7116128227516525</c:v>
                </c:pt>
                <c:pt idx="12024">
                  <c:v>0.7116128227516525</c:v>
                </c:pt>
                <c:pt idx="12025">
                  <c:v>0.7115504552825247</c:v>
                </c:pt>
                <c:pt idx="12026">
                  <c:v>0.7115504552825247</c:v>
                </c:pt>
                <c:pt idx="12027">
                  <c:v>0.7115504552825247</c:v>
                </c:pt>
                <c:pt idx="12028">
                  <c:v>0.7115504552825247</c:v>
                </c:pt>
                <c:pt idx="12029">
                  <c:v>0.7115504552825247</c:v>
                </c:pt>
                <c:pt idx="12030">
                  <c:v>0.7115504552825247</c:v>
                </c:pt>
                <c:pt idx="12031">
                  <c:v>0.71148808781339645</c:v>
                </c:pt>
                <c:pt idx="12032">
                  <c:v>0.71148808781339645</c:v>
                </c:pt>
                <c:pt idx="12033">
                  <c:v>0.71142572034426843</c:v>
                </c:pt>
                <c:pt idx="12034">
                  <c:v>0.71136335287514041</c:v>
                </c:pt>
                <c:pt idx="12035">
                  <c:v>0.71136335287514041</c:v>
                </c:pt>
                <c:pt idx="12036">
                  <c:v>0.71136335287514041</c:v>
                </c:pt>
                <c:pt idx="12037">
                  <c:v>0.71136335287514041</c:v>
                </c:pt>
                <c:pt idx="12038">
                  <c:v>0.71130098540601217</c:v>
                </c:pt>
                <c:pt idx="12039">
                  <c:v>0.71130098540601217</c:v>
                </c:pt>
                <c:pt idx="12040">
                  <c:v>0.71130098540601217</c:v>
                </c:pt>
                <c:pt idx="12041">
                  <c:v>0.71130098540601217</c:v>
                </c:pt>
                <c:pt idx="12042">
                  <c:v>0.71130098540601217</c:v>
                </c:pt>
                <c:pt idx="12043">
                  <c:v>0.71123861793688437</c:v>
                </c:pt>
                <c:pt idx="12044">
                  <c:v>0.71123861793688437</c:v>
                </c:pt>
                <c:pt idx="12045">
                  <c:v>0.71123861793688437</c:v>
                </c:pt>
                <c:pt idx="12046">
                  <c:v>0.71117625046775601</c:v>
                </c:pt>
                <c:pt idx="12047">
                  <c:v>0.71117625046775601</c:v>
                </c:pt>
                <c:pt idx="12048">
                  <c:v>0.71111388299862788</c:v>
                </c:pt>
                <c:pt idx="12049">
                  <c:v>0.7110515155295003</c:v>
                </c:pt>
                <c:pt idx="12050">
                  <c:v>0.71098914806037172</c:v>
                </c:pt>
                <c:pt idx="12051">
                  <c:v>0.71092678059124359</c:v>
                </c:pt>
                <c:pt idx="12052">
                  <c:v>0.7108644131221159</c:v>
                </c:pt>
                <c:pt idx="12053">
                  <c:v>0.7108644131221159</c:v>
                </c:pt>
                <c:pt idx="12054">
                  <c:v>0.71080204565298732</c:v>
                </c:pt>
                <c:pt idx="12055">
                  <c:v>0.71080204565298732</c:v>
                </c:pt>
                <c:pt idx="12056">
                  <c:v>0.71073967818385975</c:v>
                </c:pt>
                <c:pt idx="12057">
                  <c:v>0.71073967818385975</c:v>
                </c:pt>
                <c:pt idx="12058">
                  <c:v>0.71073967818385975</c:v>
                </c:pt>
                <c:pt idx="12059">
                  <c:v>0.71073967818385975</c:v>
                </c:pt>
                <c:pt idx="12060">
                  <c:v>0.71073967818385975</c:v>
                </c:pt>
                <c:pt idx="12061">
                  <c:v>0.71067731071473139</c:v>
                </c:pt>
                <c:pt idx="12062">
                  <c:v>0.71067731071473139</c:v>
                </c:pt>
                <c:pt idx="12063">
                  <c:v>0.71061494324560304</c:v>
                </c:pt>
                <c:pt idx="12064">
                  <c:v>0.71055257577647479</c:v>
                </c:pt>
                <c:pt idx="12065">
                  <c:v>0.71055257577647479</c:v>
                </c:pt>
                <c:pt idx="12066">
                  <c:v>0.71055257577647479</c:v>
                </c:pt>
                <c:pt idx="12067">
                  <c:v>0.71055257577647479</c:v>
                </c:pt>
                <c:pt idx="12068">
                  <c:v>0.71049020830734688</c:v>
                </c:pt>
                <c:pt idx="12069">
                  <c:v>0.71049020830734688</c:v>
                </c:pt>
                <c:pt idx="12070">
                  <c:v>0.71042784083821853</c:v>
                </c:pt>
                <c:pt idx="12071">
                  <c:v>0.71042784083821853</c:v>
                </c:pt>
                <c:pt idx="12072">
                  <c:v>0.71042784083821853</c:v>
                </c:pt>
                <c:pt idx="12073">
                  <c:v>0.71036547336909095</c:v>
                </c:pt>
                <c:pt idx="12074">
                  <c:v>0.71036547336909095</c:v>
                </c:pt>
                <c:pt idx="12075">
                  <c:v>0.71036547336909095</c:v>
                </c:pt>
                <c:pt idx="12076">
                  <c:v>0.71036547336909095</c:v>
                </c:pt>
                <c:pt idx="12077">
                  <c:v>0.71036547336909095</c:v>
                </c:pt>
                <c:pt idx="12078">
                  <c:v>0.71036547336909095</c:v>
                </c:pt>
                <c:pt idx="12079">
                  <c:v>0.71036547336909095</c:v>
                </c:pt>
                <c:pt idx="12080">
                  <c:v>0.71030310589996237</c:v>
                </c:pt>
                <c:pt idx="12081">
                  <c:v>0.71024073843083479</c:v>
                </c:pt>
                <c:pt idx="12082">
                  <c:v>0.71017837096170644</c:v>
                </c:pt>
                <c:pt idx="12083">
                  <c:v>0.71017837096170644</c:v>
                </c:pt>
                <c:pt idx="12084">
                  <c:v>0.71011600349257842</c:v>
                </c:pt>
                <c:pt idx="12085">
                  <c:v>0.71011600349257842</c:v>
                </c:pt>
                <c:pt idx="12086">
                  <c:v>0.71005363602345062</c:v>
                </c:pt>
                <c:pt idx="12087">
                  <c:v>0.70999126855432226</c:v>
                </c:pt>
                <c:pt idx="12088">
                  <c:v>0.70992890108519413</c:v>
                </c:pt>
                <c:pt idx="12089">
                  <c:v>0.70986653361606589</c:v>
                </c:pt>
                <c:pt idx="12090">
                  <c:v>0.70980416614693753</c:v>
                </c:pt>
                <c:pt idx="12091">
                  <c:v>0.70974179867780984</c:v>
                </c:pt>
                <c:pt idx="12092">
                  <c:v>0.70967943120868204</c:v>
                </c:pt>
                <c:pt idx="12093">
                  <c:v>0.70961706373955369</c:v>
                </c:pt>
                <c:pt idx="12094">
                  <c:v>0.70955469627042556</c:v>
                </c:pt>
                <c:pt idx="12095">
                  <c:v>0.70955469627042556</c:v>
                </c:pt>
                <c:pt idx="12096">
                  <c:v>0.70949232880129709</c:v>
                </c:pt>
                <c:pt idx="12097">
                  <c:v>0.70949232880129709</c:v>
                </c:pt>
                <c:pt idx="12098">
                  <c:v>0.70942996133216907</c:v>
                </c:pt>
                <c:pt idx="12099">
                  <c:v>0.70942996133216907</c:v>
                </c:pt>
                <c:pt idx="12100">
                  <c:v>0.70936759386304082</c:v>
                </c:pt>
                <c:pt idx="12101">
                  <c:v>0.70936759386304082</c:v>
                </c:pt>
                <c:pt idx="12102">
                  <c:v>0.70936759386304082</c:v>
                </c:pt>
                <c:pt idx="12103">
                  <c:v>0.70936759386304082</c:v>
                </c:pt>
                <c:pt idx="12104">
                  <c:v>0.70936759386304082</c:v>
                </c:pt>
                <c:pt idx="12105">
                  <c:v>0.70936759386304082</c:v>
                </c:pt>
                <c:pt idx="12106">
                  <c:v>0.70930522639391314</c:v>
                </c:pt>
                <c:pt idx="12107">
                  <c:v>0.709242858924785</c:v>
                </c:pt>
                <c:pt idx="12108">
                  <c:v>0.70918049145565676</c:v>
                </c:pt>
                <c:pt idx="12109">
                  <c:v>0.70911812398652851</c:v>
                </c:pt>
                <c:pt idx="12110">
                  <c:v>0.70911812398652851</c:v>
                </c:pt>
                <c:pt idx="12111">
                  <c:v>0.70911812398652851</c:v>
                </c:pt>
                <c:pt idx="12112">
                  <c:v>0.70905575651740083</c:v>
                </c:pt>
                <c:pt idx="12113">
                  <c:v>0.70905575651740083</c:v>
                </c:pt>
                <c:pt idx="12114">
                  <c:v>0.70905575651740083</c:v>
                </c:pt>
                <c:pt idx="12115">
                  <c:v>0.70899338904827269</c:v>
                </c:pt>
                <c:pt idx="12116">
                  <c:v>0.70899338904827269</c:v>
                </c:pt>
                <c:pt idx="12117">
                  <c:v>0.70899338904827269</c:v>
                </c:pt>
                <c:pt idx="12118">
                  <c:v>0.70893102157914456</c:v>
                </c:pt>
                <c:pt idx="12119">
                  <c:v>0.70886865411001643</c:v>
                </c:pt>
                <c:pt idx="12120">
                  <c:v>0.70880628664088863</c:v>
                </c:pt>
                <c:pt idx="12121">
                  <c:v>0.70874391917175994</c:v>
                </c:pt>
                <c:pt idx="12122">
                  <c:v>0.70874391917175994</c:v>
                </c:pt>
                <c:pt idx="12123">
                  <c:v>0.70874391917175994</c:v>
                </c:pt>
                <c:pt idx="12124">
                  <c:v>0.70874391917175994</c:v>
                </c:pt>
                <c:pt idx="12125">
                  <c:v>0.7086815517026317</c:v>
                </c:pt>
                <c:pt idx="12126">
                  <c:v>0.70861918423350401</c:v>
                </c:pt>
                <c:pt idx="12127">
                  <c:v>0.70861918423350401</c:v>
                </c:pt>
                <c:pt idx="12128">
                  <c:v>0.70855681676437565</c:v>
                </c:pt>
                <c:pt idx="12129">
                  <c:v>0.70849444929524752</c:v>
                </c:pt>
                <c:pt idx="12130">
                  <c:v>0.70843208182611928</c:v>
                </c:pt>
                <c:pt idx="12131">
                  <c:v>0.70843208182611928</c:v>
                </c:pt>
                <c:pt idx="12132">
                  <c:v>0.70836971435699159</c:v>
                </c:pt>
                <c:pt idx="12133">
                  <c:v>0.70836971435699159</c:v>
                </c:pt>
                <c:pt idx="12134">
                  <c:v>0.70830734688786312</c:v>
                </c:pt>
                <c:pt idx="12135">
                  <c:v>0.70830734688786312</c:v>
                </c:pt>
                <c:pt idx="12136">
                  <c:v>0.70824497941873543</c:v>
                </c:pt>
                <c:pt idx="12137">
                  <c:v>0.70818261194960708</c:v>
                </c:pt>
                <c:pt idx="12138">
                  <c:v>0.70818261194960708</c:v>
                </c:pt>
                <c:pt idx="12139">
                  <c:v>0.7081202444804795</c:v>
                </c:pt>
                <c:pt idx="12140">
                  <c:v>0.70805787701135081</c:v>
                </c:pt>
                <c:pt idx="12141">
                  <c:v>0.70805787701135081</c:v>
                </c:pt>
                <c:pt idx="12142">
                  <c:v>0.70799550954222279</c:v>
                </c:pt>
                <c:pt idx="12143">
                  <c:v>0.70793314207309488</c:v>
                </c:pt>
                <c:pt idx="12144">
                  <c:v>0.70787077460396663</c:v>
                </c:pt>
                <c:pt idx="12145">
                  <c:v>0.70780840713483884</c:v>
                </c:pt>
                <c:pt idx="12146">
                  <c:v>0.70780840713483884</c:v>
                </c:pt>
                <c:pt idx="12147">
                  <c:v>0.70774603966571081</c:v>
                </c:pt>
                <c:pt idx="12148">
                  <c:v>0.70768367219658279</c:v>
                </c:pt>
                <c:pt idx="12149">
                  <c:v>0.70762130472745421</c:v>
                </c:pt>
                <c:pt idx="12150">
                  <c:v>0.7075589372583263</c:v>
                </c:pt>
                <c:pt idx="12151">
                  <c:v>0.7075589372583263</c:v>
                </c:pt>
                <c:pt idx="12152">
                  <c:v>0.7075589372583263</c:v>
                </c:pt>
                <c:pt idx="12153">
                  <c:v>0.7075589372583263</c:v>
                </c:pt>
                <c:pt idx="12154">
                  <c:v>0.70749656978919773</c:v>
                </c:pt>
                <c:pt idx="12155">
                  <c:v>0.70743420232006993</c:v>
                </c:pt>
                <c:pt idx="12156">
                  <c:v>0.70743420232006993</c:v>
                </c:pt>
                <c:pt idx="12157">
                  <c:v>0.70737183485094168</c:v>
                </c:pt>
                <c:pt idx="12158">
                  <c:v>0.70737183485094168</c:v>
                </c:pt>
                <c:pt idx="12159">
                  <c:v>0.70737183485094168</c:v>
                </c:pt>
                <c:pt idx="12160">
                  <c:v>0.70730946738181388</c:v>
                </c:pt>
                <c:pt idx="12161">
                  <c:v>0.70724709991268553</c:v>
                </c:pt>
                <c:pt idx="12162">
                  <c:v>0.70718473244355773</c:v>
                </c:pt>
                <c:pt idx="12163">
                  <c:v>0.70712236497442937</c:v>
                </c:pt>
                <c:pt idx="12164">
                  <c:v>0.70712236497442937</c:v>
                </c:pt>
                <c:pt idx="12165">
                  <c:v>0.70705999750530146</c:v>
                </c:pt>
                <c:pt idx="12166">
                  <c:v>0.70699763003617355</c:v>
                </c:pt>
                <c:pt idx="12167">
                  <c:v>0.70693526256704531</c:v>
                </c:pt>
                <c:pt idx="12168">
                  <c:v>0.70687289509791673</c:v>
                </c:pt>
                <c:pt idx="12169">
                  <c:v>0.70681052762878904</c:v>
                </c:pt>
                <c:pt idx="12170">
                  <c:v>0.7067481601596608</c:v>
                </c:pt>
                <c:pt idx="12171">
                  <c:v>0.7067481601596608</c:v>
                </c:pt>
                <c:pt idx="12172">
                  <c:v>0.7067481601596608</c:v>
                </c:pt>
                <c:pt idx="12173">
                  <c:v>0.7067481601596608</c:v>
                </c:pt>
                <c:pt idx="12174">
                  <c:v>0.7067481601596608</c:v>
                </c:pt>
                <c:pt idx="12175">
                  <c:v>0.7067481601596608</c:v>
                </c:pt>
                <c:pt idx="12176">
                  <c:v>0.706685792690533</c:v>
                </c:pt>
                <c:pt idx="12177">
                  <c:v>0.70662342522140464</c:v>
                </c:pt>
                <c:pt idx="12178">
                  <c:v>0.70662342522140464</c:v>
                </c:pt>
                <c:pt idx="12179">
                  <c:v>0.7065610577522764</c:v>
                </c:pt>
                <c:pt idx="12180">
                  <c:v>0.7065610577522764</c:v>
                </c:pt>
                <c:pt idx="12181">
                  <c:v>0.7065610577522764</c:v>
                </c:pt>
                <c:pt idx="12182">
                  <c:v>0.70649869028314871</c:v>
                </c:pt>
                <c:pt idx="12183">
                  <c:v>0.70643632281402002</c:v>
                </c:pt>
                <c:pt idx="12184">
                  <c:v>0.70643632281402002</c:v>
                </c:pt>
                <c:pt idx="12185">
                  <c:v>0.70637395534489233</c:v>
                </c:pt>
                <c:pt idx="12186">
                  <c:v>0.70637395534489233</c:v>
                </c:pt>
                <c:pt idx="12187">
                  <c:v>0.70637395534489233</c:v>
                </c:pt>
                <c:pt idx="12188">
                  <c:v>0.70631158787576376</c:v>
                </c:pt>
                <c:pt idx="12189">
                  <c:v>0.70631158787576376</c:v>
                </c:pt>
                <c:pt idx="12190">
                  <c:v>0.70624922040663618</c:v>
                </c:pt>
                <c:pt idx="12191">
                  <c:v>0.70618685293750771</c:v>
                </c:pt>
                <c:pt idx="12192">
                  <c:v>0.70612448546837991</c:v>
                </c:pt>
                <c:pt idx="12193">
                  <c:v>0.70606211799925156</c:v>
                </c:pt>
                <c:pt idx="12194">
                  <c:v>0.70599975053012376</c:v>
                </c:pt>
                <c:pt idx="12195">
                  <c:v>0.7059373830609954</c:v>
                </c:pt>
                <c:pt idx="12196">
                  <c:v>0.70587501559186772</c:v>
                </c:pt>
                <c:pt idx="12197">
                  <c:v>0.70587501559186772</c:v>
                </c:pt>
                <c:pt idx="12198">
                  <c:v>0.70587501559186772</c:v>
                </c:pt>
                <c:pt idx="12199">
                  <c:v>0.70587501559186772</c:v>
                </c:pt>
                <c:pt idx="12200">
                  <c:v>0.70587501559186772</c:v>
                </c:pt>
                <c:pt idx="12201">
                  <c:v>0.70581264812273892</c:v>
                </c:pt>
                <c:pt idx="12202">
                  <c:v>0.70581264812273892</c:v>
                </c:pt>
                <c:pt idx="12203">
                  <c:v>0.70575028065361134</c:v>
                </c:pt>
                <c:pt idx="12204">
                  <c:v>0.70568791318448343</c:v>
                </c:pt>
                <c:pt idx="12205">
                  <c:v>0.70568791318448343</c:v>
                </c:pt>
                <c:pt idx="12206">
                  <c:v>0.70562554571535463</c:v>
                </c:pt>
                <c:pt idx="12207">
                  <c:v>0.70562554571535463</c:v>
                </c:pt>
                <c:pt idx="12208">
                  <c:v>0.70562554571535463</c:v>
                </c:pt>
                <c:pt idx="12209">
                  <c:v>0.70556317824622639</c:v>
                </c:pt>
                <c:pt idx="12210">
                  <c:v>0.7055008107770987</c:v>
                </c:pt>
                <c:pt idx="12211">
                  <c:v>0.70543844330797068</c:v>
                </c:pt>
                <c:pt idx="12212">
                  <c:v>0.70543844330797068</c:v>
                </c:pt>
                <c:pt idx="12213">
                  <c:v>0.70543844330797068</c:v>
                </c:pt>
                <c:pt idx="12214">
                  <c:v>0.70537607583884254</c:v>
                </c:pt>
                <c:pt idx="12215">
                  <c:v>0.7053137083697143</c:v>
                </c:pt>
                <c:pt idx="12216">
                  <c:v>0.7052513409005865</c:v>
                </c:pt>
                <c:pt idx="12217">
                  <c:v>0.70518897343145814</c:v>
                </c:pt>
                <c:pt idx="12218">
                  <c:v>0.70512660596232979</c:v>
                </c:pt>
                <c:pt idx="12219">
                  <c:v>0.70506423849320221</c:v>
                </c:pt>
                <c:pt idx="12220">
                  <c:v>0.7050018710240743</c:v>
                </c:pt>
                <c:pt idx="12221">
                  <c:v>0.7050018710240743</c:v>
                </c:pt>
                <c:pt idx="12222">
                  <c:v>0.7050018710240743</c:v>
                </c:pt>
                <c:pt idx="12223">
                  <c:v>0.70493950355494572</c:v>
                </c:pt>
                <c:pt idx="12224">
                  <c:v>0.70493950355494572</c:v>
                </c:pt>
                <c:pt idx="12225">
                  <c:v>0.70487713608581792</c:v>
                </c:pt>
                <c:pt idx="12226">
                  <c:v>0.70481476861668968</c:v>
                </c:pt>
                <c:pt idx="12227">
                  <c:v>0.70475240114756144</c:v>
                </c:pt>
                <c:pt idx="12228">
                  <c:v>0.70475240114756144</c:v>
                </c:pt>
                <c:pt idx="12229">
                  <c:v>0.70475240114756144</c:v>
                </c:pt>
                <c:pt idx="12230">
                  <c:v>0.70475240114756144</c:v>
                </c:pt>
                <c:pt idx="12231">
                  <c:v>0.70469003367843386</c:v>
                </c:pt>
                <c:pt idx="12232">
                  <c:v>0.70469003367843386</c:v>
                </c:pt>
                <c:pt idx="12233">
                  <c:v>0.70462766620930561</c:v>
                </c:pt>
                <c:pt idx="12234">
                  <c:v>0.70456529874017715</c:v>
                </c:pt>
                <c:pt idx="12235">
                  <c:v>0.70456529874017715</c:v>
                </c:pt>
                <c:pt idx="12236">
                  <c:v>0.70450293127104879</c:v>
                </c:pt>
                <c:pt idx="12237">
                  <c:v>0.70444056380192066</c:v>
                </c:pt>
                <c:pt idx="12238">
                  <c:v>0.70444056380192066</c:v>
                </c:pt>
                <c:pt idx="12239">
                  <c:v>0.70437819633279308</c:v>
                </c:pt>
                <c:pt idx="12240">
                  <c:v>0.70431582886366451</c:v>
                </c:pt>
                <c:pt idx="12241">
                  <c:v>0.70431582886366451</c:v>
                </c:pt>
                <c:pt idx="12242">
                  <c:v>0.7042534613945366</c:v>
                </c:pt>
                <c:pt idx="12243">
                  <c:v>0.70419109392540891</c:v>
                </c:pt>
                <c:pt idx="12244">
                  <c:v>0.70419109392540891</c:v>
                </c:pt>
                <c:pt idx="12245">
                  <c:v>0.70419109392540891</c:v>
                </c:pt>
                <c:pt idx="12246">
                  <c:v>0.70419109392540891</c:v>
                </c:pt>
                <c:pt idx="12247">
                  <c:v>0.70412872645628055</c:v>
                </c:pt>
                <c:pt idx="12248">
                  <c:v>0.70412872645628055</c:v>
                </c:pt>
                <c:pt idx="12249">
                  <c:v>0.70406635898715209</c:v>
                </c:pt>
                <c:pt idx="12250">
                  <c:v>0.70406635898715209</c:v>
                </c:pt>
                <c:pt idx="12251">
                  <c:v>0.70406635898715209</c:v>
                </c:pt>
                <c:pt idx="12252">
                  <c:v>0.70406635898715209</c:v>
                </c:pt>
                <c:pt idx="12253">
                  <c:v>0.70406635898715209</c:v>
                </c:pt>
                <c:pt idx="12254">
                  <c:v>0.70406635898715209</c:v>
                </c:pt>
                <c:pt idx="12255">
                  <c:v>0.70406635898715209</c:v>
                </c:pt>
                <c:pt idx="12256">
                  <c:v>0.70406635898715209</c:v>
                </c:pt>
                <c:pt idx="12257">
                  <c:v>0.7040039915180244</c:v>
                </c:pt>
                <c:pt idx="12258">
                  <c:v>0.7039416240488966</c:v>
                </c:pt>
                <c:pt idx="12259">
                  <c:v>0.7039416240488966</c:v>
                </c:pt>
                <c:pt idx="12260">
                  <c:v>0.70387925657976846</c:v>
                </c:pt>
                <c:pt idx="12261">
                  <c:v>0.70387925657976846</c:v>
                </c:pt>
                <c:pt idx="12262">
                  <c:v>0.70387925657976846</c:v>
                </c:pt>
                <c:pt idx="12263">
                  <c:v>0.70381688911063967</c:v>
                </c:pt>
                <c:pt idx="12264">
                  <c:v>0.70375452164151175</c:v>
                </c:pt>
                <c:pt idx="12265">
                  <c:v>0.70369215417238373</c:v>
                </c:pt>
                <c:pt idx="12266">
                  <c:v>0.7036297867032556</c:v>
                </c:pt>
                <c:pt idx="12267">
                  <c:v>0.7036297867032556</c:v>
                </c:pt>
                <c:pt idx="12268">
                  <c:v>0.70356741923412769</c:v>
                </c:pt>
                <c:pt idx="12269">
                  <c:v>0.70356741923412769</c:v>
                </c:pt>
                <c:pt idx="12270">
                  <c:v>0.70350505176499945</c:v>
                </c:pt>
                <c:pt idx="12271">
                  <c:v>0.70344268429587142</c:v>
                </c:pt>
                <c:pt idx="12272">
                  <c:v>0.70338031682674318</c:v>
                </c:pt>
                <c:pt idx="12273">
                  <c:v>0.70338031682674318</c:v>
                </c:pt>
                <c:pt idx="12274">
                  <c:v>0.7033179493576146</c:v>
                </c:pt>
                <c:pt idx="12275">
                  <c:v>0.7033179493576146</c:v>
                </c:pt>
                <c:pt idx="12276">
                  <c:v>0.70325558188848691</c:v>
                </c:pt>
                <c:pt idx="12277">
                  <c:v>0.70325558188848691</c:v>
                </c:pt>
                <c:pt idx="12278">
                  <c:v>0.70319321441935911</c:v>
                </c:pt>
                <c:pt idx="12279">
                  <c:v>0.70319321441935911</c:v>
                </c:pt>
                <c:pt idx="12280">
                  <c:v>0.70319321441935911</c:v>
                </c:pt>
                <c:pt idx="12281">
                  <c:v>0.70313084695023076</c:v>
                </c:pt>
                <c:pt idx="12282">
                  <c:v>0.70313084695023076</c:v>
                </c:pt>
                <c:pt idx="12283">
                  <c:v>0.70313084695023076</c:v>
                </c:pt>
                <c:pt idx="12284">
                  <c:v>0.70306847948110263</c:v>
                </c:pt>
                <c:pt idx="12285">
                  <c:v>0.70306847948110263</c:v>
                </c:pt>
                <c:pt idx="12286">
                  <c:v>0.7030061120119746</c:v>
                </c:pt>
                <c:pt idx="12287">
                  <c:v>0.70294374454284669</c:v>
                </c:pt>
                <c:pt idx="12288">
                  <c:v>0.70294374454284669</c:v>
                </c:pt>
                <c:pt idx="12289">
                  <c:v>0.70288137707371856</c:v>
                </c:pt>
                <c:pt idx="12290">
                  <c:v>0.70288137707371856</c:v>
                </c:pt>
                <c:pt idx="12291">
                  <c:v>0.70281900960459076</c:v>
                </c:pt>
                <c:pt idx="12292">
                  <c:v>0.70275664213546229</c:v>
                </c:pt>
                <c:pt idx="12293">
                  <c:v>0.70269427466633438</c:v>
                </c:pt>
                <c:pt idx="12294">
                  <c:v>0.70263190719720592</c:v>
                </c:pt>
                <c:pt idx="12295">
                  <c:v>0.70256953972807779</c:v>
                </c:pt>
                <c:pt idx="12296">
                  <c:v>0.70250717225894976</c:v>
                </c:pt>
                <c:pt idx="12297">
                  <c:v>0.70244480478982163</c:v>
                </c:pt>
                <c:pt idx="12298">
                  <c:v>0.70244480478982163</c:v>
                </c:pt>
                <c:pt idx="12299">
                  <c:v>0.70238243732069361</c:v>
                </c:pt>
                <c:pt idx="12300">
                  <c:v>0.70238243732069361</c:v>
                </c:pt>
                <c:pt idx="12301">
                  <c:v>0.70238243732069361</c:v>
                </c:pt>
                <c:pt idx="12302">
                  <c:v>0.70232006985156548</c:v>
                </c:pt>
                <c:pt idx="12303">
                  <c:v>0.70225770238243734</c:v>
                </c:pt>
                <c:pt idx="12304">
                  <c:v>0.70219533491330943</c:v>
                </c:pt>
                <c:pt idx="12305">
                  <c:v>0.70219533491330943</c:v>
                </c:pt>
                <c:pt idx="12306">
                  <c:v>0.70213296744418141</c:v>
                </c:pt>
                <c:pt idx="12307">
                  <c:v>0.70207059997505272</c:v>
                </c:pt>
                <c:pt idx="12308">
                  <c:v>0.70207059997505272</c:v>
                </c:pt>
                <c:pt idx="12309">
                  <c:v>0.70200823250592514</c:v>
                </c:pt>
                <c:pt idx="12310">
                  <c:v>0.70194586503679701</c:v>
                </c:pt>
                <c:pt idx="12311">
                  <c:v>0.70188349756766866</c:v>
                </c:pt>
                <c:pt idx="12312">
                  <c:v>0.70188349756766866</c:v>
                </c:pt>
                <c:pt idx="12313">
                  <c:v>0.70188349756766866</c:v>
                </c:pt>
                <c:pt idx="12314">
                  <c:v>0.70188349756766866</c:v>
                </c:pt>
                <c:pt idx="12315">
                  <c:v>0.70182113009854086</c:v>
                </c:pt>
                <c:pt idx="12316">
                  <c:v>0.70175876262941284</c:v>
                </c:pt>
                <c:pt idx="12317">
                  <c:v>0.70169639516028459</c:v>
                </c:pt>
                <c:pt idx="12318">
                  <c:v>0.70163402769115668</c:v>
                </c:pt>
                <c:pt idx="12319">
                  <c:v>0.70163402769115668</c:v>
                </c:pt>
                <c:pt idx="12320">
                  <c:v>0.70163402769115668</c:v>
                </c:pt>
                <c:pt idx="12321">
                  <c:v>0.70157166022202821</c:v>
                </c:pt>
                <c:pt idx="12322">
                  <c:v>0.70150929275290008</c:v>
                </c:pt>
                <c:pt idx="12323">
                  <c:v>0.70150929275290008</c:v>
                </c:pt>
                <c:pt idx="12324">
                  <c:v>0.70144692528377228</c:v>
                </c:pt>
                <c:pt idx="12325">
                  <c:v>0.70144692528377228</c:v>
                </c:pt>
                <c:pt idx="12326">
                  <c:v>0.70138455781464359</c:v>
                </c:pt>
                <c:pt idx="12327">
                  <c:v>0.70138455781464359</c:v>
                </c:pt>
                <c:pt idx="12328">
                  <c:v>0.70132219034551579</c:v>
                </c:pt>
                <c:pt idx="12329">
                  <c:v>0.70132219034551579</c:v>
                </c:pt>
                <c:pt idx="12330">
                  <c:v>0.70125982287638788</c:v>
                </c:pt>
                <c:pt idx="12331">
                  <c:v>0.70119745540725953</c:v>
                </c:pt>
                <c:pt idx="12332">
                  <c:v>0.70113508793813162</c:v>
                </c:pt>
                <c:pt idx="12333">
                  <c:v>0.70113508793813162</c:v>
                </c:pt>
                <c:pt idx="12334">
                  <c:v>0.70113508793813162</c:v>
                </c:pt>
                <c:pt idx="12335">
                  <c:v>0.7010727204690036</c:v>
                </c:pt>
                <c:pt idx="12336">
                  <c:v>0.70101035299987546</c:v>
                </c:pt>
                <c:pt idx="12337">
                  <c:v>0.70101035299987546</c:v>
                </c:pt>
                <c:pt idx="12338">
                  <c:v>0.70101035299987546</c:v>
                </c:pt>
                <c:pt idx="12339">
                  <c:v>0.70094798553074722</c:v>
                </c:pt>
                <c:pt idx="12340">
                  <c:v>0.70088561806161931</c:v>
                </c:pt>
                <c:pt idx="12341">
                  <c:v>0.70088561806161931</c:v>
                </c:pt>
                <c:pt idx="12342">
                  <c:v>0.70088561806161931</c:v>
                </c:pt>
                <c:pt idx="12343">
                  <c:v>0.70082325059249129</c:v>
                </c:pt>
                <c:pt idx="12344">
                  <c:v>0.70082325059249129</c:v>
                </c:pt>
                <c:pt idx="12345">
                  <c:v>0.70076088312336293</c:v>
                </c:pt>
                <c:pt idx="12346">
                  <c:v>0.70076088312336293</c:v>
                </c:pt>
                <c:pt idx="12347">
                  <c:v>0.70069851565423491</c:v>
                </c:pt>
                <c:pt idx="12348">
                  <c:v>0.70069851565423491</c:v>
                </c:pt>
                <c:pt idx="12349">
                  <c:v>0.70063614818510667</c:v>
                </c:pt>
                <c:pt idx="12350">
                  <c:v>0.70057378071597831</c:v>
                </c:pt>
                <c:pt idx="12351">
                  <c:v>0.70057378071597831</c:v>
                </c:pt>
                <c:pt idx="12352">
                  <c:v>0.70057378071597831</c:v>
                </c:pt>
                <c:pt idx="12353">
                  <c:v>0.70051141324685062</c:v>
                </c:pt>
                <c:pt idx="12354">
                  <c:v>0.70051141324685062</c:v>
                </c:pt>
                <c:pt idx="12355">
                  <c:v>0.70044904577772238</c:v>
                </c:pt>
                <c:pt idx="12356">
                  <c:v>0.70038667830859458</c:v>
                </c:pt>
                <c:pt idx="12357">
                  <c:v>0.70038667830859458</c:v>
                </c:pt>
                <c:pt idx="12358">
                  <c:v>0.70038667830859458</c:v>
                </c:pt>
                <c:pt idx="12359">
                  <c:v>0.70032431083946611</c:v>
                </c:pt>
                <c:pt idx="12360">
                  <c:v>0.70032431083946611</c:v>
                </c:pt>
                <c:pt idx="12361">
                  <c:v>0.70032431083946611</c:v>
                </c:pt>
                <c:pt idx="12362">
                  <c:v>0.70032431083946611</c:v>
                </c:pt>
                <c:pt idx="12363">
                  <c:v>0.70032431083946611</c:v>
                </c:pt>
                <c:pt idx="12364">
                  <c:v>0.70026194337033809</c:v>
                </c:pt>
                <c:pt idx="12365">
                  <c:v>0.70026194337033809</c:v>
                </c:pt>
                <c:pt idx="12366">
                  <c:v>0.70019957590120963</c:v>
                </c:pt>
                <c:pt idx="12367">
                  <c:v>0.70013720843208183</c:v>
                </c:pt>
                <c:pt idx="12368">
                  <c:v>0.70007484096295358</c:v>
                </c:pt>
                <c:pt idx="12369">
                  <c:v>0.70007484096295358</c:v>
                </c:pt>
                <c:pt idx="12370">
                  <c:v>0.70007484096295358</c:v>
                </c:pt>
                <c:pt idx="12371">
                  <c:v>0.70001247349382589</c:v>
                </c:pt>
                <c:pt idx="12372">
                  <c:v>0.69995010602469798</c:v>
                </c:pt>
                <c:pt idx="12373">
                  <c:v>0.69995010602469798</c:v>
                </c:pt>
                <c:pt idx="12374">
                  <c:v>0.69988773855556974</c:v>
                </c:pt>
                <c:pt idx="12375">
                  <c:v>0.69988773855556974</c:v>
                </c:pt>
                <c:pt idx="12376">
                  <c:v>0.69988773855556974</c:v>
                </c:pt>
                <c:pt idx="12377">
                  <c:v>0.69982537108644172</c:v>
                </c:pt>
                <c:pt idx="12378">
                  <c:v>0.69982537108644172</c:v>
                </c:pt>
                <c:pt idx="12379">
                  <c:v>0.69976300361731358</c:v>
                </c:pt>
                <c:pt idx="12380">
                  <c:v>0.69976300361731358</c:v>
                </c:pt>
                <c:pt idx="12381">
                  <c:v>0.69970063614818612</c:v>
                </c:pt>
                <c:pt idx="12382">
                  <c:v>0.69970063614818612</c:v>
                </c:pt>
                <c:pt idx="12383">
                  <c:v>0.69963826867905743</c:v>
                </c:pt>
                <c:pt idx="12384">
                  <c:v>0.69957590120992919</c:v>
                </c:pt>
                <c:pt idx="12385">
                  <c:v>0.69957590120992919</c:v>
                </c:pt>
                <c:pt idx="12386">
                  <c:v>0.69957590120992919</c:v>
                </c:pt>
                <c:pt idx="12387">
                  <c:v>0.69957590120992919</c:v>
                </c:pt>
                <c:pt idx="12388">
                  <c:v>0.69957590120992919</c:v>
                </c:pt>
                <c:pt idx="12389">
                  <c:v>0.69951353374080072</c:v>
                </c:pt>
                <c:pt idx="12390">
                  <c:v>0.69945116627167292</c:v>
                </c:pt>
                <c:pt idx="12391">
                  <c:v>0.69938879880254468</c:v>
                </c:pt>
                <c:pt idx="12392">
                  <c:v>0.69938879880254468</c:v>
                </c:pt>
                <c:pt idx="12393">
                  <c:v>0.69932643133341676</c:v>
                </c:pt>
                <c:pt idx="12394">
                  <c:v>0.69926406386428863</c:v>
                </c:pt>
                <c:pt idx="12395">
                  <c:v>0.69920169639516083</c:v>
                </c:pt>
                <c:pt idx="12396">
                  <c:v>0.69913932892603214</c:v>
                </c:pt>
                <c:pt idx="12397">
                  <c:v>0.69913932892603214</c:v>
                </c:pt>
                <c:pt idx="12398">
                  <c:v>0.69907696145690412</c:v>
                </c:pt>
                <c:pt idx="12399">
                  <c:v>0.69901459398777621</c:v>
                </c:pt>
                <c:pt idx="12400">
                  <c:v>0.6989522265186483</c:v>
                </c:pt>
                <c:pt idx="12401">
                  <c:v>0.6989522265186483</c:v>
                </c:pt>
                <c:pt idx="12402">
                  <c:v>0.69888985904952039</c:v>
                </c:pt>
                <c:pt idx="12403">
                  <c:v>0.69888985904952039</c:v>
                </c:pt>
                <c:pt idx="12404">
                  <c:v>0.69888985904952039</c:v>
                </c:pt>
                <c:pt idx="12405">
                  <c:v>0.69882749158039215</c:v>
                </c:pt>
                <c:pt idx="12406">
                  <c:v>0.69876512411126368</c:v>
                </c:pt>
                <c:pt idx="12407">
                  <c:v>0.69876512411126368</c:v>
                </c:pt>
                <c:pt idx="12408">
                  <c:v>0.69870275664213588</c:v>
                </c:pt>
                <c:pt idx="12409">
                  <c:v>0.69870275664213588</c:v>
                </c:pt>
                <c:pt idx="12410">
                  <c:v>0.69870275664213588</c:v>
                </c:pt>
                <c:pt idx="12411">
                  <c:v>0.69864038917300775</c:v>
                </c:pt>
                <c:pt idx="12412">
                  <c:v>0.69857802170387973</c:v>
                </c:pt>
                <c:pt idx="12413">
                  <c:v>0.69851565423475148</c:v>
                </c:pt>
                <c:pt idx="12414">
                  <c:v>0.69845328676562302</c:v>
                </c:pt>
                <c:pt idx="12415">
                  <c:v>0.69839091929649544</c:v>
                </c:pt>
                <c:pt idx="12416">
                  <c:v>0.69839091929649544</c:v>
                </c:pt>
                <c:pt idx="12417">
                  <c:v>0.69832855182736686</c:v>
                </c:pt>
                <c:pt idx="12418">
                  <c:v>0.69826618435823851</c:v>
                </c:pt>
                <c:pt idx="12419">
                  <c:v>0.69826618435823851</c:v>
                </c:pt>
                <c:pt idx="12420">
                  <c:v>0.69826618435823851</c:v>
                </c:pt>
                <c:pt idx="12421">
                  <c:v>0.69820381688911115</c:v>
                </c:pt>
                <c:pt idx="12422">
                  <c:v>0.69820381688911115</c:v>
                </c:pt>
                <c:pt idx="12423">
                  <c:v>0.69820381688911115</c:v>
                </c:pt>
                <c:pt idx="12424">
                  <c:v>0.69820381688911115</c:v>
                </c:pt>
                <c:pt idx="12425">
                  <c:v>0.69814144941998302</c:v>
                </c:pt>
                <c:pt idx="12426">
                  <c:v>0.69807908195085466</c:v>
                </c:pt>
                <c:pt idx="12427">
                  <c:v>0.69807908195085466</c:v>
                </c:pt>
                <c:pt idx="12428">
                  <c:v>0.69801671448172653</c:v>
                </c:pt>
                <c:pt idx="12429">
                  <c:v>0.69795434701259862</c:v>
                </c:pt>
                <c:pt idx="12430">
                  <c:v>0.69789197954347093</c:v>
                </c:pt>
                <c:pt idx="12431">
                  <c:v>0.69782961207434269</c:v>
                </c:pt>
                <c:pt idx="12432">
                  <c:v>0.69782961207434269</c:v>
                </c:pt>
                <c:pt idx="12433">
                  <c:v>0.69782961207434269</c:v>
                </c:pt>
                <c:pt idx="12434">
                  <c:v>0.69776724460521411</c:v>
                </c:pt>
                <c:pt idx="12435">
                  <c:v>0.69776724460521411</c:v>
                </c:pt>
                <c:pt idx="12436">
                  <c:v>0.69770487713608653</c:v>
                </c:pt>
                <c:pt idx="12437">
                  <c:v>0.69770487713608653</c:v>
                </c:pt>
                <c:pt idx="12438">
                  <c:v>0.69764250966695773</c:v>
                </c:pt>
                <c:pt idx="12439">
                  <c:v>0.6975801421978296</c:v>
                </c:pt>
                <c:pt idx="12440">
                  <c:v>0.69751777472870169</c:v>
                </c:pt>
                <c:pt idx="12441">
                  <c:v>0.69751777472870169</c:v>
                </c:pt>
                <c:pt idx="12442">
                  <c:v>0.69751777472870169</c:v>
                </c:pt>
                <c:pt idx="12443">
                  <c:v>0.69751777472870169</c:v>
                </c:pt>
                <c:pt idx="12444">
                  <c:v>0.697455407259574</c:v>
                </c:pt>
                <c:pt idx="12445">
                  <c:v>0.697455407259574</c:v>
                </c:pt>
                <c:pt idx="12446">
                  <c:v>0.697455407259574</c:v>
                </c:pt>
                <c:pt idx="12447">
                  <c:v>0.697455407259574</c:v>
                </c:pt>
                <c:pt idx="12448">
                  <c:v>0.697455407259574</c:v>
                </c:pt>
                <c:pt idx="12449">
                  <c:v>0.697455407259574</c:v>
                </c:pt>
                <c:pt idx="12450">
                  <c:v>0.69739303979044553</c:v>
                </c:pt>
                <c:pt idx="12451">
                  <c:v>0.69733067232131762</c:v>
                </c:pt>
                <c:pt idx="12452">
                  <c:v>0.69726830485218905</c:v>
                </c:pt>
                <c:pt idx="12453">
                  <c:v>0.69720593738306147</c:v>
                </c:pt>
                <c:pt idx="12454">
                  <c:v>0.69714356991393289</c:v>
                </c:pt>
                <c:pt idx="12455">
                  <c:v>0.69714356991393289</c:v>
                </c:pt>
                <c:pt idx="12456">
                  <c:v>0.69708120244480543</c:v>
                </c:pt>
                <c:pt idx="12457">
                  <c:v>0.69708120244480543</c:v>
                </c:pt>
                <c:pt idx="12458">
                  <c:v>0.69701883497567696</c:v>
                </c:pt>
                <c:pt idx="12459">
                  <c:v>0.69701883497567696</c:v>
                </c:pt>
                <c:pt idx="12460">
                  <c:v>0.69701883497567696</c:v>
                </c:pt>
                <c:pt idx="12461">
                  <c:v>0.69695646750654883</c:v>
                </c:pt>
                <c:pt idx="12462">
                  <c:v>0.69695646750654883</c:v>
                </c:pt>
                <c:pt idx="12463">
                  <c:v>0.69695646750654883</c:v>
                </c:pt>
                <c:pt idx="12464">
                  <c:v>0.69695646750654883</c:v>
                </c:pt>
                <c:pt idx="12465">
                  <c:v>0.69689410003742081</c:v>
                </c:pt>
                <c:pt idx="12466">
                  <c:v>0.69683173256829312</c:v>
                </c:pt>
                <c:pt idx="12467">
                  <c:v>0.69683173256829312</c:v>
                </c:pt>
                <c:pt idx="12468">
                  <c:v>0.69683173256829312</c:v>
                </c:pt>
                <c:pt idx="12469">
                  <c:v>0.69683173256829312</c:v>
                </c:pt>
                <c:pt idx="12470">
                  <c:v>0.69683173256829312</c:v>
                </c:pt>
                <c:pt idx="12471">
                  <c:v>0.69683173256829312</c:v>
                </c:pt>
                <c:pt idx="12472">
                  <c:v>0.69683173256829312</c:v>
                </c:pt>
                <c:pt idx="12473">
                  <c:v>0.69676936509916443</c:v>
                </c:pt>
                <c:pt idx="12474">
                  <c:v>0.69676936509916443</c:v>
                </c:pt>
                <c:pt idx="12475">
                  <c:v>0.69676936509916443</c:v>
                </c:pt>
                <c:pt idx="12476">
                  <c:v>0.69670699763003663</c:v>
                </c:pt>
                <c:pt idx="12477">
                  <c:v>0.69670699763003663</c:v>
                </c:pt>
                <c:pt idx="12478">
                  <c:v>0.69670699763003663</c:v>
                </c:pt>
                <c:pt idx="12479">
                  <c:v>0.69664463016090861</c:v>
                </c:pt>
                <c:pt idx="12480">
                  <c:v>0.69664463016090861</c:v>
                </c:pt>
                <c:pt idx="12481">
                  <c:v>0.69658226269178014</c:v>
                </c:pt>
                <c:pt idx="12482">
                  <c:v>0.69658226269178014</c:v>
                </c:pt>
                <c:pt idx="12483">
                  <c:v>0.69658226269178014</c:v>
                </c:pt>
                <c:pt idx="12484">
                  <c:v>0.6965198952226519</c:v>
                </c:pt>
                <c:pt idx="12485">
                  <c:v>0.69645752775352399</c:v>
                </c:pt>
                <c:pt idx="12486">
                  <c:v>0.69645752775352399</c:v>
                </c:pt>
                <c:pt idx="12487">
                  <c:v>0.69645752775352399</c:v>
                </c:pt>
                <c:pt idx="12488">
                  <c:v>0.69639516028439585</c:v>
                </c:pt>
                <c:pt idx="12489">
                  <c:v>0.6963327928152675</c:v>
                </c:pt>
                <c:pt idx="12490">
                  <c:v>0.6963327928152675</c:v>
                </c:pt>
                <c:pt idx="12491">
                  <c:v>0.6963327928152675</c:v>
                </c:pt>
                <c:pt idx="12492">
                  <c:v>0.69627042534613981</c:v>
                </c:pt>
                <c:pt idx="12493">
                  <c:v>0.69620805787701157</c:v>
                </c:pt>
                <c:pt idx="12494">
                  <c:v>0.69620805787701157</c:v>
                </c:pt>
                <c:pt idx="12495">
                  <c:v>0.69620805787701157</c:v>
                </c:pt>
                <c:pt idx="12496">
                  <c:v>0.69614569040788388</c:v>
                </c:pt>
                <c:pt idx="12497">
                  <c:v>0.6960833229387553</c:v>
                </c:pt>
                <c:pt idx="12498">
                  <c:v>0.6960209554696275</c:v>
                </c:pt>
                <c:pt idx="12499">
                  <c:v>0.69595858800049915</c:v>
                </c:pt>
                <c:pt idx="12500">
                  <c:v>0.69589622053137123</c:v>
                </c:pt>
                <c:pt idx="12501">
                  <c:v>0.69583385306224299</c:v>
                </c:pt>
                <c:pt idx="12502">
                  <c:v>0.69577148559311519</c:v>
                </c:pt>
                <c:pt idx="12503">
                  <c:v>0.69577148559311519</c:v>
                </c:pt>
                <c:pt idx="12504">
                  <c:v>0.69570911812398706</c:v>
                </c:pt>
                <c:pt idx="12505">
                  <c:v>0.69564675065485904</c:v>
                </c:pt>
                <c:pt idx="12506">
                  <c:v>0.69558438318573035</c:v>
                </c:pt>
                <c:pt idx="12507">
                  <c:v>0.69552201571660222</c:v>
                </c:pt>
                <c:pt idx="12508">
                  <c:v>0.69545964824747464</c:v>
                </c:pt>
                <c:pt idx="12509">
                  <c:v>0.69539728077834595</c:v>
                </c:pt>
                <c:pt idx="12510">
                  <c:v>0.69533491330921815</c:v>
                </c:pt>
                <c:pt idx="12511">
                  <c:v>0.69533491330921815</c:v>
                </c:pt>
                <c:pt idx="12512">
                  <c:v>0.6952725458400898</c:v>
                </c:pt>
                <c:pt idx="12513">
                  <c:v>0.6952725458400898</c:v>
                </c:pt>
                <c:pt idx="12514">
                  <c:v>0.69521017837096166</c:v>
                </c:pt>
                <c:pt idx="12515">
                  <c:v>0.69521017837096166</c:v>
                </c:pt>
                <c:pt idx="12516">
                  <c:v>0.69521017837096166</c:v>
                </c:pt>
                <c:pt idx="12517">
                  <c:v>0.69514781090183386</c:v>
                </c:pt>
                <c:pt idx="12518">
                  <c:v>0.69514781090183386</c:v>
                </c:pt>
                <c:pt idx="12519">
                  <c:v>0.69508544343270584</c:v>
                </c:pt>
                <c:pt idx="12520">
                  <c:v>0.69508544343270584</c:v>
                </c:pt>
                <c:pt idx="12521">
                  <c:v>0.69502307596357793</c:v>
                </c:pt>
                <c:pt idx="12522">
                  <c:v>0.69496070849444969</c:v>
                </c:pt>
                <c:pt idx="12523">
                  <c:v>0.69496070849444969</c:v>
                </c:pt>
                <c:pt idx="12524">
                  <c:v>0.69489834102532144</c:v>
                </c:pt>
                <c:pt idx="12525">
                  <c:v>0.69483597355619375</c:v>
                </c:pt>
                <c:pt idx="12526">
                  <c:v>0.69483597355619375</c:v>
                </c:pt>
                <c:pt idx="12527">
                  <c:v>0.69483597355619375</c:v>
                </c:pt>
                <c:pt idx="12528">
                  <c:v>0.69483597355619375</c:v>
                </c:pt>
                <c:pt idx="12529">
                  <c:v>0.69483597355619375</c:v>
                </c:pt>
                <c:pt idx="12530">
                  <c:v>0.69483597355619375</c:v>
                </c:pt>
                <c:pt idx="12531">
                  <c:v>0.69477360608706551</c:v>
                </c:pt>
                <c:pt idx="12532">
                  <c:v>0.69471123861793704</c:v>
                </c:pt>
                <c:pt idx="12533">
                  <c:v>0.69471123861793704</c:v>
                </c:pt>
                <c:pt idx="12534">
                  <c:v>0.69464887114880947</c:v>
                </c:pt>
                <c:pt idx="12535">
                  <c:v>0.69458650367968089</c:v>
                </c:pt>
                <c:pt idx="12536">
                  <c:v>0.69452413621055298</c:v>
                </c:pt>
                <c:pt idx="12537">
                  <c:v>0.69446176874142451</c:v>
                </c:pt>
                <c:pt idx="12538">
                  <c:v>0.69446176874142451</c:v>
                </c:pt>
                <c:pt idx="12539">
                  <c:v>0.69439940127229671</c:v>
                </c:pt>
                <c:pt idx="12540">
                  <c:v>0.69439940127229671</c:v>
                </c:pt>
                <c:pt idx="12541">
                  <c:v>0.69439940127229671</c:v>
                </c:pt>
                <c:pt idx="12542">
                  <c:v>0.69433703380316858</c:v>
                </c:pt>
                <c:pt idx="12543">
                  <c:v>0.69427466633404067</c:v>
                </c:pt>
                <c:pt idx="12544">
                  <c:v>0.69427466633404067</c:v>
                </c:pt>
                <c:pt idx="12545">
                  <c:v>0.69421229886491198</c:v>
                </c:pt>
                <c:pt idx="12546">
                  <c:v>0.69414993139578463</c:v>
                </c:pt>
                <c:pt idx="12547">
                  <c:v>0.69408756392665572</c:v>
                </c:pt>
                <c:pt idx="12548">
                  <c:v>0.69408756392665572</c:v>
                </c:pt>
                <c:pt idx="12549">
                  <c:v>0.69402519645752814</c:v>
                </c:pt>
                <c:pt idx="12550">
                  <c:v>0.69396282898839989</c:v>
                </c:pt>
                <c:pt idx="12551">
                  <c:v>0.69396282898839989</c:v>
                </c:pt>
                <c:pt idx="12552">
                  <c:v>0.69390046151927198</c:v>
                </c:pt>
                <c:pt idx="12553">
                  <c:v>0.69390046151927198</c:v>
                </c:pt>
                <c:pt idx="12554">
                  <c:v>0.69383809405014374</c:v>
                </c:pt>
                <c:pt idx="12555">
                  <c:v>0.69383809405014374</c:v>
                </c:pt>
                <c:pt idx="12556">
                  <c:v>0.69383809405014374</c:v>
                </c:pt>
                <c:pt idx="12557">
                  <c:v>0.69377572658101594</c:v>
                </c:pt>
                <c:pt idx="12558">
                  <c:v>0.69371335911188758</c:v>
                </c:pt>
                <c:pt idx="12559">
                  <c:v>0.69365099164275934</c:v>
                </c:pt>
                <c:pt idx="12560">
                  <c:v>0.69358862417363132</c:v>
                </c:pt>
                <c:pt idx="12561">
                  <c:v>0.69352625670450319</c:v>
                </c:pt>
                <c:pt idx="12562">
                  <c:v>0.69346388923537483</c:v>
                </c:pt>
                <c:pt idx="12563">
                  <c:v>0.69346388923537483</c:v>
                </c:pt>
                <c:pt idx="12564">
                  <c:v>0.69346388923537483</c:v>
                </c:pt>
                <c:pt idx="12565">
                  <c:v>0.69346388923537483</c:v>
                </c:pt>
                <c:pt idx="12566">
                  <c:v>0.69340152176624659</c:v>
                </c:pt>
                <c:pt idx="12567">
                  <c:v>0.69340152176624659</c:v>
                </c:pt>
                <c:pt idx="12568">
                  <c:v>0.6933391542971189</c:v>
                </c:pt>
                <c:pt idx="12569">
                  <c:v>0.69327678682799054</c:v>
                </c:pt>
                <c:pt idx="12570">
                  <c:v>0.69327678682799054</c:v>
                </c:pt>
                <c:pt idx="12571">
                  <c:v>0.69321441935886274</c:v>
                </c:pt>
                <c:pt idx="12572">
                  <c:v>0.6931520518897345</c:v>
                </c:pt>
                <c:pt idx="12573">
                  <c:v>0.6930896844206067</c:v>
                </c:pt>
                <c:pt idx="12574">
                  <c:v>0.6930896844206067</c:v>
                </c:pt>
                <c:pt idx="12575">
                  <c:v>0.69302731695147857</c:v>
                </c:pt>
                <c:pt idx="12576">
                  <c:v>0.69302731695147857</c:v>
                </c:pt>
                <c:pt idx="12577">
                  <c:v>0.69296494948234999</c:v>
                </c:pt>
                <c:pt idx="12578">
                  <c:v>0.69290258201322219</c:v>
                </c:pt>
                <c:pt idx="12579">
                  <c:v>0.6928402145440945</c:v>
                </c:pt>
                <c:pt idx="12580">
                  <c:v>0.6928402145440945</c:v>
                </c:pt>
                <c:pt idx="12581">
                  <c:v>0.69277784707496592</c:v>
                </c:pt>
                <c:pt idx="12582">
                  <c:v>0.69271547960583812</c:v>
                </c:pt>
                <c:pt idx="12583">
                  <c:v>0.69265311213670988</c:v>
                </c:pt>
                <c:pt idx="12584">
                  <c:v>0.69259074466758175</c:v>
                </c:pt>
                <c:pt idx="12585">
                  <c:v>0.69252837719845373</c:v>
                </c:pt>
                <c:pt idx="12586">
                  <c:v>0.69246600972932493</c:v>
                </c:pt>
                <c:pt idx="12587">
                  <c:v>0.69246600972932493</c:v>
                </c:pt>
                <c:pt idx="12588">
                  <c:v>0.69246600972932493</c:v>
                </c:pt>
                <c:pt idx="12589">
                  <c:v>0.69240364226019757</c:v>
                </c:pt>
                <c:pt idx="12590">
                  <c:v>0.69234127479106922</c:v>
                </c:pt>
                <c:pt idx="12591">
                  <c:v>0.69227890732194108</c:v>
                </c:pt>
                <c:pt idx="12592">
                  <c:v>0.69221653985281262</c:v>
                </c:pt>
                <c:pt idx="12593">
                  <c:v>0.69221653985281262</c:v>
                </c:pt>
                <c:pt idx="12594">
                  <c:v>0.69221653985281262</c:v>
                </c:pt>
                <c:pt idx="12595">
                  <c:v>0.69221653985281262</c:v>
                </c:pt>
                <c:pt idx="12596">
                  <c:v>0.69221653985281262</c:v>
                </c:pt>
                <c:pt idx="12597">
                  <c:v>0.69221653985281262</c:v>
                </c:pt>
                <c:pt idx="12598">
                  <c:v>0.69215417238368504</c:v>
                </c:pt>
                <c:pt idx="12599">
                  <c:v>0.69215417238368504</c:v>
                </c:pt>
                <c:pt idx="12600">
                  <c:v>0.69209180491455713</c:v>
                </c:pt>
                <c:pt idx="12601">
                  <c:v>0.69202943744542911</c:v>
                </c:pt>
                <c:pt idx="12602">
                  <c:v>0.69196706997630031</c:v>
                </c:pt>
                <c:pt idx="12603">
                  <c:v>0.69196706997630031</c:v>
                </c:pt>
                <c:pt idx="12604">
                  <c:v>0.69196706997630031</c:v>
                </c:pt>
                <c:pt idx="12605">
                  <c:v>0.69196706997630031</c:v>
                </c:pt>
                <c:pt idx="12606">
                  <c:v>0.69196706997630031</c:v>
                </c:pt>
                <c:pt idx="12607">
                  <c:v>0.69196706997630031</c:v>
                </c:pt>
                <c:pt idx="12608">
                  <c:v>0.69196706997630031</c:v>
                </c:pt>
                <c:pt idx="12609">
                  <c:v>0.69190470250717284</c:v>
                </c:pt>
                <c:pt idx="12610">
                  <c:v>0.69184233503804449</c:v>
                </c:pt>
                <c:pt idx="12611">
                  <c:v>0.69177996756891647</c:v>
                </c:pt>
                <c:pt idx="12612">
                  <c:v>0.69171760009978844</c:v>
                </c:pt>
                <c:pt idx="12613">
                  <c:v>0.69171760009978844</c:v>
                </c:pt>
                <c:pt idx="12614">
                  <c:v>0.69165523263066053</c:v>
                </c:pt>
                <c:pt idx="12615">
                  <c:v>0.69165523263066053</c:v>
                </c:pt>
                <c:pt idx="12616">
                  <c:v>0.69165523263066053</c:v>
                </c:pt>
                <c:pt idx="12617">
                  <c:v>0.69159286516153173</c:v>
                </c:pt>
                <c:pt idx="12618">
                  <c:v>0.69159286516153173</c:v>
                </c:pt>
                <c:pt idx="12619">
                  <c:v>0.69153049769240393</c:v>
                </c:pt>
                <c:pt idx="12620">
                  <c:v>0.6914681302232758</c:v>
                </c:pt>
                <c:pt idx="12621">
                  <c:v>0.69140576275414778</c:v>
                </c:pt>
                <c:pt idx="12622">
                  <c:v>0.69134339528501954</c:v>
                </c:pt>
                <c:pt idx="12623">
                  <c:v>0.69134339528501954</c:v>
                </c:pt>
                <c:pt idx="12624">
                  <c:v>0.69128102781589162</c:v>
                </c:pt>
                <c:pt idx="12625">
                  <c:v>0.69128102781589162</c:v>
                </c:pt>
                <c:pt idx="12626">
                  <c:v>0.69121866034676338</c:v>
                </c:pt>
                <c:pt idx="12627">
                  <c:v>0.69115629287763503</c:v>
                </c:pt>
                <c:pt idx="12628">
                  <c:v>0.69115629287763503</c:v>
                </c:pt>
                <c:pt idx="12629">
                  <c:v>0.69109392540850734</c:v>
                </c:pt>
                <c:pt idx="12630">
                  <c:v>0.69103155793937932</c:v>
                </c:pt>
                <c:pt idx="12631">
                  <c:v>0.69103155793937932</c:v>
                </c:pt>
                <c:pt idx="12632">
                  <c:v>0.69096919047025074</c:v>
                </c:pt>
                <c:pt idx="12633">
                  <c:v>0.69096919047025074</c:v>
                </c:pt>
                <c:pt idx="12634">
                  <c:v>0.69090682300112283</c:v>
                </c:pt>
                <c:pt idx="12635">
                  <c:v>0.69084445553199514</c:v>
                </c:pt>
                <c:pt idx="12636">
                  <c:v>0.69084445553199514</c:v>
                </c:pt>
                <c:pt idx="12637">
                  <c:v>0.69078208806286634</c:v>
                </c:pt>
                <c:pt idx="12638">
                  <c:v>0.69071972059373876</c:v>
                </c:pt>
                <c:pt idx="12639">
                  <c:v>0.69071972059373876</c:v>
                </c:pt>
                <c:pt idx="12640">
                  <c:v>0.69065735312461063</c:v>
                </c:pt>
                <c:pt idx="12641">
                  <c:v>0.69065735312461063</c:v>
                </c:pt>
                <c:pt idx="12642">
                  <c:v>0.69059498565548239</c:v>
                </c:pt>
                <c:pt idx="12643">
                  <c:v>0.69053261818635403</c:v>
                </c:pt>
                <c:pt idx="12644">
                  <c:v>0.69053261818635403</c:v>
                </c:pt>
                <c:pt idx="12645">
                  <c:v>0.69053261818635403</c:v>
                </c:pt>
                <c:pt idx="12646">
                  <c:v>0.69053261818635403</c:v>
                </c:pt>
                <c:pt idx="12647">
                  <c:v>0.6904702507172259</c:v>
                </c:pt>
                <c:pt idx="12648">
                  <c:v>0.69040788324809821</c:v>
                </c:pt>
                <c:pt idx="12649">
                  <c:v>0.69040788324809821</c:v>
                </c:pt>
                <c:pt idx="12650">
                  <c:v>0.69040788324809821</c:v>
                </c:pt>
                <c:pt idx="12651">
                  <c:v>0.69040788324809821</c:v>
                </c:pt>
                <c:pt idx="12652">
                  <c:v>0.69034551577896974</c:v>
                </c:pt>
                <c:pt idx="12653">
                  <c:v>0.69034551577896974</c:v>
                </c:pt>
                <c:pt idx="12654">
                  <c:v>0.69028314830984161</c:v>
                </c:pt>
                <c:pt idx="12655">
                  <c:v>0.69028314830984161</c:v>
                </c:pt>
                <c:pt idx="12656">
                  <c:v>0.6902207808407137</c:v>
                </c:pt>
                <c:pt idx="12657">
                  <c:v>0.6902207808407137</c:v>
                </c:pt>
                <c:pt idx="12658">
                  <c:v>0.6902207808407137</c:v>
                </c:pt>
                <c:pt idx="12659">
                  <c:v>0.69015841337158623</c:v>
                </c:pt>
                <c:pt idx="12660">
                  <c:v>0.69015841337158623</c:v>
                </c:pt>
                <c:pt idx="12661">
                  <c:v>0.69015841337158623</c:v>
                </c:pt>
                <c:pt idx="12662">
                  <c:v>0.69009604590245721</c:v>
                </c:pt>
                <c:pt idx="12663">
                  <c:v>0.69003367843332963</c:v>
                </c:pt>
                <c:pt idx="12664">
                  <c:v>0.6899713109642015</c:v>
                </c:pt>
                <c:pt idx="12665">
                  <c:v>0.6899713109642015</c:v>
                </c:pt>
                <c:pt idx="12666">
                  <c:v>0.6899713109642015</c:v>
                </c:pt>
                <c:pt idx="12667">
                  <c:v>0.68990894349507337</c:v>
                </c:pt>
                <c:pt idx="12668">
                  <c:v>0.68984657602594512</c:v>
                </c:pt>
                <c:pt idx="12669">
                  <c:v>0.68978420855681721</c:v>
                </c:pt>
                <c:pt idx="12670">
                  <c:v>0.68978420855681721</c:v>
                </c:pt>
                <c:pt idx="12671">
                  <c:v>0.68972184108768886</c:v>
                </c:pt>
                <c:pt idx="12672">
                  <c:v>0.68972184108768886</c:v>
                </c:pt>
                <c:pt idx="12673">
                  <c:v>0.68972184108768886</c:v>
                </c:pt>
                <c:pt idx="12674">
                  <c:v>0.68965947361856128</c:v>
                </c:pt>
                <c:pt idx="12675">
                  <c:v>0.68959710614943281</c:v>
                </c:pt>
                <c:pt idx="12676">
                  <c:v>0.68959710614943281</c:v>
                </c:pt>
                <c:pt idx="12677">
                  <c:v>0.68959710614943281</c:v>
                </c:pt>
                <c:pt idx="12678">
                  <c:v>0.68953473868030468</c:v>
                </c:pt>
                <c:pt idx="12679">
                  <c:v>0.68953473868030468</c:v>
                </c:pt>
                <c:pt idx="12680">
                  <c:v>0.68953473868030468</c:v>
                </c:pt>
                <c:pt idx="12681">
                  <c:v>0.68953473868030468</c:v>
                </c:pt>
                <c:pt idx="12682">
                  <c:v>0.68947237121117655</c:v>
                </c:pt>
                <c:pt idx="12683">
                  <c:v>0.68941000374204808</c:v>
                </c:pt>
                <c:pt idx="12684">
                  <c:v>0.68941000374204808</c:v>
                </c:pt>
                <c:pt idx="12685">
                  <c:v>0.68941000374204808</c:v>
                </c:pt>
                <c:pt idx="12686">
                  <c:v>0.68941000374204808</c:v>
                </c:pt>
                <c:pt idx="12687">
                  <c:v>0.68934763627292051</c:v>
                </c:pt>
                <c:pt idx="12688">
                  <c:v>0.68934763627292051</c:v>
                </c:pt>
                <c:pt idx="12689">
                  <c:v>0.68928526880379215</c:v>
                </c:pt>
                <c:pt idx="12690">
                  <c:v>0.68928526880379215</c:v>
                </c:pt>
                <c:pt idx="12691">
                  <c:v>0.6892229013346638</c:v>
                </c:pt>
                <c:pt idx="12692">
                  <c:v>0.689160533865536</c:v>
                </c:pt>
                <c:pt idx="12693">
                  <c:v>0.68909816639640786</c:v>
                </c:pt>
                <c:pt idx="12694">
                  <c:v>0.68903579892727962</c:v>
                </c:pt>
                <c:pt idx="12695">
                  <c:v>0.68897343145815204</c:v>
                </c:pt>
                <c:pt idx="12696">
                  <c:v>0.68891106398902346</c:v>
                </c:pt>
                <c:pt idx="12697">
                  <c:v>0.68884869651989611</c:v>
                </c:pt>
                <c:pt idx="12698">
                  <c:v>0.68884869651989611</c:v>
                </c:pt>
                <c:pt idx="12699">
                  <c:v>0.6887863290507672</c:v>
                </c:pt>
                <c:pt idx="12700">
                  <c:v>0.68872396158163895</c:v>
                </c:pt>
                <c:pt idx="12701">
                  <c:v>0.68872396158163895</c:v>
                </c:pt>
                <c:pt idx="12702">
                  <c:v>0.68872396158163895</c:v>
                </c:pt>
                <c:pt idx="12703">
                  <c:v>0.68872396158163895</c:v>
                </c:pt>
                <c:pt idx="12704">
                  <c:v>0.68872396158163895</c:v>
                </c:pt>
                <c:pt idx="12705">
                  <c:v>0.68866159411251116</c:v>
                </c:pt>
                <c:pt idx="12706">
                  <c:v>0.68866159411251116</c:v>
                </c:pt>
                <c:pt idx="12707">
                  <c:v>0.68859922664338347</c:v>
                </c:pt>
                <c:pt idx="12708">
                  <c:v>0.68853685917425467</c:v>
                </c:pt>
                <c:pt idx="12709">
                  <c:v>0.68853685917425467</c:v>
                </c:pt>
                <c:pt idx="12710">
                  <c:v>0.68853685917425467</c:v>
                </c:pt>
                <c:pt idx="12711">
                  <c:v>0.68847449170512665</c:v>
                </c:pt>
                <c:pt idx="12712">
                  <c:v>0.68847449170512665</c:v>
                </c:pt>
                <c:pt idx="12713">
                  <c:v>0.68847449170512665</c:v>
                </c:pt>
                <c:pt idx="12714">
                  <c:v>0.68841212423599851</c:v>
                </c:pt>
                <c:pt idx="12715">
                  <c:v>0.68841212423599851</c:v>
                </c:pt>
                <c:pt idx="12716">
                  <c:v>0.68834975676687093</c:v>
                </c:pt>
                <c:pt idx="12717">
                  <c:v>0.68828738929774236</c:v>
                </c:pt>
                <c:pt idx="12718">
                  <c:v>0.68828738929774236</c:v>
                </c:pt>
                <c:pt idx="12719">
                  <c:v>0.68822502182861434</c:v>
                </c:pt>
                <c:pt idx="12720">
                  <c:v>0.68816265435948654</c:v>
                </c:pt>
                <c:pt idx="12721">
                  <c:v>0.68816265435948654</c:v>
                </c:pt>
                <c:pt idx="12722">
                  <c:v>0.68810028689035829</c:v>
                </c:pt>
                <c:pt idx="12723">
                  <c:v>0.68803791942122983</c:v>
                </c:pt>
                <c:pt idx="12724">
                  <c:v>0.68797555195210203</c:v>
                </c:pt>
                <c:pt idx="12725">
                  <c:v>0.68797555195210203</c:v>
                </c:pt>
                <c:pt idx="12726">
                  <c:v>0.68797555195210203</c:v>
                </c:pt>
                <c:pt idx="12727">
                  <c:v>0.68791318448297367</c:v>
                </c:pt>
                <c:pt idx="12728">
                  <c:v>0.68785081701384621</c:v>
                </c:pt>
                <c:pt idx="12729">
                  <c:v>0.68778844954471785</c:v>
                </c:pt>
                <c:pt idx="12730">
                  <c:v>0.68772608207558994</c:v>
                </c:pt>
                <c:pt idx="12731">
                  <c:v>0.68772608207558994</c:v>
                </c:pt>
                <c:pt idx="12732">
                  <c:v>0.68766371460646158</c:v>
                </c:pt>
                <c:pt idx="12733">
                  <c:v>0.68766371460646158</c:v>
                </c:pt>
                <c:pt idx="12734">
                  <c:v>0.68766371460646158</c:v>
                </c:pt>
                <c:pt idx="12735">
                  <c:v>0.68760134713733345</c:v>
                </c:pt>
                <c:pt idx="12736">
                  <c:v>0.68753897966820521</c:v>
                </c:pt>
                <c:pt idx="12737">
                  <c:v>0.68747661219907763</c:v>
                </c:pt>
                <c:pt idx="12738">
                  <c:v>0.68747661219907763</c:v>
                </c:pt>
                <c:pt idx="12739">
                  <c:v>0.68741424472994861</c:v>
                </c:pt>
                <c:pt idx="12740">
                  <c:v>0.68735187726082114</c:v>
                </c:pt>
                <c:pt idx="12741">
                  <c:v>0.68735187726082114</c:v>
                </c:pt>
                <c:pt idx="12742">
                  <c:v>0.68728950979169268</c:v>
                </c:pt>
                <c:pt idx="12743">
                  <c:v>0.68722714232256465</c:v>
                </c:pt>
                <c:pt idx="12744">
                  <c:v>0.68722714232256465</c:v>
                </c:pt>
                <c:pt idx="12745">
                  <c:v>0.68716477485343663</c:v>
                </c:pt>
                <c:pt idx="12746">
                  <c:v>0.68716477485343663</c:v>
                </c:pt>
                <c:pt idx="12747">
                  <c:v>0.68710240738430872</c:v>
                </c:pt>
                <c:pt idx="12748">
                  <c:v>0.68704003991518092</c:v>
                </c:pt>
                <c:pt idx="12749">
                  <c:v>0.68704003991518092</c:v>
                </c:pt>
                <c:pt idx="12750">
                  <c:v>0.68704003991518092</c:v>
                </c:pt>
                <c:pt idx="12751">
                  <c:v>0.68704003991518092</c:v>
                </c:pt>
                <c:pt idx="12752">
                  <c:v>0.68697767244605257</c:v>
                </c:pt>
                <c:pt idx="12753">
                  <c:v>0.6869153049769241</c:v>
                </c:pt>
                <c:pt idx="12754">
                  <c:v>0.6868529375077963</c:v>
                </c:pt>
                <c:pt idx="12755">
                  <c:v>0.6868529375077963</c:v>
                </c:pt>
                <c:pt idx="12756">
                  <c:v>0.68679057003866806</c:v>
                </c:pt>
                <c:pt idx="12757">
                  <c:v>0.68672820256954037</c:v>
                </c:pt>
                <c:pt idx="12758">
                  <c:v>0.68672820256954037</c:v>
                </c:pt>
                <c:pt idx="12759">
                  <c:v>0.68666583510041213</c:v>
                </c:pt>
                <c:pt idx="12760">
                  <c:v>0.68666583510041213</c:v>
                </c:pt>
                <c:pt idx="12761">
                  <c:v>0.68660346763128399</c:v>
                </c:pt>
                <c:pt idx="12762">
                  <c:v>0.68654110016215564</c:v>
                </c:pt>
                <c:pt idx="12763">
                  <c:v>0.68654110016215564</c:v>
                </c:pt>
                <c:pt idx="12764">
                  <c:v>0.68654110016215564</c:v>
                </c:pt>
                <c:pt idx="12765">
                  <c:v>0.68647873269302784</c:v>
                </c:pt>
                <c:pt idx="12766">
                  <c:v>0.68641636522389948</c:v>
                </c:pt>
                <c:pt idx="12767">
                  <c:v>0.68635399775477135</c:v>
                </c:pt>
                <c:pt idx="12768">
                  <c:v>0.68635399775477135</c:v>
                </c:pt>
                <c:pt idx="12769">
                  <c:v>0.68629163028564344</c:v>
                </c:pt>
                <c:pt idx="12770">
                  <c:v>0.68622926281651542</c:v>
                </c:pt>
                <c:pt idx="12771">
                  <c:v>0.68616689534738673</c:v>
                </c:pt>
                <c:pt idx="12772">
                  <c:v>0.68610452787825871</c:v>
                </c:pt>
                <c:pt idx="12773">
                  <c:v>0.68604216040913091</c:v>
                </c:pt>
                <c:pt idx="12774">
                  <c:v>0.68604216040913091</c:v>
                </c:pt>
                <c:pt idx="12775">
                  <c:v>0.68597979294000289</c:v>
                </c:pt>
                <c:pt idx="12776">
                  <c:v>0.68591742547087475</c:v>
                </c:pt>
                <c:pt idx="12777">
                  <c:v>0.68585505800174673</c:v>
                </c:pt>
                <c:pt idx="12778">
                  <c:v>0.68579269053261849</c:v>
                </c:pt>
                <c:pt idx="12779">
                  <c:v>0.68573032306349058</c:v>
                </c:pt>
                <c:pt idx="12780">
                  <c:v>0.68566795559436222</c:v>
                </c:pt>
                <c:pt idx="12781">
                  <c:v>0.68566795559436222</c:v>
                </c:pt>
                <c:pt idx="12782">
                  <c:v>0.68560558812523409</c:v>
                </c:pt>
                <c:pt idx="12783">
                  <c:v>0.68554322065610618</c:v>
                </c:pt>
                <c:pt idx="12784">
                  <c:v>0.68548085318697782</c:v>
                </c:pt>
                <c:pt idx="12785">
                  <c:v>0.68541848571784958</c:v>
                </c:pt>
                <c:pt idx="12786">
                  <c:v>0.68541848571784958</c:v>
                </c:pt>
                <c:pt idx="12787">
                  <c:v>0.68535611824872178</c:v>
                </c:pt>
                <c:pt idx="12788">
                  <c:v>0.68535611824872178</c:v>
                </c:pt>
                <c:pt idx="12789">
                  <c:v>0.68529375077959376</c:v>
                </c:pt>
                <c:pt idx="12790">
                  <c:v>0.68523138331046551</c:v>
                </c:pt>
                <c:pt idx="12791">
                  <c:v>0.68516901584133738</c:v>
                </c:pt>
                <c:pt idx="12792">
                  <c:v>0.68516901584133738</c:v>
                </c:pt>
                <c:pt idx="12793">
                  <c:v>0.68510664837220903</c:v>
                </c:pt>
                <c:pt idx="12794">
                  <c:v>0.68510664837220903</c:v>
                </c:pt>
                <c:pt idx="12795">
                  <c:v>0.68504428090308145</c:v>
                </c:pt>
                <c:pt idx="12796">
                  <c:v>0.68504428090308145</c:v>
                </c:pt>
                <c:pt idx="12797">
                  <c:v>0.68498191343395332</c:v>
                </c:pt>
                <c:pt idx="12798">
                  <c:v>0.68498191343395332</c:v>
                </c:pt>
                <c:pt idx="12799">
                  <c:v>0.68498191343395332</c:v>
                </c:pt>
                <c:pt idx="12800">
                  <c:v>0.68491954596482474</c:v>
                </c:pt>
                <c:pt idx="12801">
                  <c:v>0.68491954596482474</c:v>
                </c:pt>
                <c:pt idx="12802">
                  <c:v>0.68485717849569694</c:v>
                </c:pt>
                <c:pt idx="12803">
                  <c:v>0.68479481102656903</c:v>
                </c:pt>
                <c:pt idx="12804">
                  <c:v>0.68473244355744078</c:v>
                </c:pt>
                <c:pt idx="12805">
                  <c:v>0.68473244355744078</c:v>
                </c:pt>
                <c:pt idx="12806">
                  <c:v>0.68473244355744078</c:v>
                </c:pt>
                <c:pt idx="12807">
                  <c:v>0.68473244355744078</c:v>
                </c:pt>
                <c:pt idx="12808">
                  <c:v>0.68473244355744078</c:v>
                </c:pt>
                <c:pt idx="12809">
                  <c:v>0.68473244355744078</c:v>
                </c:pt>
                <c:pt idx="12810">
                  <c:v>0.68467007608831287</c:v>
                </c:pt>
                <c:pt idx="12811">
                  <c:v>0.68460770861918485</c:v>
                </c:pt>
                <c:pt idx="12812">
                  <c:v>0.68454534115005639</c:v>
                </c:pt>
                <c:pt idx="12813">
                  <c:v>0.68454534115005639</c:v>
                </c:pt>
                <c:pt idx="12814">
                  <c:v>0.68448297368092803</c:v>
                </c:pt>
                <c:pt idx="12815">
                  <c:v>0.68442060621180034</c:v>
                </c:pt>
                <c:pt idx="12816">
                  <c:v>0.6843582387426721</c:v>
                </c:pt>
                <c:pt idx="12817">
                  <c:v>0.6843582387426721</c:v>
                </c:pt>
                <c:pt idx="12818">
                  <c:v>0.6842958712735443</c:v>
                </c:pt>
                <c:pt idx="12819">
                  <c:v>0.68423350380441561</c:v>
                </c:pt>
                <c:pt idx="12820">
                  <c:v>0.68423350380441561</c:v>
                </c:pt>
                <c:pt idx="12821">
                  <c:v>0.68423350380441561</c:v>
                </c:pt>
                <c:pt idx="12822">
                  <c:v>0.68417113633528814</c:v>
                </c:pt>
                <c:pt idx="12823">
                  <c:v>0.68417113633528814</c:v>
                </c:pt>
                <c:pt idx="12824">
                  <c:v>0.68417113633528814</c:v>
                </c:pt>
                <c:pt idx="12825">
                  <c:v>0.68417113633528814</c:v>
                </c:pt>
                <c:pt idx="12826">
                  <c:v>0.68410876886615934</c:v>
                </c:pt>
                <c:pt idx="12827">
                  <c:v>0.68404640139703154</c:v>
                </c:pt>
                <c:pt idx="12828">
                  <c:v>0.68398403392790341</c:v>
                </c:pt>
                <c:pt idx="12829">
                  <c:v>0.68392166645877595</c:v>
                </c:pt>
                <c:pt idx="12830">
                  <c:v>0.68385929898964726</c:v>
                </c:pt>
                <c:pt idx="12831">
                  <c:v>0.68379693152051935</c:v>
                </c:pt>
                <c:pt idx="12832">
                  <c:v>0.68373456405139099</c:v>
                </c:pt>
                <c:pt idx="12833">
                  <c:v>0.68373456405139099</c:v>
                </c:pt>
                <c:pt idx="12834">
                  <c:v>0.68373456405139099</c:v>
                </c:pt>
                <c:pt idx="12835">
                  <c:v>0.68367219658226275</c:v>
                </c:pt>
                <c:pt idx="12836">
                  <c:v>0.68360982911313506</c:v>
                </c:pt>
                <c:pt idx="12837">
                  <c:v>0.68360982911313506</c:v>
                </c:pt>
                <c:pt idx="12838">
                  <c:v>0.68354746164400682</c:v>
                </c:pt>
                <c:pt idx="12839">
                  <c:v>0.68348509417487902</c:v>
                </c:pt>
                <c:pt idx="12840">
                  <c:v>0.68342272670575022</c:v>
                </c:pt>
                <c:pt idx="12841">
                  <c:v>0.68336035923662219</c:v>
                </c:pt>
                <c:pt idx="12842">
                  <c:v>0.68336035923662219</c:v>
                </c:pt>
                <c:pt idx="12843">
                  <c:v>0.68336035923662219</c:v>
                </c:pt>
                <c:pt idx="12844">
                  <c:v>0.68329799176749428</c:v>
                </c:pt>
                <c:pt idx="12845">
                  <c:v>0.68323562429836615</c:v>
                </c:pt>
                <c:pt idx="12846">
                  <c:v>0.68323562429836615</c:v>
                </c:pt>
                <c:pt idx="12847">
                  <c:v>0.68323562429836615</c:v>
                </c:pt>
                <c:pt idx="12848">
                  <c:v>0.68317325682923813</c:v>
                </c:pt>
                <c:pt idx="12849">
                  <c:v>0.68317325682923813</c:v>
                </c:pt>
                <c:pt idx="12850">
                  <c:v>0.68317325682923813</c:v>
                </c:pt>
                <c:pt idx="12851">
                  <c:v>0.68317325682923813</c:v>
                </c:pt>
                <c:pt idx="12852">
                  <c:v>0.68317325682923813</c:v>
                </c:pt>
                <c:pt idx="12853">
                  <c:v>0.68311088936011</c:v>
                </c:pt>
                <c:pt idx="12854">
                  <c:v>0.68311088936011</c:v>
                </c:pt>
                <c:pt idx="12855">
                  <c:v>0.68311088936011</c:v>
                </c:pt>
                <c:pt idx="12856">
                  <c:v>0.68311088936011</c:v>
                </c:pt>
                <c:pt idx="12857">
                  <c:v>0.68311088936011</c:v>
                </c:pt>
                <c:pt idx="12858">
                  <c:v>0.68311088936011</c:v>
                </c:pt>
                <c:pt idx="12859">
                  <c:v>0.68311088936011</c:v>
                </c:pt>
                <c:pt idx="12860">
                  <c:v>0.68304852189098164</c:v>
                </c:pt>
                <c:pt idx="12861">
                  <c:v>0.68304852189098164</c:v>
                </c:pt>
                <c:pt idx="12862">
                  <c:v>0.68298615442185362</c:v>
                </c:pt>
                <c:pt idx="12863">
                  <c:v>0.6829237869527256</c:v>
                </c:pt>
                <c:pt idx="12864">
                  <c:v>0.68286141948359802</c:v>
                </c:pt>
                <c:pt idx="12865">
                  <c:v>0.68279905201447</c:v>
                </c:pt>
                <c:pt idx="12866">
                  <c:v>0.68279905201447</c:v>
                </c:pt>
                <c:pt idx="12867">
                  <c:v>0.68273668454534131</c:v>
                </c:pt>
                <c:pt idx="12868">
                  <c:v>0.68267431707621351</c:v>
                </c:pt>
                <c:pt idx="12869">
                  <c:v>0.68261194960708516</c:v>
                </c:pt>
                <c:pt idx="12870">
                  <c:v>0.68261194960708516</c:v>
                </c:pt>
                <c:pt idx="12871">
                  <c:v>0.6825495821379568</c:v>
                </c:pt>
                <c:pt idx="12872">
                  <c:v>0.68248721466882922</c:v>
                </c:pt>
                <c:pt idx="12873">
                  <c:v>0.68242484719970098</c:v>
                </c:pt>
                <c:pt idx="12874">
                  <c:v>0.68236247973057262</c:v>
                </c:pt>
                <c:pt idx="12875">
                  <c:v>0.68230011226144482</c:v>
                </c:pt>
                <c:pt idx="12876">
                  <c:v>0.68223774479231603</c:v>
                </c:pt>
                <c:pt idx="12877">
                  <c:v>0.682175377323189</c:v>
                </c:pt>
                <c:pt idx="12878">
                  <c:v>0.682175377323189</c:v>
                </c:pt>
                <c:pt idx="12879">
                  <c:v>0.682175377323189</c:v>
                </c:pt>
                <c:pt idx="12880">
                  <c:v>0.6821130098540602</c:v>
                </c:pt>
                <c:pt idx="12881">
                  <c:v>0.6820506423849324</c:v>
                </c:pt>
                <c:pt idx="12882">
                  <c:v>0.68198827491580416</c:v>
                </c:pt>
                <c:pt idx="12883">
                  <c:v>0.68198827491580416</c:v>
                </c:pt>
                <c:pt idx="12884">
                  <c:v>0.68192590744667625</c:v>
                </c:pt>
                <c:pt idx="12885">
                  <c:v>0.68192590744667625</c:v>
                </c:pt>
                <c:pt idx="12886">
                  <c:v>0.68192590744667625</c:v>
                </c:pt>
                <c:pt idx="12887">
                  <c:v>0.68186353997754767</c:v>
                </c:pt>
                <c:pt idx="12888">
                  <c:v>0.68180117250842021</c:v>
                </c:pt>
                <c:pt idx="12889">
                  <c:v>0.68173880503929185</c:v>
                </c:pt>
                <c:pt idx="12890">
                  <c:v>0.68173880503929185</c:v>
                </c:pt>
                <c:pt idx="12891">
                  <c:v>0.68173880503929185</c:v>
                </c:pt>
                <c:pt idx="12892">
                  <c:v>0.68167643757016394</c:v>
                </c:pt>
                <c:pt idx="12893">
                  <c:v>0.68161407010103581</c:v>
                </c:pt>
                <c:pt idx="12894">
                  <c:v>0.68155170263190734</c:v>
                </c:pt>
                <c:pt idx="12895">
                  <c:v>0.68155170263190734</c:v>
                </c:pt>
                <c:pt idx="12896">
                  <c:v>0.68148933516277932</c:v>
                </c:pt>
                <c:pt idx="12897">
                  <c:v>0.68148933516277932</c:v>
                </c:pt>
                <c:pt idx="12898">
                  <c:v>0.68142696769365119</c:v>
                </c:pt>
                <c:pt idx="12899">
                  <c:v>0.68136460022452305</c:v>
                </c:pt>
                <c:pt idx="12900">
                  <c:v>0.68130223275539503</c:v>
                </c:pt>
                <c:pt idx="12901">
                  <c:v>0.68130223275539503</c:v>
                </c:pt>
                <c:pt idx="12902">
                  <c:v>0.68123986528626668</c:v>
                </c:pt>
                <c:pt idx="12903">
                  <c:v>0.68117749781713877</c:v>
                </c:pt>
                <c:pt idx="12904">
                  <c:v>0.68111513034801086</c:v>
                </c:pt>
                <c:pt idx="12905">
                  <c:v>0.68111513034801086</c:v>
                </c:pt>
                <c:pt idx="12906">
                  <c:v>0.68111513034801086</c:v>
                </c:pt>
                <c:pt idx="12907">
                  <c:v>0.68111513034801086</c:v>
                </c:pt>
                <c:pt idx="12908">
                  <c:v>0.68111513034801086</c:v>
                </c:pt>
                <c:pt idx="12909">
                  <c:v>0.68105276287888272</c:v>
                </c:pt>
                <c:pt idx="12910">
                  <c:v>0.6809903954097547</c:v>
                </c:pt>
                <c:pt idx="12911">
                  <c:v>0.68092802794062646</c:v>
                </c:pt>
                <c:pt idx="12912">
                  <c:v>0.68086566047149844</c:v>
                </c:pt>
                <c:pt idx="12913">
                  <c:v>0.6808032930023703</c:v>
                </c:pt>
                <c:pt idx="12914">
                  <c:v>0.6808032930023703</c:v>
                </c:pt>
                <c:pt idx="12915">
                  <c:v>0.6808032930023703</c:v>
                </c:pt>
                <c:pt idx="12916">
                  <c:v>0.6808032930023703</c:v>
                </c:pt>
                <c:pt idx="12917">
                  <c:v>0.6808032930023703</c:v>
                </c:pt>
                <c:pt idx="12918">
                  <c:v>0.68074092553324206</c:v>
                </c:pt>
                <c:pt idx="12919">
                  <c:v>0.68074092553324206</c:v>
                </c:pt>
                <c:pt idx="12920">
                  <c:v>0.68067855806411415</c:v>
                </c:pt>
                <c:pt idx="12921">
                  <c:v>0.68067855806411415</c:v>
                </c:pt>
                <c:pt idx="12922">
                  <c:v>0.6806161905949859</c:v>
                </c:pt>
                <c:pt idx="12923">
                  <c:v>0.68055382312585777</c:v>
                </c:pt>
                <c:pt idx="12924">
                  <c:v>0.68055382312585777</c:v>
                </c:pt>
                <c:pt idx="12925">
                  <c:v>0.68049145565672975</c:v>
                </c:pt>
                <c:pt idx="12926">
                  <c:v>0.68049145565672975</c:v>
                </c:pt>
                <c:pt idx="12927">
                  <c:v>0.68042908818760162</c:v>
                </c:pt>
                <c:pt idx="12928">
                  <c:v>0.68042908818760162</c:v>
                </c:pt>
                <c:pt idx="12929">
                  <c:v>0.68036672071847348</c:v>
                </c:pt>
                <c:pt idx="12930">
                  <c:v>0.68036672071847348</c:v>
                </c:pt>
                <c:pt idx="12931">
                  <c:v>0.68036672071847348</c:v>
                </c:pt>
                <c:pt idx="12932">
                  <c:v>0.68030435324934535</c:v>
                </c:pt>
                <c:pt idx="12933">
                  <c:v>0.68030435324934535</c:v>
                </c:pt>
                <c:pt idx="12934">
                  <c:v>0.68024198578021711</c:v>
                </c:pt>
                <c:pt idx="12935">
                  <c:v>0.68017961831108953</c:v>
                </c:pt>
                <c:pt idx="12936">
                  <c:v>0.68017961831108953</c:v>
                </c:pt>
                <c:pt idx="12937">
                  <c:v>0.68017961831108953</c:v>
                </c:pt>
                <c:pt idx="12938">
                  <c:v>0.68011725084196062</c:v>
                </c:pt>
                <c:pt idx="12939">
                  <c:v>0.68011725084196062</c:v>
                </c:pt>
                <c:pt idx="12940">
                  <c:v>0.68005488337283293</c:v>
                </c:pt>
                <c:pt idx="12941">
                  <c:v>0.67999251590370491</c:v>
                </c:pt>
                <c:pt idx="12942">
                  <c:v>0.679930148434577</c:v>
                </c:pt>
                <c:pt idx="12943">
                  <c:v>0.67986778096544842</c:v>
                </c:pt>
                <c:pt idx="12944">
                  <c:v>0.67986778096544842</c:v>
                </c:pt>
                <c:pt idx="12945">
                  <c:v>0.67986778096544842</c:v>
                </c:pt>
                <c:pt idx="12946">
                  <c:v>0.67980541349632084</c:v>
                </c:pt>
                <c:pt idx="12947">
                  <c:v>0.67980541349632084</c:v>
                </c:pt>
                <c:pt idx="12948">
                  <c:v>0.67980541349632084</c:v>
                </c:pt>
                <c:pt idx="12949">
                  <c:v>0.67980541349632084</c:v>
                </c:pt>
                <c:pt idx="12950">
                  <c:v>0.67980541349632084</c:v>
                </c:pt>
                <c:pt idx="12951">
                  <c:v>0.67980541349632084</c:v>
                </c:pt>
                <c:pt idx="12952">
                  <c:v>0.67980541349632084</c:v>
                </c:pt>
                <c:pt idx="12953">
                  <c:v>0.67974304602719282</c:v>
                </c:pt>
                <c:pt idx="12954">
                  <c:v>0.67968067855806469</c:v>
                </c:pt>
                <c:pt idx="12955">
                  <c:v>0.67961831108893622</c:v>
                </c:pt>
                <c:pt idx="12956">
                  <c:v>0.67955594361980842</c:v>
                </c:pt>
                <c:pt idx="12957">
                  <c:v>0.67955594361980842</c:v>
                </c:pt>
                <c:pt idx="12958">
                  <c:v>0.67949357615067996</c:v>
                </c:pt>
                <c:pt idx="12959">
                  <c:v>0.67949357615067996</c:v>
                </c:pt>
                <c:pt idx="12960">
                  <c:v>0.67949357615067996</c:v>
                </c:pt>
                <c:pt idx="12961">
                  <c:v>0.67949357615067996</c:v>
                </c:pt>
                <c:pt idx="12962">
                  <c:v>0.67943120868155193</c:v>
                </c:pt>
                <c:pt idx="12963">
                  <c:v>0.67936884121242369</c:v>
                </c:pt>
                <c:pt idx="12964">
                  <c:v>0.67930647374329578</c:v>
                </c:pt>
                <c:pt idx="12965">
                  <c:v>0.67924410627416776</c:v>
                </c:pt>
                <c:pt idx="12966">
                  <c:v>0.67918173880503951</c:v>
                </c:pt>
                <c:pt idx="12967">
                  <c:v>0.67911937133591138</c:v>
                </c:pt>
                <c:pt idx="12968">
                  <c:v>0.67905700386678336</c:v>
                </c:pt>
                <c:pt idx="12969">
                  <c:v>0.67899463639765545</c:v>
                </c:pt>
                <c:pt idx="12970">
                  <c:v>0.67893226892852709</c:v>
                </c:pt>
                <c:pt idx="12971">
                  <c:v>0.67886990145939918</c:v>
                </c:pt>
                <c:pt idx="12972">
                  <c:v>0.67880753399027083</c:v>
                </c:pt>
                <c:pt idx="12973">
                  <c:v>0.67880753399027083</c:v>
                </c:pt>
                <c:pt idx="12974">
                  <c:v>0.67880753399027083</c:v>
                </c:pt>
                <c:pt idx="12975">
                  <c:v>0.67880753399027083</c:v>
                </c:pt>
                <c:pt idx="12976">
                  <c:v>0.67874516652114314</c:v>
                </c:pt>
                <c:pt idx="12977">
                  <c:v>0.67868279905201445</c:v>
                </c:pt>
                <c:pt idx="12978">
                  <c:v>0.67862043158288687</c:v>
                </c:pt>
                <c:pt idx="12979">
                  <c:v>0.67862043158288687</c:v>
                </c:pt>
                <c:pt idx="12980">
                  <c:v>0.67862043158288687</c:v>
                </c:pt>
                <c:pt idx="12981">
                  <c:v>0.67855806411375852</c:v>
                </c:pt>
                <c:pt idx="12982">
                  <c:v>0.67849569664463083</c:v>
                </c:pt>
                <c:pt idx="12983">
                  <c:v>0.67849569664463083</c:v>
                </c:pt>
                <c:pt idx="12984">
                  <c:v>0.67843332917550203</c:v>
                </c:pt>
                <c:pt idx="12985">
                  <c:v>0.67843332917550203</c:v>
                </c:pt>
                <c:pt idx="12986">
                  <c:v>0.67843332917550203</c:v>
                </c:pt>
                <c:pt idx="12987">
                  <c:v>0.67843332917550203</c:v>
                </c:pt>
                <c:pt idx="12988">
                  <c:v>0.67837096170637401</c:v>
                </c:pt>
                <c:pt idx="12989">
                  <c:v>0.67837096170637401</c:v>
                </c:pt>
                <c:pt idx="12990">
                  <c:v>0.67837096170637401</c:v>
                </c:pt>
                <c:pt idx="12991">
                  <c:v>0.67830859423724588</c:v>
                </c:pt>
                <c:pt idx="12992">
                  <c:v>0.67830859423724588</c:v>
                </c:pt>
                <c:pt idx="12993">
                  <c:v>0.67830859423724588</c:v>
                </c:pt>
                <c:pt idx="12994">
                  <c:v>0.67830859423724588</c:v>
                </c:pt>
                <c:pt idx="12995">
                  <c:v>0.67830859423724588</c:v>
                </c:pt>
                <c:pt idx="12996">
                  <c:v>0.67830859423724588</c:v>
                </c:pt>
                <c:pt idx="12997">
                  <c:v>0.67824622676811797</c:v>
                </c:pt>
                <c:pt idx="12998">
                  <c:v>0.67824622676811797</c:v>
                </c:pt>
                <c:pt idx="12999">
                  <c:v>0.67824622676811797</c:v>
                </c:pt>
                <c:pt idx="13000">
                  <c:v>0.67818385929898994</c:v>
                </c:pt>
                <c:pt idx="13001">
                  <c:v>0.67812149182986181</c:v>
                </c:pt>
                <c:pt idx="13002">
                  <c:v>0.67805912436073379</c:v>
                </c:pt>
                <c:pt idx="13003">
                  <c:v>0.67799675689160555</c:v>
                </c:pt>
                <c:pt idx="13004">
                  <c:v>0.67799675689160555</c:v>
                </c:pt>
                <c:pt idx="13005">
                  <c:v>0.67793438942247741</c:v>
                </c:pt>
                <c:pt idx="13006">
                  <c:v>0.67793438942247741</c:v>
                </c:pt>
                <c:pt idx="13007">
                  <c:v>0.67787202195334939</c:v>
                </c:pt>
                <c:pt idx="13008">
                  <c:v>0.67780965448422159</c:v>
                </c:pt>
                <c:pt idx="13009">
                  <c:v>0.67780965448422159</c:v>
                </c:pt>
                <c:pt idx="13010">
                  <c:v>0.67780965448422159</c:v>
                </c:pt>
                <c:pt idx="13011">
                  <c:v>0.67774728701509335</c:v>
                </c:pt>
                <c:pt idx="13012">
                  <c:v>0.67774728701509335</c:v>
                </c:pt>
                <c:pt idx="13013">
                  <c:v>0.67774728701509335</c:v>
                </c:pt>
                <c:pt idx="13014">
                  <c:v>0.6776849195459651</c:v>
                </c:pt>
                <c:pt idx="13015">
                  <c:v>0.6776849195459651</c:v>
                </c:pt>
                <c:pt idx="13016">
                  <c:v>0.6776849195459651</c:v>
                </c:pt>
                <c:pt idx="13017">
                  <c:v>0.6776849195459651</c:v>
                </c:pt>
                <c:pt idx="13018">
                  <c:v>0.67762255207683708</c:v>
                </c:pt>
                <c:pt idx="13019">
                  <c:v>0.6775601846077085</c:v>
                </c:pt>
                <c:pt idx="13020">
                  <c:v>0.6775601846077085</c:v>
                </c:pt>
                <c:pt idx="13021">
                  <c:v>0.67749781713858137</c:v>
                </c:pt>
                <c:pt idx="13022">
                  <c:v>0.67749781713858137</c:v>
                </c:pt>
                <c:pt idx="13023">
                  <c:v>0.67749781713858137</c:v>
                </c:pt>
                <c:pt idx="13024">
                  <c:v>0.67743544966945268</c:v>
                </c:pt>
                <c:pt idx="13025">
                  <c:v>0.67743544966945268</c:v>
                </c:pt>
                <c:pt idx="13026">
                  <c:v>0.67737308220032455</c:v>
                </c:pt>
                <c:pt idx="13027">
                  <c:v>0.67731071473119642</c:v>
                </c:pt>
                <c:pt idx="13028">
                  <c:v>0.67731071473119642</c:v>
                </c:pt>
                <c:pt idx="13029">
                  <c:v>0.67731071473119642</c:v>
                </c:pt>
                <c:pt idx="13030">
                  <c:v>0.67731071473119642</c:v>
                </c:pt>
                <c:pt idx="13031">
                  <c:v>0.67731071473119642</c:v>
                </c:pt>
                <c:pt idx="13032">
                  <c:v>0.67731071473119642</c:v>
                </c:pt>
                <c:pt idx="13033">
                  <c:v>0.67731071473119642</c:v>
                </c:pt>
                <c:pt idx="13034">
                  <c:v>0.67731071473119642</c:v>
                </c:pt>
                <c:pt idx="13035">
                  <c:v>0.67724834726206828</c:v>
                </c:pt>
                <c:pt idx="13036">
                  <c:v>0.67718597979293982</c:v>
                </c:pt>
                <c:pt idx="13037">
                  <c:v>0.67712361232381257</c:v>
                </c:pt>
                <c:pt idx="13038">
                  <c:v>0.67712361232381257</c:v>
                </c:pt>
                <c:pt idx="13039">
                  <c:v>0.677061244854684</c:v>
                </c:pt>
                <c:pt idx="13040">
                  <c:v>0.677061244854684</c:v>
                </c:pt>
                <c:pt idx="13041">
                  <c:v>0.67699887738555631</c:v>
                </c:pt>
                <c:pt idx="13042">
                  <c:v>0.67699887738555631</c:v>
                </c:pt>
                <c:pt idx="13043">
                  <c:v>0.67699887738555631</c:v>
                </c:pt>
                <c:pt idx="13044">
                  <c:v>0.67693650991642751</c:v>
                </c:pt>
                <c:pt idx="13045">
                  <c:v>0.67687414244729982</c:v>
                </c:pt>
                <c:pt idx="13046">
                  <c:v>0.67681177497817202</c:v>
                </c:pt>
                <c:pt idx="13047">
                  <c:v>0.67674940750904389</c:v>
                </c:pt>
                <c:pt idx="13048">
                  <c:v>0.67668704003991542</c:v>
                </c:pt>
                <c:pt idx="13049">
                  <c:v>0.67668704003991542</c:v>
                </c:pt>
                <c:pt idx="13050">
                  <c:v>0.67668704003991542</c:v>
                </c:pt>
                <c:pt idx="13051">
                  <c:v>0.67662467257078796</c:v>
                </c:pt>
                <c:pt idx="13052">
                  <c:v>0.67656230510165849</c:v>
                </c:pt>
                <c:pt idx="13053">
                  <c:v>0.67649993763253136</c:v>
                </c:pt>
                <c:pt idx="13054">
                  <c:v>0.676437570163403</c:v>
                </c:pt>
                <c:pt idx="13055">
                  <c:v>0.6763752026942752</c:v>
                </c:pt>
                <c:pt idx="13056">
                  <c:v>0.6763752026942752</c:v>
                </c:pt>
                <c:pt idx="13057">
                  <c:v>0.67631283522514662</c:v>
                </c:pt>
                <c:pt idx="13058">
                  <c:v>0.6762504677560186</c:v>
                </c:pt>
                <c:pt idx="13059">
                  <c:v>0.6761881002868908</c:v>
                </c:pt>
                <c:pt idx="13060">
                  <c:v>0.67612573281776256</c:v>
                </c:pt>
                <c:pt idx="13061">
                  <c:v>0.67606336534863409</c:v>
                </c:pt>
                <c:pt idx="13062">
                  <c:v>0.67606336534863409</c:v>
                </c:pt>
                <c:pt idx="13063">
                  <c:v>0.67600099787950652</c:v>
                </c:pt>
                <c:pt idx="13064">
                  <c:v>0.67593863041037849</c:v>
                </c:pt>
                <c:pt idx="13065">
                  <c:v>0.67593863041037849</c:v>
                </c:pt>
                <c:pt idx="13066">
                  <c:v>0.67593863041037849</c:v>
                </c:pt>
                <c:pt idx="13067">
                  <c:v>0.67587626294124981</c:v>
                </c:pt>
                <c:pt idx="13068">
                  <c:v>0.67587626294124981</c:v>
                </c:pt>
                <c:pt idx="13069">
                  <c:v>0.67587626294124981</c:v>
                </c:pt>
                <c:pt idx="13070">
                  <c:v>0.67581389547212201</c:v>
                </c:pt>
                <c:pt idx="13071">
                  <c:v>0.67575152800299365</c:v>
                </c:pt>
                <c:pt idx="13072">
                  <c:v>0.67568916053386585</c:v>
                </c:pt>
                <c:pt idx="13073">
                  <c:v>0.67568916053386585</c:v>
                </c:pt>
                <c:pt idx="13074">
                  <c:v>0.67568916053386585</c:v>
                </c:pt>
                <c:pt idx="13075">
                  <c:v>0.67568916053386585</c:v>
                </c:pt>
                <c:pt idx="13076">
                  <c:v>0.67562679306473783</c:v>
                </c:pt>
                <c:pt idx="13077">
                  <c:v>0.67556442559560925</c:v>
                </c:pt>
                <c:pt idx="13078">
                  <c:v>0.67556442559560925</c:v>
                </c:pt>
                <c:pt idx="13079">
                  <c:v>0.67556442559560925</c:v>
                </c:pt>
                <c:pt idx="13080">
                  <c:v>0.67550205812648145</c:v>
                </c:pt>
                <c:pt idx="13081">
                  <c:v>0.67543969065735332</c:v>
                </c:pt>
                <c:pt idx="13082">
                  <c:v>0.67543969065735332</c:v>
                </c:pt>
                <c:pt idx="13083">
                  <c:v>0.67537732318822519</c:v>
                </c:pt>
                <c:pt idx="13084">
                  <c:v>0.67537732318822519</c:v>
                </c:pt>
                <c:pt idx="13085">
                  <c:v>0.67537732318822519</c:v>
                </c:pt>
                <c:pt idx="13086">
                  <c:v>0.67537732318822519</c:v>
                </c:pt>
                <c:pt idx="13087">
                  <c:v>0.67531495571909694</c:v>
                </c:pt>
                <c:pt idx="13088">
                  <c:v>0.67525258824996859</c:v>
                </c:pt>
                <c:pt idx="13089">
                  <c:v>0.67525258824996859</c:v>
                </c:pt>
                <c:pt idx="13090">
                  <c:v>0.67525258824996859</c:v>
                </c:pt>
                <c:pt idx="13091">
                  <c:v>0.67525258824996859</c:v>
                </c:pt>
                <c:pt idx="13092">
                  <c:v>0.6751902207808409</c:v>
                </c:pt>
                <c:pt idx="13093">
                  <c:v>0.6751278533117131</c:v>
                </c:pt>
                <c:pt idx="13094">
                  <c:v>0.67506548584258463</c:v>
                </c:pt>
                <c:pt idx="13095">
                  <c:v>0.67506548584258463</c:v>
                </c:pt>
                <c:pt idx="13096">
                  <c:v>0.67506548584258463</c:v>
                </c:pt>
                <c:pt idx="13097">
                  <c:v>0.67500311837345672</c:v>
                </c:pt>
                <c:pt idx="13098">
                  <c:v>0.67494075090432881</c:v>
                </c:pt>
                <c:pt idx="13099">
                  <c:v>0.67487838343520035</c:v>
                </c:pt>
                <c:pt idx="13100">
                  <c:v>0.67481601596607232</c:v>
                </c:pt>
                <c:pt idx="13101">
                  <c:v>0.67481601596607232</c:v>
                </c:pt>
                <c:pt idx="13102">
                  <c:v>0.67475364849694419</c:v>
                </c:pt>
                <c:pt idx="13103">
                  <c:v>0.67469128102781606</c:v>
                </c:pt>
                <c:pt idx="13104">
                  <c:v>0.67469128102781606</c:v>
                </c:pt>
                <c:pt idx="13105">
                  <c:v>0.67462891355868848</c:v>
                </c:pt>
                <c:pt idx="13106">
                  <c:v>0.67456654608955968</c:v>
                </c:pt>
                <c:pt idx="13107">
                  <c:v>0.67450417862043177</c:v>
                </c:pt>
                <c:pt idx="13108">
                  <c:v>0.67450417862043177</c:v>
                </c:pt>
                <c:pt idx="13109">
                  <c:v>0.67450417862043177</c:v>
                </c:pt>
                <c:pt idx="13110">
                  <c:v>0.67450417862043177</c:v>
                </c:pt>
                <c:pt idx="13111">
                  <c:v>0.67450417862043177</c:v>
                </c:pt>
                <c:pt idx="13112">
                  <c:v>0.67444181115130386</c:v>
                </c:pt>
                <c:pt idx="13113">
                  <c:v>0.67444181115130386</c:v>
                </c:pt>
                <c:pt idx="13114">
                  <c:v>0.67444181115130386</c:v>
                </c:pt>
                <c:pt idx="13115">
                  <c:v>0.67437944368217595</c:v>
                </c:pt>
                <c:pt idx="13116">
                  <c:v>0.67437944368217595</c:v>
                </c:pt>
                <c:pt idx="13117">
                  <c:v>0.67437944368217595</c:v>
                </c:pt>
                <c:pt idx="13118">
                  <c:v>0.67437944368217595</c:v>
                </c:pt>
                <c:pt idx="13119">
                  <c:v>0.67431707621304771</c:v>
                </c:pt>
                <c:pt idx="13120">
                  <c:v>0.67425470874391924</c:v>
                </c:pt>
                <c:pt idx="13121">
                  <c:v>0.67425470874391924</c:v>
                </c:pt>
                <c:pt idx="13122">
                  <c:v>0.67425470874391924</c:v>
                </c:pt>
                <c:pt idx="13123">
                  <c:v>0.67419234127479122</c:v>
                </c:pt>
                <c:pt idx="13124">
                  <c:v>0.6741299738056632</c:v>
                </c:pt>
                <c:pt idx="13125">
                  <c:v>0.6741299738056632</c:v>
                </c:pt>
                <c:pt idx="13126">
                  <c:v>0.6741299738056632</c:v>
                </c:pt>
                <c:pt idx="13127">
                  <c:v>0.67406760633653506</c:v>
                </c:pt>
                <c:pt idx="13128">
                  <c:v>0.67400523886740693</c:v>
                </c:pt>
                <c:pt idx="13129">
                  <c:v>0.67400523886740693</c:v>
                </c:pt>
                <c:pt idx="13130">
                  <c:v>0.67394287139827913</c:v>
                </c:pt>
                <c:pt idx="13131">
                  <c:v>0.67394287139827913</c:v>
                </c:pt>
                <c:pt idx="13132">
                  <c:v>0.67388050392915078</c:v>
                </c:pt>
                <c:pt idx="13133">
                  <c:v>0.67381813646002275</c:v>
                </c:pt>
                <c:pt idx="13134">
                  <c:v>0.67375576899089473</c:v>
                </c:pt>
                <c:pt idx="13135">
                  <c:v>0.67375576899089473</c:v>
                </c:pt>
                <c:pt idx="13136">
                  <c:v>0.67369340152176671</c:v>
                </c:pt>
                <c:pt idx="13137">
                  <c:v>0.67369340152176671</c:v>
                </c:pt>
                <c:pt idx="13138">
                  <c:v>0.67363103405263836</c:v>
                </c:pt>
                <c:pt idx="13139">
                  <c:v>0.67363103405263836</c:v>
                </c:pt>
                <c:pt idx="13140">
                  <c:v>0.67356866658351056</c:v>
                </c:pt>
                <c:pt idx="13141">
                  <c:v>0.67350629911438209</c:v>
                </c:pt>
                <c:pt idx="13142">
                  <c:v>0.67344393164525385</c:v>
                </c:pt>
                <c:pt idx="13143">
                  <c:v>0.67338156417612571</c:v>
                </c:pt>
                <c:pt idx="13144">
                  <c:v>0.67331919670699769</c:v>
                </c:pt>
                <c:pt idx="13145">
                  <c:v>0.67331919670699769</c:v>
                </c:pt>
                <c:pt idx="13146">
                  <c:v>0.67325682923786967</c:v>
                </c:pt>
                <c:pt idx="13147">
                  <c:v>0.67319446176874165</c:v>
                </c:pt>
                <c:pt idx="13148">
                  <c:v>0.67313209429961351</c:v>
                </c:pt>
                <c:pt idx="13149">
                  <c:v>0.67313209429961351</c:v>
                </c:pt>
                <c:pt idx="13150">
                  <c:v>0.67306972683048572</c:v>
                </c:pt>
                <c:pt idx="13151">
                  <c:v>0.67300735936135714</c:v>
                </c:pt>
                <c:pt idx="13152">
                  <c:v>0.67294499189222901</c:v>
                </c:pt>
                <c:pt idx="13153">
                  <c:v>0.67294499189222901</c:v>
                </c:pt>
                <c:pt idx="13154">
                  <c:v>0.67288262442310143</c:v>
                </c:pt>
                <c:pt idx="13155">
                  <c:v>0.67288262442310143</c:v>
                </c:pt>
                <c:pt idx="13156">
                  <c:v>0.67282025695397329</c:v>
                </c:pt>
                <c:pt idx="13157">
                  <c:v>0.67275788948484494</c:v>
                </c:pt>
                <c:pt idx="13158">
                  <c:v>0.67269552201571714</c:v>
                </c:pt>
                <c:pt idx="13159">
                  <c:v>0.6726331545465889</c:v>
                </c:pt>
                <c:pt idx="13160">
                  <c:v>0.6726331545465889</c:v>
                </c:pt>
                <c:pt idx="13161">
                  <c:v>0.6726331545465889</c:v>
                </c:pt>
                <c:pt idx="13162">
                  <c:v>0.6726331545465889</c:v>
                </c:pt>
                <c:pt idx="13163">
                  <c:v>0.67257078707746043</c:v>
                </c:pt>
                <c:pt idx="13164">
                  <c:v>0.67250841960833274</c:v>
                </c:pt>
                <c:pt idx="13165">
                  <c:v>0.67244605213920461</c:v>
                </c:pt>
                <c:pt idx="13166">
                  <c:v>0.67244605213920461</c:v>
                </c:pt>
                <c:pt idx="13167">
                  <c:v>0.67244605213920461</c:v>
                </c:pt>
                <c:pt idx="13168">
                  <c:v>0.67238368467007636</c:v>
                </c:pt>
                <c:pt idx="13169">
                  <c:v>0.67238368467007636</c:v>
                </c:pt>
                <c:pt idx="13170">
                  <c:v>0.67232131720094823</c:v>
                </c:pt>
                <c:pt idx="13171">
                  <c:v>0.67232131720094823</c:v>
                </c:pt>
                <c:pt idx="13172">
                  <c:v>0.67232131720094823</c:v>
                </c:pt>
                <c:pt idx="13173">
                  <c:v>0.67225894973181988</c:v>
                </c:pt>
                <c:pt idx="13174">
                  <c:v>0.67219658226269208</c:v>
                </c:pt>
                <c:pt idx="13175">
                  <c:v>0.67219658226269208</c:v>
                </c:pt>
                <c:pt idx="13176">
                  <c:v>0.67213421479356383</c:v>
                </c:pt>
                <c:pt idx="13177">
                  <c:v>0.67213421479356383</c:v>
                </c:pt>
                <c:pt idx="13178">
                  <c:v>0.67207184732443614</c:v>
                </c:pt>
                <c:pt idx="13179">
                  <c:v>0.67200947985530779</c:v>
                </c:pt>
                <c:pt idx="13180">
                  <c:v>0.67200947985530779</c:v>
                </c:pt>
                <c:pt idx="13181">
                  <c:v>0.67194711238617999</c:v>
                </c:pt>
                <c:pt idx="13182">
                  <c:v>0.6718847449170513</c:v>
                </c:pt>
                <c:pt idx="13183">
                  <c:v>0.67182237744792339</c:v>
                </c:pt>
                <c:pt idx="13184">
                  <c:v>0.67182237744792339</c:v>
                </c:pt>
                <c:pt idx="13185">
                  <c:v>0.67176000997879526</c:v>
                </c:pt>
                <c:pt idx="13186">
                  <c:v>0.67169764250966746</c:v>
                </c:pt>
                <c:pt idx="13187">
                  <c:v>0.67169764250966746</c:v>
                </c:pt>
                <c:pt idx="13188">
                  <c:v>0.67169764250966746</c:v>
                </c:pt>
                <c:pt idx="13189">
                  <c:v>0.67163527504053933</c:v>
                </c:pt>
                <c:pt idx="13190">
                  <c:v>0.67163527504053933</c:v>
                </c:pt>
                <c:pt idx="13191">
                  <c:v>0.67163527504053933</c:v>
                </c:pt>
                <c:pt idx="13192">
                  <c:v>0.67157290757141075</c:v>
                </c:pt>
                <c:pt idx="13193">
                  <c:v>0.67157290757141075</c:v>
                </c:pt>
                <c:pt idx="13194">
                  <c:v>0.6715105401022825</c:v>
                </c:pt>
                <c:pt idx="13195">
                  <c:v>0.6715105401022825</c:v>
                </c:pt>
                <c:pt idx="13196">
                  <c:v>0.6715105401022825</c:v>
                </c:pt>
                <c:pt idx="13197">
                  <c:v>0.6715105401022825</c:v>
                </c:pt>
                <c:pt idx="13198">
                  <c:v>0.67144817263315504</c:v>
                </c:pt>
                <c:pt idx="13199">
                  <c:v>0.67138580516402679</c:v>
                </c:pt>
                <c:pt idx="13200">
                  <c:v>0.67132343769489899</c:v>
                </c:pt>
                <c:pt idx="13201">
                  <c:v>0.67132343769489899</c:v>
                </c:pt>
                <c:pt idx="13202">
                  <c:v>0.67126107022577064</c:v>
                </c:pt>
                <c:pt idx="13203">
                  <c:v>0.6711987027566424</c:v>
                </c:pt>
                <c:pt idx="13204">
                  <c:v>0.67113633528751404</c:v>
                </c:pt>
                <c:pt idx="13205">
                  <c:v>0.67113633528751404</c:v>
                </c:pt>
                <c:pt idx="13206">
                  <c:v>0.67107396781838613</c:v>
                </c:pt>
                <c:pt idx="13207">
                  <c:v>0.67107396781838613</c:v>
                </c:pt>
                <c:pt idx="13208">
                  <c:v>0.67107396781838613</c:v>
                </c:pt>
                <c:pt idx="13209">
                  <c:v>0.67101160034925811</c:v>
                </c:pt>
                <c:pt idx="13210">
                  <c:v>0.6709492328801302</c:v>
                </c:pt>
                <c:pt idx="13211">
                  <c:v>0.6709492328801302</c:v>
                </c:pt>
                <c:pt idx="13212">
                  <c:v>0.67088686541100162</c:v>
                </c:pt>
                <c:pt idx="13213">
                  <c:v>0.67082449794187404</c:v>
                </c:pt>
                <c:pt idx="13214">
                  <c:v>0.67082449794187404</c:v>
                </c:pt>
                <c:pt idx="13215">
                  <c:v>0.67076213047274535</c:v>
                </c:pt>
                <c:pt idx="13216">
                  <c:v>0.67069976300361789</c:v>
                </c:pt>
                <c:pt idx="13217">
                  <c:v>0.67069976300361789</c:v>
                </c:pt>
                <c:pt idx="13218">
                  <c:v>0.67069976300361789</c:v>
                </c:pt>
                <c:pt idx="13219">
                  <c:v>0.67063739553448964</c:v>
                </c:pt>
                <c:pt idx="13220">
                  <c:v>0.67057502806536129</c:v>
                </c:pt>
                <c:pt idx="13221">
                  <c:v>0.67057502806536129</c:v>
                </c:pt>
                <c:pt idx="13222">
                  <c:v>0.67057502806536129</c:v>
                </c:pt>
                <c:pt idx="13223">
                  <c:v>0.67057502806536129</c:v>
                </c:pt>
                <c:pt idx="13224">
                  <c:v>0.67051266059623282</c:v>
                </c:pt>
                <c:pt idx="13225">
                  <c:v>0.67051266059623282</c:v>
                </c:pt>
                <c:pt idx="13226">
                  <c:v>0.67051266059623282</c:v>
                </c:pt>
                <c:pt idx="13227">
                  <c:v>0.67045029312710513</c:v>
                </c:pt>
                <c:pt idx="13228">
                  <c:v>0.67045029312710513</c:v>
                </c:pt>
                <c:pt idx="13229">
                  <c:v>0.67045029312710513</c:v>
                </c:pt>
                <c:pt idx="13230">
                  <c:v>0.67045029312710513</c:v>
                </c:pt>
                <c:pt idx="13231">
                  <c:v>0.67045029312710513</c:v>
                </c:pt>
                <c:pt idx="13232">
                  <c:v>0.67038792565797678</c:v>
                </c:pt>
                <c:pt idx="13233">
                  <c:v>0.6703255581888492</c:v>
                </c:pt>
                <c:pt idx="13234">
                  <c:v>0.67026319071972051</c:v>
                </c:pt>
                <c:pt idx="13235">
                  <c:v>0.67026319071972051</c:v>
                </c:pt>
                <c:pt idx="13236">
                  <c:v>0.67020082325059305</c:v>
                </c:pt>
                <c:pt idx="13237">
                  <c:v>0.67020082325059305</c:v>
                </c:pt>
                <c:pt idx="13238">
                  <c:v>0.67020082325059305</c:v>
                </c:pt>
                <c:pt idx="13239">
                  <c:v>0.67020082325059305</c:v>
                </c:pt>
                <c:pt idx="13240">
                  <c:v>0.67020082325059305</c:v>
                </c:pt>
                <c:pt idx="13241">
                  <c:v>0.67013845578146469</c:v>
                </c:pt>
                <c:pt idx="13242">
                  <c:v>0.67007608831233623</c:v>
                </c:pt>
                <c:pt idx="13243">
                  <c:v>0.6700137208432082</c:v>
                </c:pt>
                <c:pt idx="13244">
                  <c:v>0.66995135337408074</c:v>
                </c:pt>
                <c:pt idx="13245">
                  <c:v>0.66988898590495172</c:v>
                </c:pt>
                <c:pt idx="13246">
                  <c:v>0.66988898590495172</c:v>
                </c:pt>
                <c:pt idx="13247">
                  <c:v>0.66982661843582436</c:v>
                </c:pt>
                <c:pt idx="13248">
                  <c:v>0.66976425096669601</c:v>
                </c:pt>
                <c:pt idx="13249">
                  <c:v>0.66970188349756798</c:v>
                </c:pt>
                <c:pt idx="13250">
                  <c:v>0.66963951602844007</c:v>
                </c:pt>
                <c:pt idx="13251">
                  <c:v>0.66963951602844007</c:v>
                </c:pt>
                <c:pt idx="13252">
                  <c:v>0.66963951602844007</c:v>
                </c:pt>
                <c:pt idx="13253">
                  <c:v>0.66957714855931161</c:v>
                </c:pt>
                <c:pt idx="13254">
                  <c:v>0.66951478109018359</c:v>
                </c:pt>
                <c:pt idx="13255">
                  <c:v>0.66945241362105545</c:v>
                </c:pt>
                <c:pt idx="13256">
                  <c:v>0.66939004615192732</c:v>
                </c:pt>
                <c:pt idx="13257">
                  <c:v>0.66939004615192732</c:v>
                </c:pt>
                <c:pt idx="13258">
                  <c:v>0.66939004615192732</c:v>
                </c:pt>
                <c:pt idx="13259">
                  <c:v>0.66939004615192732</c:v>
                </c:pt>
                <c:pt idx="13260">
                  <c:v>0.66932767868279952</c:v>
                </c:pt>
                <c:pt idx="13261">
                  <c:v>0.66926531121367117</c:v>
                </c:pt>
                <c:pt idx="13262">
                  <c:v>0.66920294374454281</c:v>
                </c:pt>
                <c:pt idx="13263">
                  <c:v>0.66914057627541523</c:v>
                </c:pt>
                <c:pt idx="13264">
                  <c:v>0.66907820880628688</c:v>
                </c:pt>
                <c:pt idx="13265">
                  <c:v>0.66907820880628688</c:v>
                </c:pt>
                <c:pt idx="13266">
                  <c:v>0.66901584133715863</c:v>
                </c:pt>
                <c:pt idx="13267">
                  <c:v>0.66901584133715863</c:v>
                </c:pt>
                <c:pt idx="13268">
                  <c:v>0.66901584133715863</c:v>
                </c:pt>
                <c:pt idx="13269">
                  <c:v>0.66895347386803083</c:v>
                </c:pt>
                <c:pt idx="13270">
                  <c:v>0.66895347386803083</c:v>
                </c:pt>
                <c:pt idx="13271">
                  <c:v>0.66889110639890292</c:v>
                </c:pt>
                <c:pt idx="13272">
                  <c:v>0.66882873892977479</c:v>
                </c:pt>
                <c:pt idx="13273">
                  <c:v>0.66882873892977479</c:v>
                </c:pt>
                <c:pt idx="13274">
                  <c:v>0.6687663714606461</c:v>
                </c:pt>
                <c:pt idx="13275">
                  <c:v>0.66870400399151841</c:v>
                </c:pt>
                <c:pt idx="13276">
                  <c:v>0.66864163652239073</c:v>
                </c:pt>
                <c:pt idx="13277">
                  <c:v>0.66857926905326182</c:v>
                </c:pt>
                <c:pt idx="13278">
                  <c:v>0.66857926905326182</c:v>
                </c:pt>
                <c:pt idx="13279">
                  <c:v>0.66851690158413368</c:v>
                </c:pt>
                <c:pt idx="13280">
                  <c:v>0.66845453411500588</c:v>
                </c:pt>
                <c:pt idx="13281">
                  <c:v>0.66845453411500588</c:v>
                </c:pt>
                <c:pt idx="13282">
                  <c:v>0.66839216664587786</c:v>
                </c:pt>
                <c:pt idx="13283">
                  <c:v>0.66832979917674962</c:v>
                </c:pt>
                <c:pt idx="13284">
                  <c:v>0.66832979917674962</c:v>
                </c:pt>
                <c:pt idx="13285">
                  <c:v>0.66832979917674962</c:v>
                </c:pt>
                <c:pt idx="13286">
                  <c:v>0.66832979917674962</c:v>
                </c:pt>
                <c:pt idx="13287">
                  <c:v>0.66832979917674962</c:v>
                </c:pt>
                <c:pt idx="13288">
                  <c:v>0.66832979917674962</c:v>
                </c:pt>
                <c:pt idx="13289">
                  <c:v>0.66832979917674962</c:v>
                </c:pt>
                <c:pt idx="13290">
                  <c:v>0.66826743170762137</c:v>
                </c:pt>
                <c:pt idx="13291">
                  <c:v>0.66820506423849357</c:v>
                </c:pt>
                <c:pt idx="13292">
                  <c:v>0.66820506423849357</c:v>
                </c:pt>
                <c:pt idx="13293">
                  <c:v>0.66820506423849357</c:v>
                </c:pt>
                <c:pt idx="13294">
                  <c:v>0.66814269676936533</c:v>
                </c:pt>
                <c:pt idx="13295">
                  <c:v>0.66808032930023697</c:v>
                </c:pt>
                <c:pt idx="13296">
                  <c:v>0.66808032930023697</c:v>
                </c:pt>
                <c:pt idx="13297">
                  <c:v>0.66801796183110862</c:v>
                </c:pt>
                <c:pt idx="13298">
                  <c:v>0.66801796183110862</c:v>
                </c:pt>
                <c:pt idx="13299">
                  <c:v>0.66801796183110862</c:v>
                </c:pt>
                <c:pt idx="13300">
                  <c:v>0.66801796183110862</c:v>
                </c:pt>
                <c:pt idx="13301">
                  <c:v>0.66801796183110862</c:v>
                </c:pt>
                <c:pt idx="13302">
                  <c:v>0.66795559436198104</c:v>
                </c:pt>
                <c:pt idx="13303">
                  <c:v>0.66795559436198104</c:v>
                </c:pt>
                <c:pt idx="13304">
                  <c:v>0.66789322689285291</c:v>
                </c:pt>
                <c:pt idx="13305">
                  <c:v>0.667830859423725</c:v>
                </c:pt>
                <c:pt idx="13306">
                  <c:v>0.66776849195459687</c:v>
                </c:pt>
                <c:pt idx="13307">
                  <c:v>0.66770612448546862</c:v>
                </c:pt>
                <c:pt idx="13308">
                  <c:v>0.66764375701634071</c:v>
                </c:pt>
                <c:pt idx="13309">
                  <c:v>0.66758138954721202</c:v>
                </c:pt>
                <c:pt idx="13310">
                  <c:v>0.66751902207808445</c:v>
                </c:pt>
                <c:pt idx="13311">
                  <c:v>0.66751902207808445</c:v>
                </c:pt>
                <c:pt idx="13312">
                  <c:v>0.6674566546089562</c:v>
                </c:pt>
                <c:pt idx="13313">
                  <c:v>0.6674566546089562</c:v>
                </c:pt>
                <c:pt idx="13314">
                  <c:v>0.6674566546089562</c:v>
                </c:pt>
                <c:pt idx="13315">
                  <c:v>0.66739428713982818</c:v>
                </c:pt>
                <c:pt idx="13316">
                  <c:v>0.66733191967069994</c:v>
                </c:pt>
                <c:pt idx="13317">
                  <c:v>0.66726955220157214</c:v>
                </c:pt>
                <c:pt idx="13318">
                  <c:v>0.66720718473244356</c:v>
                </c:pt>
                <c:pt idx="13319">
                  <c:v>0.66714481726331609</c:v>
                </c:pt>
                <c:pt idx="13320">
                  <c:v>0.66714481726331609</c:v>
                </c:pt>
                <c:pt idx="13321">
                  <c:v>0.66714481726331609</c:v>
                </c:pt>
                <c:pt idx="13322">
                  <c:v>0.66708244979418763</c:v>
                </c:pt>
                <c:pt idx="13323">
                  <c:v>0.66708244979418763</c:v>
                </c:pt>
                <c:pt idx="13324">
                  <c:v>0.66708244979418763</c:v>
                </c:pt>
                <c:pt idx="13325">
                  <c:v>0.66708244979418763</c:v>
                </c:pt>
                <c:pt idx="13326">
                  <c:v>0.66708244979418763</c:v>
                </c:pt>
                <c:pt idx="13327">
                  <c:v>0.66708244979418763</c:v>
                </c:pt>
                <c:pt idx="13328">
                  <c:v>0.66702008232505972</c:v>
                </c:pt>
                <c:pt idx="13329">
                  <c:v>0.66695771485593114</c:v>
                </c:pt>
                <c:pt idx="13330">
                  <c:v>0.66689534738680356</c:v>
                </c:pt>
                <c:pt idx="13331">
                  <c:v>0.66683297991767487</c:v>
                </c:pt>
                <c:pt idx="13332">
                  <c:v>0.66677061244854763</c:v>
                </c:pt>
                <c:pt idx="13333">
                  <c:v>0.66670824497941894</c:v>
                </c:pt>
                <c:pt idx="13334">
                  <c:v>0.66664587751029136</c:v>
                </c:pt>
                <c:pt idx="13335">
                  <c:v>0.66658351004116267</c:v>
                </c:pt>
                <c:pt idx="13336">
                  <c:v>0.66658351004116267</c:v>
                </c:pt>
                <c:pt idx="13337">
                  <c:v>0.66652114257203465</c:v>
                </c:pt>
                <c:pt idx="13338">
                  <c:v>0.6664587751029063</c:v>
                </c:pt>
                <c:pt idx="13339">
                  <c:v>0.66639640763377883</c:v>
                </c:pt>
                <c:pt idx="13340">
                  <c:v>0.66633404016465014</c:v>
                </c:pt>
                <c:pt idx="13341">
                  <c:v>0.66627167269552268</c:v>
                </c:pt>
                <c:pt idx="13342">
                  <c:v>0.66620930522639421</c:v>
                </c:pt>
                <c:pt idx="13343">
                  <c:v>0.66614693775726552</c:v>
                </c:pt>
                <c:pt idx="13344">
                  <c:v>0.66614693775726552</c:v>
                </c:pt>
                <c:pt idx="13345">
                  <c:v>0.66608457028813794</c:v>
                </c:pt>
                <c:pt idx="13346">
                  <c:v>0.66602220281900992</c:v>
                </c:pt>
                <c:pt idx="13347">
                  <c:v>0.66602220281900992</c:v>
                </c:pt>
                <c:pt idx="13348">
                  <c:v>0.66595983534988223</c:v>
                </c:pt>
                <c:pt idx="13349">
                  <c:v>0.66589746788075366</c:v>
                </c:pt>
                <c:pt idx="13350">
                  <c:v>0.66583510041162552</c:v>
                </c:pt>
                <c:pt idx="13351">
                  <c:v>0.66577273294249761</c:v>
                </c:pt>
                <c:pt idx="13352">
                  <c:v>0.66571036547336915</c:v>
                </c:pt>
                <c:pt idx="13353">
                  <c:v>0.66571036547336915</c:v>
                </c:pt>
                <c:pt idx="13354">
                  <c:v>0.66571036547336915</c:v>
                </c:pt>
                <c:pt idx="13355">
                  <c:v>0.66564799800424124</c:v>
                </c:pt>
                <c:pt idx="13356">
                  <c:v>0.66558563053511333</c:v>
                </c:pt>
                <c:pt idx="13357">
                  <c:v>0.66558563053511333</c:v>
                </c:pt>
                <c:pt idx="13358">
                  <c:v>0.66558563053511333</c:v>
                </c:pt>
                <c:pt idx="13359">
                  <c:v>0.66552326306598508</c:v>
                </c:pt>
                <c:pt idx="13360">
                  <c:v>0.66546089559685662</c:v>
                </c:pt>
                <c:pt idx="13361">
                  <c:v>0.66546089559685662</c:v>
                </c:pt>
                <c:pt idx="13362">
                  <c:v>0.66546089559685662</c:v>
                </c:pt>
                <c:pt idx="13363">
                  <c:v>0.66546089559685662</c:v>
                </c:pt>
                <c:pt idx="13364">
                  <c:v>0.66546089559685662</c:v>
                </c:pt>
                <c:pt idx="13365">
                  <c:v>0.66539852812772871</c:v>
                </c:pt>
                <c:pt idx="13366">
                  <c:v>0.66533616065860068</c:v>
                </c:pt>
                <c:pt idx="13367">
                  <c:v>0.66527379318947277</c:v>
                </c:pt>
                <c:pt idx="13368">
                  <c:v>0.66521142572034431</c:v>
                </c:pt>
                <c:pt idx="13369">
                  <c:v>0.66521142572034431</c:v>
                </c:pt>
                <c:pt idx="13370">
                  <c:v>0.66514905825121662</c:v>
                </c:pt>
                <c:pt idx="13371">
                  <c:v>0.66508669078208804</c:v>
                </c:pt>
                <c:pt idx="13372">
                  <c:v>0.66508669078208804</c:v>
                </c:pt>
                <c:pt idx="13373">
                  <c:v>0.66508669078208804</c:v>
                </c:pt>
                <c:pt idx="13374">
                  <c:v>0.66502432331296002</c:v>
                </c:pt>
                <c:pt idx="13375">
                  <c:v>0.66502432331296002</c:v>
                </c:pt>
                <c:pt idx="13376">
                  <c:v>0.66502432331296002</c:v>
                </c:pt>
                <c:pt idx="13377">
                  <c:v>0.66502432331296002</c:v>
                </c:pt>
                <c:pt idx="13378">
                  <c:v>0.664961955843832</c:v>
                </c:pt>
                <c:pt idx="13379">
                  <c:v>0.66489958837470409</c:v>
                </c:pt>
                <c:pt idx="13380">
                  <c:v>0.66489958837470409</c:v>
                </c:pt>
                <c:pt idx="13381">
                  <c:v>0.66489958837470409</c:v>
                </c:pt>
                <c:pt idx="13382">
                  <c:v>0.66489958837470409</c:v>
                </c:pt>
                <c:pt idx="13383">
                  <c:v>0.66489958837470409</c:v>
                </c:pt>
                <c:pt idx="13384">
                  <c:v>0.66483722090557595</c:v>
                </c:pt>
                <c:pt idx="13385">
                  <c:v>0.66477485343644804</c:v>
                </c:pt>
                <c:pt idx="13386">
                  <c:v>0.66471248596731947</c:v>
                </c:pt>
                <c:pt idx="13387">
                  <c:v>0.664650118498192</c:v>
                </c:pt>
                <c:pt idx="13388">
                  <c:v>0.6645877510290632</c:v>
                </c:pt>
                <c:pt idx="13389">
                  <c:v>0.6645253835599354</c:v>
                </c:pt>
                <c:pt idx="13390">
                  <c:v>0.6645253835599354</c:v>
                </c:pt>
                <c:pt idx="13391">
                  <c:v>0.66446301609080738</c:v>
                </c:pt>
                <c:pt idx="13392">
                  <c:v>0.66446301609080738</c:v>
                </c:pt>
                <c:pt idx="13393">
                  <c:v>0.66446301609080738</c:v>
                </c:pt>
                <c:pt idx="13394">
                  <c:v>0.66440064862167914</c:v>
                </c:pt>
                <c:pt idx="13395">
                  <c:v>0.66440064862167914</c:v>
                </c:pt>
                <c:pt idx="13396">
                  <c:v>0.66433828115255089</c:v>
                </c:pt>
                <c:pt idx="13397">
                  <c:v>0.6642759136834232</c:v>
                </c:pt>
                <c:pt idx="13398">
                  <c:v>0.66421354621429463</c:v>
                </c:pt>
                <c:pt idx="13399">
                  <c:v>0.66421354621429463</c:v>
                </c:pt>
                <c:pt idx="13400">
                  <c:v>0.6641511787451666</c:v>
                </c:pt>
                <c:pt idx="13401">
                  <c:v>0.6641511787451666</c:v>
                </c:pt>
                <c:pt idx="13402">
                  <c:v>0.6641511787451666</c:v>
                </c:pt>
                <c:pt idx="13403">
                  <c:v>0.6641511787451666</c:v>
                </c:pt>
                <c:pt idx="13404">
                  <c:v>0.6640888112760388</c:v>
                </c:pt>
                <c:pt idx="13405">
                  <c:v>0.66402644380691034</c:v>
                </c:pt>
                <c:pt idx="13406">
                  <c:v>0.66396407633778265</c:v>
                </c:pt>
                <c:pt idx="13407">
                  <c:v>0.66390170886865429</c:v>
                </c:pt>
                <c:pt idx="13408">
                  <c:v>0.66383934139952638</c:v>
                </c:pt>
                <c:pt idx="13409">
                  <c:v>0.66377697393039814</c:v>
                </c:pt>
                <c:pt idx="13410">
                  <c:v>0.66377697393039814</c:v>
                </c:pt>
                <c:pt idx="13411">
                  <c:v>0.66377697393039814</c:v>
                </c:pt>
                <c:pt idx="13412">
                  <c:v>0.66371460646127001</c:v>
                </c:pt>
                <c:pt idx="13413">
                  <c:v>0.66365223899214199</c:v>
                </c:pt>
                <c:pt idx="13414">
                  <c:v>0.66365223899214199</c:v>
                </c:pt>
                <c:pt idx="13415">
                  <c:v>0.66365223899214199</c:v>
                </c:pt>
                <c:pt idx="13416">
                  <c:v>0.66358987152301385</c:v>
                </c:pt>
                <c:pt idx="13417">
                  <c:v>0.66352750405388583</c:v>
                </c:pt>
                <c:pt idx="13418">
                  <c:v>0.66352750405388583</c:v>
                </c:pt>
                <c:pt idx="13419">
                  <c:v>0.66346513658475781</c:v>
                </c:pt>
                <c:pt idx="13420">
                  <c:v>0.66340276911562901</c:v>
                </c:pt>
                <c:pt idx="13421">
                  <c:v>0.66334040164650165</c:v>
                </c:pt>
                <c:pt idx="13422">
                  <c:v>0.66327803417737352</c:v>
                </c:pt>
                <c:pt idx="13423">
                  <c:v>0.66321566670824494</c:v>
                </c:pt>
                <c:pt idx="13424">
                  <c:v>0.66315329923911714</c:v>
                </c:pt>
                <c:pt idx="13425">
                  <c:v>0.66315329923911714</c:v>
                </c:pt>
                <c:pt idx="13426">
                  <c:v>0.66309093176998901</c:v>
                </c:pt>
                <c:pt idx="13427">
                  <c:v>0.66309093176998901</c:v>
                </c:pt>
                <c:pt idx="13428">
                  <c:v>0.66309093176998901</c:v>
                </c:pt>
                <c:pt idx="13429">
                  <c:v>0.66302856430086088</c:v>
                </c:pt>
                <c:pt idx="13430">
                  <c:v>0.66302856430086088</c:v>
                </c:pt>
                <c:pt idx="13431">
                  <c:v>0.66302856430086088</c:v>
                </c:pt>
                <c:pt idx="13432">
                  <c:v>0.66296619683173252</c:v>
                </c:pt>
                <c:pt idx="13433">
                  <c:v>0.66290382936260461</c:v>
                </c:pt>
                <c:pt idx="13434">
                  <c:v>0.66284146189347692</c:v>
                </c:pt>
                <c:pt idx="13435">
                  <c:v>0.66284146189347692</c:v>
                </c:pt>
                <c:pt idx="13436">
                  <c:v>0.66284146189347692</c:v>
                </c:pt>
                <c:pt idx="13437">
                  <c:v>0.66284146189347692</c:v>
                </c:pt>
                <c:pt idx="13438">
                  <c:v>0.66284146189347692</c:v>
                </c:pt>
                <c:pt idx="13439">
                  <c:v>0.66284146189347692</c:v>
                </c:pt>
                <c:pt idx="13440">
                  <c:v>0.66277909442434879</c:v>
                </c:pt>
                <c:pt idx="13441">
                  <c:v>0.66277909442434879</c:v>
                </c:pt>
                <c:pt idx="13442">
                  <c:v>0.6627167269552201</c:v>
                </c:pt>
                <c:pt idx="13443">
                  <c:v>0.6627167269552201</c:v>
                </c:pt>
                <c:pt idx="13444">
                  <c:v>0.66265435948609253</c:v>
                </c:pt>
                <c:pt idx="13445">
                  <c:v>0.66259199201696395</c:v>
                </c:pt>
                <c:pt idx="13446">
                  <c:v>0.66259199201696395</c:v>
                </c:pt>
                <c:pt idx="13447">
                  <c:v>0.66252962454783604</c:v>
                </c:pt>
                <c:pt idx="13448">
                  <c:v>0.66246725707870802</c:v>
                </c:pt>
                <c:pt idx="13449">
                  <c:v>0.66240488960958011</c:v>
                </c:pt>
                <c:pt idx="13450">
                  <c:v>0.66240488960958011</c:v>
                </c:pt>
                <c:pt idx="13451">
                  <c:v>0.66240488960958011</c:v>
                </c:pt>
                <c:pt idx="13452">
                  <c:v>0.66234252214045164</c:v>
                </c:pt>
                <c:pt idx="13453">
                  <c:v>0.66234252214045164</c:v>
                </c:pt>
                <c:pt idx="13454">
                  <c:v>0.66234252214045164</c:v>
                </c:pt>
                <c:pt idx="13455">
                  <c:v>0.66234252214045164</c:v>
                </c:pt>
                <c:pt idx="13456">
                  <c:v>0.66228015467132362</c:v>
                </c:pt>
                <c:pt idx="13457">
                  <c:v>0.66228015467132362</c:v>
                </c:pt>
                <c:pt idx="13458">
                  <c:v>0.66228015467132362</c:v>
                </c:pt>
                <c:pt idx="13459">
                  <c:v>0.66228015467132362</c:v>
                </c:pt>
                <c:pt idx="13460">
                  <c:v>0.66228015467132362</c:v>
                </c:pt>
                <c:pt idx="13461">
                  <c:v>0.66228015467132362</c:v>
                </c:pt>
                <c:pt idx="13462">
                  <c:v>0.66228015467132362</c:v>
                </c:pt>
                <c:pt idx="13463">
                  <c:v>0.66221778720219548</c:v>
                </c:pt>
                <c:pt idx="13464">
                  <c:v>0.66215541973306746</c:v>
                </c:pt>
                <c:pt idx="13465">
                  <c:v>0.66209305226393955</c:v>
                </c:pt>
                <c:pt idx="13466">
                  <c:v>0.6620306847948112</c:v>
                </c:pt>
                <c:pt idx="13467">
                  <c:v>0.6620306847948112</c:v>
                </c:pt>
                <c:pt idx="13468">
                  <c:v>0.66196831732568329</c:v>
                </c:pt>
                <c:pt idx="13469">
                  <c:v>0.66190594985655482</c:v>
                </c:pt>
                <c:pt idx="13470">
                  <c:v>0.66190594985655482</c:v>
                </c:pt>
                <c:pt idx="13471">
                  <c:v>0.66190594985655482</c:v>
                </c:pt>
                <c:pt idx="13472">
                  <c:v>0.66190594985655482</c:v>
                </c:pt>
                <c:pt idx="13473">
                  <c:v>0.66190594985655482</c:v>
                </c:pt>
                <c:pt idx="13474">
                  <c:v>0.66184358238742691</c:v>
                </c:pt>
                <c:pt idx="13475">
                  <c:v>0.66178121491829911</c:v>
                </c:pt>
                <c:pt idx="13476">
                  <c:v>0.6617188474491712</c:v>
                </c:pt>
                <c:pt idx="13477">
                  <c:v>0.6617188474491712</c:v>
                </c:pt>
                <c:pt idx="13478">
                  <c:v>0.6617188474491712</c:v>
                </c:pt>
                <c:pt idx="13479">
                  <c:v>0.66165647998004262</c:v>
                </c:pt>
                <c:pt idx="13480">
                  <c:v>0.66159411251091471</c:v>
                </c:pt>
                <c:pt idx="13481">
                  <c:v>0.66153174504178613</c:v>
                </c:pt>
                <c:pt idx="13482">
                  <c:v>0.66153174504178613</c:v>
                </c:pt>
                <c:pt idx="13483">
                  <c:v>0.66146937757265811</c:v>
                </c:pt>
                <c:pt idx="13484">
                  <c:v>0.66140701010353042</c:v>
                </c:pt>
                <c:pt idx="13485">
                  <c:v>0.66140701010353042</c:v>
                </c:pt>
                <c:pt idx="13486">
                  <c:v>0.6613446426344024</c:v>
                </c:pt>
                <c:pt idx="13487">
                  <c:v>0.66128227516527383</c:v>
                </c:pt>
                <c:pt idx="13488">
                  <c:v>0.66121990769614591</c:v>
                </c:pt>
                <c:pt idx="13489">
                  <c:v>0.66115754022701767</c:v>
                </c:pt>
                <c:pt idx="13490">
                  <c:v>0.66109517275788998</c:v>
                </c:pt>
                <c:pt idx="13491">
                  <c:v>0.66103280528876163</c:v>
                </c:pt>
                <c:pt idx="13492">
                  <c:v>0.66097043781963372</c:v>
                </c:pt>
                <c:pt idx="13493">
                  <c:v>0.66090807035050581</c:v>
                </c:pt>
                <c:pt idx="13494">
                  <c:v>0.66084570288137745</c:v>
                </c:pt>
                <c:pt idx="13495">
                  <c:v>0.66078333541224898</c:v>
                </c:pt>
                <c:pt idx="13496">
                  <c:v>0.66078333541224898</c:v>
                </c:pt>
                <c:pt idx="13497">
                  <c:v>0.66078333541224898</c:v>
                </c:pt>
                <c:pt idx="13498">
                  <c:v>0.66072096794312118</c:v>
                </c:pt>
                <c:pt idx="13499">
                  <c:v>0.66065860047399316</c:v>
                </c:pt>
                <c:pt idx="13500">
                  <c:v>0.66065860047399316</c:v>
                </c:pt>
                <c:pt idx="13501">
                  <c:v>0.66065860047399316</c:v>
                </c:pt>
                <c:pt idx="13502">
                  <c:v>0.66065860047399316</c:v>
                </c:pt>
                <c:pt idx="13503">
                  <c:v>0.66065860047399316</c:v>
                </c:pt>
                <c:pt idx="13504">
                  <c:v>0.66065860047399316</c:v>
                </c:pt>
                <c:pt idx="13505">
                  <c:v>0.66065860047399316</c:v>
                </c:pt>
                <c:pt idx="13506">
                  <c:v>0.66065860047399316</c:v>
                </c:pt>
                <c:pt idx="13507">
                  <c:v>0.66059623300486492</c:v>
                </c:pt>
                <c:pt idx="13508">
                  <c:v>0.66053386553573668</c:v>
                </c:pt>
                <c:pt idx="13509">
                  <c:v>0.66047149806660865</c:v>
                </c:pt>
                <c:pt idx="13510">
                  <c:v>0.66040913059748074</c:v>
                </c:pt>
                <c:pt idx="13511">
                  <c:v>0.6603467631283525</c:v>
                </c:pt>
                <c:pt idx="13512">
                  <c:v>0.6603467631283525</c:v>
                </c:pt>
                <c:pt idx="13513">
                  <c:v>0.66028439565922414</c:v>
                </c:pt>
                <c:pt idx="13514">
                  <c:v>0.66028439565922414</c:v>
                </c:pt>
                <c:pt idx="13515">
                  <c:v>0.66022202819009634</c:v>
                </c:pt>
                <c:pt idx="13516">
                  <c:v>0.66015966072096788</c:v>
                </c:pt>
                <c:pt idx="13517">
                  <c:v>0.6600972932518403</c:v>
                </c:pt>
                <c:pt idx="13518">
                  <c:v>0.6600972932518403</c:v>
                </c:pt>
                <c:pt idx="13519">
                  <c:v>0.6600972932518403</c:v>
                </c:pt>
                <c:pt idx="13520">
                  <c:v>0.6600349257827115</c:v>
                </c:pt>
                <c:pt idx="13521">
                  <c:v>0.65997255831358415</c:v>
                </c:pt>
                <c:pt idx="13522">
                  <c:v>0.65991019084445568</c:v>
                </c:pt>
                <c:pt idx="13523">
                  <c:v>0.65991019084445568</c:v>
                </c:pt>
                <c:pt idx="13524">
                  <c:v>0.65984782337532788</c:v>
                </c:pt>
                <c:pt idx="13525">
                  <c:v>0.65984782337532788</c:v>
                </c:pt>
                <c:pt idx="13526">
                  <c:v>0.65978545590619975</c:v>
                </c:pt>
                <c:pt idx="13527">
                  <c:v>0.65978545590619975</c:v>
                </c:pt>
                <c:pt idx="13528">
                  <c:v>0.65972308843707173</c:v>
                </c:pt>
                <c:pt idx="13529">
                  <c:v>0.65972308843707173</c:v>
                </c:pt>
                <c:pt idx="13530">
                  <c:v>0.65972308843707173</c:v>
                </c:pt>
                <c:pt idx="13531">
                  <c:v>0.65972308843707173</c:v>
                </c:pt>
                <c:pt idx="13532">
                  <c:v>0.65966072096794293</c:v>
                </c:pt>
                <c:pt idx="13533">
                  <c:v>0.65959835349881546</c:v>
                </c:pt>
                <c:pt idx="13534">
                  <c:v>0.65953598602968722</c:v>
                </c:pt>
                <c:pt idx="13535">
                  <c:v>0.65947361856055908</c:v>
                </c:pt>
                <c:pt idx="13536">
                  <c:v>0.65947361856055908</c:v>
                </c:pt>
                <c:pt idx="13537">
                  <c:v>0.65947361856055908</c:v>
                </c:pt>
                <c:pt idx="13538">
                  <c:v>0.65947361856055908</c:v>
                </c:pt>
                <c:pt idx="13539">
                  <c:v>0.65947361856055908</c:v>
                </c:pt>
                <c:pt idx="13540">
                  <c:v>0.65941125109143073</c:v>
                </c:pt>
                <c:pt idx="13541">
                  <c:v>0.65934888362230282</c:v>
                </c:pt>
                <c:pt idx="13542">
                  <c:v>0.65928651615317502</c:v>
                </c:pt>
                <c:pt idx="13543">
                  <c:v>0.65922414868404666</c:v>
                </c:pt>
                <c:pt idx="13544">
                  <c:v>0.65922414868404666</c:v>
                </c:pt>
                <c:pt idx="13545">
                  <c:v>0.65916178121491831</c:v>
                </c:pt>
                <c:pt idx="13546">
                  <c:v>0.65909941374579084</c:v>
                </c:pt>
                <c:pt idx="13547">
                  <c:v>0.65903704627666215</c:v>
                </c:pt>
                <c:pt idx="13548">
                  <c:v>0.65897467880753413</c:v>
                </c:pt>
                <c:pt idx="13549">
                  <c:v>0.65897467880753413</c:v>
                </c:pt>
                <c:pt idx="13550">
                  <c:v>0.65897467880753413</c:v>
                </c:pt>
                <c:pt idx="13551">
                  <c:v>0.65891231133840611</c:v>
                </c:pt>
                <c:pt idx="13552">
                  <c:v>0.65891231133840611</c:v>
                </c:pt>
                <c:pt idx="13553">
                  <c:v>0.65891231133840611</c:v>
                </c:pt>
                <c:pt idx="13554">
                  <c:v>0.65884994386927831</c:v>
                </c:pt>
                <c:pt idx="13555">
                  <c:v>0.65878757640014984</c:v>
                </c:pt>
                <c:pt idx="13556">
                  <c:v>0.65872520893102182</c:v>
                </c:pt>
                <c:pt idx="13557">
                  <c:v>0.6586628414618938</c:v>
                </c:pt>
                <c:pt idx="13558">
                  <c:v>0.6586628414618938</c:v>
                </c:pt>
                <c:pt idx="13559">
                  <c:v>0.65860047399276556</c:v>
                </c:pt>
                <c:pt idx="13560">
                  <c:v>0.65853810652363753</c:v>
                </c:pt>
                <c:pt idx="13561">
                  <c:v>0.65853810652363753</c:v>
                </c:pt>
                <c:pt idx="13562">
                  <c:v>0.65847573905450962</c:v>
                </c:pt>
                <c:pt idx="13563">
                  <c:v>0.65841337158538105</c:v>
                </c:pt>
                <c:pt idx="13564">
                  <c:v>0.65841337158538105</c:v>
                </c:pt>
                <c:pt idx="13565">
                  <c:v>0.65835100411625302</c:v>
                </c:pt>
                <c:pt idx="13566">
                  <c:v>0.65835100411625302</c:v>
                </c:pt>
                <c:pt idx="13567">
                  <c:v>0.65835100411625302</c:v>
                </c:pt>
                <c:pt idx="13568">
                  <c:v>0.65835100411625302</c:v>
                </c:pt>
                <c:pt idx="13569">
                  <c:v>0.65828863664712522</c:v>
                </c:pt>
                <c:pt idx="13570">
                  <c:v>0.65828863664712522</c:v>
                </c:pt>
                <c:pt idx="13571">
                  <c:v>0.65828863664712522</c:v>
                </c:pt>
                <c:pt idx="13572">
                  <c:v>0.65828863664712522</c:v>
                </c:pt>
                <c:pt idx="13573">
                  <c:v>0.65822626917799676</c:v>
                </c:pt>
                <c:pt idx="13574">
                  <c:v>0.65816390170886852</c:v>
                </c:pt>
                <c:pt idx="13575">
                  <c:v>0.65816390170886852</c:v>
                </c:pt>
                <c:pt idx="13576">
                  <c:v>0.65810153423974083</c:v>
                </c:pt>
                <c:pt idx="13577">
                  <c:v>0.65803916677061269</c:v>
                </c:pt>
                <c:pt idx="13578">
                  <c:v>0.65803916677061269</c:v>
                </c:pt>
                <c:pt idx="13579">
                  <c:v>0.65797679930148456</c:v>
                </c:pt>
                <c:pt idx="13580">
                  <c:v>0.65791443183235621</c:v>
                </c:pt>
                <c:pt idx="13581">
                  <c:v>0.65791443183235621</c:v>
                </c:pt>
                <c:pt idx="13582">
                  <c:v>0.65791443183235621</c:v>
                </c:pt>
                <c:pt idx="13583">
                  <c:v>0.65791443183235621</c:v>
                </c:pt>
                <c:pt idx="13584">
                  <c:v>0.65785206436322841</c:v>
                </c:pt>
                <c:pt idx="13585">
                  <c:v>0.65785206436322841</c:v>
                </c:pt>
                <c:pt idx="13586">
                  <c:v>0.65785206436322841</c:v>
                </c:pt>
                <c:pt idx="13587">
                  <c:v>0.65785206436322841</c:v>
                </c:pt>
                <c:pt idx="13588">
                  <c:v>0.65785206436322841</c:v>
                </c:pt>
                <c:pt idx="13589">
                  <c:v>0.65785206436322841</c:v>
                </c:pt>
                <c:pt idx="13590">
                  <c:v>0.65778969689410061</c:v>
                </c:pt>
                <c:pt idx="13591">
                  <c:v>0.65772732942497214</c:v>
                </c:pt>
                <c:pt idx="13592">
                  <c:v>0.6576649619558439</c:v>
                </c:pt>
                <c:pt idx="13593">
                  <c:v>0.65760259448671565</c:v>
                </c:pt>
                <c:pt idx="13594">
                  <c:v>0.65754022701758785</c:v>
                </c:pt>
                <c:pt idx="13595">
                  <c:v>0.65747785954845983</c:v>
                </c:pt>
                <c:pt idx="13596">
                  <c:v>0.65747785954845983</c:v>
                </c:pt>
                <c:pt idx="13597">
                  <c:v>0.65747785954845983</c:v>
                </c:pt>
                <c:pt idx="13598">
                  <c:v>0.65747785954845983</c:v>
                </c:pt>
                <c:pt idx="13599">
                  <c:v>0.65747785954845983</c:v>
                </c:pt>
                <c:pt idx="13600">
                  <c:v>0.65741549207933181</c:v>
                </c:pt>
                <c:pt idx="13601">
                  <c:v>0.65741549207933181</c:v>
                </c:pt>
                <c:pt idx="13602">
                  <c:v>0.65741549207933181</c:v>
                </c:pt>
                <c:pt idx="13603">
                  <c:v>0.65735312461020334</c:v>
                </c:pt>
                <c:pt idx="13604">
                  <c:v>0.65729075714107565</c:v>
                </c:pt>
                <c:pt idx="13605">
                  <c:v>0.65722838967194708</c:v>
                </c:pt>
                <c:pt idx="13606">
                  <c:v>0.65716602220281928</c:v>
                </c:pt>
                <c:pt idx="13607">
                  <c:v>0.65716602220281928</c:v>
                </c:pt>
                <c:pt idx="13608">
                  <c:v>0.65716602220281928</c:v>
                </c:pt>
                <c:pt idx="13609">
                  <c:v>0.65716602220281928</c:v>
                </c:pt>
                <c:pt idx="13610">
                  <c:v>0.65710365473369114</c:v>
                </c:pt>
                <c:pt idx="13611">
                  <c:v>0.65704128726456323</c:v>
                </c:pt>
                <c:pt idx="13612">
                  <c:v>0.65697891979543499</c:v>
                </c:pt>
                <c:pt idx="13613">
                  <c:v>0.65697891979543499</c:v>
                </c:pt>
                <c:pt idx="13614">
                  <c:v>0.65691655232630664</c:v>
                </c:pt>
                <c:pt idx="13615">
                  <c:v>0.65685418485717861</c:v>
                </c:pt>
                <c:pt idx="13616">
                  <c:v>0.65685418485717861</c:v>
                </c:pt>
                <c:pt idx="13617">
                  <c:v>0.65679181738805115</c:v>
                </c:pt>
                <c:pt idx="13618">
                  <c:v>0.65672944991892246</c:v>
                </c:pt>
                <c:pt idx="13619">
                  <c:v>0.65666708244979466</c:v>
                </c:pt>
                <c:pt idx="13620">
                  <c:v>0.65666708244979466</c:v>
                </c:pt>
                <c:pt idx="13621">
                  <c:v>0.6566047149806663</c:v>
                </c:pt>
                <c:pt idx="13622">
                  <c:v>0.6566047149806663</c:v>
                </c:pt>
                <c:pt idx="13623">
                  <c:v>0.6566047149806663</c:v>
                </c:pt>
                <c:pt idx="13624">
                  <c:v>0.6566047149806663</c:v>
                </c:pt>
                <c:pt idx="13625">
                  <c:v>0.65654234751153795</c:v>
                </c:pt>
                <c:pt idx="13626">
                  <c:v>0.65647998004240993</c:v>
                </c:pt>
                <c:pt idx="13627">
                  <c:v>0.65641761257328224</c:v>
                </c:pt>
                <c:pt idx="13628">
                  <c:v>0.65635524510415388</c:v>
                </c:pt>
                <c:pt idx="13629">
                  <c:v>0.65629287763502586</c:v>
                </c:pt>
                <c:pt idx="13630">
                  <c:v>0.65623051016589773</c:v>
                </c:pt>
                <c:pt idx="13631">
                  <c:v>0.65623051016589773</c:v>
                </c:pt>
                <c:pt idx="13632">
                  <c:v>0.65623051016589773</c:v>
                </c:pt>
                <c:pt idx="13633">
                  <c:v>0.65623051016589773</c:v>
                </c:pt>
                <c:pt idx="13634">
                  <c:v>0.65623051016589773</c:v>
                </c:pt>
                <c:pt idx="13635">
                  <c:v>0.6561681426967696</c:v>
                </c:pt>
                <c:pt idx="13636">
                  <c:v>0.65610577522764124</c:v>
                </c:pt>
                <c:pt idx="13637">
                  <c:v>0.65610577522764124</c:v>
                </c:pt>
                <c:pt idx="13638">
                  <c:v>0.65604340775851355</c:v>
                </c:pt>
                <c:pt idx="13639">
                  <c:v>0.65598104028938553</c:v>
                </c:pt>
                <c:pt idx="13640">
                  <c:v>0.65591867282025695</c:v>
                </c:pt>
                <c:pt idx="13641">
                  <c:v>0.65591867282025695</c:v>
                </c:pt>
                <c:pt idx="13642">
                  <c:v>0.65585630535112882</c:v>
                </c:pt>
                <c:pt idx="13643">
                  <c:v>0.65585630535112882</c:v>
                </c:pt>
                <c:pt idx="13644">
                  <c:v>0.65579393788200102</c:v>
                </c:pt>
                <c:pt idx="13645">
                  <c:v>0.65573157041287311</c:v>
                </c:pt>
                <c:pt idx="13646">
                  <c:v>0.65566920294374498</c:v>
                </c:pt>
                <c:pt idx="13647">
                  <c:v>0.65560683547461684</c:v>
                </c:pt>
                <c:pt idx="13648">
                  <c:v>0.65554446800548871</c:v>
                </c:pt>
                <c:pt idx="13649">
                  <c:v>0.65548210053636002</c:v>
                </c:pt>
                <c:pt idx="13650">
                  <c:v>0.65548210053636002</c:v>
                </c:pt>
                <c:pt idx="13651">
                  <c:v>0.65548210053636002</c:v>
                </c:pt>
                <c:pt idx="13652">
                  <c:v>0.65541973306723211</c:v>
                </c:pt>
                <c:pt idx="13653">
                  <c:v>0.6553573655981042</c:v>
                </c:pt>
                <c:pt idx="13654">
                  <c:v>0.6552949981289764</c:v>
                </c:pt>
                <c:pt idx="13655">
                  <c:v>0.65523263065984805</c:v>
                </c:pt>
                <c:pt idx="13656">
                  <c:v>0.65523263065984805</c:v>
                </c:pt>
                <c:pt idx="13657">
                  <c:v>0.65523263065984805</c:v>
                </c:pt>
                <c:pt idx="13658">
                  <c:v>0.65523263065984805</c:v>
                </c:pt>
                <c:pt idx="13659">
                  <c:v>0.65523263065984805</c:v>
                </c:pt>
                <c:pt idx="13660">
                  <c:v>0.65517026319071991</c:v>
                </c:pt>
                <c:pt idx="13661">
                  <c:v>0.65517026319071991</c:v>
                </c:pt>
                <c:pt idx="13662">
                  <c:v>0.65510789572159189</c:v>
                </c:pt>
                <c:pt idx="13663">
                  <c:v>0.65510789572159189</c:v>
                </c:pt>
                <c:pt idx="13664">
                  <c:v>0.65510789572159189</c:v>
                </c:pt>
                <c:pt idx="13665">
                  <c:v>0.65504552825246365</c:v>
                </c:pt>
                <c:pt idx="13666">
                  <c:v>0.65498316078333541</c:v>
                </c:pt>
                <c:pt idx="13667">
                  <c:v>0.65498316078333541</c:v>
                </c:pt>
                <c:pt idx="13668">
                  <c:v>0.65492079331420772</c:v>
                </c:pt>
                <c:pt idx="13669">
                  <c:v>0.65485842584507936</c:v>
                </c:pt>
                <c:pt idx="13670">
                  <c:v>0.65479605837595134</c:v>
                </c:pt>
                <c:pt idx="13671">
                  <c:v>0.65473369090682321</c:v>
                </c:pt>
                <c:pt idx="13672">
                  <c:v>0.65467132343769519</c:v>
                </c:pt>
                <c:pt idx="13673">
                  <c:v>0.65460895596856705</c:v>
                </c:pt>
                <c:pt idx="13674">
                  <c:v>0.6545465884994387</c:v>
                </c:pt>
                <c:pt idx="13675">
                  <c:v>0.65448422103031068</c:v>
                </c:pt>
                <c:pt idx="13676">
                  <c:v>0.65442185356118321</c:v>
                </c:pt>
                <c:pt idx="13677">
                  <c:v>0.65435948609205463</c:v>
                </c:pt>
                <c:pt idx="13678">
                  <c:v>0.65435948609205463</c:v>
                </c:pt>
                <c:pt idx="13679">
                  <c:v>0.6542971186229265</c:v>
                </c:pt>
                <c:pt idx="13680">
                  <c:v>0.6542347511537987</c:v>
                </c:pt>
                <c:pt idx="13681">
                  <c:v>0.65417238368467023</c:v>
                </c:pt>
                <c:pt idx="13682">
                  <c:v>0.65411001621554243</c:v>
                </c:pt>
                <c:pt idx="13683">
                  <c:v>0.65404764874641408</c:v>
                </c:pt>
                <c:pt idx="13684">
                  <c:v>0.65404764874641408</c:v>
                </c:pt>
                <c:pt idx="13685">
                  <c:v>0.65404764874641408</c:v>
                </c:pt>
                <c:pt idx="13686">
                  <c:v>0.65398528127728572</c:v>
                </c:pt>
                <c:pt idx="13687">
                  <c:v>0.65398528127728572</c:v>
                </c:pt>
                <c:pt idx="13688">
                  <c:v>0.65392291380815792</c:v>
                </c:pt>
                <c:pt idx="13689">
                  <c:v>0.65392291380815792</c:v>
                </c:pt>
                <c:pt idx="13690">
                  <c:v>0.6538605463390299</c:v>
                </c:pt>
                <c:pt idx="13691">
                  <c:v>0.65379817886990166</c:v>
                </c:pt>
                <c:pt idx="13692">
                  <c:v>0.65373581140077397</c:v>
                </c:pt>
                <c:pt idx="13693">
                  <c:v>0.65373581140077397</c:v>
                </c:pt>
                <c:pt idx="13694">
                  <c:v>0.65367344393164539</c:v>
                </c:pt>
                <c:pt idx="13695">
                  <c:v>0.65367344393164539</c:v>
                </c:pt>
                <c:pt idx="13696">
                  <c:v>0.65367344393164539</c:v>
                </c:pt>
                <c:pt idx="13697">
                  <c:v>0.65367344393164539</c:v>
                </c:pt>
                <c:pt idx="13698">
                  <c:v>0.6536110764625177</c:v>
                </c:pt>
                <c:pt idx="13699">
                  <c:v>0.65354870899338935</c:v>
                </c:pt>
                <c:pt idx="13700">
                  <c:v>0.65348634152426066</c:v>
                </c:pt>
                <c:pt idx="13701">
                  <c:v>0.65348634152426066</c:v>
                </c:pt>
                <c:pt idx="13702">
                  <c:v>0.65342397405513308</c:v>
                </c:pt>
                <c:pt idx="13703">
                  <c:v>0.65342397405513308</c:v>
                </c:pt>
                <c:pt idx="13704">
                  <c:v>0.65342397405513308</c:v>
                </c:pt>
                <c:pt idx="13705">
                  <c:v>0.65336160658600495</c:v>
                </c:pt>
                <c:pt idx="13706">
                  <c:v>0.65336160658600495</c:v>
                </c:pt>
                <c:pt idx="13707">
                  <c:v>0.65336160658600495</c:v>
                </c:pt>
                <c:pt idx="13708">
                  <c:v>0.65329923911687704</c:v>
                </c:pt>
                <c:pt idx="13709">
                  <c:v>0.65323687164774868</c:v>
                </c:pt>
                <c:pt idx="13710">
                  <c:v>0.65317450417862066</c:v>
                </c:pt>
                <c:pt idx="13711">
                  <c:v>0.65311213670949253</c:v>
                </c:pt>
                <c:pt idx="13712">
                  <c:v>0.65311213670949253</c:v>
                </c:pt>
                <c:pt idx="13713">
                  <c:v>0.65304976924036451</c:v>
                </c:pt>
                <c:pt idx="13714">
                  <c:v>0.65298740177123582</c:v>
                </c:pt>
                <c:pt idx="13715">
                  <c:v>0.65292503430210846</c:v>
                </c:pt>
                <c:pt idx="13716">
                  <c:v>0.65292503430210846</c:v>
                </c:pt>
                <c:pt idx="13717">
                  <c:v>0.65286266683298</c:v>
                </c:pt>
                <c:pt idx="13718">
                  <c:v>0.65280029936385209</c:v>
                </c:pt>
                <c:pt idx="13719">
                  <c:v>0.65280029936385209</c:v>
                </c:pt>
                <c:pt idx="13720">
                  <c:v>0.65273793189472373</c:v>
                </c:pt>
                <c:pt idx="13721">
                  <c:v>0.65273793189472373</c:v>
                </c:pt>
                <c:pt idx="13722">
                  <c:v>0.65273793189472373</c:v>
                </c:pt>
                <c:pt idx="13723">
                  <c:v>0.65273793189472373</c:v>
                </c:pt>
                <c:pt idx="13724">
                  <c:v>0.65267556442559604</c:v>
                </c:pt>
                <c:pt idx="13725">
                  <c:v>0.65267556442559604</c:v>
                </c:pt>
                <c:pt idx="13726">
                  <c:v>0.65267556442559604</c:v>
                </c:pt>
                <c:pt idx="13727">
                  <c:v>0.65261319695646769</c:v>
                </c:pt>
                <c:pt idx="13728">
                  <c:v>0.65261319695646769</c:v>
                </c:pt>
                <c:pt idx="13729">
                  <c:v>0.65261319695646769</c:v>
                </c:pt>
                <c:pt idx="13730">
                  <c:v>0.65255082948733945</c:v>
                </c:pt>
                <c:pt idx="13731">
                  <c:v>0.65255082948733945</c:v>
                </c:pt>
                <c:pt idx="13732">
                  <c:v>0.65248846201821153</c:v>
                </c:pt>
                <c:pt idx="13733">
                  <c:v>0.65248846201821153</c:v>
                </c:pt>
                <c:pt idx="13734">
                  <c:v>0.65242609454908362</c:v>
                </c:pt>
                <c:pt idx="13735">
                  <c:v>0.65236372707995516</c:v>
                </c:pt>
                <c:pt idx="13736">
                  <c:v>0.65230135961082714</c:v>
                </c:pt>
                <c:pt idx="13737">
                  <c:v>0.65223899214169911</c:v>
                </c:pt>
                <c:pt idx="13738">
                  <c:v>0.6521766246725712</c:v>
                </c:pt>
                <c:pt idx="13739">
                  <c:v>0.65211425720344285</c:v>
                </c:pt>
                <c:pt idx="13740">
                  <c:v>0.6520518897343146</c:v>
                </c:pt>
                <c:pt idx="13741">
                  <c:v>0.6520518897343146</c:v>
                </c:pt>
                <c:pt idx="13742">
                  <c:v>0.6520518897343146</c:v>
                </c:pt>
                <c:pt idx="13743">
                  <c:v>0.65198952226518703</c:v>
                </c:pt>
                <c:pt idx="13744">
                  <c:v>0.65192715479605834</c:v>
                </c:pt>
                <c:pt idx="13745">
                  <c:v>0.65192715479605834</c:v>
                </c:pt>
                <c:pt idx="13746">
                  <c:v>0.65192715479605834</c:v>
                </c:pt>
                <c:pt idx="13747">
                  <c:v>0.65186478732693032</c:v>
                </c:pt>
                <c:pt idx="13748">
                  <c:v>0.65180241985780241</c:v>
                </c:pt>
                <c:pt idx="13749">
                  <c:v>0.65174005238867483</c:v>
                </c:pt>
                <c:pt idx="13750">
                  <c:v>0.65174005238867483</c:v>
                </c:pt>
                <c:pt idx="13751">
                  <c:v>0.65167768491954625</c:v>
                </c:pt>
                <c:pt idx="13752">
                  <c:v>0.65161531745041823</c:v>
                </c:pt>
                <c:pt idx="13753">
                  <c:v>0.65155294998128943</c:v>
                </c:pt>
                <c:pt idx="13754">
                  <c:v>0.65149058251216163</c:v>
                </c:pt>
                <c:pt idx="13755">
                  <c:v>0.65149058251216163</c:v>
                </c:pt>
                <c:pt idx="13756">
                  <c:v>0.65149058251216163</c:v>
                </c:pt>
                <c:pt idx="13757">
                  <c:v>0.65149058251216163</c:v>
                </c:pt>
                <c:pt idx="13758">
                  <c:v>0.65149058251216163</c:v>
                </c:pt>
                <c:pt idx="13759">
                  <c:v>0.65142821504303383</c:v>
                </c:pt>
                <c:pt idx="13760">
                  <c:v>0.65142821504303383</c:v>
                </c:pt>
                <c:pt idx="13761">
                  <c:v>0.65142821504303383</c:v>
                </c:pt>
                <c:pt idx="13762">
                  <c:v>0.65136584757390581</c:v>
                </c:pt>
                <c:pt idx="13763">
                  <c:v>0.65130348010477757</c:v>
                </c:pt>
                <c:pt idx="13764">
                  <c:v>0.65130348010477757</c:v>
                </c:pt>
                <c:pt idx="13765">
                  <c:v>0.65124111263564965</c:v>
                </c:pt>
                <c:pt idx="13766">
                  <c:v>0.65117874516652141</c:v>
                </c:pt>
                <c:pt idx="13767">
                  <c:v>0.65117874516652141</c:v>
                </c:pt>
                <c:pt idx="13768">
                  <c:v>0.65117874516652141</c:v>
                </c:pt>
                <c:pt idx="13769">
                  <c:v>0.65111637769739328</c:v>
                </c:pt>
                <c:pt idx="13770">
                  <c:v>0.65105401022826515</c:v>
                </c:pt>
                <c:pt idx="13771">
                  <c:v>0.65099164275913735</c:v>
                </c:pt>
                <c:pt idx="13772">
                  <c:v>0.6509292752900091</c:v>
                </c:pt>
                <c:pt idx="13773">
                  <c:v>0.65086690782088064</c:v>
                </c:pt>
                <c:pt idx="13774">
                  <c:v>0.65086690782088064</c:v>
                </c:pt>
                <c:pt idx="13775">
                  <c:v>0.65080454035175261</c:v>
                </c:pt>
                <c:pt idx="13776">
                  <c:v>0.65080454035175261</c:v>
                </c:pt>
                <c:pt idx="13777">
                  <c:v>0.65074217288262459</c:v>
                </c:pt>
                <c:pt idx="13778">
                  <c:v>0.65074217288262459</c:v>
                </c:pt>
                <c:pt idx="13779">
                  <c:v>0.65067980541349701</c:v>
                </c:pt>
                <c:pt idx="13780">
                  <c:v>0.65061743794436844</c:v>
                </c:pt>
                <c:pt idx="13781">
                  <c:v>0.6505550704752403</c:v>
                </c:pt>
                <c:pt idx="13782">
                  <c:v>0.6505550704752403</c:v>
                </c:pt>
                <c:pt idx="13783">
                  <c:v>0.6505550704752403</c:v>
                </c:pt>
                <c:pt idx="13784">
                  <c:v>0.6505550704752403</c:v>
                </c:pt>
                <c:pt idx="13785">
                  <c:v>0.6505550704752403</c:v>
                </c:pt>
                <c:pt idx="13786">
                  <c:v>0.65049270300611228</c:v>
                </c:pt>
                <c:pt idx="13787">
                  <c:v>0.65043033553698393</c:v>
                </c:pt>
                <c:pt idx="13788">
                  <c:v>0.65036796806785557</c:v>
                </c:pt>
                <c:pt idx="13789">
                  <c:v>0.65036796806785557</c:v>
                </c:pt>
                <c:pt idx="13790">
                  <c:v>0.65036796806785557</c:v>
                </c:pt>
                <c:pt idx="13791">
                  <c:v>0.65030560059872822</c:v>
                </c:pt>
                <c:pt idx="13792">
                  <c:v>0.65030560059872822</c:v>
                </c:pt>
                <c:pt idx="13793">
                  <c:v>0.6502432331296002</c:v>
                </c:pt>
                <c:pt idx="13794">
                  <c:v>0.65018086566047184</c:v>
                </c:pt>
                <c:pt idx="13795">
                  <c:v>0.6501184981913436</c:v>
                </c:pt>
                <c:pt idx="13796">
                  <c:v>0.65005613072221502</c:v>
                </c:pt>
                <c:pt idx="13797">
                  <c:v>0.64999376325308766</c:v>
                </c:pt>
                <c:pt idx="13798">
                  <c:v>0.64993139578395909</c:v>
                </c:pt>
                <c:pt idx="13799">
                  <c:v>0.64986902831483129</c:v>
                </c:pt>
                <c:pt idx="13800">
                  <c:v>0.64986902831483129</c:v>
                </c:pt>
                <c:pt idx="13801">
                  <c:v>0.64986902831483129</c:v>
                </c:pt>
                <c:pt idx="13802">
                  <c:v>0.64986902831483129</c:v>
                </c:pt>
                <c:pt idx="13803">
                  <c:v>0.64986902831483129</c:v>
                </c:pt>
                <c:pt idx="13804">
                  <c:v>0.64980666084570293</c:v>
                </c:pt>
                <c:pt idx="13805">
                  <c:v>0.64974429337657547</c:v>
                </c:pt>
                <c:pt idx="13806">
                  <c:v>0.64968192590744667</c:v>
                </c:pt>
                <c:pt idx="13807">
                  <c:v>0.64968192590744667</c:v>
                </c:pt>
                <c:pt idx="13808">
                  <c:v>0.64968192590744667</c:v>
                </c:pt>
                <c:pt idx="13809">
                  <c:v>0.64961955843831898</c:v>
                </c:pt>
                <c:pt idx="13810">
                  <c:v>0.64955719096919062</c:v>
                </c:pt>
                <c:pt idx="13811">
                  <c:v>0.64955719096919062</c:v>
                </c:pt>
                <c:pt idx="13812">
                  <c:v>0.64949482350006271</c:v>
                </c:pt>
                <c:pt idx="13813">
                  <c:v>0.64943245603093425</c:v>
                </c:pt>
                <c:pt idx="13814">
                  <c:v>0.64937008856180634</c:v>
                </c:pt>
                <c:pt idx="13815">
                  <c:v>0.64930772109267809</c:v>
                </c:pt>
                <c:pt idx="13816">
                  <c:v>0.64924535362355063</c:v>
                </c:pt>
                <c:pt idx="13817">
                  <c:v>0.64924535362355063</c:v>
                </c:pt>
                <c:pt idx="13818">
                  <c:v>0.64924535362355063</c:v>
                </c:pt>
                <c:pt idx="13819">
                  <c:v>0.64924535362355063</c:v>
                </c:pt>
                <c:pt idx="13820">
                  <c:v>0.64924535362355063</c:v>
                </c:pt>
                <c:pt idx="13821">
                  <c:v>0.64924535362355063</c:v>
                </c:pt>
                <c:pt idx="13822">
                  <c:v>0.64918298615442183</c:v>
                </c:pt>
                <c:pt idx="13823">
                  <c:v>0.64912061868529425</c:v>
                </c:pt>
                <c:pt idx="13824">
                  <c:v>0.64912061868529425</c:v>
                </c:pt>
                <c:pt idx="13825">
                  <c:v>0.64912061868529425</c:v>
                </c:pt>
                <c:pt idx="13826">
                  <c:v>0.64905825121616589</c:v>
                </c:pt>
                <c:pt idx="13827">
                  <c:v>0.64899588374703765</c:v>
                </c:pt>
                <c:pt idx="13828">
                  <c:v>0.64899588374703765</c:v>
                </c:pt>
                <c:pt idx="13829">
                  <c:v>0.64893351627790963</c:v>
                </c:pt>
                <c:pt idx="13830">
                  <c:v>0.64887114880878172</c:v>
                </c:pt>
                <c:pt idx="13831">
                  <c:v>0.64880878133965325</c:v>
                </c:pt>
                <c:pt idx="13832">
                  <c:v>0.64880878133965325</c:v>
                </c:pt>
                <c:pt idx="13833">
                  <c:v>0.64880878133965325</c:v>
                </c:pt>
                <c:pt idx="13834">
                  <c:v>0.64874641387052556</c:v>
                </c:pt>
                <c:pt idx="13835">
                  <c:v>0.64868404640139743</c:v>
                </c:pt>
                <c:pt idx="13836">
                  <c:v>0.64862167893226919</c:v>
                </c:pt>
                <c:pt idx="13837">
                  <c:v>0.64862167893226919</c:v>
                </c:pt>
                <c:pt idx="13838">
                  <c:v>0.64855931146314105</c:v>
                </c:pt>
                <c:pt idx="13839">
                  <c:v>0.64855931146314105</c:v>
                </c:pt>
                <c:pt idx="13840">
                  <c:v>0.64855931146314105</c:v>
                </c:pt>
                <c:pt idx="13841">
                  <c:v>0.64855931146314105</c:v>
                </c:pt>
                <c:pt idx="13842">
                  <c:v>0.6484969439940127</c:v>
                </c:pt>
                <c:pt idx="13843">
                  <c:v>0.6484969439940127</c:v>
                </c:pt>
                <c:pt idx="13844">
                  <c:v>0.64843457652488512</c:v>
                </c:pt>
                <c:pt idx="13845">
                  <c:v>0.64837220905575654</c:v>
                </c:pt>
                <c:pt idx="13846">
                  <c:v>0.64830984158662863</c:v>
                </c:pt>
                <c:pt idx="13847">
                  <c:v>0.64824747411750072</c:v>
                </c:pt>
                <c:pt idx="13848">
                  <c:v>0.64824747411750072</c:v>
                </c:pt>
                <c:pt idx="13849">
                  <c:v>0.64824747411750072</c:v>
                </c:pt>
                <c:pt idx="13850">
                  <c:v>0.64824747411750072</c:v>
                </c:pt>
                <c:pt idx="13851">
                  <c:v>0.64824747411750072</c:v>
                </c:pt>
                <c:pt idx="13852">
                  <c:v>0.6481851066483727</c:v>
                </c:pt>
                <c:pt idx="13853">
                  <c:v>0.6481851066483727</c:v>
                </c:pt>
                <c:pt idx="13854">
                  <c:v>0.6481851066483727</c:v>
                </c:pt>
                <c:pt idx="13855">
                  <c:v>0.6481851066483727</c:v>
                </c:pt>
                <c:pt idx="13856">
                  <c:v>0.64812273917924412</c:v>
                </c:pt>
                <c:pt idx="13857">
                  <c:v>0.64806037171011599</c:v>
                </c:pt>
                <c:pt idx="13858">
                  <c:v>0.6479980042409883</c:v>
                </c:pt>
                <c:pt idx="13859">
                  <c:v>0.64793563677186006</c:v>
                </c:pt>
                <c:pt idx="13860">
                  <c:v>0.64793563677186006</c:v>
                </c:pt>
                <c:pt idx="13861">
                  <c:v>0.6478732693027317</c:v>
                </c:pt>
                <c:pt idx="13862">
                  <c:v>0.6478732693027317</c:v>
                </c:pt>
                <c:pt idx="13863">
                  <c:v>0.64781090183360368</c:v>
                </c:pt>
                <c:pt idx="13864">
                  <c:v>0.64774853436447621</c:v>
                </c:pt>
                <c:pt idx="13865">
                  <c:v>0.6476861668953473</c:v>
                </c:pt>
                <c:pt idx="13866">
                  <c:v>0.6476237994262195</c:v>
                </c:pt>
                <c:pt idx="13867">
                  <c:v>0.6476237994262195</c:v>
                </c:pt>
                <c:pt idx="13868">
                  <c:v>0.64756143195709148</c:v>
                </c:pt>
                <c:pt idx="13869">
                  <c:v>0.64756143195709148</c:v>
                </c:pt>
                <c:pt idx="13870">
                  <c:v>0.64749906448796302</c:v>
                </c:pt>
                <c:pt idx="13871">
                  <c:v>0.64749906448796302</c:v>
                </c:pt>
                <c:pt idx="13872">
                  <c:v>0.64743669701883522</c:v>
                </c:pt>
                <c:pt idx="13873">
                  <c:v>0.64737432954970708</c:v>
                </c:pt>
                <c:pt idx="13874">
                  <c:v>0.64731196208057895</c:v>
                </c:pt>
                <c:pt idx="13875">
                  <c:v>0.64731196208057895</c:v>
                </c:pt>
                <c:pt idx="13876">
                  <c:v>0.64724959461145093</c:v>
                </c:pt>
                <c:pt idx="13877">
                  <c:v>0.64718722714232269</c:v>
                </c:pt>
                <c:pt idx="13878">
                  <c:v>0.64718722714232269</c:v>
                </c:pt>
                <c:pt idx="13879">
                  <c:v>0.64718722714232269</c:v>
                </c:pt>
                <c:pt idx="13880">
                  <c:v>0.64718722714232269</c:v>
                </c:pt>
                <c:pt idx="13881">
                  <c:v>0.64718722714232269</c:v>
                </c:pt>
                <c:pt idx="13882">
                  <c:v>0.64718722714232269</c:v>
                </c:pt>
                <c:pt idx="13883">
                  <c:v>0.64712485967319511</c:v>
                </c:pt>
                <c:pt idx="13884">
                  <c:v>0.64712485967319511</c:v>
                </c:pt>
                <c:pt idx="13885">
                  <c:v>0.64706249220406664</c:v>
                </c:pt>
                <c:pt idx="13886">
                  <c:v>0.64700012473493818</c:v>
                </c:pt>
                <c:pt idx="13887">
                  <c:v>0.64700012473493818</c:v>
                </c:pt>
                <c:pt idx="13888">
                  <c:v>0.64700012473493818</c:v>
                </c:pt>
                <c:pt idx="13889">
                  <c:v>0.64693775726581049</c:v>
                </c:pt>
                <c:pt idx="13890">
                  <c:v>0.64693775726581049</c:v>
                </c:pt>
                <c:pt idx="13891">
                  <c:v>0.64687538979668213</c:v>
                </c:pt>
                <c:pt idx="13892">
                  <c:v>0.64681302232755411</c:v>
                </c:pt>
                <c:pt idx="13893">
                  <c:v>0.64675065485842631</c:v>
                </c:pt>
                <c:pt idx="13894">
                  <c:v>0.64675065485842631</c:v>
                </c:pt>
                <c:pt idx="13895">
                  <c:v>0.64668828738929796</c:v>
                </c:pt>
                <c:pt idx="13896">
                  <c:v>0.64662591992016982</c:v>
                </c:pt>
                <c:pt idx="13897">
                  <c:v>0.64656355245104169</c:v>
                </c:pt>
                <c:pt idx="13898">
                  <c:v>0.64656355245104169</c:v>
                </c:pt>
                <c:pt idx="13899">
                  <c:v>0.64656355245104169</c:v>
                </c:pt>
                <c:pt idx="13900">
                  <c:v>0.64656355245104169</c:v>
                </c:pt>
                <c:pt idx="13901">
                  <c:v>0.64650118498191322</c:v>
                </c:pt>
                <c:pt idx="13902">
                  <c:v>0.64643881751278576</c:v>
                </c:pt>
                <c:pt idx="13903">
                  <c:v>0.64637645004365751</c:v>
                </c:pt>
                <c:pt idx="13904">
                  <c:v>0.64637645004365751</c:v>
                </c:pt>
                <c:pt idx="13905">
                  <c:v>0.64631408257452938</c:v>
                </c:pt>
                <c:pt idx="13906">
                  <c:v>0.64625171510540125</c:v>
                </c:pt>
                <c:pt idx="13907">
                  <c:v>0.64625171510540125</c:v>
                </c:pt>
                <c:pt idx="13908">
                  <c:v>0.64625171510540125</c:v>
                </c:pt>
                <c:pt idx="13909">
                  <c:v>0.64625171510540125</c:v>
                </c:pt>
                <c:pt idx="13910">
                  <c:v>0.64625171510540125</c:v>
                </c:pt>
                <c:pt idx="13911">
                  <c:v>0.64625171510540125</c:v>
                </c:pt>
                <c:pt idx="13912">
                  <c:v>0.64625171510540125</c:v>
                </c:pt>
                <c:pt idx="13913">
                  <c:v>0.64625171510540125</c:v>
                </c:pt>
                <c:pt idx="13914">
                  <c:v>0.64625171510540125</c:v>
                </c:pt>
                <c:pt idx="13915">
                  <c:v>0.64618934763627311</c:v>
                </c:pt>
                <c:pt idx="13916">
                  <c:v>0.64612698016714476</c:v>
                </c:pt>
                <c:pt idx="13917">
                  <c:v>0.64606461269801729</c:v>
                </c:pt>
                <c:pt idx="13918">
                  <c:v>0.64606461269801729</c:v>
                </c:pt>
                <c:pt idx="13919">
                  <c:v>0.64600224522888883</c:v>
                </c:pt>
                <c:pt idx="13920">
                  <c:v>0.64593987775976081</c:v>
                </c:pt>
                <c:pt idx="13921">
                  <c:v>0.64593987775976081</c:v>
                </c:pt>
                <c:pt idx="13922">
                  <c:v>0.64593987775976081</c:v>
                </c:pt>
                <c:pt idx="13923">
                  <c:v>0.64593987775976081</c:v>
                </c:pt>
                <c:pt idx="13924">
                  <c:v>0.64593987775976081</c:v>
                </c:pt>
                <c:pt idx="13925">
                  <c:v>0.64593987775976081</c:v>
                </c:pt>
                <c:pt idx="13926">
                  <c:v>0.64593987775976081</c:v>
                </c:pt>
                <c:pt idx="13927">
                  <c:v>0.64593987775976081</c:v>
                </c:pt>
                <c:pt idx="13928">
                  <c:v>0.64587751029063278</c:v>
                </c:pt>
                <c:pt idx="13929">
                  <c:v>0.64581514282150454</c:v>
                </c:pt>
                <c:pt idx="13930">
                  <c:v>0.64575277535237641</c:v>
                </c:pt>
                <c:pt idx="13931">
                  <c:v>0.64575277535237641</c:v>
                </c:pt>
                <c:pt idx="13932">
                  <c:v>0.64569040788324861</c:v>
                </c:pt>
                <c:pt idx="13933">
                  <c:v>0.64562804041412036</c:v>
                </c:pt>
                <c:pt idx="13934">
                  <c:v>0.64562804041412036</c:v>
                </c:pt>
                <c:pt idx="13935">
                  <c:v>0.64556567294499212</c:v>
                </c:pt>
                <c:pt idx="13936">
                  <c:v>0.64556567294499212</c:v>
                </c:pt>
                <c:pt idx="13937">
                  <c:v>0.64556567294499212</c:v>
                </c:pt>
                <c:pt idx="13938">
                  <c:v>0.64550330547586376</c:v>
                </c:pt>
                <c:pt idx="13939">
                  <c:v>0.64544093800673563</c:v>
                </c:pt>
                <c:pt idx="13940">
                  <c:v>0.64537857053760761</c:v>
                </c:pt>
                <c:pt idx="13941">
                  <c:v>0.64537857053760761</c:v>
                </c:pt>
                <c:pt idx="13942">
                  <c:v>0.64531620306847981</c:v>
                </c:pt>
                <c:pt idx="13943">
                  <c:v>0.64531620306847981</c:v>
                </c:pt>
                <c:pt idx="13944">
                  <c:v>0.64525383559935168</c:v>
                </c:pt>
                <c:pt idx="13945">
                  <c:v>0.64525383559935168</c:v>
                </c:pt>
                <c:pt idx="13946">
                  <c:v>0.64525383559935168</c:v>
                </c:pt>
                <c:pt idx="13947">
                  <c:v>0.64525383559935168</c:v>
                </c:pt>
                <c:pt idx="13948">
                  <c:v>0.64525383559935168</c:v>
                </c:pt>
                <c:pt idx="13949">
                  <c:v>0.64519146813022354</c:v>
                </c:pt>
                <c:pt idx="13950">
                  <c:v>0.64512910066109563</c:v>
                </c:pt>
                <c:pt idx="13951">
                  <c:v>0.64506673319196706</c:v>
                </c:pt>
                <c:pt idx="13952">
                  <c:v>0.64506673319196706</c:v>
                </c:pt>
                <c:pt idx="13953">
                  <c:v>0.64500436572283881</c:v>
                </c:pt>
                <c:pt idx="13954">
                  <c:v>0.64494199825371124</c:v>
                </c:pt>
                <c:pt idx="13955">
                  <c:v>0.64487963078458344</c:v>
                </c:pt>
                <c:pt idx="13956">
                  <c:v>0.64487963078458344</c:v>
                </c:pt>
                <c:pt idx="13957">
                  <c:v>0.64481726331545464</c:v>
                </c:pt>
                <c:pt idx="13958">
                  <c:v>0.64475489584632661</c:v>
                </c:pt>
                <c:pt idx="13959">
                  <c:v>0.64475489584632661</c:v>
                </c:pt>
                <c:pt idx="13960">
                  <c:v>0.64469252837719881</c:v>
                </c:pt>
                <c:pt idx="13961">
                  <c:v>0.64469252837719881</c:v>
                </c:pt>
                <c:pt idx="13962">
                  <c:v>0.64463016090807068</c:v>
                </c:pt>
                <c:pt idx="13963">
                  <c:v>0.64456779343894222</c:v>
                </c:pt>
                <c:pt idx="13964">
                  <c:v>0.64450542596981442</c:v>
                </c:pt>
                <c:pt idx="13965">
                  <c:v>0.64444305850068651</c:v>
                </c:pt>
                <c:pt idx="13966">
                  <c:v>0.64438069103155793</c:v>
                </c:pt>
                <c:pt idx="13967">
                  <c:v>0.64431832356242991</c:v>
                </c:pt>
                <c:pt idx="13968">
                  <c:v>0.64425595609330211</c:v>
                </c:pt>
                <c:pt idx="13969">
                  <c:v>0.64419358862417386</c:v>
                </c:pt>
                <c:pt idx="13970">
                  <c:v>0.64413122115504562</c:v>
                </c:pt>
                <c:pt idx="13971">
                  <c:v>0.64413122115504562</c:v>
                </c:pt>
                <c:pt idx="13972">
                  <c:v>0.64406885368591771</c:v>
                </c:pt>
                <c:pt idx="13973">
                  <c:v>0.64400648621678969</c:v>
                </c:pt>
                <c:pt idx="13974">
                  <c:v>0.64394411874766122</c:v>
                </c:pt>
                <c:pt idx="13975">
                  <c:v>0.64394411874766122</c:v>
                </c:pt>
                <c:pt idx="13976">
                  <c:v>0.64388175127853353</c:v>
                </c:pt>
                <c:pt idx="13977">
                  <c:v>0.64388175127853353</c:v>
                </c:pt>
                <c:pt idx="13978">
                  <c:v>0.64381938380940529</c:v>
                </c:pt>
                <c:pt idx="13979">
                  <c:v>0.64375701634027749</c:v>
                </c:pt>
                <c:pt idx="13980">
                  <c:v>0.64369464887114902</c:v>
                </c:pt>
                <c:pt idx="13981">
                  <c:v>0.64363228140202078</c:v>
                </c:pt>
                <c:pt idx="13982">
                  <c:v>0.64363228140202078</c:v>
                </c:pt>
                <c:pt idx="13983">
                  <c:v>0.64356991393289265</c:v>
                </c:pt>
                <c:pt idx="13984">
                  <c:v>0.64356991393289265</c:v>
                </c:pt>
                <c:pt idx="13985">
                  <c:v>0.64356991393289265</c:v>
                </c:pt>
                <c:pt idx="13986">
                  <c:v>0.64356991393289265</c:v>
                </c:pt>
                <c:pt idx="13987">
                  <c:v>0.64350754646376462</c:v>
                </c:pt>
                <c:pt idx="13988">
                  <c:v>0.6434451789946366</c:v>
                </c:pt>
                <c:pt idx="13989">
                  <c:v>0.64338281152550858</c:v>
                </c:pt>
                <c:pt idx="13990">
                  <c:v>0.64338281152550858</c:v>
                </c:pt>
                <c:pt idx="13991">
                  <c:v>0.64338281152550858</c:v>
                </c:pt>
                <c:pt idx="13992">
                  <c:v>0.64338281152550858</c:v>
                </c:pt>
                <c:pt idx="13993">
                  <c:v>0.64332044405638045</c:v>
                </c:pt>
                <c:pt idx="13994">
                  <c:v>0.64325807658725231</c:v>
                </c:pt>
                <c:pt idx="13995">
                  <c:v>0.64325807658725231</c:v>
                </c:pt>
                <c:pt idx="13996">
                  <c:v>0.64325807658725231</c:v>
                </c:pt>
                <c:pt idx="13997">
                  <c:v>0.64325807658725231</c:v>
                </c:pt>
                <c:pt idx="13998">
                  <c:v>0.6431957091181244</c:v>
                </c:pt>
                <c:pt idx="13999">
                  <c:v>0.6431957091181244</c:v>
                </c:pt>
                <c:pt idx="14000">
                  <c:v>0.6431957091181244</c:v>
                </c:pt>
                <c:pt idx="14001">
                  <c:v>0.64313334164899594</c:v>
                </c:pt>
                <c:pt idx="14002">
                  <c:v>0.64307097417986803</c:v>
                </c:pt>
                <c:pt idx="14003">
                  <c:v>0.64307097417986803</c:v>
                </c:pt>
                <c:pt idx="14004">
                  <c:v>0.64300860671073989</c:v>
                </c:pt>
                <c:pt idx="14005">
                  <c:v>0.64300860671073989</c:v>
                </c:pt>
                <c:pt idx="14006">
                  <c:v>0.64294623924161165</c:v>
                </c:pt>
                <c:pt idx="14007">
                  <c:v>0.64294623924161165</c:v>
                </c:pt>
                <c:pt idx="14008">
                  <c:v>0.64288387177248363</c:v>
                </c:pt>
                <c:pt idx="14009">
                  <c:v>0.64282150430335572</c:v>
                </c:pt>
                <c:pt idx="14010">
                  <c:v>0.64275913683422758</c:v>
                </c:pt>
                <c:pt idx="14011">
                  <c:v>0.64269676936509934</c:v>
                </c:pt>
                <c:pt idx="14012">
                  <c:v>0.64269676936509934</c:v>
                </c:pt>
                <c:pt idx="14013">
                  <c:v>0.64269676936509934</c:v>
                </c:pt>
                <c:pt idx="14014">
                  <c:v>0.64263440189597132</c:v>
                </c:pt>
                <c:pt idx="14015">
                  <c:v>0.64257203442684319</c:v>
                </c:pt>
                <c:pt idx="14016">
                  <c:v>0.64250966695771483</c:v>
                </c:pt>
                <c:pt idx="14017">
                  <c:v>0.64244729948858725</c:v>
                </c:pt>
                <c:pt idx="14018">
                  <c:v>0.6423849320194589</c:v>
                </c:pt>
                <c:pt idx="14019">
                  <c:v>0.64232256455033054</c:v>
                </c:pt>
                <c:pt idx="14020">
                  <c:v>0.64232256455033054</c:v>
                </c:pt>
                <c:pt idx="14021">
                  <c:v>0.64232256455033054</c:v>
                </c:pt>
                <c:pt idx="14022">
                  <c:v>0.64232256455033054</c:v>
                </c:pt>
                <c:pt idx="14023">
                  <c:v>0.64226019708120252</c:v>
                </c:pt>
                <c:pt idx="14024">
                  <c:v>0.64219782961207472</c:v>
                </c:pt>
                <c:pt idx="14025">
                  <c:v>0.64219782961207472</c:v>
                </c:pt>
                <c:pt idx="14026">
                  <c:v>0.64213546214294648</c:v>
                </c:pt>
                <c:pt idx="14027">
                  <c:v>0.64213546214294648</c:v>
                </c:pt>
                <c:pt idx="14028">
                  <c:v>0.64207309467381857</c:v>
                </c:pt>
                <c:pt idx="14029">
                  <c:v>0.64201072720469021</c:v>
                </c:pt>
                <c:pt idx="14030">
                  <c:v>0.64201072720469021</c:v>
                </c:pt>
                <c:pt idx="14031">
                  <c:v>0.64194835973556219</c:v>
                </c:pt>
                <c:pt idx="14032">
                  <c:v>0.64188599226643406</c:v>
                </c:pt>
                <c:pt idx="14033">
                  <c:v>0.64188599226643406</c:v>
                </c:pt>
                <c:pt idx="14034">
                  <c:v>0.64188599226643406</c:v>
                </c:pt>
                <c:pt idx="14035">
                  <c:v>0.6418236247973057</c:v>
                </c:pt>
                <c:pt idx="14036">
                  <c:v>0.64176125732817835</c:v>
                </c:pt>
                <c:pt idx="14037">
                  <c:v>0.64176125732817835</c:v>
                </c:pt>
                <c:pt idx="14038">
                  <c:v>0.64176125732817835</c:v>
                </c:pt>
                <c:pt idx="14039">
                  <c:v>0.64169888985904966</c:v>
                </c:pt>
                <c:pt idx="14040">
                  <c:v>0.64169888985904966</c:v>
                </c:pt>
                <c:pt idx="14041">
                  <c:v>0.64163652238992164</c:v>
                </c:pt>
                <c:pt idx="14042">
                  <c:v>0.64157415492079362</c:v>
                </c:pt>
                <c:pt idx="14043">
                  <c:v>0.64151178745166493</c:v>
                </c:pt>
                <c:pt idx="14044">
                  <c:v>0.64144941998253735</c:v>
                </c:pt>
                <c:pt idx="14045">
                  <c:v>0.64144941998253735</c:v>
                </c:pt>
                <c:pt idx="14046">
                  <c:v>0.64138705251340944</c:v>
                </c:pt>
                <c:pt idx="14047">
                  <c:v>0.64138705251340944</c:v>
                </c:pt>
                <c:pt idx="14048">
                  <c:v>0.64132468504428108</c:v>
                </c:pt>
                <c:pt idx="14049">
                  <c:v>0.64126231757515284</c:v>
                </c:pt>
                <c:pt idx="14050">
                  <c:v>0.64126231757515284</c:v>
                </c:pt>
                <c:pt idx="14051">
                  <c:v>0.64126231757515284</c:v>
                </c:pt>
                <c:pt idx="14052">
                  <c:v>0.64126231757515284</c:v>
                </c:pt>
                <c:pt idx="14053">
                  <c:v>0.64126231757515284</c:v>
                </c:pt>
                <c:pt idx="14054">
                  <c:v>0.64119995010602493</c:v>
                </c:pt>
                <c:pt idx="14055">
                  <c:v>0.64113758263689691</c:v>
                </c:pt>
                <c:pt idx="14056">
                  <c:v>0.64107521516776877</c:v>
                </c:pt>
                <c:pt idx="14057">
                  <c:v>0.64101284769864053</c:v>
                </c:pt>
                <c:pt idx="14058">
                  <c:v>0.64095048022951273</c:v>
                </c:pt>
                <c:pt idx="14059">
                  <c:v>0.64095048022951273</c:v>
                </c:pt>
                <c:pt idx="14060">
                  <c:v>0.64088811276038471</c:v>
                </c:pt>
                <c:pt idx="14061">
                  <c:v>0.64082574529125602</c:v>
                </c:pt>
                <c:pt idx="14062">
                  <c:v>0.640763377822128</c:v>
                </c:pt>
                <c:pt idx="14063">
                  <c:v>0.640763377822128</c:v>
                </c:pt>
                <c:pt idx="14064">
                  <c:v>0.64070101035300042</c:v>
                </c:pt>
                <c:pt idx="14065">
                  <c:v>0.64063864288387229</c:v>
                </c:pt>
                <c:pt idx="14066">
                  <c:v>0.64057627541474371</c:v>
                </c:pt>
                <c:pt idx="14067">
                  <c:v>0.64057627541474371</c:v>
                </c:pt>
                <c:pt idx="14068">
                  <c:v>0.64057627541474371</c:v>
                </c:pt>
                <c:pt idx="14069">
                  <c:v>0.64057627541474371</c:v>
                </c:pt>
                <c:pt idx="14070">
                  <c:v>0.64051390794561558</c:v>
                </c:pt>
                <c:pt idx="14071">
                  <c:v>0.64051390794561558</c:v>
                </c:pt>
                <c:pt idx="14072">
                  <c:v>0.64051390794561558</c:v>
                </c:pt>
                <c:pt idx="14073">
                  <c:v>0.64045154047648778</c:v>
                </c:pt>
                <c:pt idx="14074">
                  <c:v>0.64038917300735942</c:v>
                </c:pt>
                <c:pt idx="14075">
                  <c:v>0.6403268055382314</c:v>
                </c:pt>
                <c:pt idx="14076">
                  <c:v>0.6403268055382314</c:v>
                </c:pt>
                <c:pt idx="14077">
                  <c:v>0.6403268055382314</c:v>
                </c:pt>
                <c:pt idx="14078">
                  <c:v>0.6402644380691036</c:v>
                </c:pt>
                <c:pt idx="14079">
                  <c:v>0.64020207059997525</c:v>
                </c:pt>
                <c:pt idx="14080">
                  <c:v>0.64013970313084712</c:v>
                </c:pt>
                <c:pt idx="14081">
                  <c:v>0.64013970313084712</c:v>
                </c:pt>
                <c:pt idx="14082">
                  <c:v>0.64007733566171909</c:v>
                </c:pt>
                <c:pt idx="14083">
                  <c:v>0.64007733566171909</c:v>
                </c:pt>
                <c:pt idx="14084">
                  <c:v>0.64001496819259074</c:v>
                </c:pt>
                <c:pt idx="14085">
                  <c:v>0.63995260072346261</c:v>
                </c:pt>
                <c:pt idx="14086">
                  <c:v>0.63995260072346261</c:v>
                </c:pt>
                <c:pt idx="14087">
                  <c:v>0.63989023325433514</c:v>
                </c:pt>
                <c:pt idx="14088">
                  <c:v>0.63982786578520645</c:v>
                </c:pt>
                <c:pt idx="14089">
                  <c:v>0.63976549831607876</c:v>
                </c:pt>
                <c:pt idx="14090">
                  <c:v>0.6397031308469503</c:v>
                </c:pt>
                <c:pt idx="14091">
                  <c:v>0.6397031308469503</c:v>
                </c:pt>
                <c:pt idx="14092">
                  <c:v>0.63964076337782239</c:v>
                </c:pt>
                <c:pt idx="14093">
                  <c:v>0.63957839590869403</c:v>
                </c:pt>
                <c:pt idx="14094">
                  <c:v>0.6395160284395659</c:v>
                </c:pt>
                <c:pt idx="14095">
                  <c:v>0.6395160284395659</c:v>
                </c:pt>
                <c:pt idx="14096">
                  <c:v>0.6395160284395659</c:v>
                </c:pt>
                <c:pt idx="14097">
                  <c:v>0.6395160284395659</c:v>
                </c:pt>
                <c:pt idx="14098">
                  <c:v>0.63945366097043776</c:v>
                </c:pt>
                <c:pt idx="14099">
                  <c:v>0.63939129350130997</c:v>
                </c:pt>
                <c:pt idx="14100">
                  <c:v>0.63932892603218183</c:v>
                </c:pt>
                <c:pt idx="14101">
                  <c:v>0.63932892603218183</c:v>
                </c:pt>
                <c:pt idx="14102">
                  <c:v>0.63932892603218183</c:v>
                </c:pt>
                <c:pt idx="14103">
                  <c:v>0.6392665585630537</c:v>
                </c:pt>
                <c:pt idx="14104">
                  <c:v>0.6392665585630537</c:v>
                </c:pt>
                <c:pt idx="14105">
                  <c:v>0.6392665585630537</c:v>
                </c:pt>
                <c:pt idx="14106">
                  <c:v>0.6392665585630537</c:v>
                </c:pt>
                <c:pt idx="14107">
                  <c:v>0.63920419109392568</c:v>
                </c:pt>
                <c:pt idx="14108">
                  <c:v>0.63920419109392568</c:v>
                </c:pt>
                <c:pt idx="14109">
                  <c:v>0.63914182362479799</c:v>
                </c:pt>
                <c:pt idx="14110">
                  <c:v>0.63907945615566963</c:v>
                </c:pt>
                <c:pt idx="14111">
                  <c:v>0.63901708868654139</c:v>
                </c:pt>
                <c:pt idx="14112">
                  <c:v>0.63901708868654139</c:v>
                </c:pt>
                <c:pt idx="14113">
                  <c:v>0.63895472121741292</c:v>
                </c:pt>
                <c:pt idx="14114">
                  <c:v>0.63895472121741292</c:v>
                </c:pt>
                <c:pt idx="14115">
                  <c:v>0.63889235374828512</c:v>
                </c:pt>
                <c:pt idx="14116">
                  <c:v>0.63882998627915721</c:v>
                </c:pt>
                <c:pt idx="14117">
                  <c:v>0.63876761881002864</c:v>
                </c:pt>
                <c:pt idx="14118">
                  <c:v>0.63870525134090084</c:v>
                </c:pt>
                <c:pt idx="14119">
                  <c:v>0.63864288387177282</c:v>
                </c:pt>
                <c:pt idx="14120">
                  <c:v>0.63858051640264435</c:v>
                </c:pt>
                <c:pt idx="14121">
                  <c:v>0.63851814893351633</c:v>
                </c:pt>
                <c:pt idx="14122">
                  <c:v>0.63845578146438842</c:v>
                </c:pt>
                <c:pt idx="14123">
                  <c:v>0.63839341399526028</c:v>
                </c:pt>
                <c:pt idx="14124">
                  <c:v>0.63833104652613226</c:v>
                </c:pt>
                <c:pt idx="14125">
                  <c:v>0.63833104652613226</c:v>
                </c:pt>
                <c:pt idx="14126">
                  <c:v>0.6382686790570038</c:v>
                </c:pt>
                <c:pt idx="14127">
                  <c:v>0.6382686790570038</c:v>
                </c:pt>
                <c:pt idx="14128">
                  <c:v>0.638206311587876</c:v>
                </c:pt>
                <c:pt idx="14129">
                  <c:v>0.63814394411874764</c:v>
                </c:pt>
                <c:pt idx="14130">
                  <c:v>0.63808157664961984</c:v>
                </c:pt>
                <c:pt idx="14131">
                  <c:v>0.63808157664961984</c:v>
                </c:pt>
                <c:pt idx="14132">
                  <c:v>0.63808157664961984</c:v>
                </c:pt>
                <c:pt idx="14133">
                  <c:v>0.63808157664961984</c:v>
                </c:pt>
                <c:pt idx="14134">
                  <c:v>0.63801920918049182</c:v>
                </c:pt>
                <c:pt idx="14135">
                  <c:v>0.63795684171136313</c:v>
                </c:pt>
                <c:pt idx="14136">
                  <c:v>0.63795684171136313</c:v>
                </c:pt>
                <c:pt idx="14137">
                  <c:v>0.63789447424223544</c:v>
                </c:pt>
                <c:pt idx="14138">
                  <c:v>0.63789447424223544</c:v>
                </c:pt>
                <c:pt idx="14139">
                  <c:v>0.63783210677310742</c:v>
                </c:pt>
                <c:pt idx="14140">
                  <c:v>0.63776973930397951</c:v>
                </c:pt>
                <c:pt idx="14141">
                  <c:v>0.63770737183485093</c:v>
                </c:pt>
                <c:pt idx="14142">
                  <c:v>0.63770737183485093</c:v>
                </c:pt>
                <c:pt idx="14143">
                  <c:v>0.63770737183485093</c:v>
                </c:pt>
                <c:pt idx="14144">
                  <c:v>0.63770737183485093</c:v>
                </c:pt>
                <c:pt idx="14145">
                  <c:v>0.63764500436572336</c:v>
                </c:pt>
                <c:pt idx="14146">
                  <c:v>0.63758263689659489</c:v>
                </c:pt>
                <c:pt idx="14147">
                  <c:v>0.63758263689659489</c:v>
                </c:pt>
                <c:pt idx="14148">
                  <c:v>0.63752026942746653</c:v>
                </c:pt>
                <c:pt idx="14149">
                  <c:v>0.63752026942746653</c:v>
                </c:pt>
                <c:pt idx="14150">
                  <c:v>0.63745790195833851</c:v>
                </c:pt>
                <c:pt idx="14151">
                  <c:v>0.63739553448921071</c:v>
                </c:pt>
                <c:pt idx="14152">
                  <c:v>0.63733316702008258</c:v>
                </c:pt>
                <c:pt idx="14153">
                  <c:v>0.63727079955095423</c:v>
                </c:pt>
                <c:pt idx="14154">
                  <c:v>0.63727079955095423</c:v>
                </c:pt>
                <c:pt idx="14155">
                  <c:v>0.63727079955095423</c:v>
                </c:pt>
                <c:pt idx="14156">
                  <c:v>0.63720843208182654</c:v>
                </c:pt>
                <c:pt idx="14157">
                  <c:v>0.63720843208182654</c:v>
                </c:pt>
                <c:pt idx="14158">
                  <c:v>0.63714606461269829</c:v>
                </c:pt>
                <c:pt idx="14159">
                  <c:v>0.63708369714357027</c:v>
                </c:pt>
                <c:pt idx="14160">
                  <c:v>0.63708369714357027</c:v>
                </c:pt>
                <c:pt idx="14161">
                  <c:v>0.63708369714357027</c:v>
                </c:pt>
                <c:pt idx="14162">
                  <c:v>0.63702132967444203</c:v>
                </c:pt>
                <c:pt idx="14163">
                  <c:v>0.63695896220531401</c:v>
                </c:pt>
                <c:pt idx="14164">
                  <c:v>0.63695896220531401</c:v>
                </c:pt>
                <c:pt idx="14165">
                  <c:v>0.63689659473618565</c:v>
                </c:pt>
                <c:pt idx="14166">
                  <c:v>0.63689659473618565</c:v>
                </c:pt>
                <c:pt idx="14167">
                  <c:v>0.63683422726705763</c:v>
                </c:pt>
                <c:pt idx="14168">
                  <c:v>0.63683422726705763</c:v>
                </c:pt>
                <c:pt idx="14169">
                  <c:v>0.63677185979792961</c:v>
                </c:pt>
                <c:pt idx="14170">
                  <c:v>0.63670949232880203</c:v>
                </c:pt>
                <c:pt idx="14171">
                  <c:v>0.63664712485967345</c:v>
                </c:pt>
                <c:pt idx="14172">
                  <c:v>0.63658475739054532</c:v>
                </c:pt>
                <c:pt idx="14173">
                  <c:v>0.63658475739054532</c:v>
                </c:pt>
                <c:pt idx="14174">
                  <c:v>0.63658475739054532</c:v>
                </c:pt>
                <c:pt idx="14175">
                  <c:v>0.63658475739054532</c:v>
                </c:pt>
                <c:pt idx="14176">
                  <c:v>0.63652238992141663</c:v>
                </c:pt>
                <c:pt idx="14177">
                  <c:v>0.63652238992141663</c:v>
                </c:pt>
                <c:pt idx="14178">
                  <c:v>0.63652238992141663</c:v>
                </c:pt>
                <c:pt idx="14179">
                  <c:v>0.63652238992141663</c:v>
                </c:pt>
                <c:pt idx="14180">
                  <c:v>0.63652238992141663</c:v>
                </c:pt>
                <c:pt idx="14181">
                  <c:v>0.63652238992141663</c:v>
                </c:pt>
                <c:pt idx="14182">
                  <c:v>0.63652238992141663</c:v>
                </c:pt>
                <c:pt idx="14183">
                  <c:v>0.63652238992141663</c:v>
                </c:pt>
                <c:pt idx="14184">
                  <c:v>0.63652238992141663</c:v>
                </c:pt>
                <c:pt idx="14185">
                  <c:v>0.63646002245228894</c:v>
                </c:pt>
                <c:pt idx="14186">
                  <c:v>0.63639765498316103</c:v>
                </c:pt>
                <c:pt idx="14187">
                  <c:v>0.6363352875140329</c:v>
                </c:pt>
                <c:pt idx="14188">
                  <c:v>0.6363352875140329</c:v>
                </c:pt>
                <c:pt idx="14189">
                  <c:v>0.6363352875140329</c:v>
                </c:pt>
                <c:pt idx="14190">
                  <c:v>0.63627292004490466</c:v>
                </c:pt>
                <c:pt idx="14191">
                  <c:v>0.63627292004490466</c:v>
                </c:pt>
                <c:pt idx="14192">
                  <c:v>0.63627292004490466</c:v>
                </c:pt>
                <c:pt idx="14193">
                  <c:v>0.63621055257577674</c:v>
                </c:pt>
                <c:pt idx="14194">
                  <c:v>0.63621055257577674</c:v>
                </c:pt>
                <c:pt idx="14195">
                  <c:v>0.63621055257577674</c:v>
                </c:pt>
                <c:pt idx="14196">
                  <c:v>0.63614818510664839</c:v>
                </c:pt>
                <c:pt idx="14197">
                  <c:v>0.63614818510664839</c:v>
                </c:pt>
                <c:pt idx="14198">
                  <c:v>0.63608581763752092</c:v>
                </c:pt>
                <c:pt idx="14199">
                  <c:v>0.63602345016839257</c:v>
                </c:pt>
                <c:pt idx="14200">
                  <c:v>0.63596108269926432</c:v>
                </c:pt>
                <c:pt idx="14201">
                  <c:v>0.63596108269926432</c:v>
                </c:pt>
                <c:pt idx="14202">
                  <c:v>0.63589871523013641</c:v>
                </c:pt>
                <c:pt idx="14203">
                  <c:v>0.63583634776100761</c:v>
                </c:pt>
                <c:pt idx="14204">
                  <c:v>0.63577398029188004</c:v>
                </c:pt>
                <c:pt idx="14205">
                  <c:v>0.63577398029188004</c:v>
                </c:pt>
                <c:pt idx="14206">
                  <c:v>0.6357116128227519</c:v>
                </c:pt>
                <c:pt idx="14207">
                  <c:v>0.6357116128227519</c:v>
                </c:pt>
                <c:pt idx="14208">
                  <c:v>0.6357116128227519</c:v>
                </c:pt>
                <c:pt idx="14209">
                  <c:v>0.6357116128227519</c:v>
                </c:pt>
                <c:pt idx="14210">
                  <c:v>0.63564924535362399</c:v>
                </c:pt>
                <c:pt idx="14211">
                  <c:v>0.63564924535362399</c:v>
                </c:pt>
                <c:pt idx="14212">
                  <c:v>0.63564924535362399</c:v>
                </c:pt>
                <c:pt idx="14213">
                  <c:v>0.63564924535362399</c:v>
                </c:pt>
                <c:pt idx="14214">
                  <c:v>0.63558687788449564</c:v>
                </c:pt>
                <c:pt idx="14215">
                  <c:v>0.63552451041536751</c:v>
                </c:pt>
                <c:pt idx="14216">
                  <c:v>0.63546214294623893</c:v>
                </c:pt>
                <c:pt idx="14217">
                  <c:v>0.63546214294623893</c:v>
                </c:pt>
                <c:pt idx="14218">
                  <c:v>0.63546214294623893</c:v>
                </c:pt>
                <c:pt idx="14219">
                  <c:v>0.63539977547711135</c:v>
                </c:pt>
                <c:pt idx="14220">
                  <c:v>0.635337408007983</c:v>
                </c:pt>
                <c:pt idx="14221">
                  <c:v>0.63527504053885542</c:v>
                </c:pt>
                <c:pt idx="14222">
                  <c:v>0.63521267306972684</c:v>
                </c:pt>
                <c:pt idx="14223">
                  <c:v>0.63515030560059893</c:v>
                </c:pt>
                <c:pt idx="14224">
                  <c:v>0.63515030560059893</c:v>
                </c:pt>
                <c:pt idx="14225">
                  <c:v>0.63508793813147091</c:v>
                </c:pt>
                <c:pt idx="14226">
                  <c:v>0.63508793813147091</c:v>
                </c:pt>
                <c:pt idx="14227">
                  <c:v>0.63502557066234266</c:v>
                </c:pt>
                <c:pt idx="14228">
                  <c:v>0.63496320319321464</c:v>
                </c:pt>
                <c:pt idx="14229">
                  <c:v>0.63496320319321464</c:v>
                </c:pt>
                <c:pt idx="14230">
                  <c:v>0.63490083572408673</c:v>
                </c:pt>
                <c:pt idx="14231">
                  <c:v>0.63490083572408673</c:v>
                </c:pt>
                <c:pt idx="14232">
                  <c:v>0.63490083572408673</c:v>
                </c:pt>
                <c:pt idx="14233">
                  <c:v>0.63490083572408673</c:v>
                </c:pt>
                <c:pt idx="14234">
                  <c:v>0.63483846825495815</c:v>
                </c:pt>
                <c:pt idx="14235">
                  <c:v>0.63477610078583013</c:v>
                </c:pt>
                <c:pt idx="14236">
                  <c:v>0.63471373331670222</c:v>
                </c:pt>
                <c:pt idx="14237">
                  <c:v>0.63471373331670222</c:v>
                </c:pt>
                <c:pt idx="14238">
                  <c:v>0.63465136584757409</c:v>
                </c:pt>
                <c:pt idx="14239">
                  <c:v>0.63465136584757409</c:v>
                </c:pt>
                <c:pt idx="14240">
                  <c:v>0.63458899837844585</c:v>
                </c:pt>
                <c:pt idx="14241">
                  <c:v>0.63458899837844585</c:v>
                </c:pt>
                <c:pt idx="14242">
                  <c:v>0.63458899837844585</c:v>
                </c:pt>
                <c:pt idx="14243">
                  <c:v>0.63458899837844585</c:v>
                </c:pt>
                <c:pt idx="14244">
                  <c:v>0.63458899837844585</c:v>
                </c:pt>
                <c:pt idx="14245">
                  <c:v>0.63458899837844585</c:v>
                </c:pt>
                <c:pt idx="14246">
                  <c:v>0.63452663090931771</c:v>
                </c:pt>
                <c:pt idx="14247">
                  <c:v>0.63452663090931771</c:v>
                </c:pt>
                <c:pt idx="14248">
                  <c:v>0.63452663090931771</c:v>
                </c:pt>
                <c:pt idx="14249">
                  <c:v>0.63446426344018991</c:v>
                </c:pt>
                <c:pt idx="14250">
                  <c:v>0.63440189597106167</c:v>
                </c:pt>
                <c:pt idx="14251">
                  <c:v>0.63433952850193331</c:v>
                </c:pt>
                <c:pt idx="14252">
                  <c:v>0.63433952850193331</c:v>
                </c:pt>
                <c:pt idx="14253">
                  <c:v>0.63427716103280529</c:v>
                </c:pt>
                <c:pt idx="14254">
                  <c:v>0.63427716103280529</c:v>
                </c:pt>
                <c:pt idx="14255">
                  <c:v>0.63427716103280529</c:v>
                </c:pt>
                <c:pt idx="14256">
                  <c:v>0.6342147935636776</c:v>
                </c:pt>
                <c:pt idx="14257">
                  <c:v>0.63415242609454925</c:v>
                </c:pt>
                <c:pt idx="14258">
                  <c:v>0.63409005862542145</c:v>
                </c:pt>
                <c:pt idx="14259">
                  <c:v>0.63402769115629309</c:v>
                </c:pt>
                <c:pt idx="14260">
                  <c:v>0.63396532368716474</c:v>
                </c:pt>
                <c:pt idx="14261">
                  <c:v>0.63390295621803694</c:v>
                </c:pt>
                <c:pt idx="14262">
                  <c:v>0.63390295621803694</c:v>
                </c:pt>
                <c:pt idx="14263">
                  <c:v>0.6338405887489087</c:v>
                </c:pt>
                <c:pt idx="14264">
                  <c:v>0.6337782212797809</c:v>
                </c:pt>
                <c:pt idx="14265">
                  <c:v>0.63371585381065265</c:v>
                </c:pt>
                <c:pt idx="14266">
                  <c:v>0.63365348634152463</c:v>
                </c:pt>
                <c:pt idx="14267">
                  <c:v>0.63365348634152463</c:v>
                </c:pt>
                <c:pt idx="14268">
                  <c:v>0.63365348634152463</c:v>
                </c:pt>
                <c:pt idx="14269">
                  <c:v>0.63365348634152463</c:v>
                </c:pt>
                <c:pt idx="14270">
                  <c:v>0.63359111887239639</c:v>
                </c:pt>
                <c:pt idx="14271">
                  <c:v>0.63352875140326803</c:v>
                </c:pt>
                <c:pt idx="14272">
                  <c:v>0.63346638393413968</c:v>
                </c:pt>
                <c:pt idx="14273">
                  <c:v>0.63340401646501232</c:v>
                </c:pt>
                <c:pt idx="14274">
                  <c:v>0.63334164899588397</c:v>
                </c:pt>
                <c:pt idx="14275">
                  <c:v>0.63334164899588397</c:v>
                </c:pt>
                <c:pt idx="14276">
                  <c:v>0.63334164899588397</c:v>
                </c:pt>
                <c:pt idx="14277">
                  <c:v>0.63327928152675561</c:v>
                </c:pt>
                <c:pt idx="14278">
                  <c:v>0.63321691405762759</c:v>
                </c:pt>
                <c:pt idx="14279">
                  <c:v>0.63315454658850001</c:v>
                </c:pt>
                <c:pt idx="14280">
                  <c:v>0.63309217911937155</c:v>
                </c:pt>
                <c:pt idx="14281">
                  <c:v>0.63309217911937155</c:v>
                </c:pt>
                <c:pt idx="14282">
                  <c:v>0.63302981165024375</c:v>
                </c:pt>
                <c:pt idx="14283">
                  <c:v>0.63296744418111528</c:v>
                </c:pt>
                <c:pt idx="14284">
                  <c:v>0.63296744418111528</c:v>
                </c:pt>
                <c:pt idx="14285">
                  <c:v>0.63290507671198726</c:v>
                </c:pt>
                <c:pt idx="14286">
                  <c:v>0.6328427092428589</c:v>
                </c:pt>
                <c:pt idx="14287">
                  <c:v>0.6328427092428589</c:v>
                </c:pt>
                <c:pt idx="14288">
                  <c:v>0.63278034177373077</c:v>
                </c:pt>
                <c:pt idx="14289">
                  <c:v>0.63278034177373077</c:v>
                </c:pt>
                <c:pt idx="14290">
                  <c:v>0.63278034177373077</c:v>
                </c:pt>
                <c:pt idx="14291">
                  <c:v>0.63271797430460275</c:v>
                </c:pt>
                <c:pt idx="14292">
                  <c:v>0.63265560683547506</c:v>
                </c:pt>
                <c:pt idx="14293">
                  <c:v>0.63265560683547506</c:v>
                </c:pt>
                <c:pt idx="14294">
                  <c:v>0.6325932393663467</c:v>
                </c:pt>
                <c:pt idx="14295">
                  <c:v>0.63253087189721846</c:v>
                </c:pt>
                <c:pt idx="14296">
                  <c:v>0.63246850442809055</c:v>
                </c:pt>
                <c:pt idx="14297">
                  <c:v>0.6324061369589622</c:v>
                </c:pt>
                <c:pt idx="14298">
                  <c:v>0.6324061369589622</c:v>
                </c:pt>
                <c:pt idx="14299">
                  <c:v>0.6323437694898344</c:v>
                </c:pt>
                <c:pt idx="14300">
                  <c:v>0.63228140202070615</c:v>
                </c:pt>
                <c:pt idx="14301">
                  <c:v>0.63221903455157835</c:v>
                </c:pt>
                <c:pt idx="14302">
                  <c:v>0.63221903455157835</c:v>
                </c:pt>
                <c:pt idx="14303">
                  <c:v>0.63215666708244977</c:v>
                </c:pt>
                <c:pt idx="14304">
                  <c:v>0.63209429961332186</c:v>
                </c:pt>
                <c:pt idx="14305">
                  <c:v>0.63203193214419406</c:v>
                </c:pt>
                <c:pt idx="14306">
                  <c:v>0.6319695646750656</c:v>
                </c:pt>
                <c:pt idx="14307">
                  <c:v>0.63190719720593735</c:v>
                </c:pt>
                <c:pt idx="14308">
                  <c:v>0.63184482973680955</c:v>
                </c:pt>
                <c:pt idx="14309">
                  <c:v>0.63178246226768142</c:v>
                </c:pt>
                <c:pt idx="14310">
                  <c:v>0.63172009479855351</c:v>
                </c:pt>
                <c:pt idx="14311">
                  <c:v>0.63165772732942538</c:v>
                </c:pt>
                <c:pt idx="14312">
                  <c:v>0.6315953598602968</c:v>
                </c:pt>
                <c:pt idx="14313">
                  <c:v>0.6315953598602968</c:v>
                </c:pt>
                <c:pt idx="14314">
                  <c:v>0.63153299239116878</c:v>
                </c:pt>
                <c:pt idx="14315">
                  <c:v>0.63147062492204054</c:v>
                </c:pt>
                <c:pt idx="14316">
                  <c:v>0.63147062492204054</c:v>
                </c:pt>
                <c:pt idx="14317">
                  <c:v>0.63140825745291262</c:v>
                </c:pt>
                <c:pt idx="14318">
                  <c:v>0.63140825745291262</c:v>
                </c:pt>
                <c:pt idx="14319">
                  <c:v>0.63140825745291262</c:v>
                </c:pt>
                <c:pt idx="14320">
                  <c:v>0.63134588998378482</c:v>
                </c:pt>
                <c:pt idx="14321">
                  <c:v>0.63128352251465658</c:v>
                </c:pt>
                <c:pt idx="14322">
                  <c:v>0.63128352251465658</c:v>
                </c:pt>
                <c:pt idx="14323">
                  <c:v>0.63128352251465658</c:v>
                </c:pt>
                <c:pt idx="14324">
                  <c:v>0.63128352251465658</c:v>
                </c:pt>
                <c:pt idx="14325">
                  <c:v>0.63128352251465658</c:v>
                </c:pt>
                <c:pt idx="14326">
                  <c:v>0.63122115504552845</c:v>
                </c:pt>
                <c:pt idx="14327">
                  <c:v>0.63115878757640043</c:v>
                </c:pt>
                <c:pt idx="14328">
                  <c:v>0.63115878757640043</c:v>
                </c:pt>
                <c:pt idx="14329">
                  <c:v>0.63115878757640043</c:v>
                </c:pt>
                <c:pt idx="14330">
                  <c:v>0.63115878757640043</c:v>
                </c:pt>
                <c:pt idx="14331">
                  <c:v>0.63109642010727229</c:v>
                </c:pt>
                <c:pt idx="14332">
                  <c:v>0.63103405263814449</c:v>
                </c:pt>
                <c:pt idx="14333">
                  <c:v>0.63103405263814449</c:v>
                </c:pt>
                <c:pt idx="14334">
                  <c:v>0.63103405263814449</c:v>
                </c:pt>
                <c:pt idx="14335">
                  <c:v>0.63097168516901614</c:v>
                </c:pt>
                <c:pt idx="14336">
                  <c:v>0.63090931769988834</c:v>
                </c:pt>
                <c:pt idx="14337">
                  <c:v>0.63090931769988834</c:v>
                </c:pt>
                <c:pt idx="14338">
                  <c:v>0.63084695023075965</c:v>
                </c:pt>
                <c:pt idx="14339">
                  <c:v>0.63084695023075965</c:v>
                </c:pt>
                <c:pt idx="14340">
                  <c:v>0.63084695023075965</c:v>
                </c:pt>
                <c:pt idx="14341">
                  <c:v>0.63078458276163152</c:v>
                </c:pt>
                <c:pt idx="14342">
                  <c:v>0.63078458276163152</c:v>
                </c:pt>
                <c:pt idx="14343">
                  <c:v>0.63078458276163152</c:v>
                </c:pt>
                <c:pt idx="14344">
                  <c:v>0.63072221529250372</c:v>
                </c:pt>
                <c:pt idx="14345">
                  <c:v>0.63072221529250372</c:v>
                </c:pt>
                <c:pt idx="14346">
                  <c:v>0.63065984782337592</c:v>
                </c:pt>
                <c:pt idx="14347">
                  <c:v>0.63059748035424723</c:v>
                </c:pt>
                <c:pt idx="14348">
                  <c:v>0.63053511288511932</c:v>
                </c:pt>
                <c:pt idx="14349">
                  <c:v>0.63047274541599108</c:v>
                </c:pt>
                <c:pt idx="14350">
                  <c:v>0.63047274541599108</c:v>
                </c:pt>
                <c:pt idx="14351">
                  <c:v>0.63041037794686272</c:v>
                </c:pt>
                <c:pt idx="14352">
                  <c:v>0.63041037794686272</c:v>
                </c:pt>
                <c:pt idx="14353">
                  <c:v>0.63041037794686272</c:v>
                </c:pt>
                <c:pt idx="14354">
                  <c:v>0.63041037794686272</c:v>
                </c:pt>
                <c:pt idx="14355">
                  <c:v>0.63034801047773503</c:v>
                </c:pt>
                <c:pt idx="14356">
                  <c:v>0.63034801047773503</c:v>
                </c:pt>
                <c:pt idx="14357">
                  <c:v>0.63034801047773503</c:v>
                </c:pt>
                <c:pt idx="14358">
                  <c:v>0.63028564300860701</c:v>
                </c:pt>
                <c:pt idx="14359">
                  <c:v>0.63028564300860701</c:v>
                </c:pt>
                <c:pt idx="14360">
                  <c:v>0.63022327553947899</c:v>
                </c:pt>
                <c:pt idx="14361">
                  <c:v>0.63022327553947899</c:v>
                </c:pt>
                <c:pt idx="14362">
                  <c:v>0.63016090807035052</c:v>
                </c:pt>
                <c:pt idx="14363">
                  <c:v>0.63016090807035052</c:v>
                </c:pt>
                <c:pt idx="14364">
                  <c:v>0.63009854060122261</c:v>
                </c:pt>
                <c:pt idx="14365">
                  <c:v>0.63003617313209448</c:v>
                </c:pt>
                <c:pt idx="14366">
                  <c:v>0.63003617313209448</c:v>
                </c:pt>
                <c:pt idx="14367">
                  <c:v>0.62997380566296624</c:v>
                </c:pt>
                <c:pt idx="14368">
                  <c:v>0.62991143819383855</c:v>
                </c:pt>
                <c:pt idx="14369">
                  <c:v>0.62991143819383855</c:v>
                </c:pt>
                <c:pt idx="14370">
                  <c:v>0.62984907072471041</c:v>
                </c:pt>
                <c:pt idx="14371">
                  <c:v>0.62984907072471041</c:v>
                </c:pt>
                <c:pt idx="14372">
                  <c:v>0.62978670325558228</c:v>
                </c:pt>
                <c:pt idx="14373">
                  <c:v>0.6297243357864537</c:v>
                </c:pt>
                <c:pt idx="14374">
                  <c:v>0.6297243357864537</c:v>
                </c:pt>
                <c:pt idx="14375">
                  <c:v>0.62966196831732568</c:v>
                </c:pt>
                <c:pt idx="14376">
                  <c:v>0.62966196831732568</c:v>
                </c:pt>
                <c:pt idx="14377">
                  <c:v>0.62966196831732568</c:v>
                </c:pt>
                <c:pt idx="14378">
                  <c:v>0.62966196831732568</c:v>
                </c:pt>
                <c:pt idx="14379">
                  <c:v>0.62966196831732568</c:v>
                </c:pt>
                <c:pt idx="14380">
                  <c:v>0.6295996008481981</c:v>
                </c:pt>
                <c:pt idx="14381">
                  <c:v>0.62953723337906964</c:v>
                </c:pt>
                <c:pt idx="14382">
                  <c:v>0.62947486590994139</c:v>
                </c:pt>
                <c:pt idx="14383">
                  <c:v>0.62941249844081348</c:v>
                </c:pt>
                <c:pt idx="14384">
                  <c:v>0.62935013097168513</c:v>
                </c:pt>
                <c:pt idx="14385">
                  <c:v>0.62935013097168513</c:v>
                </c:pt>
                <c:pt idx="14386">
                  <c:v>0.62928776350255711</c:v>
                </c:pt>
                <c:pt idx="14387">
                  <c:v>0.62928776350255711</c:v>
                </c:pt>
                <c:pt idx="14388">
                  <c:v>0.62922539603342942</c:v>
                </c:pt>
                <c:pt idx="14389">
                  <c:v>0.62922539603342942</c:v>
                </c:pt>
                <c:pt idx="14390">
                  <c:v>0.62922539603342942</c:v>
                </c:pt>
                <c:pt idx="14391">
                  <c:v>0.62916302856430084</c:v>
                </c:pt>
                <c:pt idx="14392">
                  <c:v>0.62910066109517304</c:v>
                </c:pt>
                <c:pt idx="14393">
                  <c:v>0.62903829362604491</c:v>
                </c:pt>
                <c:pt idx="14394">
                  <c:v>0.62897592615691678</c:v>
                </c:pt>
                <c:pt idx="14395">
                  <c:v>0.62891355868778864</c:v>
                </c:pt>
                <c:pt idx="14396">
                  <c:v>0.62885119121866051</c:v>
                </c:pt>
                <c:pt idx="14397">
                  <c:v>0.62885119121866051</c:v>
                </c:pt>
                <c:pt idx="14398">
                  <c:v>0.62885119121866051</c:v>
                </c:pt>
                <c:pt idx="14399">
                  <c:v>0.62885119121866051</c:v>
                </c:pt>
                <c:pt idx="14400">
                  <c:v>0.62878882374953271</c:v>
                </c:pt>
                <c:pt idx="14401">
                  <c:v>0.62878882374953271</c:v>
                </c:pt>
                <c:pt idx="14402">
                  <c:v>0.62872645628040469</c:v>
                </c:pt>
                <c:pt idx="14403">
                  <c:v>0.628664088811276</c:v>
                </c:pt>
                <c:pt idx="14404">
                  <c:v>0.6286017213421482</c:v>
                </c:pt>
                <c:pt idx="14405">
                  <c:v>0.62853935387301985</c:v>
                </c:pt>
                <c:pt idx="14406">
                  <c:v>0.62853935387301985</c:v>
                </c:pt>
                <c:pt idx="14407">
                  <c:v>0.62853935387301985</c:v>
                </c:pt>
                <c:pt idx="14408">
                  <c:v>0.62847698640389194</c:v>
                </c:pt>
                <c:pt idx="14409">
                  <c:v>0.62847698640389194</c:v>
                </c:pt>
                <c:pt idx="14410">
                  <c:v>0.62841461893476369</c:v>
                </c:pt>
                <c:pt idx="14411">
                  <c:v>0.62835225146563545</c:v>
                </c:pt>
                <c:pt idx="14412">
                  <c:v>0.62835225146563545</c:v>
                </c:pt>
                <c:pt idx="14413">
                  <c:v>0.62835225146563545</c:v>
                </c:pt>
                <c:pt idx="14414">
                  <c:v>0.62828988399650765</c:v>
                </c:pt>
                <c:pt idx="14415">
                  <c:v>0.62828988399650765</c:v>
                </c:pt>
                <c:pt idx="14416">
                  <c:v>0.62828988399650765</c:v>
                </c:pt>
                <c:pt idx="14417">
                  <c:v>0.62822751652737974</c:v>
                </c:pt>
                <c:pt idx="14418">
                  <c:v>0.62816514905825116</c:v>
                </c:pt>
                <c:pt idx="14419">
                  <c:v>0.62816514905825116</c:v>
                </c:pt>
                <c:pt idx="14420">
                  <c:v>0.62810278158912314</c:v>
                </c:pt>
                <c:pt idx="14421">
                  <c:v>0.62804041411999545</c:v>
                </c:pt>
                <c:pt idx="14422">
                  <c:v>0.62797804665086732</c:v>
                </c:pt>
                <c:pt idx="14423">
                  <c:v>0.62797804665086732</c:v>
                </c:pt>
                <c:pt idx="14424">
                  <c:v>0.62791567918173885</c:v>
                </c:pt>
                <c:pt idx="14425">
                  <c:v>0.62791567918173885</c:v>
                </c:pt>
                <c:pt idx="14426">
                  <c:v>0.62791567918173885</c:v>
                </c:pt>
                <c:pt idx="14427">
                  <c:v>0.62791567918173885</c:v>
                </c:pt>
                <c:pt idx="14428">
                  <c:v>0.62791567918173885</c:v>
                </c:pt>
                <c:pt idx="14429">
                  <c:v>0.6278533117126105</c:v>
                </c:pt>
                <c:pt idx="14430">
                  <c:v>0.62779094424348314</c:v>
                </c:pt>
                <c:pt idx="14431">
                  <c:v>0.6277285767743549</c:v>
                </c:pt>
                <c:pt idx="14432">
                  <c:v>0.6277285767743549</c:v>
                </c:pt>
                <c:pt idx="14433">
                  <c:v>0.6277285767743549</c:v>
                </c:pt>
                <c:pt idx="14434">
                  <c:v>0.62766620930522632</c:v>
                </c:pt>
                <c:pt idx="14435">
                  <c:v>0.62760384183609852</c:v>
                </c:pt>
                <c:pt idx="14436">
                  <c:v>0.62754147436697061</c:v>
                </c:pt>
                <c:pt idx="14437">
                  <c:v>0.62747910689784203</c:v>
                </c:pt>
                <c:pt idx="14438">
                  <c:v>0.62741673942871401</c:v>
                </c:pt>
                <c:pt idx="14439">
                  <c:v>0.6273543719595861</c:v>
                </c:pt>
                <c:pt idx="14440">
                  <c:v>0.62729200449045774</c:v>
                </c:pt>
                <c:pt idx="14441">
                  <c:v>0.62729200449045774</c:v>
                </c:pt>
                <c:pt idx="14442">
                  <c:v>0.62729200449045774</c:v>
                </c:pt>
                <c:pt idx="14443">
                  <c:v>0.62722963702132994</c:v>
                </c:pt>
                <c:pt idx="14444">
                  <c:v>0.62722963702132994</c:v>
                </c:pt>
                <c:pt idx="14445">
                  <c:v>0.62716726955220159</c:v>
                </c:pt>
                <c:pt idx="14446">
                  <c:v>0.62710490208307401</c:v>
                </c:pt>
                <c:pt idx="14447">
                  <c:v>0.62710490208307401</c:v>
                </c:pt>
                <c:pt idx="14448">
                  <c:v>0.62704253461394566</c:v>
                </c:pt>
                <c:pt idx="14449">
                  <c:v>0.62698016714481741</c:v>
                </c:pt>
                <c:pt idx="14450">
                  <c:v>0.62691779967568939</c:v>
                </c:pt>
                <c:pt idx="14451">
                  <c:v>0.62685543220656159</c:v>
                </c:pt>
                <c:pt idx="14452">
                  <c:v>0.6267930647374329</c:v>
                </c:pt>
                <c:pt idx="14453">
                  <c:v>0.6267930647374329</c:v>
                </c:pt>
                <c:pt idx="14454">
                  <c:v>0.62673069726830533</c:v>
                </c:pt>
                <c:pt idx="14455">
                  <c:v>0.62666832979917675</c:v>
                </c:pt>
                <c:pt idx="14456">
                  <c:v>0.62666832979917675</c:v>
                </c:pt>
                <c:pt idx="14457">
                  <c:v>0.62660596233004884</c:v>
                </c:pt>
                <c:pt idx="14458">
                  <c:v>0.62654359486092059</c:v>
                </c:pt>
                <c:pt idx="14459">
                  <c:v>0.62654359486092059</c:v>
                </c:pt>
                <c:pt idx="14460">
                  <c:v>0.62648122739179279</c:v>
                </c:pt>
                <c:pt idx="14461">
                  <c:v>0.62641885992266411</c:v>
                </c:pt>
                <c:pt idx="14462">
                  <c:v>0.62635649245353675</c:v>
                </c:pt>
                <c:pt idx="14463">
                  <c:v>0.62635649245353675</c:v>
                </c:pt>
                <c:pt idx="14464">
                  <c:v>0.62635649245353675</c:v>
                </c:pt>
                <c:pt idx="14465">
                  <c:v>0.62635649245353675</c:v>
                </c:pt>
                <c:pt idx="14466">
                  <c:v>0.62635649245353675</c:v>
                </c:pt>
                <c:pt idx="14467">
                  <c:v>0.62635649245353675</c:v>
                </c:pt>
                <c:pt idx="14468">
                  <c:v>0.62629412498440828</c:v>
                </c:pt>
                <c:pt idx="14469">
                  <c:v>0.62623175751528026</c:v>
                </c:pt>
                <c:pt idx="14470">
                  <c:v>0.62623175751528026</c:v>
                </c:pt>
                <c:pt idx="14471">
                  <c:v>0.62623175751528026</c:v>
                </c:pt>
                <c:pt idx="14472">
                  <c:v>0.62623175751528026</c:v>
                </c:pt>
                <c:pt idx="14473">
                  <c:v>0.62616939004615191</c:v>
                </c:pt>
                <c:pt idx="14474">
                  <c:v>0.62616939004615191</c:v>
                </c:pt>
                <c:pt idx="14475">
                  <c:v>0.626107022577024</c:v>
                </c:pt>
                <c:pt idx="14476">
                  <c:v>0.626107022577024</c:v>
                </c:pt>
                <c:pt idx="14477">
                  <c:v>0.62604465510789609</c:v>
                </c:pt>
                <c:pt idx="14478">
                  <c:v>0.62604465510789609</c:v>
                </c:pt>
                <c:pt idx="14479">
                  <c:v>0.62604465510789609</c:v>
                </c:pt>
                <c:pt idx="14480">
                  <c:v>0.62598228763876762</c:v>
                </c:pt>
                <c:pt idx="14481">
                  <c:v>0.6259199201696396</c:v>
                </c:pt>
                <c:pt idx="14482">
                  <c:v>0.6258575527005118</c:v>
                </c:pt>
                <c:pt idx="14483">
                  <c:v>0.62579518523138356</c:v>
                </c:pt>
                <c:pt idx="14484">
                  <c:v>0.6257328177622552</c:v>
                </c:pt>
                <c:pt idx="14485">
                  <c:v>0.6257328177622552</c:v>
                </c:pt>
                <c:pt idx="14486">
                  <c:v>0.6257328177622552</c:v>
                </c:pt>
                <c:pt idx="14487">
                  <c:v>0.62567045029312784</c:v>
                </c:pt>
                <c:pt idx="14488">
                  <c:v>0.62560808282399916</c:v>
                </c:pt>
                <c:pt idx="14489">
                  <c:v>0.62560808282399916</c:v>
                </c:pt>
                <c:pt idx="14490">
                  <c:v>0.62554571535487136</c:v>
                </c:pt>
                <c:pt idx="14491">
                  <c:v>0.62548334788574256</c:v>
                </c:pt>
                <c:pt idx="14492">
                  <c:v>0.62548334788574256</c:v>
                </c:pt>
                <c:pt idx="14493">
                  <c:v>0.62542098041661454</c:v>
                </c:pt>
                <c:pt idx="14494">
                  <c:v>0.62535861294748685</c:v>
                </c:pt>
                <c:pt idx="14495">
                  <c:v>0.6252962454783586</c:v>
                </c:pt>
                <c:pt idx="14496">
                  <c:v>0.6252962454783586</c:v>
                </c:pt>
                <c:pt idx="14497">
                  <c:v>0.62523387800923058</c:v>
                </c:pt>
                <c:pt idx="14498">
                  <c:v>0.62523387800923058</c:v>
                </c:pt>
                <c:pt idx="14499">
                  <c:v>0.62517151054010289</c:v>
                </c:pt>
                <c:pt idx="14500">
                  <c:v>0.62517151054010289</c:v>
                </c:pt>
                <c:pt idx="14501">
                  <c:v>0.62517151054010289</c:v>
                </c:pt>
                <c:pt idx="14502">
                  <c:v>0.62510914307097443</c:v>
                </c:pt>
                <c:pt idx="14503">
                  <c:v>0.62504677560184629</c:v>
                </c:pt>
                <c:pt idx="14504">
                  <c:v>0.62504677560184629</c:v>
                </c:pt>
                <c:pt idx="14505">
                  <c:v>0.62498440813271805</c:v>
                </c:pt>
                <c:pt idx="14506">
                  <c:v>0.62498440813271805</c:v>
                </c:pt>
                <c:pt idx="14507">
                  <c:v>0.62492204066359025</c:v>
                </c:pt>
                <c:pt idx="14508">
                  <c:v>0.62492204066359025</c:v>
                </c:pt>
                <c:pt idx="14509">
                  <c:v>0.62485967319446223</c:v>
                </c:pt>
                <c:pt idx="14510">
                  <c:v>0.62485967319446223</c:v>
                </c:pt>
                <c:pt idx="14511">
                  <c:v>0.62479730572533354</c:v>
                </c:pt>
                <c:pt idx="14512">
                  <c:v>0.62479730572533354</c:v>
                </c:pt>
                <c:pt idx="14513">
                  <c:v>0.62473493825620563</c:v>
                </c:pt>
                <c:pt idx="14514">
                  <c:v>0.62473493825620563</c:v>
                </c:pt>
                <c:pt idx="14515">
                  <c:v>0.62467257078707761</c:v>
                </c:pt>
                <c:pt idx="14516">
                  <c:v>0.62467257078707761</c:v>
                </c:pt>
                <c:pt idx="14517">
                  <c:v>0.62461020331794959</c:v>
                </c:pt>
                <c:pt idx="14518">
                  <c:v>0.62454783584882145</c:v>
                </c:pt>
                <c:pt idx="14519">
                  <c:v>0.62448546837969343</c:v>
                </c:pt>
                <c:pt idx="14520">
                  <c:v>0.62448546837969343</c:v>
                </c:pt>
                <c:pt idx="14521">
                  <c:v>0.62442310091056508</c:v>
                </c:pt>
                <c:pt idx="14522">
                  <c:v>0.62436073344143694</c:v>
                </c:pt>
                <c:pt idx="14523">
                  <c:v>0.62436073344143694</c:v>
                </c:pt>
                <c:pt idx="14524">
                  <c:v>0.6242983659723087</c:v>
                </c:pt>
                <c:pt idx="14525">
                  <c:v>0.62423599850318112</c:v>
                </c:pt>
                <c:pt idx="14526">
                  <c:v>0.62423599850318112</c:v>
                </c:pt>
                <c:pt idx="14527">
                  <c:v>0.62423599850318112</c:v>
                </c:pt>
                <c:pt idx="14528">
                  <c:v>0.62423599850318112</c:v>
                </c:pt>
                <c:pt idx="14529">
                  <c:v>0.62423599850318112</c:v>
                </c:pt>
                <c:pt idx="14530">
                  <c:v>0.62423599850318112</c:v>
                </c:pt>
                <c:pt idx="14531">
                  <c:v>0.62417363103405288</c:v>
                </c:pt>
                <c:pt idx="14532">
                  <c:v>0.62411126356492463</c:v>
                </c:pt>
                <c:pt idx="14533">
                  <c:v>0.62411126356492463</c:v>
                </c:pt>
                <c:pt idx="14534">
                  <c:v>0.62411126356492463</c:v>
                </c:pt>
                <c:pt idx="14535">
                  <c:v>0.62404889609579695</c:v>
                </c:pt>
                <c:pt idx="14536">
                  <c:v>0.62404889609579695</c:v>
                </c:pt>
                <c:pt idx="14537">
                  <c:v>0.62398652862666837</c:v>
                </c:pt>
                <c:pt idx="14538">
                  <c:v>0.62392416115754024</c:v>
                </c:pt>
                <c:pt idx="14539">
                  <c:v>0.62386179368841255</c:v>
                </c:pt>
                <c:pt idx="14540">
                  <c:v>0.62386179368841255</c:v>
                </c:pt>
                <c:pt idx="14541">
                  <c:v>0.62379942621928475</c:v>
                </c:pt>
                <c:pt idx="14542">
                  <c:v>0.62379942621928475</c:v>
                </c:pt>
                <c:pt idx="14543">
                  <c:v>0.62373705875015584</c:v>
                </c:pt>
                <c:pt idx="14544">
                  <c:v>0.62367469128102804</c:v>
                </c:pt>
                <c:pt idx="14545">
                  <c:v>0.62361232381189979</c:v>
                </c:pt>
                <c:pt idx="14546">
                  <c:v>0.62354995634277199</c:v>
                </c:pt>
                <c:pt idx="14547">
                  <c:v>0.62348758887364331</c:v>
                </c:pt>
                <c:pt idx="14548">
                  <c:v>0.62348758887364331</c:v>
                </c:pt>
                <c:pt idx="14549">
                  <c:v>0.62342522140451573</c:v>
                </c:pt>
                <c:pt idx="14550">
                  <c:v>0.62336285393538748</c:v>
                </c:pt>
                <c:pt idx="14551">
                  <c:v>0.62336285393538748</c:v>
                </c:pt>
                <c:pt idx="14552">
                  <c:v>0.62336285393538748</c:v>
                </c:pt>
                <c:pt idx="14553">
                  <c:v>0.62330048646625924</c:v>
                </c:pt>
                <c:pt idx="14554">
                  <c:v>0.62330048646625924</c:v>
                </c:pt>
                <c:pt idx="14555">
                  <c:v>0.62323811899713111</c:v>
                </c:pt>
                <c:pt idx="14556">
                  <c:v>0.62323811899713111</c:v>
                </c:pt>
                <c:pt idx="14557">
                  <c:v>0.62323811899713111</c:v>
                </c:pt>
                <c:pt idx="14558">
                  <c:v>0.62317575152800342</c:v>
                </c:pt>
                <c:pt idx="14559">
                  <c:v>0.62311338405887495</c:v>
                </c:pt>
                <c:pt idx="14560">
                  <c:v>0.62311338405887495</c:v>
                </c:pt>
                <c:pt idx="14561">
                  <c:v>0.62305101658974715</c:v>
                </c:pt>
                <c:pt idx="14562">
                  <c:v>0.62305101658974715</c:v>
                </c:pt>
                <c:pt idx="14563">
                  <c:v>0.62305101658974715</c:v>
                </c:pt>
                <c:pt idx="14564">
                  <c:v>0.62305101658974715</c:v>
                </c:pt>
                <c:pt idx="14565">
                  <c:v>0.62298864912061869</c:v>
                </c:pt>
                <c:pt idx="14566">
                  <c:v>0.62292628165149089</c:v>
                </c:pt>
                <c:pt idx="14567">
                  <c:v>0.62292628165149089</c:v>
                </c:pt>
                <c:pt idx="14568">
                  <c:v>0.62286391418236242</c:v>
                </c:pt>
                <c:pt idx="14569">
                  <c:v>0.62280154671323462</c:v>
                </c:pt>
                <c:pt idx="14570">
                  <c:v>0.62273917924410671</c:v>
                </c:pt>
                <c:pt idx="14571">
                  <c:v>0.62273917924410671</c:v>
                </c:pt>
                <c:pt idx="14572">
                  <c:v>0.62267681177497836</c:v>
                </c:pt>
                <c:pt idx="14573">
                  <c:v>0.62261444430585033</c:v>
                </c:pt>
                <c:pt idx="14574">
                  <c:v>0.62255207683672198</c:v>
                </c:pt>
                <c:pt idx="14575">
                  <c:v>0.62255207683672198</c:v>
                </c:pt>
                <c:pt idx="14576">
                  <c:v>0.62248970936759385</c:v>
                </c:pt>
                <c:pt idx="14577">
                  <c:v>0.6224273418984656</c:v>
                </c:pt>
                <c:pt idx="14578">
                  <c:v>0.62236497442933769</c:v>
                </c:pt>
                <c:pt idx="14579">
                  <c:v>0.62230260696020967</c:v>
                </c:pt>
                <c:pt idx="14580">
                  <c:v>0.62224023949108176</c:v>
                </c:pt>
                <c:pt idx="14581">
                  <c:v>0.62217787202195352</c:v>
                </c:pt>
                <c:pt idx="14582">
                  <c:v>0.62217787202195352</c:v>
                </c:pt>
                <c:pt idx="14583">
                  <c:v>0.62217787202195352</c:v>
                </c:pt>
                <c:pt idx="14584">
                  <c:v>0.62211550455282549</c:v>
                </c:pt>
                <c:pt idx="14585">
                  <c:v>0.62205313708369736</c:v>
                </c:pt>
                <c:pt idx="14586">
                  <c:v>0.62205313708369736</c:v>
                </c:pt>
                <c:pt idx="14587">
                  <c:v>0.62199076961456923</c:v>
                </c:pt>
                <c:pt idx="14588">
                  <c:v>0.62192840214544143</c:v>
                </c:pt>
                <c:pt idx="14589">
                  <c:v>0.62186603467631285</c:v>
                </c:pt>
                <c:pt idx="14590">
                  <c:v>0.62180366720718494</c:v>
                </c:pt>
                <c:pt idx="14591">
                  <c:v>0.62180366720718494</c:v>
                </c:pt>
                <c:pt idx="14592">
                  <c:v>0.62174129973805692</c:v>
                </c:pt>
                <c:pt idx="14593">
                  <c:v>0.6216789322689289</c:v>
                </c:pt>
                <c:pt idx="14594">
                  <c:v>0.6216789322689289</c:v>
                </c:pt>
                <c:pt idx="14595">
                  <c:v>0.6216789322689289</c:v>
                </c:pt>
                <c:pt idx="14596">
                  <c:v>0.6216789322689289</c:v>
                </c:pt>
                <c:pt idx="14597">
                  <c:v>0.6216789322689289</c:v>
                </c:pt>
                <c:pt idx="14598">
                  <c:v>0.62161656479980043</c:v>
                </c:pt>
                <c:pt idx="14599">
                  <c:v>0.62161656479980043</c:v>
                </c:pt>
                <c:pt idx="14600">
                  <c:v>0.62161656479980043</c:v>
                </c:pt>
                <c:pt idx="14601">
                  <c:v>0.62155419733067252</c:v>
                </c:pt>
                <c:pt idx="14602">
                  <c:v>0.62155419733067252</c:v>
                </c:pt>
                <c:pt idx="14603">
                  <c:v>0.62155419733067252</c:v>
                </c:pt>
                <c:pt idx="14604">
                  <c:v>0.62149182986154439</c:v>
                </c:pt>
                <c:pt idx="14605">
                  <c:v>0.62149182986154439</c:v>
                </c:pt>
                <c:pt idx="14606">
                  <c:v>0.62149182986154439</c:v>
                </c:pt>
                <c:pt idx="14607">
                  <c:v>0.62149182986154439</c:v>
                </c:pt>
                <c:pt idx="14608">
                  <c:v>0.62142946239241637</c:v>
                </c:pt>
                <c:pt idx="14609">
                  <c:v>0.62136709492328801</c:v>
                </c:pt>
                <c:pt idx="14610">
                  <c:v>0.6213047274541601</c:v>
                </c:pt>
                <c:pt idx="14611">
                  <c:v>0.62124235998503186</c:v>
                </c:pt>
                <c:pt idx="14612">
                  <c:v>0.62117999251590394</c:v>
                </c:pt>
                <c:pt idx="14613">
                  <c:v>0.62117999251590394</c:v>
                </c:pt>
                <c:pt idx="14614">
                  <c:v>0.6211176250467757</c:v>
                </c:pt>
                <c:pt idx="14615">
                  <c:v>0.6211176250467757</c:v>
                </c:pt>
                <c:pt idx="14616">
                  <c:v>0.6211176250467757</c:v>
                </c:pt>
                <c:pt idx="14617">
                  <c:v>0.6210552575776479</c:v>
                </c:pt>
                <c:pt idx="14618">
                  <c:v>0.6210552575776479</c:v>
                </c:pt>
                <c:pt idx="14619">
                  <c:v>0.62099289010851977</c:v>
                </c:pt>
                <c:pt idx="14620">
                  <c:v>0.62093052263939175</c:v>
                </c:pt>
                <c:pt idx="14621">
                  <c:v>0.62086815517026317</c:v>
                </c:pt>
                <c:pt idx="14622">
                  <c:v>0.62086815517026317</c:v>
                </c:pt>
                <c:pt idx="14623">
                  <c:v>0.62086815517026317</c:v>
                </c:pt>
                <c:pt idx="14624">
                  <c:v>0.62080578770113504</c:v>
                </c:pt>
                <c:pt idx="14625">
                  <c:v>0.62080578770113504</c:v>
                </c:pt>
                <c:pt idx="14626">
                  <c:v>0.62080578770113504</c:v>
                </c:pt>
                <c:pt idx="14627">
                  <c:v>0.62080578770113504</c:v>
                </c:pt>
                <c:pt idx="14628">
                  <c:v>0.62080578770113504</c:v>
                </c:pt>
                <c:pt idx="14629">
                  <c:v>0.62074342023200724</c:v>
                </c:pt>
                <c:pt idx="14630">
                  <c:v>0.62068105276287933</c:v>
                </c:pt>
                <c:pt idx="14631">
                  <c:v>0.62068105276287933</c:v>
                </c:pt>
                <c:pt idx="14632">
                  <c:v>0.62061868529375075</c:v>
                </c:pt>
                <c:pt idx="14633">
                  <c:v>0.62061868529375075</c:v>
                </c:pt>
                <c:pt idx="14634">
                  <c:v>0.62055631782462251</c:v>
                </c:pt>
                <c:pt idx="14635">
                  <c:v>0.62049395035549493</c:v>
                </c:pt>
                <c:pt idx="14636">
                  <c:v>0.62049395035549493</c:v>
                </c:pt>
                <c:pt idx="14637">
                  <c:v>0.62049395035549493</c:v>
                </c:pt>
                <c:pt idx="14638">
                  <c:v>0.62049395035549493</c:v>
                </c:pt>
                <c:pt idx="14639">
                  <c:v>0.62043158288636646</c:v>
                </c:pt>
                <c:pt idx="14640">
                  <c:v>0.62036921541723844</c:v>
                </c:pt>
                <c:pt idx="14641">
                  <c:v>0.62030684794811042</c:v>
                </c:pt>
                <c:pt idx="14642">
                  <c:v>0.62024448047898262</c:v>
                </c:pt>
                <c:pt idx="14643">
                  <c:v>0.62024448047898262</c:v>
                </c:pt>
                <c:pt idx="14644">
                  <c:v>0.62024448047898262</c:v>
                </c:pt>
                <c:pt idx="14645">
                  <c:v>0.62018211300985404</c:v>
                </c:pt>
                <c:pt idx="14646">
                  <c:v>0.62011974554072591</c:v>
                </c:pt>
                <c:pt idx="14647">
                  <c:v>0.62005737807159811</c:v>
                </c:pt>
                <c:pt idx="14648">
                  <c:v>0.61999501060247009</c:v>
                </c:pt>
                <c:pt idx="14649">
                  <c:v>0.61999501060247009</c:v>
                </c:pt>
                <c:pt idx="14650">
                  <c:v>0.61999501060247009</c:v>
                </c:pt>
                <c:pt idx="14651">
                  <c:v>0.61993264313334162</c:v>
                </c:pt>
                <c:pt idx="14652">
                  <c:v>0.61993264313334162</c:v>
                </c:pt>
                <c:pt idx="14653">
                  <c:v>0.61993264313334162</c:v>
                </c:pt>
                <c:pt idx="14654">
                  <c:v>0.61987027566421382</c:v>
                </c:pt>
                <c:pt idx="14655">
                  <c:v>0.6198079081950858</c:v>
                </c:pt>
                <c:pt idx="14656">
                  <c:v>0.61974554072595733</c:v>
                </c:pt>
                <c:pt idx="14657">
                  <c:v>0.61968317325682953</c:v>
                </c:pt>
                <c:pt idx="14658">
                  <c:v>0.61962080578770129</c:v>
                </c:pt>
                <c:pt idx="14659">
                  <c:v>0.61962080578770129</c:v>
                </c:pt>
                <c:pt idx="14660">
                  <c:v>0.61962080578770129</c:v>
                </c:pt>
                <c:pt idx="14661">
                  <c:v>0.6195584383185736</c:v>
                </c:pt>
                <c:pt idx="14662">
                  <c:v>0.61949607084944491</c:v>
                </c:pt>
                <c:pt idx="14663">
                  <c:v>0.61943370338031678</c:v>
                </c:pt>
                <c:pt idx="14664">
                  <c:v>0.61937133591118898</c:v>
                </c:pt>
                <c:pt idx="14665">
                  <c:v>0.61937133591118898</c:v>
                </c:pt>
                <c:pt idx="14666">
                  <c:v>0.61930896844206051</c:v>
                </c:pt>
                <c:pt idx="14667">
                  <c:v>0.61924660097293249</c:v>
                </c:pt>
                <c:pt idx="14668">
                  <c:v>0.61924660097293249</c:v>
                </c:pt>
                <c:pt idx="14669">
                  <c:v>0.61918423350380503</c:v>
                </c:pt>
                <c:pt idx="14670">
                  <c:v>0.61912186603467689</c:v>
                </c:pt>
                <c:pt idx="14671">
                  <c:v>0.61912186603467689</c:v>
                </c:pt>
                <c:pt idx="14672">
                  <c:v>0.61912186603467689</c:v>
                </c:pt>
                <c:pt idx="14673">
                  <c:v>0.61912186603467689</c:v>
                </c:pt>
                <c:pt idx="14674">
                  <c:v>0.61912186603467689</c:v>
                </c:pt>
                <c:pt idx="14675">
                  <c:v>0.61905949856554865</c:v>
                </c:pt>
                <c:pt idx="14676">
                  <c:v>0.61905949856554865</c:v>
                </c:pt>
                <c:pt idx="14677">
                  <c:v>0.61905949856554865</c:v>
                </c:pt>
                <c:pt idx="14678">
                  <c:v>0.61899713109642041</c:v>
                </c:pt>
                <c:pt idx="14679">
                  <c:v>0.61899713109642041</c:v>
                </c:pt>
                <c:pt idx="14680">
                  <c:v>0.61899713109642041</c:v>
                </c:pt>
                <c:pt idx="14681">
                  <c:v>0.61899713109642041</c:v>
                </c:pt>
                <c:pt idx="14682">
                  <c:v>0.61899713109642041</c:v>
                </c:pt>
                <c:pt idx="14683">
                  <c:v>0.61893476362729194</c:v>
                </c:pt>
                <c:pt idx="14684">
                  <c:v>0.61893476362729194</c:v>
                </c:pt>
                <c:pt idx="14685">
                  <c:v>0.61887239615816414</c:v>
                </c:pt>
                <c:pt idx="14686">
                  <c:v>0.61881002868903601</c:v>
                </c:pt>
                <c:pt idx="14687">
                  <c:v>0.61874766121990765</c:v>
                </c:pt>
                <c:pt idx="14688">
                  <c:v>0.61874766121990765</c:v>
                </c:pt>
                <c:pt idx="14689">
                  <c:v>0.61874766121990765</c:v>
                </c:pt>
                <c:pt idx="14690">
                  <c:v>0.61874766121990765</c:v>
                </c:pt>
                <c:pt idx="14691">
                  <c:v>0.61874766121990765</c:v>
                </c:pt>
                <c:pt idx="14692">
                  <c:v>0.61874766121990765</c:v>
                </c:pt>
                <c:pt idx="14693">
                  <c:v>0.61874766121990765</c:v>
                </c:pt>
                <c:pt idx="14694">
                  <c:v>0.61868529375077985</c:v>
                </c:pt>
                <c:pt idx="14695">
                  <c:v>0.61862292628165161</c:v>
                </c:pt>
                <c:pt idx="14696">
                  <c:v>0.61856055881252336</c:v>
                </c:pt>
                <c:pt idx="14697">
                  <c:v>0.61856055881252336</c:v>
                </c:pt>
                <c:pt idx="14698">
                  <c:v>0.61849819134339556</c:v>
                </c:pt>
                <c:pt idx="14699">
                  <c:v>0.61849819134339556</c:v>
                </c:pt>
                <c:pt idx="14700">
                  <c:v>0.61843582387426721</c:v>
                </c:pt>
                <c:pt idx="14701">
                  <c:v>0.61837345640513952</c:v>
                </c:pt>
                <c:pt idx="14702">
                  <c:v>0.61831108893601106</c:v>
                </c:pt>
                <c:pt idx="14703">
                  <c:v>0.61831108893601106</c:v>
                </c:pt>
                <c:pt idx="14704">
                  <c:v>0.61824872146688303</c:v>
                </c:pt>
                <c:pt idx="14705">
                  <c:v>0.61818635399775457</c:v>
                </c:pt>
                <c:pt idx="14706">
                  <c:v>0.61812398652862688</c:v>
                </c:pt>
                <c:pt idx="14707">
                  <c:v>0.61806161905949886</c:v>
                </c:pt>
                <c:pt idx="14708">
                  <c:v>0.61806161905949886</c:v>
                </c:pt>
                <c:pt idx="14709">
                  <c:v>0.61799925159037106</c:v>
                </c:pt>
                <c:pt idx="14710">
                  <c:v>0.61799925159037106</c:v>
                </c:pt>
                <c:pt idx="14711">
                  <c:v>0.61793688412124237</c:v>
                </c:pt>
                <c:pt idx="14712">
                  <c:v>0.61793688412124237</c:v>
                </c:pt>
                <c:pt idx="14713">
                  <c:v>0.61793688412124237</c:v>
                </c:pt>
                <c:pt idx="14714">
                  <c:v>0.61787451665211479</c:v>
                </c:pt>
                <c:pt idx="14715">
                  <c:v>0.61787451665211479</c:v>
                </c:pt>
                <c:pt idx="14716">
                  <c:v>0.61781214918298599</c:v>
                </c:pt>
                <c:pt idx="14717">
                  <c:v>0.61774978171385819</c:v>
                </c:pt>
                <c:pt idx="14718">
                  <c:v>0.61768741424473028</c:v>
                </c:pt>
                <c:pt idx="14719">
                  <c:v>0.61768741424473028</c:v>
                </c:pt>
                <c:pt idx="14720">
                  <c:v>0.61762504677560215</c:v>
                </c:pt>
                <c:pt idx="14721">
                  <c:v>0.61756267930647368</c:v>
                </c:pt>
                <c:pt idx="14722">
                  <c:v>0.61750031183734544</c:v>
                </c:pt>
                <c:pt idx="14723">
                  <c:v>0.61750031183734544</c:v>
                </c:pt>
                <c:pt idx="14724">
                  <c:v>0.61743794436821753</c:v>
                </c:pt>
                <c:pt idx="14725">
                  <c:v>0.61737557689908973</c:v>
                </c:pt>
                <c:pt idx="14726">
                  <c:v>0.61731320942996137</c:v>
                </c:pt>
                <c:pt idx="14727">
                  <c:v>0.61731320942996137</c:v>
                </c:pt>
                <c:pt idx="14728">
                  <c:v>0.61725084196083324</c:v>
                </c:pt>
                <c:pt idx="14729">
                  <c:v>0.61725084196083324</c:v>
                </c:pt>
                <c:pt idx="14730">
                  <c:v>0.61718847449170533</c:v>
                </c:pt>
                <c:pt idx="14731">
                  <c:v>0.61712610702257731</c:v>
                </c:pt>
                <c:pt idx="14732">
                  <c:v>0.61706373955344884</c:v>
                </c:pt>
                <c:pt idx="14733">
                  <c:v>0.61706373955344884</c:v>
                </c:pt>
                <c:pt idx="14734">
                  <c:v>0.61706373955344884</c:v>
                </c:pt>
                <c:pt idx="14735">
                  <c:v>0.61706373955344884</c:v>
                </c:pt>
                <c:pt idx="14736">
                  <c:v>0.61700137208432104</c:v>
                </c:pt>
                <c:pt idx="14737">
                  <c:v>0.61700137208432104</c:v>
                </c:pt>
                <c:pt idx="14738">
                  <c:v>0.61693900461519324</c:v>
                </c:pt>
                <c:pt idx="14739">
                  <c:v>0.61693900461519324</c:v>
                </c:pt>
                <c:pt idx="14740">
                  <c:v>0.61687663714606478</c:v>
                </c:pt>
                <c:pt idx="14741">
                  <c:v>0.61687663714606478</c:v>
                </c:pt>
                <c:pt idx="14742">
                  <c:v>0.61681426967693653</c:v>
                </c:pt>
                <c:pt idx="14743">
                  <c:v>0.61681426967693653</c:v>
                </c:pt>
                <c:pt idx="14744">
                  <c:v>0.61675190220780873</c:v>
                </c:pt>
                <c:pt idx="14745">
                  <c:v>0.61675190220780873</c:v>
                </c:pt>
                <c:pt idx="14746">
                  <c:v>0.61675190220780873</c:v>
                </c:pt>
                <c:pt idx="14747">
                  <c:v>0.61668953473868071</c:v>
                </c:pt>
                <c:pt idx="14748">
                  <c:v>0.61668953473868071</c:v>
                </c:pt>
                <c:pt idx="14749">
                  <c:v>0.61662716726955258</c:v>
                </c:pt>
                <c:pt idx="14750">
                  <c:v>0.61662716726955258</c:v>
                </c:pt>
                <c:pt idx="14751">
                  <c:v>0.61662716726955258</c:v>
                </c:pt>
                <c:pt idx="14752">
                  <c:v>0.61662716726955258</c:v>
                </c:pt>
                <c:pt idx="14753">
                  <c:v>0.61662716726955258</c:v>
                </c:pt>
                <c:pt idx="14754">
                  <c:v>0.61656479980042389</c:v>
                </c:pt>
                <c:pt idx="14755">
                  <c:v>0.6165024323312962</c:v>
                </c:pt>
                <c:pt idx="14756">
                  <c:v>0.6165024323312962</c:v>
                </c:pt>
                <c:pt idx="14757">
                  <c:v>0.6165024323312962</c:v>
                </c:pt>
                <c:pt idx="14758">
                  <c:v>0.61644006486216796</c:v>
                </c:pt>
                <c:pt idx="14759">
                  <c:v>0.61644006486216796</c:v>
                </c:pt>
                <c:pt idx="14760">
                  <c:v>0.61644006486216796</c:v>
                </c:pt>
                <c:pt idx="14761">
                  <c:v>0.61637769739303994</c:v>
                </c:pt>
                <c:pt idx="14762">
                  <c:v>0.61637769739303994</c:v>
                </c:pt>
                <c:pt idx="14763">
                  <c:v>0.61631532992391158</c:v>
                </c:pt>
                <c:pt idx="14764">
                  <c:v>0.61625296245478389</c:v>
                </c:pt>
                <c:pt idx="14765">
                  <c:v>0.61625296245478389</c:v>
                </c:pt>
                <c:pt idx="14766">
                  <c:v>0.61625296245478389</c:v>
                </c:pt>
                <c:pt idx="14767">
                  <c:v>0.61619059498565543</c:v>
                </c:pt>
                <c:pt idx="14768">
                  <c:v>0.61612822751652774</c:v>
                </c:pt>
                <c:pt idx="14769">
                  <c:v>0.61606586004739949</c:v>
                </c:pt>
                <c:pt idx="14770">
                  <c:v>0.61600349257827169</c:v>
                </c:pt>
                <c:pt idx="14771">
                  <c:v>0.61600349257827169</c:v>
                </c:pt>
                <c:pt idx="14772">
                  <c:v>0.61594112510914334</c:v>
                </c:pt>
                <c:pt idx="14773">
                  <c:v>0.61594112510914334</c:v>
                </c:pt>
                <c:pt idx="14774">
                  <c:v>0.61594112510914334</c:v>
                </c:pt>
                <c:pt idx="14775">
                  <c:v>0.61587875764001543</c:v>
                </c:pt>
                <c:pt idx="14776">
                  <c:v>0.61587875764001543</c:v>
                </c:pt>
                <c:pt idx="14777">
                  <c:v>0.61587875764001543</c:v>
                </c:pt>
                <c:pt idx="14778">
                  <c:v>0.61581639017088685</c:v>
                </c:pt>
                <c:pt idx="14779">
                  <c:v>0.61575402270175883</c:v>
                </c:pt>
                <c:pt idx="14780">
                  <c:v>0.61569165523263092</c:v>
                </c:pt>
                <c:pt idx="14781">
                  <c:v>0.61569165523263092</c:v>
                </c:pt>
                <c:pt idx="14782">
                  <c:v>0.61569165523263092</c:v>
                </c:pt>
                <c:pt idx="14783">
                  <c:v>0.61562928776350312</c:v>
                </c:pt>
                <c:pt idx="14784">
                  <c:v>0.61556692029437443</c:v>
                </c:pt>
                <c:pt idx="14785">
                  <c:v>0.6155045528252463</c:v>
                </c:pt>
                <c:pt idx="14786">
                  <c:v>0.6155045528252463</c:v>
                </c:pt>
                <c:pt idx="14787">
                  <c:v>0.6155045528252463</c:v>
                </c:pt>
                <c:pt idx="14788">
                  <c:v>0.61544218535611828</c:v>
                </c:pt>
                <c:pt idx="14789">
                  <c:v>0.61544218535611828</c:v>
                </c:pt>
                <c:pt idx="14790">
                  <c:v>0.61544218535611828</c:v>
                </c:pt>
                <c:pt idx="14791">
                  <c:v>0.61537981788699037</c:v>
                </c:pt>
                <c:pt idx="14792">
                  <c:v>0.61531745041786201</c:v>
                </c:pt>
                <c:pt idx="14793">
                  <c:v>0.61525508294873421</c:v>
                </c:pt>
                <c:pt idx="14794">
                  <c:v>0.61519271547960608</c:v>
                </c:pt>
                <c:pt idx="14795">
                  <c:v>0.61513034801047772</c:v>
                </c:pt>
                <c:pt idx="14796">
                  <c:v>0.61506798054134959</c:v>
                </c:pt>
                <c:pt idx="14797">
                  <c:v>0.61500561307222179</c:v>
                </c:pt>
                <c:pt idx="14798">
                  <c:v>0.61500561307222179</c:v>
                </c:pt>
                <c:pt idx="14799">
                  <c:v>0.61500561307222179</c:v>
                </c:pt>
                <c:pt idx="14800">
                  <c:v>0.61494324560309388</c:v>
                </c:pt>
                <c:pt idx="14801">
                  <c:v>0.61488087813396552</c:v>
                </c:pt>
                <c:pt idx="14802">
                  <c:v>0.61481851066483761</c:v>
                </c:pt>
                <c:pt idx="14803">
                  <c:v>0.61475614319570915</c:v>
                </c:pt>
                <c:pt idx="14804">
                  <c:v>0.61475614319570915</c:v>
                </c:pt>
                <c:pt idx="14805">
                  <c:v>0.61475614319570915</c:v>
                </c:pt>
                <c:pt idx="14806">
                  <c:v>0.61469377572658124</c:v>
                </c:pt>
                <c:pt idx="14807">
                  <c:v>0.61469377572658124</c:v>
                </c:pt>
                <c:pt idx="14808">
                  <c:v>0.61469377572658124</c:v>
                </c:pt>
                <c:pt idx="14809">
                  <c:v>0.61469377572658124</c:v>
                </c:pt>
                <c:pt idx="14810">
                  <c:v>0.6146314082574531</c:v>
                </c:pt>
                <c:pt idx="14811">
                  <c:v>0.6146314082574531</c:v>
                </c:pt>
                <c:pt idx="14812">
                  <c:v>0.61456904078832486</c:v>
                </c:pt>
                <c:pt idx="14813">
                  <c:v>0.61450667331919695</c:v>
                </c:pt>
                <c:pt idx="14814">
                  <c:v>0.61444430585006848</c:v>
                </c:pt>
                <c:pt idx="14815">
                  <c:v>0.61444430585006848</c:v>
                </c:pt>
                <c:pt idx="14816">
                  <c:v>0.61444430585006848</c:v>
                </c:pt>
                <c:pt idx="14817">
                  <c:v>0.61444430585006848</c:v>
                </c:pt>
                <c:pt idx="14818">
                  <c:v>0.61438193838094068</c:v>
                </c:pt>
                <c:pt idx="14819">
                  <c:v>0.61431957091181233</c:v>
                </c:pt>
                <c:pt idx="14820">
                  <c:v>0.61425720344268453</c:v>
                </c:pt>
                <c:pt idx="14821">
                  <c:v>0.61419483597355662</c:v>
                </c:pt>
                <c:pt idx="14822">
                  <c:v>0.61419483597355662</c:v>
                </c:pt>
                <c:pt idx="14823">
                  <c:v>0.61413246850442804</c:v>
                </c:pt>
                <c:pt idx="14824">
                  <c:v>0.61413246850442804</c:v>
                </c:pt>
                <c:pt idx="14825">
                  <c:v>0.61407010103530002</c:v>
                </c:pt>
                <c:pt idx="14826">
                  <c:v>0.61400773356617233</c:v>
                </c:pt>
                <c:pt idx="14827">
                  <c:v>0.61394536609704375</c:v>
                </c:pt>
                <c:pt idx="14828">
                  <c:v>0.61388299862791551</c:v>
                </c:pt>
                <c:pt idx="14829">
                  <c:v>0.61382063115878804</c:v>
                </c:pt>
                <c:pt idx="14830">
                  <c:v>0.6137582636896598</c:v>
                </c:pt>
                <c:pt idx="14831">
                  <c:v>0.6137582636896598</c:v>
                </c:pt>
                <c:pt idx="14832">
                  <c:v>0.61369589622053211</c:v>
                </c:pt>
                <c:pt idx="14833">
                  <c:v>0.61369589622053211</c:v>
                </c:pt>
                <c:pt idx="14834">
                  <c:v>0.6136335287514032</c:v>
                </c:pt>
                <c:pt idx="14835">
                  <c:v>0.61357116128227518</c:v>
                </c:pt>
                <c:pt idx="14836">
                  <c:v>0.61350879381314705</c:v>
                </c:pt>
                <c:pt idx="14837">
                  <c:v>0.61344642634401914</c:v>
                </c:pt>
                <c:pt idx="14838">
                  <c:v>0.61338405887489111</c:v>
                </c:pt>
                <c:pt idx="14839">
                  <c:v>0.61332169140576298</c:v>
                </c:pt>
                <c:pt idx="14840">
                  <c:v>0.61325932393663452</c:v>
                </c:pt>
                <c:pt idx="14841">
                  <c:v>0.61325932393663452</c:v>
                </c:pt>
                <c:pt idx="14842">
                  <c:v>0.61319695646750683</c:v>
                </c:pt>
                <c:pt idx="14843">
                  <c:v>0.61319695646750683</c:v>
                </c:pt>
                <c:pt idx="14844">
                  <c:v>0.61319695646750683</c:v>
                </c:pt>
                <c:pt idx="14845">
                  <c:v>0.61313458899837869</c:v>
                </c:pt>
                <c:pt idx="14846">
                  <c:v>0.61307222152925034</c:v>
                </c:pt>
                <c:pt idx="14847">
                  <c:v>0.61307222152925034</c:v>
                </c:pt>
                <c:pt idx="14848">
                  <c:v>0.61307222152925034</c:v>
                </c:pt>
                <c:pt idx="14849">
                  <c:v>0.61300985406012276</c:v>
                </c:pt>
                <c:pt idx="14850">
                  <c:v>0.61294748659099452</c:v>
                </c:pt>
                <c:pt idx="14851">
                  <c:v>0.61294748659099452</c:v>
                </c:pt>
                <c:pt idx="14852">
                  <c:v>0.61288511912186605</c:v>
                </c:pt>
                <c:pt idx="14853">
                  <c:v>0.61282275165273792</c:v>
                </c:pt>
                <c:pt idx="14854">
                  <c:v>0.61276038418360979</c:v>
                </c:pt>
                <c:pt idx="14855">
                  <c:v>0.61269801671448243</c:v>
                </c:pt>
                <c:pt idx="14856">
                  <c:v>0.61269801671448243</c:v>
                </c:pt>
                <c:pt idx="14857">
                  <c:v>0.61269801671448243</c:v>
                </c:pt>
                <c:pt idx="14858">
                  <c:v>0.61263564924535363</c:v>
                </c:pt>
                <c:pt idx="14859">
                  <c:v>0.61263564924535363</c:v>
                </c:pt>
                <c:pt idx="14860">
                  <c:v>0.61263564924535363</c:v>
                </c:pt>
                <c:pt idx="14861">
                  <c:v>0.61257328177622528</c:v>
                </c:pt>
                <c:pt idx="14862">
                  <c:v>0.61257328177622528</c:v>
                </c:pt>
                <c:pt idx="14863">
                  <c:v>0.6125109143070977</c:v>
                </c:pt>
                <c:pt idx="14864">
                  <c:v>0.61244854683796901</c:v>
                </c:pt>
                <c:pt idx="14865">
                  <c:v>0.61238617936884121</c:v>
                </c:pt>
                <c:pt idx="14866">
                  <c:v>0.61232381189971341</c:v>
                </c:pt>
                <c:pt idx="14867">
                  <c:v>0.61226144443058528</c:v>
                </c:pt>
                <c:pt idx="14868">
                  <c:v>0.61226144443058528</c:v>
                </c:pt>
                <c:pt idx="14869">
                  <c:v>0.61219907696145714</c:v>
                </c:pt>
                <c:pt idx="14870">
                  <c:v>0.61219907696145714</c:v>
                </c:pt>
                <c:pt idx="14871">
                  <c:v>0.61213670949232857</c:v>
                </c:pt>
                <c:pt idx="14872">
                  <c:v>0.61213670949232857</c:v>
                </c:pt>
                <c:pt idx="14873">
                  <c:v>0.61207434202320088</c:v>
                </c:pt>
                <c:pt idx="14874">
                  <c:v>0.61201197455407286</c:v>
                </c:pt>
                <c:pt idx="14875">
                  <c:v>0.61194960708494484</c:v>
                </c:pt>
                <c:pt idx="14876">
                  <c:v>0.61188723961581681</c:v>
                </c:pt>
                <c:pt idx="14877">
                  <c:v>0.61188723961581681</c:v>
                </c:pt>
                <c:pt idx="14878">
                  <c:v>0.6118248721466889</c:v>
                </c:pt>
                <c:pt idx="14879">
                  <c:v>0.6117625046775601</c:v>
                </c:pt>
                <c:pt idx="14880">
                  <c:v>0.6117625046775601</c:v>
                </c:pt>
                <c:pt idx="14881">
                  <c:v>0.61170013720843253</c:v>
                </c:pt>
                <c:pt idx="14882">
                  <c:v>0.61170013720843253</c:v>
                </c:pt>
                <c:pt idx="14883">
                  <c:v>0.61170013720843253</c:v>
                </c:pt>
                <c:pt idx="14884">
                  <c:v>0.61163776973930406</c:v>
                </c:pt>
                <c:pt idx="14885">
                  <c:v>0.61157540227017626</c:v>
                </c:pt>
                <c:pt idx="14886">
                  <c:v>0.61151303480104757</c:v>
                </c:pt>
                <c:pt idx="14887">
                  <c:v>0.61151303480104757</c:v>
                </c:pt>
                <c:pt idx="14888">
                  <c:v>0.61151303480104757</c:v>
                </c:pt>
                <c:pt idx="14889">
                  <c:v>0.61145066733191966</c:v>
                </c:pt>
                <c:pt idx="14890">
                  <c:v>0.61138829986279153</c:v>
                </c:pt>
                <c:pt idx="14891">
                  <c:v>0.61138829986279153</c:v>
                </c:pt>
                <c:pt idx="14892">
                  <c:v>0.61138829986279153</c:v>
                </c:pt>
                <c:pt idx="14893">
                  <c:v>0.61132593239366384</c:v>
                </c:pt>
                <c:pt idx="14894">
                  <c:v>0.61126356492453537</c:v>
                </c:pt>
                <c:pt idx="14895">
                  <c:v>0.61120119745540746</c:v>
                </c:pt>
                <c:pt idx="14896">
                  <c:v>0.61120119745540746</c:v>
                </c:pt>
                <c:pt idx="14897">
                  <c:v>0.61113882998627922</c:v>
                </c:pt>
                <c:pt idx="14898">
                  <c:v>0.61113882998627922</c:v>
                </c:pt>
                <c:pt idx="14899">
                  <c:v>0.61113882998627922</c:v>
                </c:pt>
                <c:pt idx="14900">
                  <c:v>0.6110764625171512</c:v>
                </c:pt>
                <c:pt idx="14901">
                  <c:v>0.6110764625171512</c:v>
                </c:pt>
                <c:pt idx="14902">
                  <c:v>0.6110764625171512</c:v>
                </c:pt>
                <c:pt idx="14903">
                  <c:v>0.6110764625171512</c:v>
                </c:pt>
                <c:pt idx="14904">
                  <c:v>0.61101409504802295</c:v>
                </c:pt>
                <c:pt idx="14905">
                  <c:v>0.61095172757889527</c:v>
                </c:pt>
                <c:pt idx="14906">
                  <c:v>0.61095172757889527</c:v>
                </c:pt>
                <c:pt idx="14907">
                  <c:v>0.61095172757889527</c:v>
                </c:pt>
                <c:pt idx="14908">
                  <c:v>0.61088936010976669</c:v>
                </c:pt>
                <c:pt idx="14909">
                  <c:v>0.61082699264063889</c:v>
                </c:pt>
                <c:pt idx="14910">
                  <c:v>0.61076462517151064</c:v>
                </c:pt>
                <c:pt idx="14911">
                  <c:v>0.61070225770238262</c:v>
                </c:pt>
                <c:pt idx="14912">
                  <c:v>0.61063989023325471</c:v>
                </c:pt>
                <c:pt idx="14913">
                  <c:v>0.61057752276412625</c:v>
                </c:pt>
                <c:pt idx="14914">
                  <c:v>0.61057752276412625</c:v>
                </c:pt>
                <c:pt idx="14915">
                  <c:v>0.61051515529499811</c:v>
                </c:pt>
                <c:pt idx="14916">
                  <c:v>0.61051515529499811</c:v>
                </c:pt>
                <c:pt idx="14917">
                  <c:v>0.61045278782587009</c:v>
                </c:pt>
                <c:pt idx="14918">
                  <c:v>0.61045278782587009</c:v>
                </c:pt>
                <c:pt idx="14919">
                  <c:v>0.61039042035674185</c:v>
                </c:pt>
                <c:pt idx="14920">
                  <c:v>0.61039042035674185</c:v>
                </c:pt>
                <c:pt idx="14921">
                  <c:v>0.61032805288761383</c:v>
                </c:pt>
                <c:pt idx="14922">
                  <c:v>0.61032805288761383</c:v>
                </c:pt>
                <c:pt idx="14923">
                  <c:v>0.61026568541848591</c:v>
                </c:pt>
                <c:pt idx="14924">
                  <c:v>0.61020331794935767</c:v>
                </c:pt>
                <c:pt idx="14925">
                  <c:v>0.61014095048022965</c:v>
                </c:pt>
                <c:pt idx="14926">
                  <c:v>0.61007858301110163</c:v>
                </c:pt>
                <c:pt idx="14927">
                  <c:v>0.61001621554197349</c:v>
                </c:pt>
                <c:pt idx="14928">
                  <c:v>0.60995384807284525</c:v>
                </c:pt>
                <c:pt idx="14929">
                  <c:v>0.60995384807284525</c:v>
                </c:pt>
                <c:pt idx="14930">
                  <c:v>0.60995384807284525</c:v>
                </c:pt>
                <c:pt idx="14931">
                  <c:v>0.60989148060371756</c:v>
                </c:pt>
                <c:pt idx="14932">
                  <c:v>0.60982911313458965</c:v>
                </c:pt>
                <c:pt idx="14933">
                  <c:v>0.60982911313458965</c:v>
                </c:pt>
                <c:pt idx="14934">
                  <c:v>0.60982911313458965</c:v>
                </c:pt>
                <c:pt idx="14935">
                  <c:v>0.60976674566546096</c:v>
                </c:pt>
                <c:pt idx="14936">
                  <c:v>0.60970437819633272</c:v>
                </c:pt>
                <c:pt idx="14937">
                  <c:v>0.60970437819633272</c:v>
                </c:pt>
                <c:pt idx="14938">
                  <c:v>0.6096420107272047</c:v>
                </c:pt>
                <c:pt idx="14939">
                  <c:v>0.60957964325807712</c:v>
                </c:pt>
                <c:pt idx="14940">
                  <c:v>0.60957964325807712</c:v>
                </c:pt>
                <c:pt idx="14941">
                  <c:v>0.60951727578894821</c:v>
                </c:pt>
                <c:pt idx="14942">
                  <c:v>0.60951727578894821</c:v>
                </c:pt>
                <c:pt idx="14943">
                  <c:v>0.60945490831982063</c:v>
                </c:pt>
                <c:pt idx="14944">
                  <c:v>0.60939254085069228</c:v>
                </c:pt>
                <c:pt idx="14945">
                  <c:v>0.60933017338156414</c:v>
                </c:pt>
                <c:pt idx="14946">
                  <c:v>0.6092678059124359</c:v>
                </c:pt>
                <c:pt idx="14947">
                  <c:v>0.60920543844330843</c:v>
                </c:pt>
                <c:pt idx="14948">
                  <c:v>0.6091430709741803</c:v>
                </c:pt>
                <c:pt idx="14949">
                  <c:v>0.60908070350505183</c:v>
                </c:pt>
                <c:pt idx="14950">
                  <c:v>0.6090183360359237</c:v>
                </c:pt>
                <c:pt idx="14951">
                  <c:v>0.6090183360359237</c:v>
                </c:pt>
                <c:pt idx="14952">
                  <c:v>0.6090183360359237</c:v>
                </c:pt>
                <c:pt idx="14953">
                  <c:v>0.6089559685667959</c:v>
                </c:pt>
                <c:pt idx="14954">
                  <c:v>0.6089559685667959</c:v>
                </c:pt>
                <c:pt idx="14955">
                  <c:v>0.60889360109766744</c:v>
                </c:pt>
                <c:pt idx="14956">
                  <c:v>0.60889360109766744</c:v>
                </c:pt>
                <c:pt idx="14957">
                  <c:v>0.60889360109766744</c:v>
                </c:pt>
                <c:pt idx="14958">
                  <c:v>0.60889360109766744</c:v>
                </c:pt>
                <c:pt idx="14959">
                  <c:v>0.60883123362853986</c:v>
                </c:pt>
                <c:pt idx="14960">
                  <c:v>0.60883123362853986</c:v>
                </c:pt>
                <c:pt idx="14961">
                  <c:v>0.60876886615941173</c:v>
                </c:pt>
                <c:pt idx="14962">
                  <c:v>0.60870649869028348</c:v>
                </c:pt>
                <c:pt idx="14963">
                  <c:v>0.60864413122115524</c:v>
                </c:pt>
                <c:pt idx="14964">
                  <c:v>0.60858176375202677</c:v>
                </c:pt>
                <c:pt idx="14965">
                  <c:v>0.60851939628289908</c:v>
                </c:pt>
                <c:pt idx="14966">
                  <c:v>0.60845702881377073</c:v>
                </c:pt>
                <c:pt idx="14967">
                  <c:v>0.60839466134464271</c:v>
                </c:pt>
                <c:pt idx="14968">
                  <c:v>0.60833229387551468</c:v>
                </c:pt>
                <c:pt idx="14969">
                  <c:v>0.60826992640638666</c:v>
                </c:pt>
                <c:pt idx="14970">
                  <c:v>0.60826992640638666</c:v>
                </c:pt>
                <c:pt idx="14971">
                  <c:v>0.60820755893725809</c:v>
                </c:pt>
                <c:pt idx="14972">
                  <c:v>0.60814519146813062</c:v>
                </c:pt>
                <c:pt idx="14973">
                  <c:v>0.60808282399900215</c:v>
                </c:pt>
                <c:pt idx="14974">
                  <c:v>0.60808282399900215</c:v>
                </c:pt>
                <c:pt idx="14975">
                  <c:v>0.60808282399900215</c:v>
                </c:pt>
                <c:pt idx="14976">
                  <c:v>0.60802045652987469</c:v>
                </c:pt>
                <c:pt idx="14977">
                  <c:v>0.60802045652987469</c:v>
                </c:pt>
                <c:pt idx="14978">
                  <c:v>0.60795808906074589</c:v>
                </c:pt>
                <c:pt idx="14979">
                  <c:v>0.60789572159161809</c:v>
                </c:pt>
                <c:pt idx="14980">
                  <c:v>0.60783335412248973</c:v>
                </c:pt>
                <c:pt idx="14981">
                  <c:v>0.60783335412248973</c:v>
                </c:pt>
                <c:pt idx="14982">
                  <c:v>0.60777098665336182</c:v>
                </c:pt>
                <c:pt idx="14983">
                  <c:v>0.60770861918423391</c:v>
                </c:pt>
                <c:pt idx="14984">
                  <c:v>0.60764625171510556</c:v>
                </c:pt>
                <c:pt idx="14985">
                  <c:v>0.60758388424597731</c:v>
                </c:pt>
                <c:pt idx="14986">
                  <c:v>0.60758388424597731</c:v>
                </c:pt>
                <c:pt idx="14987">
                  <c:v>0.6075215167768494</c:v>
                </c:pt>
                <c:pt idx="14988">
                  <c:v>0.60745914930772082</c:v>
                </c:pt>
                <c:pt idx="14989">
                  <c:v>0.60745914930772082</c:v>
                </c:pt>
                <c:pt idx="14990">
                  <c:v>0.60739678183859303</c:v>
                </c:pt>
                <c:pt idx="14991">
                  <c:v>0.60739678183859303</c:v>
                </c:pt>
                <c:pt idx="14992">
                  <c:v>0.60733441436946511</c:v>
                </c:pt>
                <c:pt idx="14993">
                  <c:v>0.60733441436946511</c:v>
                </c:pt>
                <c:pt idx="14994">
                  <c:v>0.60727204690033676</c:v>
                </c:pt>
                <c:pt idx="14995">
                  <c:v>0.60720967943120874</c:v>
                </c:pt>
                <c:pt idx="14996">
                  <c:v>0.6071473119620806</c:v>
                </c:pt>
                <c:pt idx="14997">
                  <c:v>0.6071473119620806</c:v>
                </c:pt>
                <c:pt idx="14998">
                  <c:v>0.60708494449295247</c:v>
                </c:pt>
                <c:pt idx="14999">
                  <c:v>0.60702257702382478</c:v>
                </c:pt>
                <c:pt idx="15000">
                  <c:v>0.60696020955469643</c:v>
                </c:pt>
                <c:pt idx="15001">
                  <c:v>0.60696020955469643</c:v>
                </c:pt>
                <c:pt idx="15002">
                  <c:v>0.60689784208556863</c:v>
                </c:pt>
                <c:pt idx="15003">
                  <c:v>0.60689784208556863</c:v>
                </c:pt>
                <c:pt idx="15004">
                  <c:v>0.60689784208556863</c:v>
                </c:pt>
                <c:pt idx="15005">
                  <c:v>0.60683547461644038</c:v>
                </c:pt>
                <c:pt idx="15006">
                  <c:v>0.60683547461644038</c:v>
                </c:pt>
                <c:pt idx="15007">
                  <c:v>0.60683547461644038</c:v>
                </c:pt>
                <c:pt idx="15008">
                  <c:v>0.60683547461644038</c:v>
                </c:pt>
                <c:pt idx="15009">
                  <c:v>0.60677310714731192</c:v>
                </c:pt>
                <c:pt idx="15010">
                  <c:v>0.60671073967818434</c:v>
                </c:pt>
                <c:pt idx="15011">
                  <c:v>0.60671073967818434</c:v>
                </c:pt>
                <c:pt idx="15012">
                  <c:v>0.60671073967818434</c:v>
                </c:pt>
                <c:pt idx="15013">
                  <c:v>0.60664837220905621</c:v>
                </c:pt>
                <c:pt idx="15014">
                  <c:v>0.6065860047399273</c:v>
                </c:pt>
                <c:pt idx="15015">
                  <c:v>0.6065860047399273</c:v>
                </c:pt>
                <c:pt idx="15016">
                  <c:v>0.6065860047399273</c:v>
                </c:pt>
                <c:pt idx="15017">
                  <c:v>0.6065860047399273</c:v>
                </c:pt>
                <c:pt idx="15018">
                  <c:v>0.60652363727079983</c:v>
                </c:pt>
                <c:pt idx="15019">
                  <c:v>0.60646126980167137</c:v>
                </c:pt>
                <c:pt idx="15020">
                  <c:v>0.60646126980167137</c:v>
                </c:pt>
                <c:pt idx="15021">
                  <c:v>0.60639890233254357</c:v>
                </c:pt>
                <c:pt idx="15022">
                  <c:v>0.60633653486341532</c:v>
                </c:pt>
                <c:pt idx="15023">
                  <c:v>0.60633653486341532</c:v>
                </c:pt>
                <c:pt idx="15024">
                  <c:v>0.6062741673942873</c:v>
                </c:pt>
                <c:pt idx="15025">
                  <c:v>0.60621179992515906</c:v>
                </c:pt>
                <c:pt idx="15026">
                  <c:v>0.60614943245603137</c:v>
                </c:pt>
                <c:pt idx="15027">
                  <c:v>0.60608706498690257</c:v>
                </c:pt>
                <c:pt idx="15028">
                  <c:v>0.60608706498690257</c:v>
                </c:pt>
                <c:pt idx="15029">
                  <c:v>0.60602469751777521</c:v>
                </c:pt>
                <c:pt idx="15030">
                  <c:v>0.60602469751777521</c:v>
                </c:pt>
                <c:pt idx="15031">
                  <c:v>0.60602469751777521</c:v>
                </c:pt>
                <c:pt idx="15032">
                  <c:v>0.60602469751777521</c:v>
                </c:pt>
                <c:pt idx="15033">
                  <c:v>0.60596233004864652</c:v>
                </c:pt>
                <c:pt idx="15034">
                  <c:v>0.60596233004864652</c:v>
                </c:pt>
                <c:pt idx="15035">
                  <c:v>0.60596233004864652</c:v>
                </c:pt>
                <c:pt idx="15036">
                  <c:v>0.60596233004864652</c:v>
                </c:pt>
                <c:pt idx="15037">
                  <c:v>0.60596233004864652</c:v>
                </c:pt>
                <c:pt idx="15038">
                  <c:v>0.60596233004864652</c:v>
                </c:pt>
                <c:pt idx="15039">
                  <c:v>0.60589996257951906</c:v>
                </c:pt>
                <c:pt idx="15040">
                  <c:v>0.60589996257951906</c:v>
                </c:pt>
                <c:pt idx="15041">
                  <c:v>0.60589996257951906</c:v>
                </c:pt>
                <c:pt idx="15042">
                  <c:v>0.6058375951103907</c:v>
                </c:pt>
                <c:pt idx="15043">
                  <c:v>0.60577522764126246</c:v>
                </c:pt>
                <c:pt idx="15044">
                  <c:v>0.60577522764126246</c:v>
                </c:pt>
                <c:pt idx="15045">
                  <c:v>0.60571286017213422</c:v>
                </c:pt>
                <c:pt idx="15046">
                  <c:v>0.60565049270300664</c:v>
                </c:pt>
                <c:pt idx="15047">
                  <c:v>0.60558812523387795</c:v>
                </c:pt>
                <c:pt idx="15048">
                  <c:v>0.60552575776474993</c:v>
                </c:pt>
                <c:pt idx="15049">
                  <c:v>0.60552575776474993</c:v>
                </c:pt>
                <c:pt idx="15050">
                  <c:v>0.60552575776474993</c:v>
                </c:pt>
                <c:pt idx="15051">
                  <c:v>0.60546339029562157</c:v>
                </c:pt>
                <c:pt idx="15052">
                  <c:v>0.60546339029562157</c:v>
                </c:pt>
                <c:pt idx="15053">
                  <c:v>0.60540102282649388</c:v>
                </c:pt>
                <c:pt idx="15054">
                  <c:v>0.60533865535736553</c:v>
                </c:pt>
                <c:pt idx="15055">
                  <c:v>0.60533865535736553</c:v>
                </c:pt>
                <c:pt idx="15056">
                  <c:v>0.60527628788823751</c:v>
                </c:pt>
                <c:pt idx="15057">
                  <c:v>0.6052139204191096</c:v>
                </c:pt>
                <c:pt idx="15058">
                  <c:v>0.60515155294998169</c:v>
                </c:pt>
                <c:pt idx="15059">
                  <c:v>0.60508918548085311</c:v>
                </c:pt>
                <c:pt idx="15060">
                  <c:v>0.60502681801172531</c:v>
                </c:pt>
                <c:pt idx="15061">
                  <c:v>0.60502681801172531</c:v>
                </c:pt>
                <c:pt idx="15062">
                  <c:v>0.60502681801172531</c:v>
                </c:pt>
                <c:pt idx="15063">
                  <c:v>0.60496445054259729</c:v>
                </c:pt>
                <c:pt idx="15064">
                  <c:v>0.60490208307346882</c:v>
                </c:pt>
                <c:pt idx="15065">
                  <c:v>0.60483971560434102</c:v>
                </c:pt>
                <c:pt idx="15066">
                  <c:v>0.60477734813521267</c:v>
                </c:pt>
                <c:pt idx="15067">
                  <c:v>0.60471498066608464</c:v>
                </c:pt>
                <c:pt idx="15068">
                  <c:v>0.60465261319695662</c:v>
                </c:pt>
                <c:pt idx="15069">
                  <c:v>0.60459024572782838</c:v>
                </c:pt>
                <c:pt idx="15070">
                  <c:v>0.60452787825870058</c:v>
                </c:pt>
                <c:pt idx="15071">
                  <c:v>0.60446551078957245</c:v>
                </c:pt>
                <c:pt idx="15072">
                  <c:v>0.60446551078957245</c:v>
                </c:pt>
                <c:pt idx="15073">
                  <c:v>0.60446551078957245</c:v>
                </c:pt>
                <c:pt idx="15074">
                  <c:v>0.60446551078957245</c:v>
                </c:pt>
                <c:pt idx="15075">
                  <c:v>0.60440314332044398</c:v>
                </c:pt>
                <c:pt idx="15076">
                  <c:v>0.60434077585131596</c:v>
                </c:pt>
                <c:pt idx="15077">
                  <c:v>0.60434077585131596</c:v>
                </c:pt>
                <c:pt idx="15078">
                  <c:v>0.60427840838218805</c:v>
                </c:pt>
                <c:pt idx="15079">
                  <c:v>0.60427840838218805</c:v>
                </c:pt>
                <c:pt idx="15080">
                  <c:v>0.60421604091305958</c:v>
                </c:pt>
                <c:pt idx="15081">
                  <c:v>0.60421604091305958</c:v>
                </c:pt>
                <c:pt idx="15082">
                  <c:v>0.60415367344393189</c:v>
                </c:pt>
                <c:pt idx="15083">
                  <c:v>0.60409130597480365</c:v>
                </c:pt>
                <c:pt idx="15084">
                  <c:v>0.60402893850567574</c:v>
                </c:pt>
                <c:pt idx="15085">
                  <c:v>0.60402893850567574</c:v>
                </c:pt>
                <c:pt idx="15086">
                  <c:v>0.60402893850567574</c:v>
                </c:pt>
                <c:pt idx="15087">
                  <c:v>0.60396657103654738</c:v>
                </c:pt>
                <c:pt idx="15088">
                  <c:v>0.60390420356741958</c:v>
                </c:pt>
                <c:pt idx="15089">
                  <c:v>0.60384183609829178</c:v>
                </c:pt>
                <c:pt idx="15090">
                  <c:v>0.60377946862916354</c:v>
                </c:pt>
                <c:pt idx="15091">
                  <c:v>0.60371710116003463</c:v>
                </c:pt>
                <c:pt idx="15092">
                  <c:v>0.60371710116003463</c:v>
                </c:pt>
                <c:pt idx="15093">
                  <c:v>0.60365473369090705</c:v>
                </c:pt>
                <c:pt idx="15094">
                  <c:v>0.6035923662217787</c:v>
                </c:pt>
                <c:pt idx="15095">
                  <c:v>0.60352999875265056</c:v>
                </c:pt>
                <c:pt idx="15096">
                  <c:v>0.60346763128352265</c:v>
                </c:pt>
                <c:pt idx="15097">
                  <c:v>0.60340526381439463</c:v>
                </c:pt>
                <c:pt idx="15098">
                  <c:v>0.60340526381439463</c:v>
                </c:pt>
                <c:pt idx="15099">
                  <c:v>0.6033428963452665</c:v>
                </c:pt>
                <c:pt idx="15100">
                  <c:v>0.60328052887613826</c:v>
                </c:pt>
                <c:pt idx="15101">
                  <c:v>0.6032181614070099</c:v>
                </c:pt>
                <c:pt idx="15102">
                  <c:v>0.60315579393788221</c:v>
                </c:pt>
                <c:pt idx="15103">
                  <c:v>0.60315579393788221</c:v>
                </c:pt>
                <c:pt idx="15104">
                  <c:v>0.60309342646875441</c:v>
                </c:pt>
                <c:pt idx="15105">
                  <c:v>0.60303105899962572</c:v>
                </c:pt>
                <c:pt idx="15106">
                  <c:v>0.60296869153049792</c:v>
                </c:pt>
                <c:pt idx="15107">
                  <c:v>0.60296869153049792</c:v>
                </c:pt>
                <c:pt idx="15108">
                  <c:v>0.60290632406136957</c:v>
                </c:pt>
                <c:pt idx="15109">
                  <c:v>0.60284395659224166</c:v>
                </c:pt>
                <c:pt idx="15110">
                  <c:v>0.60278158912311364</c:v>
                </c:pt>
                <c:pt idx="15111">
                  <c:v>0.60278158912311364</c:v>
                </c:pt>
                <c:pt idx="15112">
                  <c:v>0.60271922165398573</c:v>
                </c:pt>
                <c:pt idx="15113">
                  <c:v>0.60271922165398573</c:v>
                </c:pt>
                <c:pt idx="15114">
                  <c:v>0.60265685418485748</c:v>
                </c:pt>
                <c:pt idx="15115">
                  <c:v>0.60259448671572913</c:v>
                </c:pt>
                <c:pt idx="15116">
                  <c:v>0.60253211924660077</c:v>
                </c:pt>
                <c:pt idx="15117">
                  <c:v>0.60253211924660077</c:v>
                </c:pt>
                <c:pt idx="15118">
                  <c:v>0.60246975177747286</c:v>
                </c:pt>
                <c:pt idx="15119">
                  <c:v>0.60246975177747286</c:v>
                </c:pt>
                <c:pt idx="15120">
                  <c:v>0.60240738430834462</c:v>
                </c:pt>
                <c:pt idx="15121">
                  <c:v>0.60234501683921682</c:v>
                </c:pt>
                <c:pt idx="15122">
                  <c:v>0.60228264937008869</c:v>
                </c:pt>
                <c:pt idx="15123">
                  <c:v>0.60228264937008869</c:v>
                </c:pt>
                <c:pt idx="15124">
                  <c:v>0.60222028190096022</c:v>
                </c:pt>
                <c:pt idx="15125">
                  <c:v>0.60215791443183253</c:v>
                </c:pt>
                <c:pt idx="15126">
                  <c:v>0.60209554696270451</c:v>
                </c:pt>
                <c:pt idx="15127">
                  <c:v>0.60209554696270451</c:v>
                </c:pt>
                <c:pt idx="15128">
                  <c:v>0.60203317949357649</c:v>
                </c:pt>
                <c:pt idx="15129">
                  <c:v>0.60203317949357649</c:v>
                </c:pt>
                <c:pt idx="15130">
                  <c:v>0.60203317949357649</c:v>
                </c:pt>
                <c:pt idx="15131">
                  <c:v>0.60197081202444847</c:v>
                </c:pt>
                <c:pt idx="15132">
                  <c:v>0.60190844455532022</c:v>
                </c:pt>
                <c:pt idx="15133">
                  <c:v>0.60184607708619231</c:v>
                </c:pt>
                <c:pt idx="15134">
                  <c:v>0.60178370961706351</c:v>
                </c:pt>
                <c:pt idx="15135">
                  <c:v>0.60172134214793571</c:v>
                </c:pt>
                <c:pt idx="15136">
                  <c:v>0.60165897467880802</c:v>
                </c:pt>
                <c:pt idx="15137">
                  <c:v>0.60165897467880802</c:v>
                </c:pt>
                <c:pt idx="15138">
                  <c:v>0.60165897467880802</c:v>
                </c:pt>
                <c:pt idx="15139">
                  <c:v>0.60159660720967978</c:v>
                </c:pt>
                <c:pt idx="15140">
                  <c:v>0.60153423974055131</c:v>
                </c:pt>
                <c:pt idx="15141">
                  <c:v>0.60153423974055131</c:v>
                </c:pt>
                <c:pt idx="15142">
                  <c:v>0.60147187227142362</c:v>
                </c:pt>
                <c:pt idx="15143">
                  <c:v>0.60140950480229516</c:v>
                </c:pt>
                <c:pt idx="15144">
                  <c:v>0.60134713733316725</c:v>
                </c:pt>
                <c:pt idx="15145">
                  <c:v>0.60134713733316725</c:v>
                </c:pt>
                <c:pt idx="15146">
                  <c:v>0.60128476986403867</c:v>
                </c:pt>
                <c:pt idx="15147">
                  <c:v>0.60122240239491109</c:v>
                </c:pt>
                <c:pt idx="15148">
                  <c:v>0.60122240239491109</c:v>
                </c:pt>
                <c:pt idx="15149">
                  <c:v>0.60122240239491109</c:v>
                </c:pt>
                <c:pt idx="15150">
                  <c:v>0.60116003492578274</c:v>
                </c:pt>
                <c:pt idx="15151">
                  <c:v>0.60116003492578274</c:v>
                </c:pt>
                <c:pt idx="15152">
                  <c:v>0.60109766745665461</c:v>
                </c:pt>
                <c:pt idx="15153">
                  <c:v>0.60109766745665461</c:v>
                </c:pt>
                <c:pt idx="15154">
                  <c:v>0.60103529998752669</c:v>
                </c:pt>
                <c:pt idx="15155">
                  <c:v>0.60097293251839889</c:v>
                </c:pt>
                <c:pt idx="15156">
                  <c:v>0.60091056504927032</c:v>
                </c:pt>
                <c:pt idx="15157">
                  <c:v>0.60091056504927032</c:v>
                </c:pt>
                <c:pt idx="15158">
                  <c:v>0.60091056504927032</c:v>
                </c:pt>
                <c:pt idx="15159">
                  <c:v>0.60091056504927032</c:v>
                </c:pt>
                <c:pt idx="15160">
                  <c:v>0.60091056504927032</c:v>
                </c:pt>
                <c:pt idx="15161">
                  <c:v>0.60091056504927032</c:v>
                </c:pt>
                <c:pt idx="15162">
                  <c:v>0.60091056504927032</c:v>
                </c:pt>
                <c:pt idx="15163">
                  <c:v>0.60091056504927032</c:v>
                </c:pt>
                <c:pt idx="15164">
                  <c:v>0.60091056504927032</c:v>
                </c:pt>
                <c:pt idx="15165">
                  <c:v>0.60084819758014263</c:v>
                </c:pt>
                <c:pt idx="15166">
                  <c:v>0.60078583011101439</c:v>
                </c:pt>
                <c:pt idx="15167">
                  <c:v>0.60072346264188647</c:v>
                </c:pt>
                <c:pt idx="15168">
                  <c:v>0.6006610951727579</c:v>
                </c:pt>
                <c:pt idx="15169">
                  <c:v>0.60059872770362976</c:v>
                </c:pt>
                <c:pt idx="15170">
                  <c:v>0.60053636023450152</c:v>
                </c:pt>
                <c:pt idx="15171">
                  <c:v>0.60047399276537361</c:v>
                </c:pt>
                <c:pt idx="15172">
                  <c:v>0.60041162529624548</c:v>
                </c:pt>
                <c:pt idx="15173">
                  <c:v>0.60041162529624548</c:v>
                </c:pt>
                <c:pt idx="15174">
                  <c:v>0.60034925782711779</c:v>
                </c:pt>
                <c:pt idx="15175">
                  <c:v>0.60028689035798921</c:v>
                </c:pt>
                <c:pt idx="15176">
                  <c:v>0.60022452288886141</c:v>
                </c:pt>
                <c:pt idx="15177">
                  <c:v>0.60016215541973306</c:v>
                </c:pt>
                <c:pt idx="15178">
                  <c:v>0.60009978795060492</c:v>
                </c:pt>
                <c:pt idx="15179">
                  <c:v>0.60009978795060492</c:v>
                </c:pt>
                <c:pt idx="15180">
                  <c:v>0.60009978795060492</c:v>
                </c:pt>
                <c:pt idx="15181">
                  <c:v>0.60003742048147712</c:v>
                </c:pt>
                <c:pt idx="15182">
                  <c:v>0.59997505301234899</c:v>
                </c:pt>
                <c:pt idx="15183">
                  <c:v>0.59997505301234899</c:v>
                </c:pt>
                <c:pt idx="15184">
                  <c:v>0.59997505301234899</c:v>
                </c:pt>
                <c:pt idx="15185">
                  <c:v>0.59991268554322053</c:v>
                </c:pt>
                <c:pt idx="15186">
                  <c:v>0.59991268554322053</c:v>
                </c:pt>
                <c:pt idx="15187">
                  <c:v>0.59991268554322053</c:v>
                </c:pt>
                <c:pt idx="15188">
                  <c:v>0.59991268554322053</c:v>
                </c:pt>
                <c:pt idx="15189">
                  <c:v>0.59985031807409284</c:v>
                </c:pt>
                <c:pt idx="15190">
                  <c:v>0.59978795060496459</c:v>
                </c:pt>
                <c:pt idx="15191">
                  <c:v>0.59978795060496459</c:v>
                </c:pt>
                <c:pt idx="15192">
                  <c:v>0.59972558313583668</c:v>
                </c:pt>
                <c:pt idx="15193">
                  <c:v>0.59966321566670855</c:v>
                </c:pt>
                <c:pt idx="15194">
                  <c:v>0.59966321566670855</c:v>
                </c:pt>
                <c:pt idx="15195">
                  <c:v>0.59960084819758053</c:v>
                </c:pt>
                <c:pt idx="15196">
                  <c:v>0.59953848072845206</c:v>
                </c:pt>
                <c:pt idx="15197">
                  <c:v>0.59947611325932393</c:v>
                </c:pt>
                <c:pt idx="15198">
                  <c:v>0.59941374579019557</c:v>
                </c:pt>
                <c:pt idx="15199">
                  <c:v>0.59941374579019557</c:v>
                </c:pt>
                <c:pt idx="15200">
                  <c:v>0.59935137832106777</c:v>
                </c:pt>
                <c:pt idx="15201">
                  <c:v>0.59928901085193953</c:v>
                </c:pt>
                <c:pt idx="15202">
                  <c:v>0.59928901085193953</c:v>
                </c:pt>
                <c:pt idx="15203">
                  <c:v>0.59922664338281162</c:v>
                </c:pt>
                <c:pt idx="15204">
                  <c:v>0.5991642759136836</c:v>
                </c:pt>
                <c:pt idx="15205">
                  <c:v>0.59910190844455546</c:v>
                </c:pt>
                <c:pt idx="15206">
                  <c:v>0.59903954097542722</c:v>
                </c:pt>
                <c:pt idx="15207">
                  <c:v>0.59903954097542722</c:v>
                </c:pt>
                <c:pt idx="15208">
                  <c:v>0.59903954097542722</c:v>
                </c:pt>
                <c:pt idx="15209">
                  <c:v>0.59903954097542722</c:v>
                </c:pt>
                <c:pt idx="15210">
                  <c:v>0.59897717350629931</c:v>
                </c:pt>
                <c:pt idx="15211">
                  <c:v>0.59891480603717129</c:v>
                </c:pt>
                <c:pt idx="15212">
                  <c:v>0.59891480603717129</c:v>
                </c:pt>
                <c:pt idx="15213">
                  <c:v>0.59891480603717129</c:v>
                </c:pt>
                <c:pt idx="15214">
                  <c:v>0.59891480603717129</c:v>
                </c:pt>
                <c:pt idx="15215">
                  <c:v>0.59885243856804315</c:v>
                </c:pt>
                <c:pt idx="15216">
                  <c:v>0.59885243856804315</c:v>
                </c:pt>
                <c:pt idx="15217">
                  <c:v>0.59879007109891502</c:v>
                </c:pt>
                <c:pt idx="15218">
                  <c:v>0.59879007109891502</c:v>
                </c:pt>
                <c:pt idx="15219">
                  <c:v>0.59872770362978711</c:v>
                </c:pt>
                <c:pt idx="15220">
                  <c:v>0.59866533616065865</c:v>
                </c:pt>
                <c:pt idx="15221">
                  <c:v>0.59866533616065865</c:v>
                </c:pt>
                <c:pt idx="15222">
                  <c:v>0.59860296869153062</c:v>
                </c:pt>
                <c:pt idx="15223">
                  <c:v>0.59860296869153062</c:v>
                </c:pt>
                <c:pt idx="15224">
                  <c:v>0.5985406012224026</c:v>
                </c:pt>
                <c:pt idx="15225">
                  <c:v>0.5984782337532748</c:v>
                </c:pt>
                <c:pt idx="15226">
                  <c:v>0.5984782337532748</c:v>
                </c:pt>
                <c:pt idx="15227">
                  <c:v>0.59841586628414634</c:v>
                </c:pt>
                <c:pt idx="15228">
                  <c:v>0.59835349881501809</c:v>
                </c:pt>
                <c:pt idx="15229">
                  <c:v>0.59835349881501809</c:v>
                </c:pt>
                <c:pt idx="15230">
                  <c:v>0.59835349881501809</c:v>
                </c:pt>
                <c:pt idx="15231">
                  <c:v>0.59835349881501809</c:v>
                </c:pt>
                <c:pt idx="15232">
                  <c:v>0.59835349881501809</c:v>
                </c:pt>
                <c:pt idx="15233">
                  <c:v>0.59835349881501809</c:v>
                </c:pt>
                <c:pt idx="15234">
                  <c:v>0.5982911313458904</c:v>
                </c:pt>
                <c:pt idx="15235">
                  <c:v>0.5982911313458904</c:v>
                </c:pt>
                <c:pt idx="15236">
                  <c:v>0.5982287638767616</c:v>
                </c:pt>
                <c:pt idx="15237">
                  <c:v>0.5982287638767616</c:v>
                </c:pt>
                <c:pt idx="15238">
                  <c:v>0.59816639640763358</c:v>
                </c:pt>
                <c:pt idx="15239">
                  <c:v>0.59810402893850589</c:v>
                </c:pt>
                <c:pt idx="15240">
                  <c:v>0.59810402893850589</c:v>
                </c:pt>
                <c:pt idx="15241">
                  <c:v>0.59810402893850589</c:v>
                </c:pt>
                <c:pt idx="15242">
                  <c:v>0.59810402893850589</c:v>
                </c:pt>
                <c:pt idx="15243">
                  <c:v>0.59804166146937798</c:v>
                </c:pt>
                <c:pt idx="15244">
                  <c:v>0.59797929400024963</c:v>
                </c:pt>
                <c:pt idx="15245">
                  <c:v>0.59791692653112161</c:v>
                </c:pt>
                <c:pt idx="15246">
                  <c:v>0.59791692653112161</c:v>
                </c:pt>
                <c:pt idx="15247">
                  <c:v>0.59785455906199325</c:v>
                </c:pt>
                <c:pt idx="15248">
                  <c:v>0.59779219159286523</c:v>
                </c:pt>
                <c:pt idx="15249">
                  <c:v>0.59772982412373743</c:v>
                </c:pt>
                <c:pt idx="15250">
                  <c:v>0.59766745665460941</c:v>
                </c:pt>
                <c:pt idx="15251">
                  <c:v>0.59760508918548105</c:v>
                </c:pt>
                <c:pt idx="15252">
                  <c:v>0.59760508918548105</c:v>
                </c:pt>
                <c:pt idx="15253">
                  <c:v>0.59754272171635237</c:v>
                </c:pt>
                <c:pt idx="15254">
                  <c:v>0.59754272171635237</c:v>
                </c:pt>
                <c:pt idx="15255">
                  <c:v>0.59754272171635237</c:v>
                </c:pt>
                <c:pt idx="15256">
                  <c:v>0.59748035424722457</c:v>
                </c:pt>
                <c:pt idx="15257">
                  <c:v>0.59741798677809654</c:v>
                </c:pt>
                <c:pt idx="15258">
                  <c:v>0.59741798677809654</c:v>
                </c:pt>
                <c:pt idx="15259">
                  <c:v>0.59735561930896863</c:v>
                </c:pt>
                <c:pt idx="15260">
                  <c:v>0.59729325183984061</c:v>
                </c:pt>
                <c:pt idx="15261">
                  <c:v>0.59729325183984061</c:v>
                </c:pt>
                <c:pt idx="15262">
                  <c:v>0.59729325183984061</c:v>
                </c:pt>
                <c:pt idx="15263">
                  <c:v>0.59729325183984061</c:v>
                </c:pt>
                <c:pt idx="15264">
                  <c:v>0.59723088437071248</c:v>
                </c:pt>
                <c:pt idx="15265">
                  <c:v>0.59723088437071248</c:v>
                </c:pt>
                <c:pt idx="15266">
                  <c:v>0.59716851690158435</c:v>
                </c:pt>
                <c:pt idx="15267">
                  <c:v>0.59716851690158435</c:v>
                </c:pt>
                <c:pt idx="15268">
                  <c:v>0.59710614943245588</c:v>
                </c:pt>
                <c:pt idx="15269">
                  <c:v>0.59704378196332786</c:v>
                </c:pt>
                <c:pt idx="15270">
                  <c:v>0.59698141449420028</c:v>
                </c:pt>
                <c:pt idx="15271">
                  <c:v>0.59698141449420028</c:v>
                </c:pt>
                <c:pt idx="15272">
                  <c:v>0.59691904702507192</c:v>
                </c:pt>
                <c:pt idx="15273">
                  <c:v>0.59691904702507192</c:v>
                </c:pt>
                <c:pt idx="15274">
                  <c:v>0.59691904702507192</c:v>
                </c:pt>
                <c:pt idx="15275">
                  <c:v>0.59685667955594368</c:v>
                </c:pt>
                <c:pt idx="15276">
                  <c:v>0.59685667955594368</c:v>
                </c:pt>
                <c:pt idx="15277">
                  <c:v>0.59685667955594368</c:v>
                </c:pt>
                <c:pt idx="15278">
                  <c:v>0.59679431208681599</c:v>
                </c:pt>
                <c:pt idx="15279">
                  <c:v>0.59673194461768764</c:v>
                </c:pt>
                <c:pt idx="15280">
                  <c:v>0.59673194461768764</c:v>
                </c:pt>
                <c:pt idx="15281">
                  <c:v>0.59666957714855973</c:v>
                </c:pt>
                <c:pt idx="15282">
                  <c:v>0.5966072096794317</c:v>
                </c:pt>
                <c:pt idx="15283">
                  <c:v>0.59654484221030335</c:v>
                </c:pt>
                <c:pt idx="15284">
                  <c:v>0.596482474741175</c:v>
                </c:pt>
                <c:pt idx="15285">
                  <c:v>0.59642010727204697</c:v>
                </c:pt>
                <c:pt idx="15286">
                  <c:v>0.59642010727204697</c:v>
                </c:pt>
                <c:pt idx="15287">
                  <c:v>0.5963577398029184</c:v>
                </c:pt>
                <c:pt idx="15288">
                  <c:v>0.5963577398029184</c:v>
                </c:pt>
                <c:pt idx="15289">
                  <c:v>0.59629537233379115</c:v>
                </c:pt>
                <c:pt idx="15290">
                  <c:v>0.59623300486466257</c:v>
                </c:pt>
                <c:pt idx="15291">
                  <c:v>0.59617063739553489</c:v>
                </c:pt>
                <c:pt idx="15292">
                  <c:v>0.59610826992640642</c:v>
                </c:pt>
                <c:pt idx="15293">
                  <c:v>0.59604590245727873</c:v>
                </c:pt>
                <c:pt idx="15294">
                  <c:v>0.59598353498815015</c:v>
                </c:pt>
                <c:pt idx="15295">
                  <c:v>0.59598353498815015</c:v>
                </c:pt>
                <c:pt idx="15296">
                  <c:v>0.59592116751902235</c:v>
                </c:pt>
                <c:pt idx="15297">
                  <c:v>0.59585880004989444</c:v>
                </c:pt>
                <c:pt idx="15298">
                  <c:v>0.59585880004989444</c:v>
                </c:pt>
                <c:pt idx="15299">
                  <c:v>0.59579643258076631</c:v>
                </c:pt>
                <c:pt idx="15300">
                  <c:v>0.59573406511163762</c:v>
                </c:pt>
                <c:pt idx="15301">
                  <c:v>0.59573406511163762</c:v>
                </c:pt>
                <c:pt idx="15302">
                  <c:v>0.59567169764251005</c:v>
                </c:pt>
                <c:pt idx="15303">
                  <c:v>0.59560933017338213</c:v>
                </c:pt>
                <c:pt idx="15304">
                  <c:v>0.59560933017338213</c:v>
                </c:pt>
                <c:pt idx="15305">
                  <c:v>0.59554696270425322</c:v>
                </c:pt>
                <c:pt idx="15306">
                  <c:v>0.59554696270425322</c:v>
                </c:pt>
                <c:pt idx="15307">
                  <c:v>0.59548459523512531</c:v>
                </c:pt>
                <c:pt idx="15308">
                  <c:v>0.59542222776599729</c:v>
                </c:pt>
                <c:pt idx="15309">
                  <c:v>0.59535986029686938</c:v>
                </c:pt>
                <c:pt idx="15310">
                  <c:v>0.59529749282774103</c:v>
                </c:pt>
                <c:pt idx="15311">
                  <c:v>0.595235125358613</c:v>
                </c:pt>
                <c:pt idx="15312">
                  <c:v>0.59517275788948509</c:v>
                </c:pt>
                <c:pt idx="15313">
                  <c:v>0.59511039042035652</c:v>
                </c:pt>
                <c:pt idx="15314">
                  <c:v>0.59504802295122872</c:v>
                </c:pt>
                <c:pt idx="15315">
                  <c:v>0.59498565548210081</c:v>
                </c:pt>
                <c:pt idx="15316">
                  <c:v>0.59492328801297245</c:v>
                </c:pt>
                <c:pt idx="15317">
                  <c:v>0.59486092054384454</c:v>
                </c:pt>
                <c:pt idx="15318">
                  <c:v>0.59486092054384454</c:v>
                </c:pt>
                <c:pt idx="15319">
                  <c:v>0.59479855307471663</c:v>
                </c:pt>
                <c:pt idx="15320">
                  <c:v>0.59479855307471663</c:v>
                </c:pt>
                <c:pt idx="15321">
                  <c:v>0.59473618560558839</c:v>
                </c:pt>
                <c:pt idx="15322">
                  <c:v>0.59467381813646025</c:v>
                </c:pt>
                <c:pt idx="15323">
                  <c:v>0.59467381813646025</c:v>
                </c:pt>
                <c:pt idx="15324">
                  <c:v>0.59461145066733212</c:v>
                </c:pt>
                <c:pt idx="15325">
                  <c:v>0.5945490831982041</c:v>
                </c:pt>
                <c:pt idx="15326">
                  <c:v>0.5945490831982041</c:v>
                </c:pt>
                <c:pt idx="15327">
                  <c:v>0.59448671572907552</c:v>
                </c:pt>
                <c:pt idx="15328">
                  <c:v>0.59448671572907552</c:v>
                </c:pt>
                <c:pt idx="15329">
                  <c:v>0.59448671572907552</c:v>
                </c:pt>
                <c:pt idx="15330">
                  <c:v>0.5944243482599475</c:v>
                </c:pt>
                <c:pt idx="15331">
                  <c:v>0.59436198079081959</c:v>
                </c:pt>
                <c:pt idx="15332">
                  <c:v>0.5942996133216919</c:v>
                </c:pt>
                <c:pt idx="15333">
                  <c:v>0.5942372458525631</c:v>
                </c:pt>
                <c:pt idx="15334">
                  <c:v>0.5942372458525631</c:v>
                </c:pt>
                <c:pt idx="15335">
                  <c:v>0.59417487838343563</c:v>
                </c:pt>
                <c:pt idx="15336">
                  <c:v>0.59411251091430706</c:v>
                </c:pt>
                <c:pt idx="15337">
                  <c:v>0.59405014344517926</c:v>
                </c:pt>
                <c:pt idx="15338">
                  <c:v>0.59398777597605068</c:v>
                </c:pt>
                <c:pt idx="15339">
                  <c:v>0.59392540850692299</c:v>
                </c:pt>
                <c:pt idx="15340">
                  <c:v>0.59392540850692299</c:v>
                </c:pt>
                <c:pt idx="15341">
                  <c:v>0.59392540850692299</c:v>
                </c:pt>
                <c:pt idx="15342">
                  <c:v>0.59386304103779453</c:v>
                </c:pt>
                <c:pt idx="15343">
                  <c:v>0.59380067356866684</c:v>
                </c:pt>
                <c:pt idx="15344">
                  <c:v>0.59373830609953882</c:v>
                </c:pt>
                <c:pt idx="15345">
                  <c:v>0.59367593863041102</c:v>
                </c:pt>
                <c:pt idx="15346">
                  <c:v>0.59367593863041102</c:v>
                </c:pt>
                <c:pt idx="15347">
                  <c:v>0.59367593863041102</c:v>
                </c:pt>
                <c:pt idx="15348">
                  <c:v>0.59367593863041102</c:v>
                </c:pt>
                <c:pt idx="15349">
                  <c:v>0.59367593863041102</c:v>
                </c:pt>
                <c:pt idx="15350">
                  <c:v>0.59367593863041102</c:v>
                </c:pt>
                <c:pt idx="15351">
                  <c:v>0.59361357116128222</c:v>
                </c:pt>
                <c:pt idx="15352">
                  <c:v>0.59355120369215442</c:v>
                </c:pt>
                <c:pt idx="15353">
                  <c:v>0.59348883622302651</c:v>
                </c:pt>
                <c:pt idx="15354">
                  <c:v>0.59342646875389793</c:v>
                </c:pt>
                <c:pt idx="15355">
                  <c:v>0.59342646875389793</c:v>
                </c:pt>
                <c:pt idx="15356">
                  <c:v>0.59342646875389793</c:v>
                </c:pt>
                <c:pt idx="15357">
                  <c:v>0.59336410128476968</c:v>
                </c:pt>
                <c:pt idx="15358">
                  <c:v>0.59336410128476968</c:v>
                </c:pt>
                <c:pt idx="15359">
                  <c:v>0.59330173381564177</c:v>
                </c:pt>
                <c:pt idx="15360">
                  <c:v>0.59323936634651364</c:v>
                </c:pt>
                <c:pt idx="15361">
                  <c:v>0.59323936634651364</c:v>
                </c:pt>
                <c:pt idx="15362">
                  <c:v>0.59317699887738551</c:v>
                </c:pt>
                <c:pt idx="15363">
                  <c:v>0.59317699887738551</c:v>
                </c:pt>
                <c:pt idx="15364">
                  <c:v>0.5931146314082576</c:v>
                </c:pt>
                <c:pt idx="15365">
                  <c:v>0.5931146314082576</c:v>
                </c:pt>
                <c:pt idx="15366">
                  <c:v>0.5931146314082576</c:v>
                </c:pt>
                <c:pt idx="15367">
                  <c:v>0.59305226393912935</c:v>
                </c:pt>
                <c:pt idx="15368">
                  <c:v>0.59305226393912935</c:v>
                </c:pt>
                <c:pt idx="15369">
                  <c:v>0.59298989647000167</c:v>
                </c:pt>
                <c:pt idx="15370">
                  <c:v>0.59298989647000167</c:v>
                </c:pt>
                <c:pt idx="15371">
                  <c:v>0.59292752900087331</c:v>
                </c:pt>
                <c:pt idx="15372">
                  <c:v>0.59286516153174507</c:v>
                </c:pt>
                <c:pt idx="15373">
                  <c:v>0.59280279406261671</c:v>
                </c:pt>
                <c:pt idx="15374">
                  <c:v>0.59274042659348947</c:v>
                </c:pt>
                <c:pt idx="15375">
                  <c:v>0.59274042659348947</c:v>
                </c:pt>
                <c:pt idx="15376">
                  <c:v>0.59274042659348947</c:v>
                </c:pt>
                <c:pt idx="15377">
                  <c:v>0.592678059124361</c:v>
                </c:pt>
                <c:pt idx="15378">
                  <c:v>0.592678059124361</c:v>
                </c:pt>
                <c:pt idx="15379">
                  <c:v>0.59261569165523265</c:v>
                </c:pt>
                <c:pt idx="15380">
                  <c:v>0.59255332418610451</c:v>
                </c:pt>
                <c:pt idx="15381">
                  <c:v>0.5924909567169766</c:v>
                </c:pt>
                <c:pt idx="15382">
                  <c:v>0.59242858924784803</c:v>
                </c:pt>
                <c:pt idx="15383">
                  <c:v>0.59236622177872</c:v>
                </c:pt>
                <c:pt idx="15384">
                  <c:v>0.59236622177872</c:v>
                </c:pt>
                <c:pt idx="15385">
                  <c:v>0.59230385430959254</c:v>
                </c:pt>
                <c:pt idx="15386">
                  <c:v>0.59224148684046418</c:v>
                </c:pt>
                <c:pt idx="15387">
                  <c:v>0.59217911937133594</c:v>
                </c:pt>
                <c:pt idx="15388">
                  <c:v>0.59211675190220747</c:v>
                </c:pt>
                <c:pt idx="15389">
                  <c:v>0.59211675190220747</c:v>
                </c:pt>
                <c:pt idx="15390">
                  <c:v>0.59205438443307989</c:v>
                </c:pt>
                <c:pt idx="15391">
                  <c:v>0.59205438443307989</c:v>
                </c:pt>
                <c:pt idx="15392">
                  <c:v>0.59199201696395165</c:v>
                </c:pt>
                <c:pt idx="15393">
                  <c:v>0.59192964949482385</c:v>
                </c:pt>
                <c:pt idx="15394">
                  <c:v>0.59192964949482385</c:v>
                </c:pt>
                <c:pt idx="15395">
                  <c:v>0.59192964949482385</c:v>
                </c:pt>
                <c:pt idx="15396">
                  <c:v>0.59186728202569561</c:v>
                </c:pt>
                <c:pt idx="15397">
                  <c:v>0.59186728202569561</c:v>
                </c:pt>
                <c:pt idx="15398">
                  <c:v>0.59186728202569561</c:v>
                </c:pt>
                <c:pt idx="15399">
                  <c:v>0.59180491455656781</c:v>
                </c:pt>
                <c:pt idx="15400">
                  <c:v>0.59174254708743912</c:v>
                </c:pt>
                <c:pt idx="15401">
                  <c:v>0.59168017961831132</c:v>
                </c:pt>
                <c:pt idx="15402">
                  <c:v>0.59161781214918363</c:v>
                </c:pt>
                <c:pt idx="15403">
                  <c:v>0.59161781214918363</c:v>
                </c:pt>
                <c:pt idx="15404">
                  <c:v>0.59155544468005483</c:v>
                </c:pt>
                <c:pt idx="15405">
                  <c:v>0.59155544468005483</c:v>
                </c:pt>
                <c:pt idx="15406">
                  <c:v>0.59155544468005483</c:v>
                </c:pt>
                <c:pt idx="15407">
                  <c:v>0.59155544468005483</c:v>
                </c:pt>
                <c:pt idx="15408">
                  <c:v>0.59149307721092681</c:v>
                </c:pt>
                <c:pt idx="15409">
                  <c:v>0.59149307721092681</c:v>
                </c:pt>
                <c:pt idx="15410">
                  <c:v>0.59143070974179857</c:v>
                </c:pt>
                <c:pt idx="15411">
                  <c:v>0.59143070974179857</c:v>
                </c:pt>
                <c:pt idx="15412">
                  <c:v>0.59136834227267054</c:v>
                </c:pt>
                <c:pt idx="15413">
                  <c:v>0.59136834227267054</c:v>
                </c:pt>
                <c:pt idx="15414">
                  <c:v>0.59130597480354263</c:v>
                </c:pt>
                <c:pt idx="15415">
                  <c:v>0.59124360733441472</c:v>
                </c:pt>
                <c:pt idx="15416">
                  <c:v>0.59124360733441472</c:v>
                </c:pt>
                <c:pt idx="15417">
                  <c:v>0.59118123986528648</c:v>
                </c:pt>
                <c:pt idx="15418">
                  <c:v>0.59111887239615846</c:v>
                </c:pt>
                <c:pt idx="15419">
                  <c:v>0.59105650492702977</c:v>
                </c:pt>
                <c:pt idx="15420">
                  <c:v>0.59099413745790219</c:v>
                </c:pt>
                <c:pt idx="15421">
                  <c:v>0.59099413745790219</c:v>
                </c:pt>
                <c:pt idx="15422">
                  <c:v>0.59093176998877384</c:v>
                </c:pt>
                <c:pt idx="15423">
                  <c:v>0.59093176998877384</c:v>
                </c:pt>
                <c:pt idx="15424">
                  <c:v>0.59086940251964593</c:v>
                </c:pt>
                <c:pt idx="15425">
                  <c:v>0.59086940251964593</c:v>
                </c:pt>
                <c:pt idx="15426">
                  <c:v>0.59086940251964593</c:v>
                </c:pt>
                <c:pt idx="15427">
                  <c:v>0.59086940251964593</c:v>
                </c:pt>
                <c:pt idx="15428">
                  <c:v>0.59086940251964593</c:v>
                </c:pt>
                <c:pt idx="15429">
                  <c:v>0.5908070350505179</c:v>
                </c:pt>
                <c:pt idx="15430">
                  <c:v>0.59074466758138999</c:v>
                </c:pt>
                <c:pt idx="15431">
                  <c:v>0.59074466758138999</c:v>
                </c:pt>
                <c:pt idx="15432">
                  <c:v>0.59074466758138999</c:v>
                </c:pt>
                <c:pt idx="15433">
                  <c:v>0.59074466758138999</c:v>
                </c:pt>
                <c:pt idx="15434">
                  <c:v>0.59074466758138999</c:v>
                </c:pt>
                <c:pt idx="15435">
                  <c:v>0.59074466758138999</c:v>
                </c:pt>
                <c:pt idx="15436">
                  <c:v>0.59068230011226119</c:v>
                </c:pt>
                <c:pt idx="15437">
                  <c:v>0.59068230011226119</c:v>
                </c:pt>
                <c:pt idx="15438">
                  <c:v>0.59068230011226119</c:v>
                </c:pt>
                <c:pt idx="15439">
                  <c:v>0.59061993264313395</c:v>
                </c:pt>
                <c:pt idx="15440">
                  <c:v>0.59061993264313395</c:v>
                </c:pt>
                <c:pt idx="15441">
                  <c:v>0.59061993264313395</c:v>
                </c:pt>
                <c:pt idx="15442">
                  <c:v>0.59055756517400526</c:v>
                </c:pt>
                <c:pt idx="15443">
                  <c:v>0.59055756517400526</c:v>
                </c:pt>
                <c:pt idx="15444">
                  <c:v>0.59055756517400526</c:v>
                </c:pt>
                <c:pt idx="15445">
                  <c:v>0.59049519770487735</c:v>
                </c:pt>
                <c:pt idx="15446">
                  <c:v>0.59049519770487735</c:v>
                </c:pt>
                <c:pt idx="15447">
                  <c:v>0.59049519770487735</c:v>
                </c:pt>
                <c:pt idx="15448">
                  <c:v>0.59043283023574911</c:v>
                </c:pt>
                <c:pt idx="15449">
                  <c:v>0.59043283023574911</c:v>
                </c:pt>
                <c:pt idx="15450">
                  <c:v>0.59043283023574911</c:v>
                </c:pt>
                <c:pt idx="15451">
                  <c:v>0.59037046276662086</c:v>
                </c:pt>
                <c:pt idx="15452">
                  <c:v>0.59037046276662086</c:v>
                </c:pt>
                <c:pt idx="15453">
                  <c:v>0.59037046276662086</c:v>
                </c:pt>
                <c:pt idx="15454">
                  <c:v>0.59030809529749284</c:v>
                </c:pt>
                <c:pt idx="15455">
                  <c:v>0.59024572782836471</c:v>
                </c:pt>
                <c:pt idx="15456">
                  <c:v>0.59018336035923658</c:v>
                </c:pt>
                <c:pt idx="15457">
                  <c:v>0.59012099289010878</c:v>
                </c:pt>
                <c:pt idx="15458">
                  <c:v>0.59005862542098064</c:v>
                </c:pt>
                <c:pt idx="15459">
                  <c:v>0.58999625795185251</c:v>
                </c:pt>
                <c:pt idx="15460">
                  <c:v>0.58999625795185251</c:v>
                </c:pt>
                <c:pt idx="15461">
                  <c:v>0.58993389048272449</c:v>
                </c:pt>
                <c:pt idx="15462">
                  <c:v>0.58993389048272449</c:v>
                </c:pt>
                <c:pt idx="15463">
                  <c:v>0.58987152301359658</c:v>
                </c:pt>
                <c:pt idx="15464">
                  <c:v>0.58980915554446822</c:v>
                </c:pt>
                <c:pt idx="15465">
                  <c:v>0.58980915554446822</c:v>
                </c:pt>
                <c:pt idx="15466">
                  <c:v>0.58974678807533998</c:v>
                </c:pt>
                <c:pt idx="15467">
                  <c:v>0.58974678807533998</c:v>
                </c:pt>
                <c:pt idx="15468">
                  <c:v>0.58974678807533998</c:v>
                </c:pt>
                <c:pt idx="15469">
                  <c:v>0.58974678807533998</c:v>
                </c:pt>
                <c:pt idx="15470">
                  <c:v>0.58974678807533998</c:v>
                </c:pt>
                <c:pt idx="15471">
                  <c:v>0.58968442060621173</c:v>
                </c:pt>
                <c:pt idx="15472">
                  <c:v>0.58968442060621173</c:v>
                </c:pt>
                <c:pt idx="15473">
                  <c:v>0.58962205313708393</c:v>
                </c:pt>
                <c:pt idx="15474">
                  <c:v>0.58962205313708393</c:v>
                </c:pt>
                <c:pt idx="15475">
                  <c:v>0.58955968566795558</c:v>
                </c:pt>
                <c:pt idx="15476">
                  <c:v>0.58955968566795558</c:v>
                </c:pt>
                <c:pt idx="15477">
                  <c:v>0.58949731819882778</c:v>
                </c:pt>
                <c:pt idx="15478">
                  <c:v>0.58949731819882778</c:v>
                </c:pt>
                <c:pt idx="15479">
                  <c:v>0.58949731819882778</c:v>
                </c:pt>
                <c:pt idx="15480">
                  <c:v>0.58943495072969943</c:v>
                </c:pt>
                <c:pt idx="15481">
                  <c:v>0.58943495072969943</c:v>
                </c:pt>
                <c:pt idx="15482">
                  <c:v>0.58943495072969943</c:v>
                </c:pt>
                <c:pt idx="15483">
                  <c:v>0.58937258326057151</c:v>
                </c:pt>
                <c:pt idx="15484">
                  <c:v>0.58931021579144316</c:v>
                </c:pt>
                <c:pt idx="15485">
                  <c:v>0.58931021579144316</c:v>
                </c:pt>
                <c:pt idx="15486">
                  <c:v>0.58931021579144316</c:v>
                </c:pt>
                <c:pt idx="15487">
                  <c:v>0.58924784832231514</c:v>
                </c:pt>
                <c:pt idx="15488">
                  <c:v>0.58918548085318723</c:v>
                </c:pt>
                <c:pt idx="15489">
                  <c:v>0.58912311338405909</c:v>
                </c:pt>
                <c:pt idx="15490">
                  <c:v>0.58906074591493041</c:v>
                </c:pt>
                <c:pt idx="15491">
                  <c:v>0.58899837844580283</c:v>
                </c:pt>
                <c:pt idx="15492">
                  <c:v>0.58899837844580283</c:v>
                </c:pt>
                <c:pt idx="15493">
                  <c:v>0.58899837844580283</c:v>
                </c:pt>
                <c:pt idx="15494">
                  <c:v>0.58899837844580283</c:v>
                </c:pt>
                <c:pt idx="15495">
                  <c:v>0.5889360109766747</c:v>
                </c:pt>
                <c:pt idx="15496">
                  <c:v>0.58887364350754678</c:v>
                </c:pt>
                <c:pt idx="15497">
                  <c:v>0.58887364350754678</c:v>
                </c:pt>
                <c:pt idx="15498">
                  <c:v>0.58881127603841876</c:v>
                </c:pt>
                <c:pt idx="15499">
                  <c:v>0.58874890856929074</c:v>
                </c:pt>
                <c:pt idx="15500">
                  <c:v>0.58874890856929074</c:v>
                </c:pt>
                <c:pt idx="15501">
                  <c:v>0.58874890856929074</c:v>
                </c:pt>
                <c:pt idx="15502">
                  <c:v>0.58874890856929074</c:v>
                </c:pt>
                <c:pt idx="15503">
                  <c:v>0.58868654110016216</c:v>
                </c:pt>
                <c:pt idx="15504">
                  <c:v>0.58862417363103425</c:v>
                </c:pt>
                <c:pt idx="15505">
                  <c:v>0.58856180616190601</c:v>
                </c:pt>
                <c:pt idx="15506">
                  <c:v>0.58849943869277821</c:v>
                </c:pt>
                <c:pt idx="15507">
                  <c:v>0.58849943869277821</c:v>
                </c:pt>
                <c:pt idx="15508">
                  <c:v>0.58849943869277821</c:v>
                </c:pt>
                <c:pt idx="15509">
                  <c:v>0.58843707122364952</c:v>
                </c:pt>
                <c:pt idx="15510">
                  <c:v>0.58843707122364952</c:v>
                </c:pt>
                <c:pt idx="15511">
                  <c:v>0.58837470375452172</c:v>
                </c:pt>
                <c:pt idx="15512">
                  <c:v>0.5883123362853937</c:v>
                </c:pt>
                <c:pt idx="15513">
                  <c:v>0.5883123362853937</c:v>
                </c:pt>
                <c:pt idx="15514">
                  <c:v>0.5883123362853937</c:v>
                </c:pt>
                <c:pt idx="15515">
                  <c:v>0.5883123362853937</c:v>
                </c:pt>
                <c:pt idx="15516">
                  <c:v>0.58824996881626546</c:v>
                </c:pt>
                <c:pt idx="15517">
                  <c:v>0.58818760134713732</c:v>
                </c:pt>
                <c:pt idx="15518">
                  <c:v>0.58818760134713732</c:v>
                </c:pt>
                <c:pt idx="15519">
                  <c:v>0.58818760134713732</c:v>
                </c:pt>
                <c:pt idx="15520">
                  <c:v>0.58812523387800963</c:v>
                </c:pt>
                <c:pt idx="15521">
                  <c:v>0.58806286640888161</c:v>
                </c:pt>
                <c:pt idx="15522">
                  <c:v>0.58806286640888161</c:v>
                </c:pt>
                <c:pt idx="15523">
                  <c:v>0.58806286640888161</c:v>
                </c:pt>
                <c:pt idx="15524">
                  <c:v>0.58806286640888161</c:v>
                </c:pt>
                <c:pt idx="15525">
                  <c:v>0.58806286640888161</c:v>
                </c:pt>
                <c:pt idx="15526">
                  <c:v>0.58800049893975304</c:v>
                </c:pt>
                <c:pt idx="15527">
                  <c:v>0.5879381314706249</c:v>
                </c:pt>
                <c:pt idx="15528">
                  <c:v>0.5878757640014971</c:v>
                </c:pt>
                <c:pt idx="15529">
                  <c:v>0.5878757640014971</c:v>
                </c:pt>
                <c:pt idx="15530">
                  <c:v>0.58781339653236853</c:v>
                </c:pt>
                <c:pt idx="15531">
                  <c:v>0.58775102906324062</c:v>
                </c:pt>
                <c:pt idx="15532">
                  <c:v>0.58768866159411293</c:v>
                </c:pt>
                <c:pt idx="15533">
                  <c:v>0.58762629412498468</c:v>
                </c:pt>
                <c:pt idx="15534">
                  <c:v>0.58756392665585633</c:v>
                </c:pt>
                <c:pt idx="15535">
                  <c:v>0.58756392665585633</c:v>
                </c:pt>
                <c:pt idx="15536">
                  <c:v>0.58756392665585633</c:v>
                </c:pt>
                <c:pt idx="15537">
                  <c:v>0.58756392665585633</c:v>
                </c:pt>
                <c:pt idx="15538">
                  <c:v>0.58756392665585633</c:v>
                </c:pt>
                <c:pt idx="15539">
                  <c:v>0.58750155918672819</c:v>
                </c:pt>
                <c:pt idx="15540">
                  <c:v>0.58743919171759984</c:v>
                </c:pt>
                <c:pt idx="15541">
                  <c:v>0.58743919171759984</c:v>
                </c:pt>
                <c:pt idx="15542">
                  <c:v>0.58737682424847226</c:v>
                </c:pt>
                <c:pt idx="15543">
                  <c:v>0.58731445677934391</c:v>
                </c:pt>
                <c:pt idx="15544">
                  <c:v>0.58725208931021555</c:v>
                </c:pt>
                <c:pt idx="15545">
                  <c:v>0.58718972184108753</c:v>
                </c:pt>
                <c:pt idx="15546">
                  <c:v>0.58712735437195951</c:v>
                </c:pt>
                <c:pt idx="15547">
                  <c:v>0.58712735437195951</c:v>
                </c:pt>
                <c:pt idx="15548">
                  <c:v>0.58712735437195951</c:v>
                </c:pt>
                <c:pt idx="15549">
                  <c:v>0.58706498690283149</c:v>
                </c:pt>
                <c:pt idx="15550">
                  <c:v>0.58700261943370369</c:v>
                </c:pt>
                <c:pt idx="15551">
                  <c:v>0.58694025196457567</c:v>
                </c:pt>
                <c:pt idx="15552">
                  <c:v>0.58687788449544742</c:v>
                </c:pt>
                <c:pt idx="15553">
                  <c:v>0.58681551702631929</c:v>
                </c:pt>
                <c:pt idx="15554">
                  <c:v>0.58681551702631929</c:v>
                </c:pt>
                <c:pt idx="15555">
                  <c:v>0.58681551702631929</c:v>
                </c:pt>
                <c:pt idx="15556">
                  <c:v>0.58675314955719093</c:v>
                </c:pt>
                <c:pt idx="15557">
                  <c:v>0.58669078208806313</c:v>
                </c:pt>
                <c:pt idx="15558">
                  <c:v>0.58662841461893522</c:v>
                </c:pt>
                <c:pt idx="15559">
                  <c:v>0.58656604714980654</c:v>
                </c:pt>
                <c:pt idx="15560">
                  <c:v>0.58650367968067862</c:v>
                </c:pt>
                <c:pt idx="15561">
                  <c:v>0.58644131221155071</c:v>
                </c:pt>
                <c:pt idx="15562">
                  <c:v>0.58644131221155071</c:v>
                </c:pt>
                <c:pt idx="15563">
                  <c:v>0.58637894474242236</c:v>
                </c:pt>
                <c:pt idx="15564">
                  <c:v>0.58631657727329423</c:v>
                </c:pt>
                <c:pt idx="15565">
                  <c:v>0.58625420980416609</c:v>
                </c:pt>
                <c:pt idx="15566">
                  <c:v>0.58625420980416609</c:v>
                </c:pt>
                <c:pt idx="15567">
                  <c:v>0.58619184233503852</c:v>
                </c:pt>
                <c:pt idx="15568">
                  <c:v>0.58612947486590994</c:v>
                </c:pt>
                <c:pt idx="15569">
                  <c:v>0.58606710739678181</c:v>
                </c:pt>
                <c:pt idx="15570">
                  <c:v>0.58600473992765356</c:v>
                </c:pt>
                <c:pt idx="15571">
                  <c:v>0.58600473992765356</c:v>
                </c:pt>
                <c:pt idx="15572">
                  <c:v>0.58600473992765356</c:v>
                </c:pt>
                <c:pt idx="15573">
                  <c:v>0.58594237245852598</c:v>
                </c:pt>
                <c:pt idx="15574">
                  <c:v>0.58588000498939763</c:v>
                </c:pt>
                <c:pt idx="15575">
                  <c:v>0.58581763752026961</c:v>
                </c:pt>
                <c:pt idx="15576">
                  <c:v>0.58575527005114159</c:v>
                </c:pt>
                <c:pt idx="15577">
                  <c:v>0.58569290258201345</c:v>
                </c:pt>
                <c:pt idx="15578">
                  <c:v>0.58563053511288532</c:v>
                </c:pt>
                <c:pt idx="15579">
                  <c:v>0.58563053511288532</c:v>
                </c:pt>
                <c:pt idx="15580">
                  <c:v>0.58563053511288532</c:v>
                </c:pt>
                <c:pt idx="15581">
                  <c:v>0.58563053511288532</c:v>
                </c:pt>
                <c:pt idx="15582">
                  <c:v>0.58563053511288532</c:v>
                </c:pt>
                <c:pt idx="15583">
                  <c:v>0.58563053511288532</c:v>
                </c:pt>
                <c:pt idx="15584">
                  <c:v>0.58556816764375696</c:v>
                </c:pt>
                <c:pt idx="15585">
                  <c:v>0.58550580017462894</c:v>
                </c:pt>
                <c:pt idx="15586">
                  <c:v>0.58550580017462894</c:v>
                </c:pt>
                <c:pt idx="15587">
                  <c:v>0.58544343270550103</c:v>
                </c:pt>
                <c:pt idx="15588">
                  <c:v>0.58544343270550103</c:v>
                </c:pt>
                <c:pt idx="15589">
                  <c:v>0.58538106523637268</c:v>
                </c:pt>
                <c:pt idx="15590">
                  <c:v>0.58538106523637268</c:v>
                </c:pt>
                <c:pt idx="15591">
                  <c:v>0.58531869776724443</c:v>
                </c:pt>
                <c:pt idx="15592">
                  <c:v>0.58525633029811663</c:v>
                </c:pt>
                <c:pt idx="15593">
                  <c:v>0.58519396282898861</c:v>
                </c:pt>
                <c:pt idx="15594">
                  <c:v>0.58513159535986059</c:v>
                </c:pt>
                <c:pt idx="15595">
                  <c:v>0.58513159535986059</c:v>
                </c:pt>
                <c:pt idx="15596">
                  <c:v>0.58506922789073212</c:v>
                </c:pt>
                <c:pt idx="15597">
                  <c:v>0.5850068604216041</c:v>
                </c:pt>
                <c:pt idx="15598">
                  <c:v>0.58494449295247641</c:v>
                </c:pt>
                <c:pt idx="15599">
                  <c:v>0.58488212548334761</c:v>
                </c:pt>
                <c:pt idx="15600">
                  <c:v>0.58481975801421981</c:v>
                </c:pt>
                <c:pt idx="15601">
                  <c:v>0.5847573905450919</c:v>
                </c:pt>
                <c:pt idx="15602">
                  <c:v>0.58469502307596377</c:v>
                </c:pt>
                <c:pt idx="15603">
                  <c:v>0.58463265560683564</c:v>
                </c:pt>
                <c:pt idx="15604">
                  <c:v>0.58457028813770739</c:v>
                </c:pt>
                <c:pt idx="15605">
                  <c:v>0.58457028813770739</c:v>
                </c:pt>
                <c:pt idx="15606">
                  <c:v>0.58450792066857971</c:v>
                </c:pt>
                <c:pt idx="15607">
                  <c:v>0.58444555319945146</c:v>
                </c:pt>
                <c:pt idx="15608">
                  <c:v>0.58438318573032255</c:v>
                </c:pt>
                <c:pt idx="15609">
                  <c:v>0.58432081826119542</c:v>
                </c:pt>
                <c:pt idx="15610">
                  <c:v>0.58425845079206662</c:v>
                </c:pt>
                <c:pt idx="15611">
                  <c:v>0.58425845079206662</c:v>
                </c:pt>
                <c:pt idx="15612">
                  <c:v>0.58425845079206662</c:v>
                </c:pt>
                <c:pt idx="15613">
                  <c:v>0.58419608332293849</c:v>
                </c:pt>
                <c:pt idx="15614">
                  <c:v>0.58419608332293849</c:v>
                </c:pt>
                <c:pt idx="15615">
                  <c:v>0.58413371585381069</c:v>
                </c:pt>
                <c:pt idx="15616">
                  <c:v>0.58407134838468278</c:v>
                </c:pt>
                <c:pt idx="15617">
                  <c:v>0.58400898091555442</c:v>
                </c:pt>
                <c:pt idx="15618">
                  <c:v>0.58394661344642673</c:v>
                </c:pt>
                <c:pt idx="15619">
                  <c:v>0.58388424597729827</c:v>
                </c:pt>
                <c:pt idx="15620">
                  <c:v>0.58388424597729827</c:v>
                </c:pt>
                <c:pt idx="15621">
                  <c:v>0.58388424597729827</c:v>
                </c:pt>
                <c:pt idx="15622">
                  <c:v>0.58382187850817091</c:v>
                </c:pt>
                <c:pt idx="15623">
                  <c:v>0.58382187850817091</c:v>
                </c:pt>
                <c:pt idx="15624">
                  <c:v>0.58375951103904233</c:v>
                </c:pt>
                <c:pt idx="15625">
                  <c:v>0.58369714356991409</c:v>
                </c:pt>
                <c:pt idx="15626">
                  <c:v>0.58369714356991409</c:v>
                </c:pt>
                <c:pt idx="15627">
                  <c:v>0.58363477610078618</c:v>
                </c:pt>
                <c:pt idx="15628">
                  <c:v>0.58363477610078618</c:v>
                </c:pt>
                <c:pt idx="15629">
                  <c:v>0.58363477610078618</c:v>
                </c:pt>
                <c:pt idx="15630">
                  <c:v>0.58363477610078618</c:v>
                </c:pt>
                <c:pt idx="15631">
                  <c:v>0.58357240863165749</c:v>
                </c:pt>
                <c:pt idx="15632">
                  <c:v>0.58351004116252958</c:v>
                </c:pt>
                <c:pt idx="15633">
                  <c:v>0.58344767369340211</c:v>
                </c:pt>
                <c:pt idx="15634">
                  <c:v>0.58338530622427365</c:v>
                </c:pt>
                <c:pt idx="15635">
                  <c:v>0.58338530622427365</c:v>
                </c:pt>
                <c:pt idx="15636">
                  <c:v>0.58332293875514529</c:v>
                </c:pt>
                <c:pt idx="15637">
                  <c:v>0.58326057128601727</c:v>
                </c:pt>
                <c:pt idx="15638">
                  <c:v>0.58319820381688936</c:v>
                </c:pt>
                <c:pt idx="15639">
                  <c:v>0.58319820381688936</c:v>
                </c:pt>
                <c:pt idx="15640">
                  <c:v>0.58313583634776123</c:v>
                </c:pt>
                <c:pt idx="15641">
                  <c:v>0.58307346887863298</c:v>
                </c:pt>
                <c:pt idx="15642">
                  <c:v>0.58301110140950474</c:v>
                </c:pt>
                <c:pt idx="15643">
                  <c:v>0.58294873394037694</c:v>
                </c:pt>
                <c:pt idx="15644">
                  <c:v>0.58288636647124858</c:v>
                </c:pt>
                <c:pt idx="15645">
                  <c:v>0.58282399900212045</c:v>
                </c:pt>
                <c:pt idx="15646">
                  <c:v>0.58276163153299265</c:v>
                </c:pt>
                <c:pt idx="15647">
                  <c:v>0.58269926406386474</c:v>
                </c:pt>
                <c:pt idx="15648">
                  <c:v>0.58263689659473661</c:v>
                </c:pt>
                <c:pt idx="15649">
                  <c:v>0.58263689659473661</c:v>
                </c:pt>
                <c:pt idx="15650">
                  <c:v>0.58257452912560792</c:v>
                </c:pt>
                <c:pt idx="15651">
                  <c:v>0.58251216165647968</c:v>
                </c:pt>
                <c:pt idx="15652">
                  <c:v>0.58244979418735188</c:v>
                </c:pt>
                <c:pt idx="15653">
                  <c:v>0.58244979418735188</c:v>
                </c:pt>
                <c:pt idx="15654">
                  <c:v>0.58238742671822386</c:v>
                </c:pt>
                <c:pt idx="15655">
                  <c:v>0.58238742671822386</c:v>
                </c:pt>
                <c:pt idx="15656">
                  <c:v>0.58232505924909583</c:v>
                </c:pt>
                <c:pt idx="15657">
                  <c:v>0.58226269177996737</c:v>
                </c:pt>
                <c:pt idx="15658">
                  <c:v>0.58226269177996737</c:v>
                </c:pt>
                <c:pt idx="15659">
                  <c:v>0.58226269177996737</c:v>
                </c:pt>
                <c:pt idx="15660">
                  <c:v>0.58220032431083968</c:v>
                </c:pt>
                <c:pt idx="15661">
                  <c:v>0.58220032431083968</c:v>
                </c:pt>
                <c:pt idx="15662">
                  <c:v>0.58220032431083968</c:v>
                </c:pt>
                <c:pt idx="15663">
                  <c:v>0.58213795684171132</c:v>
                </c:pt>
                <c:pt idx="15664">
                  <c:v>0.58207558937258352</c:v>
                </c:pt>
                <c:pt idx="15665">
                  <c:v>0.58207558937258352</c:v>
                </c:pt>
                <c:pt idx="15666">
                  <c:v>0.58201322190345517</c:v>
                </c:pt>
                <c:pt idx="15667">
                  <c:v>0.58201322190345517</c:v>
                </c:pt>
                <c:pt idx="15668">
                  <c:v>0.58195085443432726</c:v>
                </c:pt>
                <c:pt idx="15669">
                  <c:v>0.58188848696519924</c:v>
                </c:pt>
                <c:pt idx="15670">
                  <c:v>0.58182611949607099</c:v>
                </c:pt>
                <c:pt idx="15671">
                  <c:v>0.58176375202694253</c:v>
                </c:pt>
                <c:pt idx="15672">
                  <c:v>0.58170138455781473</c:v>
                </c:pt>
                <c:pt idx="15673">
                  <c:v>0.58163901708868704</c:v>
                </c:pt>
                <c:pt idx="15674">
                  <c:v>0.58163901708868704</c:v>
                </c:pt>
                <c:pt idx="15675">
                  <c:v>0.58163901708868704</c:v>
                </c:pt>
                <c:pt idx="15676">
                  <c:v>0.58163901708868704</c:v>
                </c:pt>
                <c:pt idx="15677">
                  <c:v>0.58157664961955868</c:v>
                </c:pt>
                <c:pt idx="15678">
                  <c:v>0.58157664961955868</c:v>
                </c:pt>
                <c:pt idx="15679">
                  <c:v>0.58157664961955868</c:v>
                </c:pt>
                <c:pt idx="15680">
                  <c:v>0.58151428215043033</c:v>
                </c:pt>
                <c:pt idx="15681">
                  <c:v>0.58145191468130242</c:v>
                </c:pt>
                <c:pt idx="15682">
                  <c:v>0.5813895472121744</c:v>
                </c:pt>
                <c:pt idx="15683">
                  <c:v>0.58132717974304582</c:v>
                </c:pt>
                <c:pt idx="15684">
                  <c:v>0.58126481227391813</c:v>
                </c:pt>
                <c:pt idx="15685">
                  <c:v>0.58126481227391813</c:v>
                </c:pt>
                <c:pt idx="15686">
                  <c:v>0.58120244480478989</c:v>
                </c:pt>
                <c:pt idx="15687">
                  <c:v>0.58114007733566164</c:v>
                </c:pt>
                <c:pt idx="15688">
                  <c:v>0.58107770986653351</c:v>
                </c:pt>
                <c:pt idx="15689">
                  <c:v>0.5810153423974056</c:v>
                </c:pt>
                <c:pt idx="15690">
                  <c:v>0.58095297492827735</c:v>
                </c:pt>
                <c:pt idx="15691">
                  <c:v>0.58095297492827735</c:v>
                </c:pt>
                <c:pt idx="15692">
                  <c:v>0.58089060745914978</c:v>
                </c:pt>
                <c:pt idx="15693">
                  <c:v>0.58082823999002142</c:v>
                </c:pt>
                <c:pt idx="15694">
                  <c:v>0.58076587252089373</c:v>
                </c:pt>
                <c:pt idx="15695">
                  <c:v>0.58070350505176482</c:v>
                </c:pt>
                <c:pt idx="15696">
                  <c:v>0.58064113758263713</c:v>
                </c:pt>
                <c:pt idx="15697">
                  <c:v>0.58064113758263713</c:v>
                </c:pt>
                <c:pt idx="15698">
                  <c:v>0.580578770113509</c:v>
                </c:pt>
                <c:pt idx="15699">
                  <c:v>0.58051640264438098</c:v>
                </c:pt>
                <c:pt idx="15700">
                  <c:v>0.58051640264438098</c:v>
                </c:pt>
                <c:pt idx="15701">
                  <c:v>0.58045403517525251</c:v>
                </c:pt>
                <c:pt idx="15702">
                  <c:v>0.5803916677061246</c:v>
                </c:pt>
                <c:pt idx="15703">
                  <c:v>0.58032930023699658</c:v>
                </c:pt>
                <c:pt idx="15704">
                  <c:v>0.58032930023699658</c:v>
                </c:pt>
                <c:pt idx="15705">
                  <c:v>0.580266932767868</c:v>
                </c:pt>
                <c:pt idx="15706">
                  <c:v>0.5802045652987402</c:v>
                </c:pt>
                <c:pt idx="15707">
                  <c:v>0.5802045652987402</c:v>
                </c:pt>
                <c:pt idx="15708">
                  <c:v>0.58014219782961207</c:v>
                </c:pt>
                <c:pt idx="15709">
                  <c:v>0.58007983036048449</c:v>
                </c:pt>
                <c:pt idx="15710">
                  <c:v>0.5800174628913557</c:v>
                </c:pt>
                <c:pt idx="15711">
                  <c:v>0.5800174628913557</c:v>
                </c:pt>
                <c:pt idx="15712">
                  <c:v>0.57995509542222778</c:v>
                </c:pt>
                <c:pt idx="15713">
                  <c:v>0.57989272795309965</c:v>
                </c:pt>
                <c:pt idx="15714">
                  <c:v>0.57983036048397163</c:v>
                </c:pt>
                <c:pt idx="15715">
                  <c:v>0.57983036048397163</c:v>
                </c:pt>
                <c:pt idx="15716">
                  <c:v>0.57983036048397163</c:v>
                </c:pt>
                <c:pt idx="15717">
                  <c:v>0.57976799301484361</c:v>
                </c:pt>
                <c:pt idx="15718">
                  <c:v>0.57976799301484361</c:v>
                </c:pt>
                <c:pt idx="15719">
                  <c:v>0.57970562554571581</c:v>
                </c:pt>
                <c:pt idx="15720">
                  <c:v>0.57970562554571581</c:v>
                </c:pt>
                <c:pt idx="15721">
                  <c:v>0.57964325807658768</c:v>
                </c:pt>
                <c:pt idx="15722">
                  <c:v>0.5795808906074591</c:v>
                </c:pt>
                <c:pt idx="15723">
                  <c:v>0.57951852313833108</c:v>
                </c:pt>
                <c:pt idx="15724">
                  <c:v>0.57951852313833108</c:v>
                </c:pt>
                <c:pt idx="15725">
                  <c:v>0.57951852313833108</c:v>
                </c:pt>
                <c:pt idx="15726">
                  <c:v>0.57945615566920272</c:v>
                </c:pt>
                <c:pt idx="15727">
                  <c:v>0.57939378820007481</c:v>
                </c:pt>
                <c:pt idx="15728">
                  <c:v>0.57933142073094657</c:v>
                </c:pt>
                <c:pt idx="15729">
                  <c:v>0.57926905326181888</c:v>
                </c:pt>
                <c:pt idx="15730">
                  <c:v>0.5792066857926903</c:v>
                </c:pt>
                <c:pt idx="15731">
                  <c:v>0.57914431832356283</c:v>
                </c:pt>
                <c:pt idx="15732">
                  <c:v>0.57908195085443448</c:v>
                </c:pt>
                <c:pt idx="15733">
                  <c:v>0.57908195085443448</c:v>
                </c:pt>
                <c:pt idx="15734">
                  <c:v>0.57901958338530624</c:v>
                </c:pt>
                <c:pt idx="15735">
                  <c:v>0.57895721591617832</c:v>
                </c:pt>
                <c:pt idx="15736">
                  <c:v>0.57895721591617832</c:v>
                </c:pt>
                <c:pt idx="15737">
                  <c:v>0.57889484844705019</c:v>
                </c:pt>
                <c:pt idx="15738">
                  <c:v>0.57889484844705019</c:v>
                </c:pt>
                <c:pt idx="15739">
                  <c:v>0.5788324809779215</c:v>
                </c:pt>
                <c:pt idx="15740">
                  <c:v>0.57877011350879426</c:v>
                </c:pt>
                <c:pt idx="15741">
                  <c:v>0.57877011350879426</c:v>
                </c:pt>
                <c:pt idx="15742">
                  <c:v>0.57870774603966568</c:v>
                </c:pt>
                <c:pt idx="15743">
                  <c:v>0.5786453785705381</c:v>
                </c:pt>
                <c:pt idx="15744">
                  <c:v>0.57858301110140953</c:v>
                </c:pt>
                <c:pt idx="15745">
                  <c:v>0.57858301110140953</c:v>
                </c:pt>
                <c:pt idx="15746">
                  <c:v>0.57852064363228162</c:v>
                </c:pt>
                <c:pt idx="15747">
                  <c:v>0.57845827616315371</c:v>
                </c:pt>
                <c:pt idx="15748">
                  <c:v>0.57839590869402535</c:v>
                </c:pt>
                <c:pt idx="15749">
                  <c:v>0.57833354122489711</c:v>
                </c:pt>
                <c:pt idx="15750">
                  <c:v>0.57833354122489711</c:v>
                </c:pt>
                <c:pt idx="15751">
                  <c:v>0.57827117375576897</c:v>
                </c:pt>
                <c:pt idx="15752">
                  <c:v>0.57820880628664084</c:v>
                </c:pt>
                <c:pt idx="15753">
                  <c:v>0.57820880628664084</c:v>
                </c:pt>
                <c:pt idx="15754">
                  <c:v>0.57814643881751282</c:v>
                </c:pt>
                <c:pt idx="15755">
                  <c:v>0.57814643881751282</c:v>
                </c:pt>
                <c:pt idx="15756">
                  <c:v>0.57814643881751282</c:v>
                </c:pt>
                <c:pt idx="15757">
                  <c:v>0.57814643881751282</c:v>
                </c:pt>
                <c:pt idx="15758">
                  <c:v>0.57808407134838491</c:v>
                </c:pt>
                <c:pt idx="15759">
                  <c:v>0.57802170387925655</c:v>
                </c:pt>
                <c:pt idx="15760">
                  <c:v>0.57795933641012887</c:v>
                </c:pt>
                <c:pt idx="15761">
                  <c:v>0.5778969689410004</c:v>
                </c:pt>
                <c:pt idx="15762">
                  <c:v>0.57783460147187271</c:v>
                </c:pt>
                <c:pt idx="15763">
                  <c:v>0.57783460147187271</c:v>
                </c:pt>
                <c:pt idx="15764">
                  <c:v>0.57777223400274424</c:v>
                </c:pt>
                <c:pt idx="15765">
                  <c:v>0.57777223400274424</c:v>
                </c:pt>
                <c:pt idx="15766">
                  <c:v>0.57770986653361645</c:v>
                </c:pt>
                <c:pt idx="15767">
                  <c:v>0.57764749906448842</c:v>
                </c:pt>
                <c:pt idx="15768">
                  <c:v>0.57758513159535962</c:v>
                </c:pt>
                <c:pt idx="15769">
                  <c:v>0.57752276412623138</c:v>
                </c:pt>
                <c:pt idx="15770">
                  <c:v>0.57746039665710369</c:v>
                </c:pt>
                <c:pt idx="15771">
                  <c:v>0.57746039665710369</c:v>
                </c:pt>
                <c:pt idx="15772">
                  <c:v>0.57739802918797567</c:v>
                </c:pt>
                <c:pt idx="15773">
                  <c:v>0.57739802918797567</c:v>
                </c:pt>
                <c:pt idx="15774">
                  <c:v>0.57733566171884743</c:v>
                </c:pt>
                <c:pt idx="15775">
                  <c:v>0.57727329424971963</c:v>
                </c:pt>
                <c:pt idx="15776">
                  <c:v>0.57727329424971963</c:v>
                </c:pt>
                <c:pt idx="15777">
                  <c:v>0.57721092678059149</c:v>
                </c:pt>
                <c:pt idx="15778">
                  <c:v>0.57721092678059149</c:v>
                </c:pt>
                <c:pt idx="15779">
                  <c:v>0.57714855931146314</c:v>
                </c:pt>
                <c:pt idx="15780">
                  <c:v>0.57708619184233467</c:v>
                </c:pt>
                <c:pt idx="15781">
                  <c:v>0.57702382437320709</c:v>
                </c:pt>
                <c:pt idx="15782">
                  <c:v>0.57696145690407918</c:v>
                </c:pt>
                <c:pt idx="15783">
                  <c:v>0.57696145690407918</c:v>
                </c:pt>
                <c:pt idx="15784">
                  <c:v>0.57696145690407918</c:v>
                </c:pt>
                <c:pt idx="15785">
                  <c:v>0.57689908943495072</c:v>
                </c:pt>
                <c:pt idx="15786">
                  <c:v>0.57683672196582259</c:v>
                </c:pt>
                <c:pt idx="15787">
                  <c:v>0.5767743544966949</c:v>
                </c:pt>
                <c:pt idx="15788">
                  <c:v>0.5767743544966949</c:v>
                </c:pt>
                <c:pt idx="15789">
                  <c:v>0.57671198702756643</c:v>
                </c:pt>
                <c:pt idx="15790">
                  <c:v>0.57671198702756643</c:v>
                </c:pt>
                <c:pt idx="15791">
                  <c:v>0.57664961955843885</c:v>
                </c:pt>
                <c:pt idx="15792">
                  <c:v>0.57664961955843885</c:v>
                </c:pt>
                <c:pt idx="15793">
                  <c:v>0.5765872520893105</c:v>
                </c:pt>
                <c:pt idx="15794">
                  <c:v>0.57652488462018225</c:v>
                </c:pt>
                <c:pt idx="15795">
                  <c:v>0.57646251715105379</c:v>
                </c:pt>
                <c:pt idx="15796">
                  <c:v>0.57640014968192577</c:v>
                </c:pt>
                <c:pt idx="15797">
                  <c:v>0.57633778221279752</c:v>
                </c:pt>
                <c:pt idx="15798">
                  <c:v>0.57627541474366972</c:v>
                </c:pt>
                <c:pt idx="15799">
                  <c:v>0.5762130472745417</c:v>
                </c:pt>
                <c:pt idx="15800">
                  <c:v>0.5762130472745417</c:v>
                </c:pt>
                <c:pt idx="15801">
                  <c:v>0.57615067980541368</c:v>
                </c:pt>
                <c:pt idx="15802">
                  <c:v>0.57608831233628566</c:v>
                </c:pt>
                <c:pt idx="15803">
                  <c:v>0.5760259448671573</c:v>
                </c:pt>
                <c:pt idx="15804">
                  <c:v>0.5760259448671573</c:v>
                </c:pt>
                <c:pt idx="15805">
                  <c:v>0.57596357739802939</c:v>
                </c:pt>
                <c:pt idx="15806">
                  <c:v>0.57596357739802939</c:v>
                </c:pt>
                <c:pt idx="15807">
                  <c:v>0.57590120992890115</c:v>
                </c:pt>
                <c:pt idx="15808">
                  <c:v>0.57583884245977335</c:v>
                </c:pt>
                <c:pt idx="15809">
                  <c:v>0.57577647499064488</c:v>
                </c:pt>
                <c:pt idx="15810">
                  <c:v>0.57571410752151675</c:v>
                </c:pt>
                <c:pt idx="15811">
                  <c:v>0.57565174005238862</c:v>
                </c:pt>
                <c:pt idx="15812">
                  <c:v>0.57558937258326071</c:v>
                </c:pt>
                <c:pt idx="15813">
                  <c:v>0.57552700511413268</c:v>
                </c:pt>
                <c:pt idx="15814">
                  <c:v>0.57546463764500455</c:v>
                </c:pt>
                <c:pt idx="15815">
                  <c:v>0.57546463764500455</c:v>
                </c:pt>
                <c:pt idx="15816">
                  <c:v>0.57540227017587653</c:v>
                </c:pt>
                <c:pt idx="15817">
                  <c:v>0.57533990270674817</c:v>
                </c:pt>
                <c:pt idx="15818">
                  <c:v>0.57533990270674817</c:v>
                </c:pt>
                <c:pt idx="15819">
                  <c:v>0.57527753523761982</c:v>
                </c:pt>
                <c:pt idx="15820">
                  <c:v>0.57527753523761982</c:v>
                </c:pt>
                <c:pt idx="15821">
                  <c:v>0.57521516776849202</c:v>
                </c:pt>
                <c:pt idx="15822">
                  <c:v>0.57521516776849202</c:v>
                </c:pt>
                <c:pt idx="15823">
                  <c:v>0.57515280029936378</c:v>
                </c:pt>
                <c:pt idx="15824">
                  <c:v>0.57509043283023575</c:v>
                </c:pt>
                <c:pt idx="15825">
                  <c:v>0.57509043283023575</c:v>
                </c:pt>
                <c:pt idx="15826">
                  <c:v>0.57509043283023575</c:v>
                </c:pt>
                <c:pt idx="15827">
                  <c:v>0.57502806536110762</c:v>
                </c:pt>
                <c:pt idx="15828">
                  <c:v>0.5749656978919796</c:v>
                </c:pt>
                <c:pt idx="15829">
                  <c:v>0.5749656978919796</c:v>
                </c:pt>
                <c:pt idx="15830">
                  <c:v>0.5749656978919796</c:v>
                </c:pt>
                <c:pt idx="15831">
                  <c:v>0.57490333042285169</c:v>
                </c:pt>
                <c:pt idx="15832">
                  <c:v>0.57484096295372356</c:v>
                </c:pt>
                <c:pt idx="15833">
                  <c:v>0.57477859548459564</c:v>
                </c:pt>
                <c:pt idx="15834">
                  <c:v>0.57471622801546718</c:v>
                </c:pt>
                <c:pt idx="15835">
                  <c:v>0.57465386054633905</c:v>
                </c:pt>
                <c:pt idx="15836">
                  <c:v>0.57459149307721091</c:v>
                </c:pt>
                <c:pt idx="15837">
                  <c:v>0.57459149307721091</c:v>
                </c:pt>
                <c:pt idx="15838">
                  <c:v>0.57452912560808311</c:v>
                </c:pt>
                <c:pt idx="15839">
                  <c:v>0.57452912560808311</c:v>
                </c:pt>
                <c:pt idx="15840">
                  <c:v>0.57452912560808311</c:v>
                </c:pt>
                <c:pt idx="15841">
                  <c:v>0.57452912560808311</c:v>
                </c:pt>
                <c:pt idx="15842">
                  <c:v>0.57446675813895431</c:v>
                </c:pt>
                <c:pt idx="15843">
                  <c:v>0.57440439066982663</c:v>
                </c:pt>
                <c:pt idx="15844">
                  <c:v>0.57440439066982663</c:v>
                </c:pt>
                <c:pt idx="15845">
                  <c:v>0.5743420232006986</c:v>
                </c:pt>
                <c:pt idx="15846">
                  <c:v>0.5743420232006986</c:v>
                </c:pt>
                <c:pt idx="15847">
                  <c:v>0.5742796557315708</c:v>
                </c:pt>
                <c:pt idx="15848">
                  <c:v>0.57421728826244212</c:v>
                </c:pt>
                <c:pt idx="15849">
                  <c:v>0.57415492079331421</c:v>
                </c:pt>
                <c:pt idx="15850">
                  <c:v>0.57415492079331421</c:v>
                </c:pt>
                <c:pt idx="15851">
                  <c:v>0.57415492079331421</c:v>
                </c:pt>
                <c:pt idx="15852">
                  <c:v>0.57415492079331421</c:v>
                </c:pt>
                <c:pt idx="15853">
                  <c:v>0.57409255332418652</c:v>
                </c:pt>
                <c:pt idx="15854">
                  <c:v>0.57409255332418652</c:v>
                </c:pt>
                <c:pt idx="15855">
                  <c:v>0.57403018585505761</c:v>
                </c:pt>
                <c:pt idx="15856">
                  <c:v>0.57396781838592992</c:v>
                </c:pt>
                <c:pt idx="15857">
                  <c:v>0.57390545091680201</c:v>
                </c:pt>
                <c:pt idx="15858">
                  <c:v>0.57390545091680201</c:v>
                </c:pt>
                <c:pt idx="15859">
                  <c:v>0.57390545091680201</c:v>
                </c:pt>
                <c:pt idx="15860">
                  <c:v>0.57384308344767399</c:v>
                </c:pt>
                <c:pt idx="15861">
                  <c:v>0.57378071597854563</c:v>
                </c:pt>
                <c:pt idx="15862">
                  <c:v>0.57378071597854563</c:v>
                </c:pt>
                <c:pt idx="15863">
                  <c:v>0.57378071597854563</c:v>
                </c:pt>
                <c:pt idx="15864">
                  <c:v>0.57378071597854563</c:v>
                </c:pt>
                <c:pt idx="15865">
                  <c:v>0.57378071597854563</c:v>
                </c:pt>
                <c:pt idx="15866">
                  <c:v>0.57378071597854563</c:v>
                </c:pt>
                <c:pt idx="15867">
                  <c:v>0.57378071597854563</c:v>
                </c:pt>
                <c:pt idx="15868">
                  <c:v>0.57371834850941761</c:v>
                </c:pt>
                <c:pt idx="15869">
                  <c:v>0.57371834850941761</c:v>
                </c:pt>
                <c:pt idx="15870">
                  <c:v>0.57371834850941761</c:v>
                </c:pt>
                <c:pt idx="15871">
                  <c:v>0.57365598104028959</c:v>
                </c:pt>
                <c:pt idx="15872">
                  <c:v>0.57359361357116145</c:v>
                </c:pt>
                <c:pt idx="15873">
                  <c:v>0.57353124610203321</c:v>
                </c:pt>
                <c:pt idx="15874">
                  <c:v>0.57353124610203321</c:v>
                </c:pt>
                <c:pt idx="15875">
                  <c:v>0.57346887863290508</c:v>
                </c:pt>
                <c:pt idx="15876">
                  <c:v>0.57346887863290508</c:v>
                </c:pt>
                <c:pt idx="15877">
                  <c:v>0.57346887863290508</c:v>
                </c:pt>
                <c:pt idx="15878">
                  <c:v>0.57340651116377694</c:v>
                </c:pt>
                <c:pt idx="15879">
                  <c:v>0.57340651116377694</c:v>
                </c:pt>
                <c:pt idx="15880">
                  <c:v>0.57334414369464892</c:v>
                </c:pt>
                <c:pt idx="15881">
                  <c:v>0.57328177622552101</c:v>
                </c:pt>
                <c:pt idx="15882">
                  <c:v>0.57321940875639266</c:v>
                </c:pt>
                <c:pt idx="15883">
                  <c:v>0.57321940875639266</c:v>
                </c:pt>
                <c:pt idx="15884">
                  <c:v>0.5731570412872643</c:v>
                </c:pt>
                <c:pt idx="15885">
                  <c:v>0.57309467381813672</c:v>
                </c:pt>
                <c:pt idx="15886">
                  <c:v>0.57303230634900859</c:v>
                </c:pt>
                <c:pt idx="15887">
                  <c:v>0.57303230634900859</c:v>
                </c:pt>
                <c:pt idx="15888">
                  <c:v>0.57296993887988046</c:v>
                </c:pt>
                <c:pt idx="15889">
                  <c:v>0.57296993887988046</c:v>
                </c:pt>
                <c:pt idx="15890">
                  <c:v>0.57296993887988046</c:v>
                </c:pt>
                <c:pt idx="15891">
                  <c:v>0.5729075714107521</c:v>
                </c:pt>
                <c:pt idx="15892">
                  <c:v>0.5729075714107521</c:v>
                </c:pt>
                <c:pt idx="15893">
                  <c:v>0.5728452039416243</c:v>
                </c:pt>
                <c:pt idx="15894">
                  <c:v>0.57278283647249628</c:v>
                </c:pt>
                <c:pt idx="15895">
                  <c:v>0.57272046900336782</c:v>
                </c:pt>
                <c:pt idx="15896">
                  <c:v>0.57265810153423979</c:v>
                </c:pt>
                <c:pt idx="15897">
                  <c:v>0.57265810153423979</c:v>
                </c:pt>
                <c:pt idx="15898">
                  <c:v>0.57259573406511188</c:v>
                </c:pt>
                <c:pt idx="15899">
                  <c:v>0.57253336659598353</c:v>
                </c:pt>
                <c:pt idx="15900">
                  <c:v>0.57247099912685551</c:v>
                </c:pt>
                <c:pt idx="15901">
                  <c:v>0.57240863165772748</c:v>
                </c:pt>
                <c:pt idx="15902">
                  <c:v>0.57234626418859946</c:v>
                </c:pt>
                <c:pt idx="15903">
                  <c:v>0.57234626418859946</c:v>
                </c:pt>
                <c:pt idx="15904">
                  <c:v>0.57228389671947133</c:v>
                </c:pt>
                <c:pt idx="15905">
                  <c:v>0.57222152925034298</c:v>
                </c:pt>
                <c:pt idx="15906">
                  <c:v>0.57215916178121451</c:v>
                </c:pt>
                <c:pt idx="15907">
                  <c:v>0.57215916178121451</c:v>
                </c:pt>
                <c:pt idx="15908">
                  <c:v>0.57215916178121451</c:v>
                </c:pt>
                <c:pt idx="15909">
                  <c:v>0.57215916178121451</c:v>
                </c:pt>
                <c:pt idx="15910">
                  <c:v>0.57215916178121451</c:v>
                </c:pt>
                <c:pt idx="15911">
                  <c:v>0.57209679431208682</c:v>
                </c:pt>
                <c:pt idx="15912">
                  <c:v>0.57203442684295858</c:v>
                </c:pt>
                <c:pt idx="15913">
                  <c:v>0.57197205937383089</c:v>
                </c:pt>
                <c:pt idx="15914">
                  <c:v>0.57190969190470264</c:v>
                </c:pt>
                <c:pt idx="15915">
                  <c:v>0.57190969190470264</c:v>
                </c:pt>
                <c:pt idx="15916">
                  <c:v>0.57190969190470264</c:v>
                </c:pt>
                <c:pt idx="15917">
                  <c:v>0.57184732443557473</c:v>
                </c:pt>
                <c:pt idx="15918">
                  <c:v>0.5717849569664466</c:v>
                </c:pt>
                <c:pt idx="15919">
                  <c:v>0.57172258949731791</c:v>
                </c:pt>
                <c:pt idx="15920">
                  <c:v>0.57166022202819056</c:v>
                </c:pt>
                <c:pt idx="15921">
                  <c:v>0.5715978545590622</c:v>
                </c:pt>
                <c:pt idx="15922">
                  <c:v>0.57153548708993362</c:v>
                </c:pt>
                <c:pt idx="15923">
                  <c:v>0.57153548708993362</c:v>
                </c:pt>
                <c:pt idx="15924">
                  <c:v>0.57153548708993362</c:v>
                </c:pt>
                <c:pt idx="15925">
                  <c:v>0.57147311962080583</c:v>
                </c:pt>
                <c:pt idx="15926">
                  <c:v>0.57141075215167769</c:v>
                </c:pt>
                <c:pt idx="15927">
                  <c:v>0.57134838468254967</c:v>
                </c:pt>
                <c:pt idx="15928">
                  <c:v>0.57134838468254967</c:v>
                </c:pt>
                <c:pt idx="15929">
                  <c:v>0.57128601721342165</c:v>
                </c:pt>
                <c:pt idx="15930">
                  <c:v>0.57122364974429329</c:v>
                </c:pt>
                <c:pt idx="15931">
                  <c:v>0.57116128227516549</c:v>
                </c:pt>
                <c:pt idx="15932">
                  <c:v>0.57109891480603725</c:v>
                </c:pt>
                <c:pt idx="15933">
                  <c:v>0.57109891480603725</c:v>
                </c:pt>
                <c:pt idx="15934">
                  <c:v>0.57103654733690878</c:v>
                </c:pt>
                <c:pt idx="15935">
                  <c:v>0.57097417986778098</c:v>
                </c:pt>
                <c:pt idx="15936">
                  <c:v>0.57091181239865318</c:v>
                </c:pt>
                <c:pt idx="15937">
                  <c:v>0.57091181239865318</c:v>
                </c:pt>
                <c:pt idx="15938">
                  <c:v>0.57091181239865318</c:v>
                </c:pt>
                <c:pt idx="15939">
                  <c:v>0.57091181239865318</c:v>
                </c:pt>
                <c:pt idx="15940">
                  <c:v>0.57091181239865318</c:v>
                </c:pt>
                <c:pt idx="15941">
                  <c:v>0.57084944492952494</c:v>
                </c:pt>
                <c:pt idx="15942">
                  <c:v>0.57078707746039692</c:v>
                </c:pt>
                <c:pt idx="15943">
                  <c:v>0.57072470999126856</c:v>
                </c:pt>
                <c:pt idx="15944">
                  <c:v>0.57066234252214043</c:v>
                </c:pt>
                <c:pt idx="15945">
                  <c:v>0.57059997505301263</c:v>
                </c:pt>
                <c:pt idx="15946">
                  <c:v>0.57059997505301263</c:v>
                </c:pt>
                <c:pt idx="15947">
                  <c:v>0.57053760758388461</c:v>
                </c:pt>
                <c:pt idx="15948">
                  <c:v>0.57047524011475614</c:v>
                </c:pt>
                <c:pt idx="15949">
                  <c:v>0.57041287264562812</c:v>
                </c:pt>
                <c:pt idx="15950">
                  <c:v>0.57035050517649988</c:v>
                </c:pt>
                <c:pt idx="15951">
                  <c:v>0.57035050517649988</c:v>
                </c:pt>
                <c:pt idx="15952">
                  <c:v>0.57028813770737186</c:v>
                </c:pt>
                <c:pt idx="15953">
                  <c:v>0.57022577023824372</c:v>
                </c:pt>
                <c:pt idx="15954">
                  <c:v>0.5701634027691157</c:v>
                </c:pt>
                <c:pt idx="15955">
                  <c:v>0.5701010352999879</c:v>
                </c:pt>
                <c:pt idx="15956">
                  <c:v>0.57003866783085944</c:v>
                </c:pt>
                <c:pt idx="15957">
                  <c:v>0.57003866783085944</c:v>
                </c:pt>
                <c:pt idx="15958">
                  <c:v>0.5699763003617313</c:v>
                </c:pt>
                <c:pt idx="15959">
                  <c:v>0.5699763003617313</c:v>
                </c:pt>
                <c:pt idx="15960">
                  <c:v>0.5699763003617313</c:v>
                </c:pt>
                <c:pt idx="15961">
                  <c:v>0.5699763003617313</c:v>
                </c:pt>
                <c:pt idx="15962">
                  <c:v>0.56991393289260328</c:v>
                </c:pt>
                <c:pt idx="15963">
                  <c:v>0.56991393289260328</c:v>
                </c:pt>
                <c:pt idx="15964">
                  <c:v>0.56991393289260328</c:v>
                </c:pt>
                <c:pt idx="15965">
                  <c:v>0.56991393289260328</c:v>
                </c:pt>
                <c:pt idx="15966">
                  <c:v>0.56985156542347526</c:v>
                </c:pt>
                <c:pt idx="15967">
                  <c:v>0.56978919795434702</c:v>
                </c:pt>
                <c:pt idx="15968">
                  <c:v>0.56978919795434702</c:v>
                </c:pt>
                <c:pt idx="15969">
                  <c:v>0.5697268304852191</c:v>
                </c:pt>
                <c:pt idx="15970">
                  <c:v>0.56966446301609075</c:v>
                </c:pt>
                <c:pt idx="15971">
                  <c:v>0.56966446301609075</c:v>
                </c:pt>
                <c:pt idx="15972">
                  <c:v>0.56960209554696251</c:v>
                </c:pt>
                <c:pt idx="15973">
                  <c:v>0.56953972807783459</c:v>
                </c:pt>
                <c:pt idx="15974">
                  <c:v>0.56947736060870668</c:v>
                </c:pt>
                <c:pt idx="15975">
                  <c:v>0.56947736060870668</c:v>
                </c:pt>
                <c:pt idx="15976">
                  <c:v>0.56947736060870668</c:v>
                </c:pt>
                <c:pt idx="15977">
                  <c:v>0.56941499313957866</c:v>
                </c:pt>
                <c:pt idx="15978">
                  <c:v>0.56935262567045031</c:v>
                </c:pt>
                <c:pt idx="15979">
                  <c:v>0.5692902582013224</c:v>
                </c:pt>
                <c:pt idx="15980">
                  <c:v>0.5692902582013224</c:v>
                </c:pt>
                <c:pt idx="15981">
                  <c:v>0.5692902582013224</c:v>
                </c:pt>
                <c:pt idx="15982">
                  <c:v>0.56922789073219415</c:v>
                </c:pt>
                <c:pt idx="15983">
                  <c:v>0.56922789073219415</c:v>
                </c:pt>
                <c:pt idx="15984">
                  <c:v>0.56922789073219415</c:v>
                </c:pt>
                <c:pt idx="15985">
                  <c:v>0.56916552326306591</c:v>
                </c:pt>
                <c:pt idx="15986">
                  <c:v>0.56916552326306591</c:v>
                </c:pt>
                <c:pt idx="15987">
                  <c:v>0.56916552326306591</c:v>
                </c:pt>
                <c:pt idx="15988">
                  <c:v>0.56910315579393767</c:v>
                </c:pt>
                <c:pt idx="15989">
                  <c:v>0.56904078832480975</c:v>
                </c:pt>
                <c:pt idx="15990">
                  <c:v>0.56904078832480975</c:v>
                </c:pt>
                <c:pt idx="15991">
                  <c:v>0.56904078832480975</c:v>
                </c:pt>
                <c:pt idx="15992">
                  <c:v>0.56904078832480975</c:v>
                </c:pt>
                <c:pt idx="15993">
                  <c:v>0.56897842085568162</c:v>
                </c:pt>
                <c:pt idx="15994">
                  <c:v>0.56897842085568162</c:v>
                </c:pt>
                <c:pt idx="15995">
                  <c:v>0.56897842085568162</c:v>
                </c:pt>
                <c:pt idx="15996">
                  <c:v>0.56897842085568162</c:v>
                </c:pt>
                <c:pt idx="15997">
                  <c:v>0.5689160533865536</c:v>
                </c:pt>
                <c:pt idx="15998">
                  <c:v>0.5689160533865536</c:v>
                </c:pt>
                <c:pt idx="15999">
                  <c:v>0.5689160533865536</c:v>
                </c:pt>
                <c:pt idx="16000">
                  <c:v>0.56885368591742547</c:v>
                </c:pt>
                <c:pt idx="16001">
                  <c:v>0.56885368591742547</c:v>
                </c:pt>
                <c:pt idx="16002">
                  <c:v>0.56879131844829789</c:v>
                </c:pt>
                <c:pt idx="16003">
                  <c:v>0.56872895097916953</c:v>
                </c:pt>
                <c:pt idx="16004">
                  <c:v>0.56872895097916953</c:v>
                </c:pt>
                <c:pt idx="16005">
                  <c:v>0.56866658351004118</c:v>
                </c:pt>
                <c:pt idx="16006">
                  <c:v>0.56866658351004118</c:v>
                </c:pt>
                <c:pt idx="16007">
                  <c:v>0.56866658351004118</c:v>
                </c:pt>
                <c:pt idx="16008">
                  <c:v>0.56860421604091338</c:v>
                </c:pt>
                <c:pt idx="16009">
                  <c:v>0.56854184857178525</c:v>
                </c:pt>
                <c:pt idx="16010">
                  <c:v>0.56854184857178525</c:v>
                </c:pt>
                <c:pt idx="16011">
                  <c:v>0.56847948110265656</c:v>
                </c:pt>
                <c:pt idx="16012">
                  <c:v>0.56841711363352898</c:v>
                </c:pt>
                <c:pt idx="16013">
                  <c:v>0.56841711363352898</c:v>
                </c:pt>
                <c:pt idx="16014">
                  <c:v>0.56841711363352898</c:v>
                </c:pt>
                <c:pt idx="16015">
                  <c:v>0.56841711363352898</c:v>
                </c:pt>
                <c:pt idx="16016">
                  <c:v>0.56835474616440063</c:v>
                </c:pt>
                <c:pt idx="16017">
                  <c:v>0.56835474616440063</c:v>
                </c:pt>
                <c:pt idx="16018">
                  <c:v>0.5682923786952726</c:v>
                </c:pt>
                <c:pt idx="16019">
                  <c:v>0.5682923786952726</c:v>
                </c:pt>
                <c:pt idx="16020">
                  <c:v>0.56823001122614469</c:v>
                </c:pt>
                <c:pt idx="16021">
                  <c:v>0.56823001122614469</c:v>
                </c:pt>
                <c:pt idx="16022">
                  <c:v>0.56823001122614469</c:v>
                </c:pt>
                <c:pt idx="16023">
                  <c:v>0.56816764375701612</c:v>
                </c:pt>
                <c:pt idx="16024">
                  <c:v>0.56810527628788865</c:v>
                </c:pt>
                <c:pt idx="16025">
                  <c:v>0.56804290881876018</c:v>
                </c:pt>
                <c:pt idx="16026">
                  <c:v>0.56804290881876018</c:v>
                </c:pt>
                <c:pt idx="16027">
                  <c:v>0.56798054134963183</c:v>
                </c:pt>
                <c:pt idx="16028">
                  <c:v>0.56798054134963183</c:v>
                </c:pt>
                <c:pt idx="16029">
                  <c:v>0.56798054134963183</c:v>
                </c:pt>
                <c:pt idx="16030">
                  <c:v>0.56791817388050392</c:v>
                </c:pt>
                <c:pt idx="16031">
                  <c:v>0.56791817388050392</c:v>
                </c:pt>
                <c:pt idx="16032">
                  <c:v>0.56785580641137634</c:v>
                </c:pt>
                <c:pt idx="16033">
                  <c:v>0.56785580641137634</c:v>
                </c:pt>
                <c:pt idx="16034">
                  <c:v>0.56779343894224754</c:v>
                </c:pt>
                <c:pt idx="16035">
                  <c:v>0.56773107147311985</c:v>
                </c:pt>
                <c:pt idx="16036">
                  <c:v>0.56773107147311985</c:v>
                </c:pt>
                <c:pt idx="16037">
                  <c:v>0.56773107147311985</c:v>
                </c:pt>
                <c:pt idx="16038">
                  <c:v>0.56773107147311985</c:v>
                </c:pt>
                <c:pt idx="16039">
                  <c:v>0.56766870400399161</c:v>
                </c:pt>
                <c:pt idx="16040">
                  <c:v>0.56766870400399161</c:v>
                </c:pt>
                <c:pt idx="16041">
                  <c:v>0.56760633653486381</c:v>
                </c:pt>
                <c:pt idx="16042">
                  <c:v>0.56754396906573512</c:v>
                </c:pt>
                <c:pt idx="16043">
                  <c:v>0.56748160159660721</c:v>
                </c:pt>
                <c:pt idx="16044">
                  <c:v>0.5674192341274793</c:v>
                </c:pt>
                <c:pt idx="16045">
                  <c:v>0.56735686665835128</c:v>
                </c:pt>
                <c:pt idx="16046">
                  <c:v>0.56729449918922292</c:v>
                </c:pt>
                <c:pt idx="16047">
                  <c:v>0.56723213172009457</c:v>
                </c:pt>
                <c:pt idx="16048">
                  <c:v>0.56716976425096655</c:v>
                </c:pt>
                <c:pt idx="16049">
                  <c:v>0.56710739678183852</c:v>
                </c:pt>
                <c:pt idx="16050">
                  <c:v>0.56704502931271061</c:v>
                </c:pt>
                <c:pt idx="16051">
                  <c:v>0.56698266184358259</c:v>
                </c:pt>
                <c:pt idx="16052">
                  <c:v>0.56698266184358259</c:v>
                </c:pt>
                <c:pt idx="16053">
                  <c:v>0.56692029437445446</c:v>
                </c:pt>
                <c:pt idx="16054">
                  <c:v>0.56685792690532621</c:v>
                </c:pt>
                <c:pt idx="16055">
                  <c:v>0.56685792690532621</c:v>
                </c:pt>
                <c:pt idx="16056">
                  <c:v>0.56679555943619853</c:v>
                </c:pt>
                <c:pt idx="16057">
                  <c:v>0.56673319196706951</c:v>
                </c:pt>
                <c:pt idx="16058">
                  <c:v>0.56667082449794193</c:v>
                </c:pt>
                <c:pt idx="16059">
                  <c:v>0.56667082449794193</c:v>
                </c:pt>
                <c:pt idx="16060">
                  <c:v>0.56660845702881424</c:v>
                </c:pt>
                <c:pt idx="16061">
                  <c:v>0.56654608955968566</c:v>
                </c:pt>
                <c:pt idx="16062">
                  <c:v>0.56648372209055753</c:v>
                </c:pt>
                <c:pt idx="16063">
                  <c:v>0.56642135462142962</c:v>
                </c:pt>
                <c:pt idx="16064">
                  <c:v>0.56642135462142962</c:v>
                </c:pt>
                <c:pt idx="16065">
                  <c:v>0.56635898715230137</c:v>
                </c:pt>
                <c:pt idx="16066">
                  <c:v>0.56635898715230137</c:v>
                </c:pt>
                <c:pt idx="16067">
                  <c:v>0.56635898715230137</c:v>
                </c:pt>
                <c:pt idx="16068">
                  <c:v>0.5662966196831738</c:v>
                </c:pt>
                <c:pt idx="16069">
                  <c:v>0.56623425221404533</c:v>
                </c:pt>
                <c:pt idx="16070">
                  <c:v>0.56617188474491709</c:v>
                </c:pt>
                <c:pt idx="16071">
                  <c:v>0.56617188474491709</c:v>
                </c:pt>
                <c:pt idx="16072">
                  <c:v>0.56610951727578929</c:v>
                </c:pt>
                <c:pt idx="16073">
                  <c:v>0.56604714980666038</c:v>
                </c:pt>
                <c:pt idx="16074">
                  <c:v>0.56604714980666038</c:v>
                </c:pt>
                <c:pt idx="16075">
                  <c:v>0.56604714980666038</c:v>
                </c:pt>
                <c:pt idx="16076">
                  <c:v>0.5659847823375328</c:v>
                </c:pt>
                <c:pt idx="16077">
                  <c:v>0.56592241486840489</c:v>
                </c:pt>
                <c:pt idx="16078">
                  <c:v>0.56586004739927664</c:v>
                </c:pt>
                <c:pt idx="16079">
                  <c:v>0.56579767993014862</c:v>
                </c:pt>
                <c:pt idx="16080">
                  <c:v>0.56573531246102071</c:v>
                </c:pt>
                <c:pt idx="16081">
                  <c:v>0.56573531246102071</c:v>
                </c:pt>
                <c:pt idx="16082">
                  <c:v>0.56573531246102071</c:v>
                </c:pt>
                <c:pt idx="16083">
                  <c:v>0.56567294499189225</c:v>
                </c:pt>
                <c:pt idx="16084">
                  <c:v>0.56567294499189225</c:v>
                </c:pt>
                <c:pt idx="16085">
                  <c:v>0.56567294499189225</c:v>
                </c:pt>
                <c:pt idx="16086">
                  <c:v>0.56561057752276411</c:v>
                </c:pt>
                <c:pt idx="16087">
                  <c:v>0.5655482100536362</c:v>
                </c:pt>
                <c:pt idx="16088">
                  <c:v>0.5654858425845084</c:v>
                </c:pt>
                <c:pt idx="16089">
                  <c:v>0.56542347511537983</c:v>
                </c:pt>
                <c:pt idx="16090">
                  <c:v>0.56536110764625158</c:v>
                </c:pt>
                <c:pt idx="16091">
                  <c:v>0.56529874017712367</c:v>
                </c:pt>
                <c:pt idx="16092">
                  <c:v>0.5652363727079952</c:v>
                </c:pt>
                <c:pt idx="16093">
                  <c:v>0.5652363727079952</c:v>
                </c:pt>
                <c:pt idx="16094">
                  <c:v>0.56517400523886763</c:v>
                </c:pt>
                <c:pt idx="16095">
                  <c:v>0.56511163776973961</c:v>
                </c:pt>
                <c:pt idx="16096">
                  <c:v>0.56504927030061136</c:v>
                </c:pt>
                <c:pt idx="16097">
                  <c:v>0.56498690283148312</c:v>
                </c:pt>
                <c:pt idx="16098">
                  <c:v>0.56498690283148312</c:v>
                </c:pt>
                <c:pt idx="16099">
                  <c:v>0.56498690283148312</c:v>
                </c:pt>
                <c:pt idx="16100">
                  <c:v>0.56492453536235498</c:v>
                </c:pt>
                <c:pt idx="16101">
                  <c:v>0.56486216789322641</c:v>
                </c:pt>
                <c:pt idx="16102">
                  <c:v>0.56479980042409927</c:v>
                </c:pt>
                <c:pt idx="16103">
                  <c:v>0.56479980042409927</c:v>
                </c:pt>
                <c:pt idx="16104">
                  <c:v>0.56479980042409927</c:v>
                </c:pt>
                <c:pt idx="16105">
                  <c:v>0.56473743295497092</c:v>
                </c:pt>
                <c:pt idx="16106">
                  <c:v>0.5646750654858429</c:v>
                </c:pt>
                <c:pt idx="16107">
                  <c:v>0.56461269801671454</c:v>
                </c:pt>
                <c:pt idx="16108">
                  <c:v>0.56455033054758652</c:v>
                </c:pt>
                <c:pt idx="16109">
                  <c:v>0.56448796307845828</c:v>
                </c:pt>
                <c:pt idx="16110">
                  <c:v>0.56442559560933048</c:v>
                </c:pt>
                <c:pt idx="16111">
                  <c:v>0.56436322814020179</c:v>
                </c:pt>
                <c:pt idx="16112">
                  <c:v>0.56430086067107421</c:v>
                </c:pt>
                <c:pt idx="16113">
                  <c:v>0.56423849320194586</c:v>
                </c:pt>
                <c:pt idx="16114">
                  <c:v>0.56417612573281739</c:v>
                </c:pt>
                <c:pt idx="16115">
                  <c:v>0.56417612573281739</c:v>
                </c:pt>
                <c:pt idx="16116">
                  <c:v>0.5641137582636897</c:v>
                </c:pt>
                <c:pt idx="16117">
                  <c:v>0.56405139079456168</c:v>
                </c:pt>
                <c:pt idx="16118">
                  <c:v>0.56405139079456168</c:v>
                </c:pt>
                <c:pt idx="16119">
                  <c:v>0.56405139079456168</c:v>
                </c:pt>
                <c:pt idx="16120">
                  <c:v>0.56405139079456168</c:v>
                </c:pt>
                <c:pt idx="16121">
                  <c:v>0.56398902332543366</c:v>
                </c:pt>
                <c:pt idx="16122">
                  <c:v>0.56392665585630541</c:v>
                </c:pt>
                <c:pt idx="16123">
                  <c:v>0.56392665585630541</c:v>
                </c:pt>
                <c:pt idx="16124">
                  <c:v>0.56386428838717739</c:v>
                </c:pt>
                <c:pt idx="16125">
                  <c:v>0.56386428838717739</c:v>
                </c:pt>
                <c:pt idx="16126">
                  <c:v>0.56380192091804915</c:v>
                </c:pt>
                <c:pt idx="16127">
                  <c:v>0.56373955344892124</c:v>
                </c:pt>
                <c:pt idx="16128">
                  <c:v>0.56373955344892124</c:v>
                </c:pt>
                <c:pt idx="16129">
                  <c:v>0.56367718597979288</c:v>
                </c:pt>
                <c:pt idx="16130">
                  <c:v>0.56367718597979288</c:v>
                </c:pt>
                <c:pt idx="16131">
                  <c:v>0.56367718597979288</c:v>
                </c:pt>
                <c:pt idx="16132">
                  <c:v>0.56361481851066508</c:v>
                </c:pt>
                <c:pt idx="16133">
                  <c:v>0.56355245104153651</c:v>
                </c:pt>
                <c:pt idx="16134">
                  <c:v>0.5634900835724086</c:v>
                </c:pt>
                <c:pt idx="16135">
                  <c:v>0.56342771610328091</c:v>
                </c:pt>
                <c:pt idx="16136">
                  <c:v>0.56336534863415244</c:v>
                </c:pt>
                <c:pt idx="16137">
                  <c:v>0.56330298116502409</c:v>
                </c:pt>
                <c:pt idx="16138">
                  <c:v>0.56324061369589684</c:v>
                </c:pt>
                <c:pt idx="16139">
                  <c:v>0.56324061369589684</c:v>
                </c:pt>
                <c:pt idx="16140">
                  <c:v>0.56324061369589684</c:v>
                </c:pt>
                <c:pt idx="16141">
                  <c:v>0.56317824622676804</c:v>
                </c:pt>
                <c:pt idx="16142">
                  <c:v>0.5631158787576398</c:v>
                </c:pt>
                <c:pt idx="16143">
                  <c:v>0.56305351128851211</c:v>
                </c:pt>
                <c:pt idx="16144">
                  <c:v>0.56305351128851211</c:v>
                </c:pt>
                <c:pt idx="16145">
                  <c:v>0.56299114381938375</c:v>
                </c:pt>
                <c:pt idx="16146">
                  <c:v>0.56292877635025573</c:v>
                </c:pt>
                <c:pt idx="16147">
                  <c:v>0.56286640888112749</c:v>
                </c:pt>
                <c:pt idx="16148">
                  <c:v>0.56286640888112749</c:v>
                </c:pt>
                <c:pt idx="16149">
                  <c:v>0.56280404141199969</c:v>
                </c:pt>
                <c:pt idx="16150">
                  <c:v>0.56280404141199969</c:v>
                </c:pt>
                <c:pt idx="16151">
                  <c:v>0.56274167394287189</c:v>
                </c:pt>
                <c:pt idx="16152">
                  <c:v>0.56267930647374376</c:v>
                </c:pt>
                <c:pt idx="16153">
                  <c:v>0.56261693900461518</c:v>
                </c:pt>
                <c:pt idx="16154">
                  <c:v>0.56261693900461518</c:v>
                </c:pt>
                <c:pt idx="16155">
                  <c:v>0.56255457153548738</c:v>
                </c:pt>
                <c:pt idx="16156">
                  <c:v>0.56249220406635869</c:v>
                </c:pt>
                <c:pt idx="16157">
                  <c:v>0.56249220406635869</c:v>
                </c:pt>
                <c:pt idx="16158">
                  <c:v>0.56249220406635869</c:v>
                </c:pt>
                <c:pt idx="16159">
                  <c:v>0.56242983659723111</c:v>
                </c:pt>
                <c:pt idx="16160">
                  <c:v>0.56236746912810276</c:v>
                </c:pt>
                <c:pt idx="16161">
                  <c:v>0.56230510165897463</c:v>
                </c:pt>
                <c:pt idx="16162">
                  <c:v>0.5622427341898466</c:v>
                </c:pt>
                <c:pt idx="16163">
                  <c:v>0.56218036672071847</c:v>
                </c:pt>
                <c:pt idx="16164">
                  <c:v>0.56211799925159034</c:v>
                </c:pt>
                <c:pt idx="16165">
                  <c:v>0.56205563178246232</c:v>
                </c:pt>
                <c:pt idx="16166">
                  <c:v>0.56199326431333441</c:v>
                </c:pt>
                <c:pt idx="16167">
                  <c:v>0.56199326431333441</c:v>
                </c:pt>
                <c:pt idx="16168">
                  <c:v>0.56193089684420605</c:v>
                </c:pt>
                <c:pt idx="16169">
                  <c:v>0.56193089684420605</c:v>
                </c:pt>
                <c:pt idx="16170">
                  <c:v>0.56193089684420605</c:v>
                </c:pt>
                <c:pt idx="16171">
                  <c:v>0.56186852937507803</c:v>
                </c:pt>
                <c:pt idx="16172">
                  <c:v>0.56186852937507803</c:v>
                </c:pt>
                <c:pt idx="16173">
                  <c:v>0.56186852937507803</c:v>
                </c:pt>
                <c:pt idx="16174">
                  <c:v>0.56180616190594945</c:v>
                </c:pt>
                <c:pt idx="16175">
                  <c:v>0.56174379443682199</c:v>
                </c:pt>
                <c:pt idx="16176">
                  <c:v>0.56168142696769363</c:v>
                </c:pt>
                <c:pt idx="16177">
                  <c:v>0.56168142696769363</c:v>
                </c:pt>
                <c:pt idx="16178">
                  <c:v>0.56168142696769363</c:v>
                </c:pt>
                <c:pt idx="16179">
                  <c:v>0.56168142696769363</c:v>
                </c:pt>
                <c:pt idx="16180">
                  <c:v>0.56161905949856583</c:v>
                </c:pt>
                <c:pt idx="16181">
                  <c:v>0.56161905949856583</c:v>
                </c:pt>
                <c:pt idx="16182">
                  <c:v>0.5615566920294377</c:v>
                </c:pt>
                <c:pt idx="16183">
                  <c:v>0.56149432456030934</c:v>
                </c:pt>
                <c:pt idx="16184">
                  <c:v>0.56143195709118143</c:v>
                </c:pt>
                <c:pt idx="16185">
                  <c:v>0.56136958962205297</c:v>
                </c:pt>
                <c:pt idx="16186">
                  <c:v>0.56130722215292506</c:v>
                </c:pt>
                <c:pt idx="16187">
                  <c:v>0.56124485468379737</c:v>
                </c:pt>
                <c:pt idx="16188">
                  <c:v>0.56118248721466868</c:v>
                </c:pt>
                <c:pt idx="16189">
                  <c:v>0.56118248721466868</c:v>
                </c:pt>
                <c:pt idx="16190">
                  <c:v>0.56112011974554066</c:v>
                </c:pt>
                <c:pt idx="16191">
                  <c:v>0.56105775227641264</c:v>
                </c:pt>
                <c:pt idx="16192">
                  <c:v>0.5609953848072845</c:v>
                </c:pt>
                <c:pt idx="16193">
                  <c:v>0.56093301733815681</c:v>
                </c:pt>
                <c:pt idx="16194">
                  <c:v>0.56093301733815681</c:v>
                </c:pt>
                <c:pt idx="16195">
                  <c:v>0.56093301733815681</c:v>
                </c:pt>
                <c:pt idx="16196">
                  <c:v>0.56087064986902835</c:v>
                </c:pt>
                <c:pt idx="16197">
                  <c:v>0.56080828239990044</c:v>
                </c:pt>
                <c:pt idx="16198">
                  <c:v>0.56080828239990044</c:v>
                </c:pt>
                <c:pt idx="16199">
                  <c:v>0.56080828239990044</c:v>
                </c:pt>
                <c:pt idx="16200">
                  <c:v>0.56080828239990044</c:v>
                </c:pt>
                <c:pt idx="16201">
                  <c:v>0.56074591493077253</c:v>
                </c:pt>
                <c:pt idx="16202">
                  <c:v>0.56068354746164406</c:v>
                </c:pt>
                <c:pt idx="16203">
                  <c:v>0.56062117999251593</c:v>
                </c:pt>
                <c:pt idx="16204">
                  <c:v>0.56062117999251593</c:v>
                </c:pt>
                <c:pt idx="16205">
                  <c:v>0.56062117999251593</c:v>
                </c:pt>
                <c:pt idx="16206">
                  <c:v>0.56062117999251593</c:v>
                </c:pt>
                <c:pt idx="16207">
                  <c:v>0.56062117999251593</c:v>
                </c:pt>
                <c:pt idx="16208">
                  <c:v>0.56062117999251593</c:v>
                </c:pt>
                <c:pt idx="16209">
                  <c:v>0.56062117999251593</c:v>
                </c:pt>
                <c:pt idx="16210">
                  <c:v>0.56055881252338824</c:v>
                </c:pt>
                <c:pt idx="16211">
                  <c:v>0.56055881252338824</c:v>
                </c:pt>
                <c:pt idx="16212">
                  <c:v>0.56049644505425955</c:v>
                </c:pt>
                <c:pt idx="16213">
                  <c:v>0.56049644505425955</c:v>
                </c:pt>
                <c:pt idx="16214">
                  <c:v>0.56049644505425955</c:v>
                </c:pt>
                <c:pt idx="16215">
                  <c:v>0.56043407758513164</c:v>
                </c:pt>
                <c:pt idx="16216">
                  <c:v>0.56037171011600362</c:v>
                </c:pt>
                <c:pt idx="16217">
                  <c:v>0.56037171011600362</c:v>
                </c:pt>
                <c:pt idx="16218">
                  <c:v>0.56030934264687571</c:v>
                </c:pt>
                <c:pt idx="16219">
                  <c:v>0.56030934264687571</c:v>
                </c:pt>
                <c:pt idx="16220">
                  <c:v>0.56024697517774702</c:v>
                </c:pt>
                <c:pt idx="16221">
                  <c:v>0.56024697517774702</c:v>
                </c:pt>
                <c:pt idx="16222">
                  <c:v>0.56024697517774702</c:v>
                </c:pt>
                <c:pt idx="16223">
                  <c:v>0.56018460770861922</c:v>
                </c:pt>
                <c:pt idx="16224">
                  <c:v>0.56012224023949131</c:v>
                </c:pt>
                <c:pt idx="16225">
                  <c:v>0.56005987277036295</c:v>
                </c:pt>
                <c:pt idx="16226">
                  <c:v>0.56005987277036295</c:v>
                </c:pt>
                <c:pt idx="16227">
                  <c:v>0.55999750530123471</c:v>
                </c:pt>
                <c:pt idx="16228">
                  <c:v>0.5599351378321068</c:v>
                </c:pt>
                <c:pt idx="16229">
                  <c:v>0.55987277036297867</c:v>
                </c:pt>
                <c:pt idx="16230">
                  <c:v>0.55987277036297867</c:v>
                </c:pt>
                <c:pt idx="16231">
                  <c:v>0.55981040289385064</c:v>
                </c:pt>
                <c:pt idx="16232">
                  <c:v>0.55974803542472273</c:v>
                </c:pt>
                <c:pt idx="16233">
                  <c:v>0.55974803542472273</c:v>
                </c:pt>
                <c:pt idx="16234">
                  <c:v>0.55968566795559471</c:v>
                </c:pt>
                <c:pt idx="16235">
                  <c:v>0.55962330048646625</c:v>
                </c:pt>
                <c:pt idx="16236">
                  <c:v>0.55962330048646625</c:v>
                </c:pt>
                <c:pt idx="16237">
                  <c:v>0.55956093301733789</c:v>
                </c:pt>
                <c:pt idx="16238">
                  <c:v>0.55949856554821009</c:v>
                </c:pt>
                <c:pt idx="16239">
                  <c:v>0.55943619807908196</c:v>
                </c:pt>
                <c:pt idx="16240">
                  <c:v>0.55937383060995383</c:v>
                </c:pt>
                <c:pt idx="16241">
                  <c:v>0.5593114631408258</c:v>
                </c:pt>
                <c:pt idx="16242">
                  <c:v>0.55924909567169789</c:v>
                </c:pt>
                <c:pt idx="16243">
                  <c:v>0.55918672820256932</c:v>
                </c:pt>
                <c:pt idx="16244">
                  <c:v>0.55912436073344152</c:v>
                </c:pt>
                <c:pt idx="16245">
                  <c:v>0.55906199326431349</c:v>
                </c:pt>
                <c:pt idx="16246">
                  <c:v>0.55899962579518558</c:v>
                </c:pt>
                <c:pt idx="16247">
                  <c:v>0.55899962579518558</c:v>
                </c:pt>
                <c:pt idx="16248">
                  <c:v>0.55893725832605712</c:v>
                </c:pt>
                <c:pt idx="16249">
                  <c:v>0.55887489085692899</c:v>
                </c:pt>
                <c:pt idx="16250">
                  <c:v>0.55881252338780096</c:v>
                </c:pt>
                <c:pt idx="16251">
                  <c:v>0.55875015591867283</c:v>
                </c:pt>
                <c:pt idx="16252">
                  <c:v>0.5586877884495447</c:v>
                </c:pt>
                <c:pt idx="16253">
                  <c:v>0.5586254209804169</c:v>
                </c:pt>
                <c:pt idx="16254">
                  <c:v>0.55856305351128843</c:v>
                </c:pt>
                <c:pt idx="16255">
                  <c:v>0.55856305351128843</c:v>
                </c:pt>
                <c:pt idx="16256">
                  <c:v>0.55856305351128843</c:v>
                </c:pt>
                <c:pt idx="16257">
                  <c:v>0.55856305351128843</c:v>
                </c:pt>
                <c:pt idx="16258">
                  <c:v>0.55850068604216041</c:v>
                </c:pt>
                <c:pt idx="16259">
                  <c:v>0.55850068604216041</c:v>
                </c:pt>
                <c:pt idx="16260">
                  <c:v>0.55843831857303261</c:v>
                </c:pt>
                <c:pt idx="16261">
                  <c:v>0.55837595110390414</c:v>
                </c:pt>
                <c:pt idx="16262">
                  <c:v>0.55837595110390414</c:v>
                </c:pt>
                <c:pt idx="16263">
                  <c:v>0.55831358363477612</c:v>
                </c:pt>
                <c:pt idx="16264">
                  <c:v>0.55825121616564821</c:v>
                </c:pt>
                <c:pt idx="16265">
                  <c:v>0.55825121616564821</c:v>
                </c:pt>
                <c:pt idx="16266">
                  <c:v>0.55825121616564821</c:v>
                </c:pt>
                <c:pt idx="16267">
                  <c:v>0.55818884869652008</c:v>
                </c:pt>
                <c:pt idx="16268">
                  <c:v>0.55812648122739161</c:v>
                </c:pt>
                <c:pt idx="16269">
                  <c:v>0.55806411375826359</c:v>
                </c:pt>
                <c:pt idx="16270">
                  <c:v>0.5580017462891359</c:v>
                </c:pt>
                <c:pt idx="16271">
                  <c:v>0.55793937882000755</c:v>
                </c:pt>
                <c:pt idx="16272">
                  <c:v>0.55787701135087975</c:v>
                </c:pt>
                <c:pt idx="16273">
                  <c:v>0.55781464388175128</c:v>
                </c:pt>
                <c:pt idx="16274">
                  <c:v>0.55775227641262315</c:v>
                </c:pt>
                <c:pt idx="16275">
                  <c:v>0.55775227641262315</c:v>
                </c:pt>
                <c:pt idx="16276">
                  <c:v>0.55775227641262315</c:v>
                </c:pt>
                <c:pt idx="16277">
                  <c:v>0.55768990894349524</c:v>
                </c:pt>
                <c:pt idx="16278">
                  <c:v>0.55762754147436699</c:v>
                </c:pt>
                <c:pt idx="16279">
                  <c:v>0.55756517400523853</c:v>
                </c:pt>
                <c:pt idx="16280">
                  <c:v>0.55750280653611073</c:v>
                </c:pt>
                <c:pt idx="16281">
                  <c:v>0.55750280653611073</c:v>
                </c:pt>
                <c:pt idx="16282">
                  <c:v>0.55750280653611073</c:v>
                </c:pt>
                <c:pt idx="16283">
                  <c:v>0.55744043906698271</c:v>
                </c:pt>
                <c:pt idx="16284">
                  <c:v>0.55737807159785469</c:v>
                </c:pt>
                <c:pt idx="16285">
                  <c:v>0.55731570412872644</c:v>
                </c:pt>
                <c:pt idx="16286">
                  <c:v>0.55725333665959875</c:v>
                </c:pt>
                <c:pt idx="16287">
                  <c:v>0.5571909691904704</c:v>
                </c:pt>
                <c:pt idx="16288">
                  <c:v>0.5571909691904704</c:v>
                </c:pt>
                <c:pt idx="16289">
                  <c:v>0.55712860172134193</c:v>
                </c:pt>
                <c:pt idx="16290">
                  <c:v>0.5570662342522138</c:v>
                </c:pt>
                <c:pt idx="16291">
                  <c:v>0.55700386678308611</c:v>
                </c:pt>
                <c:pt idx="16292">
                  <c:v>0.55694149931395809</c:v>
                </c:pt>
                <c:pt idx="16293">
                  <c:v>0.55687913184482973</c:v>
                </c:pt>
                <c:pt idx="16294">
                  <c:v>0.55681676437570149</c:v>
                </c:pt>
                <c:pt idx="16295">
                  <c:v>0.55681676437570149</c:v>
                </c:pt>
                <c:pt idx="16296">
                  <c:v>0.55675439690657391</c:v>
                </c:pt>
                <c:pt idx="16297">
                  <c:v>0.55669202943744545</c:v>
                </c:pt>
                <c:pt idx="16298">
                  <c:v>0.55669202943744545</c:v>
                </c:pt>
                <c:pt idx="16299">
                  <c:v>0.55662966196831754</c:v>
                </c:pt>
                <c:pt idx="16300">
                  <c:v>0.55656729449918951</c:v>
                </c:pt>
                <c:pt idx="16301">
                  <c:v>0.55650492703006083</c:v>
                </c:pt>
                <c:pt idx="16302">
                  <c:v>0.5564425595609328</c:v>
                </c:pt>
                <c:pt idx="16303">
                  <c:v>0.55638019209180489</c:v>
                </c:pt>
                <c:pt idx="16304">
                  <c:v>0.55631782462267676</c:v>
                </c:pt>
                <c:pt idx="16305">
                  <c:v>0.55625545715354896</c:v>
                </c:pt>
                <c:pt idx="16306">
                  <c:v>0.55625545715354896</c:v>
                </c:pt>
                <c:pt idx="16307">
                  <c:v>0.55619308968442061</c:v>
                </c:pt>
                <c:pt idx="16308">
                  <c:v>0.55613072221529269</c:v>
                </c:pt>
                <c:pt idx="16309">
                  <c:v>0.55606835474616423</c:v>
                </c:pt>
                <c:pt idx="16310">
                  <c:v>0.55600598727703632</c:v>
                </c:pt>
                <c:pt idx="16311">
                  <c:v>0.55594361980790818</c:v>
                </c:pt>
                <c:pt idx="16312">
                  <c:v>0.55594361980790818</c:v>
                </c:pt>
                <c:pt idx="16313">
                  <c:v>0.55588125233878083</c:v>
                </c:pt>
                <c:pt idx="16314">
                  <c:v>0.5558188848696517</c:v>
                </c:pt>
                <c:pt idx="16315">
                  <c:v>0.5558188848696517</c:v>
                </c:pt>
                <c:pt idx="16316">
                  <c:v>0.5558188848696517</c:v>
                </c:pt>
                <c:pt idx="16317">
                  <c:v>0.5558188848696517</c:v>
                </c:pt>
                <c:pt idx="16318">
                  <c:v>0.55575651740052412</c:v>
                </c:pt>
                <c:pt idx="16319">
                  <c:v>0.55575651740052412</c:v>
                </c:pt>
                <c:pt idx="16320">
                  <c:v>0.55569414993139576</c:v>
                </c:pt>
                <c:pt idx="16321">
                  <c:v>0.55563178246226752</c:v>
                </c:pt>
                <c:pt idx="16322">
                  <c:v>0.55563178246226752</c:v>
                </c:pt>
                <c:pt idx="16323">
                  <c:v>0.55556941499313961</c:v>
                </c:pt>
                <c:pt idx="16324">
                  <c:v>0.5555070475240117</c:v>
                </c:pt>
                <c:pt idx="16325">
                  <c:v>0.5555070475240117</c:v>
                </c:pt>
                <c:pt idx="16326">
                  <c:v>0.5555070475240117</c:v>
                </c:pt>
                <c:pt idx="16327">
                  <c:v>0.5555070475240117</c:v>
                </c:pt>
                <c:pt idx="16328">
                  <c:v>0.55544468005488368</c:v>
                </c:pt>
                <c:pt idx="16329">
                  <c:v>0.55538231258575532</c:v>
                </c:pt>
                <c:pt idx="16330">
                  <c:v>0.55531994511662697</c:v>
                </c:pt>
                <c:pt idx="16331">
                  <c:v>0.55531994511662697</c:v>
                </c:pt>
                <c:pt idx="16332">
                  <c:v>0.55531994511662697</c:v>
                </c:pt>
                <c:pt idx="16333">
                  <c:v>0.55531994511662697</c:v>
                </c:pt>
                <c:pt idx="16334">
                  <c:v>0.55531994511662697</c:v>
                </c:pt>
                <c:pt idx="16335">
                  <c:v>0.55531994511662697</c:v>
                </c:pt>
                <c:pt idx="16336">
                  <c:v>0.55531994511662697</c:v>
                </c:pt>
                <c:pt idx="16337">
                  <c:v>0.55525757764749928</c:v>
                </c:pt>
                <c:pt idx="16338">
                  <c:v>0.55525757764749928</c:v>
                </c:pt>
                <c:pt idx="16339">
                  <c:v>0.55525757764749928</c:v>
                </c:pt>
                <c:pt idx="16340">
                  <c:v>0.55519521017837159</c:v>
                </c:pt>
                <c:pt idx="16341">
                  <c:v>0.55519521017837159</c:v>
                </c:pt>
                <c:pt idx="16342">
                  <c:v>0.55513284270924257</c:v>
                </c:pt>
                <c:pt idx="16343">
                  <c:v>0.55507047524011499</c:v>
                </c:pt>
                <c:pt idx="16344">
                  <c:v>0.55500810777098653</c:v>
                </c:pt>
                <c:pt idx="16345">
                  <c:v>0.55494574030185861</c:v>
                </c:pt>
                <c:pt idx="16346">
                  <c:v>0.55488337283273048</c:v>
                </c:pt>
                <c:pt idx="16347">
                  <c:v>0.55482100536360268</c:v>
                </c:pt>
                <c:pt idx="16348">
                  <c:v>0.55482100536360268</c:v>
                </c:pt>
                <c:pt idx="16349">
                  <c:v>0.55475863789447466</c:v>
                </c:pt>
                <c:pt idx="16350">
                  <c:v>0.55469627042534642</c:v>
                </c:pt>
                <c:pt idx="16351">
                  <c:v>0.55463390295621806</c:v>
                </c:pt>
                <c:pt idx="16352">
                  <c:v>0.55457153548708993</c:v>
                </c:pt>
                <c:pt idx="16353">
                  <c:v>0.55450916801796146</c:v>
                </c:pt>
                <c:pt idx="16354">
                  <c:v>0.55444680054883388</c:v>
                </c:pt>
                <c:pt idx="16355">
                  <c:v>0.55438443307970564</c:v>
                </c:pt>
                <c:pt idx="16356">
                  <c:v>0.55438443307970564</c:v>
                </c:pt>
                <c:pt idx="16357">
                  <c:v>0.55438443307970564</c:v>
                </c:pt>
                <c:pt idx="16358">
                  <c:v>0.55432206561057762</c:v>
                </c:pt>
                <c:pt idx="16359">
                  <c:v>0.5542596981414496</c:v>
                </c:pt>
                <c:pt idx="16360">
                  <c:v>0.55419733067232135</c:v>
                </c:pt>
                <c:pt idx="16361">
                  <c:v>0.55413496320319344</c:v>
                </c:pt>
                <c:pt idx="16362">
                  <c:v>0.55407259573406487</c:v>
                </c:pt>
                <c:pt idx="16363">
                  <c:v>0.55401022826493707</c:v>
                </c:pt>
                <c:pt idx="16364">
                  <c:v>0.55401022826493707</c:v>
                </c:pt>
                <c:pt idx="16365">
                  <c:v>0.55394786079580893</c:v>
                </c:pt>
                <c:pt idx="16366">
                  <c:v>0.55394786079580893</c:v>
                </c:pt>
                <c:pt idx="16367">
                  <c:v>0.55388549332668102</c:v>
                </c:pt>
                <c:pt idx="16368">
                  <c:v>0.55382312585755256</c:v>
                </c:pt>
                <c:pt idx="16369">
                  <c:v>0.55382312585755256</c:v>
                </c:pt>
                <c:pt idx="16370">
                  <c:v>0.55382312585755256</c:v>
                </c:pt>
                <c:pt idx="16371">
                  <c:v>0.55376075838842465</c:v>
                </c:pt>
                <c:pt idx="16372">
                  <c:v>0.55369839091929662</c:v>
                </c:pt>
                <c:pt idx="16373">
                  <c:v>0.5536360234501686</c:v>
                </c:pt>
                <c:pt idx="16374">
                  <c:v>0.5536360234501686</c:v>
                </c:pt>
                <c:pt idx="16375">
                  <c:v>0.55357365598104002</c:v>
                </c:pt>
                <c:pt idx="16376">
                  <c:v>0.553511288511912</c:v>
                </c:pt>
                <c:pt idx="16377">
                  <c:v>0.55344892104278409</c:v>
                </c:pt>
                <c:pt idx="16378">
                  <c:v>0.55338655357365596</c:v>
                </c:pt>
                <c:pt idx="16379">
                  <c:v>0.55332418610452794</c:v>
                </c:pt>
                <c:pt idx="16380">
                  <c:v>0.55332418610452794</c:v>
                </c:pt>
                <c:pt idx="16381">
                  <c:v>0.55326181863539992</c:v>
                </c:pt>
                <c:pt idx="16382">
                  <c:v>0.55326181863539992</c:v>
                </c:pt>
                <c:pt idx="16383">
                  <c:v>0.55319945116627189</c:v>
                </c:pt>
                <c:pt idx="16384">
                  <c:v>0.55319945116627189</c:v>
                </c:pt>
                <c:pt idx="16385">
                  <c:v>0.55319945116627189</c:v>
                </c:pt>
                <c:pt idx="16386">
                  <c:v>0.55313708369714354</c:v>
                </c:pt>
                <c:pt idx="16387">
                  <c:v>0.55307471622801574</c:v>
                </c:pt>
                <c:pt idx="16388">
                  <c:v>0.55307471622801574</c:v>
                </c:pt>
                <c:pt idx="16389">
                  <c:v>0.55301234875888738</c:v>
                </c:pt>
                <c:pt idx="16390">
                  <c:v>0.55294998128975925</c:v>
                </c:pt>
                <c:pt idx="16391">
                  <c:v>0.55294998128975925</c:v>
                </c:pt>
                <c:pt idx="16392">
                  <c:v>0.55288761382063112</c:v>
                </c:pt>
                <c:pt idx="16393">
                  <c:v>0.55288761382063112</c:v>
                </c:pt>
                <c:pt idx="16394">
                  <c:v>0.55282524635150354</c:v>
                </c:pt>
                <c:pt idx="16395">
                  <c:v>0.55276287888237496</c:v>
                </c:pt>
                <c:pt idx="16396">
                  <c:v>0.55270051141324683</c:v>
                </c:pt>
                <c:pt idx="16397">
                  <c:v>0.55263814394411881</c:v>
                </c:pt>
                <c:pt idx="16398">
                  <c:v>0.5525757764749909</c:v>
                </c:pt>
                <c:pt idx="16399">
                  <c:v>0.5525757764749909</c:v>
                </c:pt>
                <c:pt idx="16400">
                  <c:v>0.55251340900586232</c:v>
                </c:pt>
                <c:pt idx="16401">
                  <c:v>0.55251340900586232</c:v>
                </c:pt>
                <c:pt idx="16402">
                  <c:v>0.55245104153673452</c:v>
                </c:pt>
                <c:pt idx="16403">
                  <c:v>0.55238867406760628</c:v>
                </c:pt>
                <c:pt idx="16404">
                  <c:v>0.5523263065984787</c:v>
                </c:pt>
                <c:pt idx="16405">
                  <c:v>0.5522639391293499</c:v>
                </c:pt>
                <c:pt idx="16406">
                  <c:v>0.55220157166022199</c:v>
                </c:pt>
                <c:pt idx="16407">
                  <c:v>0.55213920419109419</c:v>
                </c:pt>
                <c:pt idx="16408">
                  <c:v>0.55213920419109419</c:v>
                </c:pt>
                <c:pt idx="16409">
                  <c:v>0.55207683672196561</c:v>
                </c:pt>
                <c:pt idx="16410">
                  <c:v>0.55207683672196561</c:v>
                </c:pt>
                <c:pt idx="16411">
                  <c:v>0.55201446925283759</c:v>
                </c:pt>
                <c:pt idx="16412">
                  <c:v>0.55195210178370957</c:v>
                </c:pt>
                <c:pt idx="16413">
                  <c:v>0.55195210178370957</c:v>
                </c:pt>
                <c:pt idx="16414">
                  <c:v>0.55188973431458188</c:v>
                </c:pt>
                <c:pt idx="16415">
                  <c:v>0.55188973431458188</c:v>
                </c:pt>
                <c:pt idx="16416">
                  <c:v>0.55182736684545342</c:v>
                </c:pt>
                <c:pt idx="16417">
                  <c:v>0.55176499937632528</c:v>
                </c:pt>
                <c:pt idx="16418">
                  <c:v>0.55176499937632528</c:v>
                </c:pt>
                <c:pt idx="16419">
                  <c:v>0.55176499937632528</c:v>
                </c:pt>
                <c:pt idx="16420">
                  <c:v>0.55176499937632528</c:v>
                </c:pt>
                <c:pt idx="16421">
                  <c:v>0.55170263190719715</c:v>
                </c:pt>
                <c:pt idx="16422">
                  <c:v>0.55164026443806935</c:v>
                </c:pt>
                <c:pt idx="16423">
                  <c:v>0.55164026443806935</c:v>
                </c:pt>
                <c:pt idx="16424">
                  <c:v>0.55164026443806935</c:v>
                </c:pt>
                <c:pt idx="16425">
                  <c:v>0.55164026443806935</c:v>
                </c:pt>
                <c:pt idx="16426">
                  <c:v>0.55157789696894099</c:v>
                </c:pt>
                <c:pt idx="16427">
                  <c:v>0.55151552949981286</c:v>
                </c:pt>
                <c:pt idx="16428">
                  <c:v>0.55145316203068462</c:v>
                </c:pt>
                <c:pt idx="16429">
                  <c:v>0.55139079456155671</c:v>
                </c:pt>
                <c:pt idx="16430">
                  <c:v>0.55139079456155671</c:v>
                </c:pt>
                <c:pt idx="16431">
                  <c:v>0.55132842709242869</c:v>
                </c:pt>
                <c:pt idx="16432">
                  <c:v>0.55126605962330055</c:v>
                </c:pt>
                <c:pt idx="16433">
                  <c:v>0.55120369215417275</c:v>
                </c:pt>
                <c:pt idx="16434">
                  <c:v>0.55120369215417275</c:v>
                </c:pt>
                <c:pt idx="16435">
                  <c:v>0.55114132468504451</c:v>
                </c:pt>
                <c:pt idx="16436">
                  <c:v>0.55114132468504451</c:v>
                </c:pt>
                <c:pt idx="16437">
                  <c:v>0.55107895721591615</c:v>
                </c:pt>
                <c:pt idx="16438">
                  <c:v>0.55107895721591615</c:v>
                </c:pt>
                <c:pt idx="16439">
                  <c:v>0.55101658974678758</c:v>
                </c:pt>
                <c:pt idx="16440">
                  <c:v>0.55095422227766</c:v>
                </c:pt>
                <c:pt idx="16441">
                  <c:v>0.55089185480853231</c:v>
                </c:pt>
                <c:pt idx="16442">
                  <c:v>0.55082948733940396</c:v>
                </c:pt>
                <c:pt idx="16443">
                  <c:v>0.55076711987027549</c:v>
                </c:pt>
                <c:pt idx="16444">
                  <c:v>0.55070475240114791</c:v>
                </c:pt>
                <c:pt idx="16445">
                  <c:v>0.55064238493201922</c:v>
                </c:pt>
                <c:pt idx="16446">
                  <c:v>0.55064238493201922</c:v>
                </c:pt>
                <c:pt idx="16447">
                  <c:v>0.55058001746289165</c:v>
                </c:pt>
                <c:pt idx="16448">
                  <c:v>0.55051764999376296</c:v>
                </c:pt>
                <c:pt idx="16449">
                  <c:v>0.55045528252463538</c:v>
                </c:pt>
                <c:pt idx="16450">
                  <c:v>0.55045528252463538</c:v>
                </c:pt>
                <c:pt idx="16451">
                  <c:v>0.55039291505550703</c:v>
                </c:pt>
                <c:pt idx="16452">
                  <c:v>0.55033054758637889</c:v>
                </c:pt>
                <c:pt idx="16453">
                  <c:v>0.55033054758637889</c:v>
                </c:pt>
                <c:pt idx="16454">
                  <c:v>0.55026818011725032</c:v>
                </c:pt>
                <c:pt idx="16455">
                  <c:v>0.55020581264812329</c:v>
                </c:pt>
                <c:pt idx="16456">
                  <c:v>0.55014344517899461</c:v>
                </c:pt>
                <c:pt idx="16457">
                  <c:v>0.55014344517899461</c:v>
                </c:pt>
                <c:pt idx="16458">
                  <c:v>0.55014344517899461</c:v>
                </c:pt>
                <c:pt idx="16459">
                  <c:v>0.55008107770986669</c:v>
                </c:pt>
                <c:pt idx="16460">
                  <c:v>0.55001871024073845</c:v>
                </c:pt>
                <c:pt idx="16461">
                  <c:v>0.55001871024073845</c:v>
                </c:pt>
                <c:pt idx="16462">
                  <c:v>0.5499563427716101</c:v>
                </c:pt>
                <c:pt idx="16463">
                  <c:v>0.54989397530248252</c:v>
                </c:pt>
                <c:pt idx="16464">
                  <c:v>0.54983160783335405</c:v>
                </c:pt>
                <c:pt idx="16465">
                  <c:v>0.54976924036422603</c:v>
                </c:pt>
                <c:pt idx="16466">
                  <c:v>0.54970687289509812</c:v>
                </c:pt>
                <c:pt idx="16467">
                  <c:v>0.54964450542596976</c:v>
                </c:pt>
                <c:pt idx="16468">
                  <c:v>0.54964450542596976</c:v>
                </c:pt>
                <c:pt idx="16469">
                  <c:v>0.54964450542596976</c:v>
                </c:pt>
                <c:pt idx="16470">
                  <c:v>0.54958213795684141</c:v>
                </c:pt>
                <c:pt idx="16471">
                  <c:v>0.5495197704877135</c:v>
                </c:pt>
                <c:pt idx="16472">
                  <c:v>0.5495197704877135</c:v>
                </c:pt>
                <c:pt idx="16473">
                  <c:v>0.54945740301858581</c:v>
                </c:pt>
                <c:pt idx="16474">
                  <c:v>0.54939503554945779</c:v>
                </c:pt>
                <c:pt idx="16475">
                  <c:v>0.5493326680803291</c:v>
                </c:pt>
                <c:pt idx="16476">
                  <c:v>0.54927030061120119</c:v>
                </c:pt>
                <c:pt idx="16477">
                  <c:v>0.54927030061120119</c:v>
                </c:pt>
                <c:pt idx="16478">
                  <c:v>0.54920793314207339</c:v>
                </c:pt>
                <c:pt idx="16479">
                  <c:v>0.5491455656729447</c:v>
                </c:pt>
                <c:pt idx="16480">
                  <c:v>0.5490831982038169</c:v>
                </c:pt>
                <c:pt idx="16481">
                  <c:v>0.5490831982038169</c:v>
                </c:pt>
                <c:pt idx="16482">
                  <c:v>0.5490831982038169</c:v>
                </c:pt>
                <c:pt idx="16483">
                  <c:v>0.54902083073468899</c:v>
                </c:pt>
                <c:pt idx="16484">
                  <c:v>0.54895846326556064</c:v>
                </c:pt>
                <c:pt idx="16485">
                  <c:v>0.5488960957964325</c:v>
                </c:pt>
                <c:pt idx="16486">
                  <c:v>0.54883372832730448</c:v>
                </c:pt>
                <c:pt idx="16487">
                  <c:v>0.54883372832730448</c:v>
                </c:pt>
                <c:pt idx="16488">
                  <c:v>0.54883372832730448</c:v>
                </c:pt>
                <c:pt idx="16489">
                  <c:v>0.54877136085817668</c:v>
                </c:pt>
                <c:pt idx="16490">
                  <c:v>0.54870899338904855</c:v>
                </c:pt>
                <c:pt idx="16491">
                  <c:v>0.54864662591992019</c:v>
                </c:pt>
                <c:pt idx="16492">
                  <c:v>0.54858425845079228</c:v>
                </c:pt>
                <c:pt idx="16493">
                  <c:v>0.54852189098166382</c:v>
                </c:pt>
                <c:pt idx="16494">
                  <c:v>0.54852189098166382</c:v>
                </c:pt>
                <c:pt idx="16495">
                  <c:v>0.54852189098166382</c:v>
                </c:pt>
                <c:pt idx="16496">
                  <c:v>0.5484595235125358</c:v>
                </c:pt>
                <c:pt idx="16497">
                  <c:v>0.548397156043408</c:v>
                </c:pt>
                <c:pt idx="16498">
                  <c:v>0.54833478857427953</c:v>
                </c:pt>
                <c:pt idx="16499">
                  <c:v>0.54827242110515151</c:v>
                </c:pt>
                <c:pt idx="16500">
                  <c:v>0.5482100536360236</c:v>
                </c:pt>
                <c:pt idx="16501">
                  <c:v>0.54814768616689569</c:v>
                </c:pt>
                <c:pt idx="16502">
                  <c:v>0.54808531869776722</c:v>
                </c:pt>
                <c:pt idx="16503">
                  <c:v>0.5480229512286392</c:v>
                </c:pt>
                <c:pt idx="16504">
                  <c:v>0.5480229512286392</c:v>
                </c:pt>
                <c:pt idx="16505">
                  <c:v>0.5480229512286392</c:v>
                </c:pt>
                <c:pt idx="16506">
                  <c:v>0.5480229512286392</c:v>
                </c:pt>
                <c:pt idx="16507">
                  <c:v>0.5480229512286392</c:v>
                </c:pt>
                <c:pt idx="16508">
                  <c:v>0.5480229512286392</c:v>
                </c:pt>
                <c:pt idx="16509">
                  <c:v>0.54796058375951107</c:v>
                </c:pt>
                <c:pt idx="16510">
                  <c:v>0.54796058375951107</c:v>
                </c:pt>
                <c:pt idx="16511">
                  <c:v>0.54789821629038349</c:v>
                </c:pt>
                <c:pt idx="16512">
                  <c:v>0.54789821629038349</c:v>
                </c:pt>
                <c:pt idx="16513">
                  <c:v>0.54783584882125469</c:v>
                </c:pt>
                <c:pt idx="16514">
                  <c:v>0.54777348135212667</c:v>
                </c:pt>
                <c:pt idx="16515">
                  <c:v>0.54777348135212667</c:v>
                </c:pt>
                <c:pt idx="16516">
                  <c:v>0.54771111388299853</c:v>
                </c:pt>
                <c:pt idx="16517">
                  <c:v>0.54764874641387107</c:v>
                </c:pt>
                <c:pt idx="16518">
                  <c:v>0.54764874641387107</c:v>
                </c:pt>
                <c:pt idx="16519">
                  <c:v>0.54764874641387107</c:v>
                </c:pt>
                <c:pt idx="16520">
                  <c:v>0.54764874641387107</c:v>
                </c:pt>
                <c:pt idx="16521">
                  <c:v>0.54758637894474216</c:v>
                </c:pt>
                <c:pt idx="16522">
                  <c:v>0.54752401147561458</c:v>
                </c:pt>
                <c:pt idx="16523">
                  <c:v>0.54746164400648623</c:v>
                </c:pt>
                <c:pt idx="16524">
                  <c:v>0.54746164400648623</c:v>
                </c:pt>
                <c:pt idx="16525">
                  <c:v>0.54739927653735831</c:v>
                </c:pt>
                <c:pt idx="16526">
                  <c:v>0.54739927653735831</c:v>
                </c:pt>
                <c:pt idx="16527">
                  <c:v>0.54733690906822985</c:v>
                </c:pt>
                <c:pt idx="16528">
                  <c:v>0.54727454159910183</c:v>
                </c:pt>
                <c:pt idx="16529">
                  <c:v>0.54727454159910183</c:v>
                </c:pt>
                <c:pt idx="16530">
                  <c:v>0.54721217412997358</c:v>
                </c:pt>
                <c:pt idx="16531">
                  <c:v>0.54714980666084623</c:v>
                </c:pt>
                <c:pt idx="16532">
                  <c:v>0.54708743919171754</c:v>
                </c:pt>
                <c:pt idx="16533">
                  <c:v>0.54702507172258963</c:v>
                </c:pt>
                <c:pt idx="16534">
                  <c:v>0.54702507172258963</c:v>
                </c:pt>
                <c:pt idx="16535">
                  <c:v>0.54696270425346138</c:v>
                </c:pt>
                <c:pt idx="16536">
                  <c:v>0.54690033678433325</c:v>
                </c:pt>
                <c:pt idx="16537">
                  <c:v>0.54690033678433325</c:v>
                </c:pt>
                <c:pt idx="16538">
                  <c:v>0.54683796931520501</c:v>
                </c:pt>
                <c:pt idx="16539">
                  <c:v>0.54677560184607732</c:v>
                </c:pt>
                <c:pt idx="16540">
                  <c:v>0.54671323437694896</c:v>
                </c:pt>
                <c:pt idx="16541">
                  <c:v>0.54671323437694896</c:v>
                </c:pt>
                <c:pt idx="16542">
                  <c:v>0.54665086690782094</c:v>
                </c:pt>
                <c:pt idx="16543">
                  <c:v>0.5465884994386927</c:v>
                </c:pt>
                <c:pt idx="16544">
                  <c:v>0.54652613196956457</c:v>
                </c:pt>
                <c:pt idx="16545">
                  <c:v>0.54646376450043643</c:v>
                </c:pt>
                <c:pt idx="16546">
                  <c:v>0.54646376450043643</c:v>
                </c:pt>
                <c:pt idx="16547">
                  <c:v>0.54646376450043643</c:v>
                </c:pt>
                <c:pt idx="16548">
                  <c:v>0.54646376450043643</c:v>
                </c:pt>
                <c:pt idx="16549">
                  <c:v>0.54640139703130841</c:v>
                </c:pt>
                <c:pt idx="16550">
                  <c:v>0.54640139703130841</c:v>
                </c:pt>
                <c:pt idx="16551">
                  <c:v>0.54633902956218061</c:v>
                </c:pt>
                <c:pt idx="16552">
                  <c:v>0.54627666209305248</c:v>
                </c:pt>
                <c:pt idx="16553">
                  <c:v>0.54627666209305248</c:v>
                </c:pt>
                <c:pt idx="16554">
                  <c:v>0.54621429462392412</c:v>
                </c:pt>
                <c:pt idx="16555">
                  <c:v>0.54615192715479632</c:v>
                </c:pt>
                <c:pt idx="16556">
                  <c:v>0.54615192715479632</c:v>
                </c:pt>
                <c:pt idx="16557">
                  <c:v>0.54608955968566797</c:v>
                </c:pt>
                <c:pt idx="16558">
                  <c:v>0.54602719221653984</c:v>
                </c:pt>
                <c:pt idx="16559">
                  <c:v>0.54596482474741159</c:v>
                </c:pt>
                <c:pt idx="16560">
                  <c:v>0.5459024572782839</c:v>
                </c:pt>
                <c:pt idx="16561">
                  <c:v>0.5459024572782839</c:v>
                </c:pt>
                <c:pt idx="16562">
                  <c:v>0.54584008980915555</c:v>
                </c:pt>
                <c:pt idx="16563">
                  <c:v>0.54577772234002764</c:v>
                </c:pt>
                <c:pt idx="16564">
                  <c:v>0.54571535487089951</c:v>
                </c:pt>
                <c:pt idx="16565">
                  <c:v>0.54565298740177148</c:v>
                </c:pt>
                <c:pt idx="16566">
                  <c:v>0.54559061993264291</c:v>
                </c:pt>
                <c:pt idx="16567">
                  <c:v>0.54559061993264291</c:v>
                </c:pt>
                <c:pt idx="16568">
                  <c:v>0.54552825246351544</c:v>
                </c:pt>
                <c:pt idx="16569">
                  <c:v>0.54552825246351544</c:v>
                </c:pt>
                <c:pt idx="16570">
                  <c:v>0.54546588499438697</c:v>
                </c:pt>
                <c:pt idx="16571">
                  <c:v>0.54540351752525862</c:v>
                </c:pt>
                <c:pt idx="16572">
                  <c:v>0.54534115005613071</c:v>
                </c:pt>
                <c:pt idx="16573">
                  <c:v>0.54534115005613071</c:v>
                </c:pt>
                <c:pt idx="16574">
                  <c:v>0.54534115005613071</c:v>
                </c:pt>
                <c:pt idx="16575">
                  <c:v>0.54527878258700269</c:v>
                </c:pt>
                <c:pt idx="16576">
                  <c:v>0.54521641511787444</c:v>
                </c:pt>
                <c:pt idx="16577">
                  <c:v>0.54515404764874664</c:v>
                </c:pt>
                <c:pt idx="16578">
                  <c:v>0.54509168017961851</c:v>
                </c:pt>
                <c:pt idx="16579">
                  <c:v>0.54509168017961851</c:v>
                </c:pt>
                <c:pt idx="16580">
                  <c:v>0.54502931271049049</c:v>
                </c:pt>
                <c:pt idx="16581">
                  <c:v>0.54496694524136169</c:v>
                </c:pt>
                <c:pt idx="16582">
                  <c:v>0.54490457777223378</c:v>
                </c:pt>
                <c:pt idx="16583">
                  <c:v>0.54484221030310631</c:v>
                </c:pt>
                <c:pt idx="16584">
                  <c:v>0.54484221030310631</c:v>
                </c:pt>
                <c:pt idx="16585">
                  <c:v>0.54477984283397818</c:v>
                </c:pt>
                <c:pt idx="16586">
                  <c:v>0.54477984283397818</c:v>
                </c:pt>
                <c:pt idx="16587">
                  <c:v>0.54471747536484971</c:v>
                </c:pt>
                <c:pt idx="16588">
                  <c:v>0.54471747536484971</c:v>
                </c:pt>
                <c:pt idx="16589">
                  <c:v>0.54471747536484971</c:v>
                </c:pt>
                <c:pt idx="16590">
                  <c:v>0.54465510789572169</c:v>
                </c:pt>
                <c:pt idx="16591">
                  <c:v>0.54459274042659367</c:v>
                </c:pt>
                <c:pt idx="16592">
                  <c:v>0.54453037295746509</c:v>
                </c:pt>
                <c:pt idx="16593">
                  <c:v>0.54446800548833729</c:v>
                </c:pt>
                <c:pt idx="16594">
                  <c:v>0.54440563801920938</c:v>
                </c:pt>
                <c:pt idx="16595">
                  <c:v>0.54434327055008125</c:v>
                </c:pt>
                <c:pt idx="16596">
                  <c:v>0.54428090308095278</c:v>
                </c:pt>
                <c:pt idx="16597">
                  <c:v>0.54421853561182487</c:v>
                </c:pt>
                <c:pt idx="16598">
                  <c:v>0.54415616814269641</c:v>
                </c:pt>
                <c:pt idx="16599">
                  <c:v>0.54409380067356894</c:v>
                </c:pt>
                <c:pt idx="16600">
                  <c:v>0.54409380067356894</c:v>
                </c:pt>
                <c:pt idx="16601">
                  <c:v>0.54409380067356894</c:v>
                </c:pt>
                <c:pt idx="16602">
                  <c:v>0.54409380067356894</c:v>
                </c:pt>
                <c:pt idx="16603">
                  <c:v>0.54403143320444092</c:v>
                </c:pt>
                <c:pt idx="16604">
                  <c:v>0.54403143320444092</c:v>
                </c:pt>
                <c:pt idx="16605">
                  <c:v>0.54396906573531223</c:v>
                </c:pt>
                <c:pt idx="16606">
                  <c:v>0.54396906573531223</c:v>
                </c:pt>
                <c:pt idx="16607">
                  <c:v>0.54390669826618465</c:v>
                </c:pt>
                <c:pt idx="16608">
                  <c:v>0.54384433079705619</c:v>
                </c:pt>
                <c:pt idx="16609">
                  <c:v>0.54384433079705619</c:v>
                </c:pt>
                <c:pt idx="16610">
                  <c:v>0.54378196332792816</c:v>
                </c:pt>
                <c:pt idx="16611">
                  <c:v>0.54371959585880003</c:v>
                </c:pt>
                <c:pt idx="16612">
                  <c:v>0.54365722838967212</c:v>
                </c:pt>
                <c:pt idx="16613">
                  <c:v>0.54365722838967212</c:v>
                </c:pt>
                <c:pt idx="16614">
                  <c:v>0.54359486092054388</c:v>
                </c:pt>
                <c:pt idx="16615">
                  <c:v>0.54353249345141552</c:v>
                </c:pt>
                <c:pt idx="16616">
                  <c:v>0.54353249345141552</c:v>
                </c:pt>
                <c:pt idx="16617">
                  <c:v>0.54347012598228728</c:v>
                </c:pt>
                <c:pt idx="16618">
                  <c:v>0.54347012598228728</c:v>
                </c:pt>
                <c:pt idx="16619">
                  <c:v>0.54347012598228728</c:v>
                </c:pt>
                <c:pt idx="16620">
                  <c:v>0.5434077585131597</c:v>
                </c:pt>
                <c:pt idx="16621">
                  <c:v>0.54334539104403168</c:v>
                </c:pt>
                <c:pt idx="16622">
                  <c:v>0.54334539104403168</c:v>
                </c:pt>
                <c:pt idx="16623">
                  <c:v>0.54334539104403168</c:v>
                </c:pt>
                <c:pt idx="16624">
                  <c:v>0.54328302357490332</c:v>
                </c:pt>
                <c:pt idx="16625">
                  <c:v>0.54322065610577575</c:v>
                </c:pt>
                <c:pt idx="16626">
                  <c:v>0.54315828863664706</c:v>
                </c:pt>
                <c:pt idx="16627">
                  <c:v>0.54309592116751904</c:v>
                </c:pt>
                <c:pt idx="16628">
                  <c:v>0.54309592116751904</c:v>
                </c:pt>
                <c:pt idx="16629">
                  <c:v>0.54309592116751904</c:v>
                </c:pt>
                <c:pt idx="16630">
                  <c:v>0.54303355369839112</c:v>
                </c:pt>
                <c:pt idx="16631">
                  <c:v>0.54297118622926277</c:v>
                </c:pt>
                <c:pt idx="16632">
                  <c:v>0.54290881876013475</c:v>
                </c:pt>
                <c:pt idx="16633">
                  <c:v>0.54284645129100662</c:v>
                </c:pt>
                <c:pt idx="16634">
                  <c:v>0.54284645129100662</c:v>
                </c:pt>
                <c:pt idx="16635">
                  <c:v>0.5427840838218787</c:v>
                </c:pt>
                <c:pt idx="16636">
                  <c:v>0.54272171635275079</c:v>
                </c:pt>
                <c:pt idx="16637">
                  <c:v>0.54272171635275079</c:v>
                </c:pt>
                <c:pt idx="16638">
                  <c:v>0.54265934888362233</c:v>
                </c:pt>
                <c:pt idx="16639">
                  <c:v>0.54265934888362233</c:v>
                </c:pt>
                <c:pt idx="16640">
                  <c:v>0.54259698141449419</c:v>
                </c:pt>
                <c:pt idx="16641">
                  <c:v>0.54253461394536617</c:v>
                </c:pt>
                <c:pt idx="16642">
                  <c:v>0.54247224647623771</c:v>
                </c:pt>
                <c:pt idx="16643">
                  <c:v>0.54240987900710991</c:v>
                </c:pt>
                <c:pt idx="16644">
                  <c:v>0.54234751153798177</c:v>
                </c:pt>
                <c:pt idx="16645">
                  <c:v>0.54234751153798177</c:v>
                </c:pt>
                <c:pt idx="16646">
                  <c:v>0.54228514406885353</c:v>
                </c:pt>
                <c:pt idx="16647">
                  <c:v>0.54222277659972562</c:v>
                </c:pt>
                <c:pt idx="16648">
                  <c:v>0.5421604091305976</c:v>
                </c:pt>
                <c:pt idx="16649">
                  <c:v>0.5421604091305976</c:v>
                </c:pt>
                <c:pt idx="16650">
                  <c:v>0.54209804166146935</c:v>
                </c:pt>
                <c:pt idx="16651">
                  <c:v>0.54203567419234133</c:v>
                </c:pt>
                <c:pt idx="16652">
                  <c:v>0.5419733067232132</c:v>
                </c:pt>
                <c:pt idx="16653">
                  <c:v>0.5419733067232132</c:v>
                </c:pt>
                <c:pt idx="16654">
                  <c:v>0.5419733067232132</c:v>
                </c:pt>
                <c:pt idx="16655">
                  <c:v>0.54191093925408529</c:v>
                </c:pt>
                <c:pt idx="16656">
                  <c:v>0.54191093925408529</c:v>
                </c:pt>
                <c:pt idx="16657">
                  <c:v>0.54191093925408529</c:v>
                </c:pt>
                <c:pt idx="16658">
                  <c:v>0.54191093925408529</c:v>
                </c:pt>
                <c:pt idx="16659">
                  <c:v>0.54184857178495682</c:v>
                </c:pt>
                <c:pt idx="16660">
                  <c:v>0.54184857178495682</c:v>
                </c:pt>
                <c:pt idx="16661">
                  <c:v>0.5417862043158288</c:v>
                </c:pt>
                <c:pt idx="16662">
                  <c:v>0.541723836846701</c:v>
                </c:pt>
                <c:pt idx="16663">
                  <c:v>0.54166146937757265</c:v>
                </c:pt>
                <c:pt idx="16664">
                  <c:v>0.54166146937757265</c:v>
                </c:pt>
                <c:pt idx="16665">
                  <c:v>0.54159910190844451</c:v>
                </c:pt>
                <c:pt idx="16666">
                  <c:v>0.54153673443931649</c:v>
                </c:pt>
                <c:pt idx="16667">
                  <c:v>0.54147436697018858</c:v>
                </c:pt>
                <c:pt idx="16668">
                  <c:v>0.54147436697018858</c:v>
                </c:pt>
                <c:pt idx="16669">
                  <c:v>0.54141199950106</c:v>
                </c:pt>
                <c:pt idx="16670">
                  <c:v>0.54141199950106</c:v>
                </c:pt>
                <c:pt idx="16671">
                  <c:v>0.54141199950106</c:v>
                </c:pt>
                <c:pt idx="16672">
                  <c:v>0.54141199950106</c:v>
                </c:pt>
                <c:pt idx="16673">
                  <c:v>0.54134963203193243</c:v>
                </c:pt>
                <c:pt idx="16674">
                  <c:v>0.54134963203193243</c:v>
                </c:pt>
                <c:pt idx="16675">
                  <c:v>0.54128726456280396</c:v>
                </c:pt>
                <c:pt idx="16676">
                  <c:v>0.54122489709367616</c:v>
                </c:pt>
                <c:pt idx="16677">
                  <c:v>0.54122489709367616</c:v>
                </c:pt>
                <c:pt idx="16678">
                  <c:v>0.54116252962454769</c:v>
                </c:pt>
                <c:pt idx="16679">
                  <c:v>0.54110016215541967</c:v>
                </c:pt>
                <c:pt idx="16680">
                  <c:v>0.54103779468629154</c:v>
                </c:pt>
                <c:pt idx="16681">
                  <c:v>0.54097542721716363</c:v>
                </c:pt>
                <c:pt idx="16682">
                  <c:v>0.54091305974803539</c:v>
                </c:pt>
                <c:pt idx="16683">
                  <c:v>0.54085069227890781</c:v>
                </c:pt>
                <c:pt idx="16684">
                  <c:v>0.54085069227890781</c:v>
                </c:pt>
                <c:pt idx="16685">
                  <c:v>0.54078832480977923</c:v>
                </c:pt>
                <c:pt idx="16686">
                  <c:v>0.54078832480977923</c:v>
                </c:pt>
                <c:pt idx="16687">
                  <c:v>0.54072595734065132</c:v>
                </c:pt>
                <c:pt idx="16688">
                  <c:v>0.54066358987152285</c:v>
                </c:pt>
                <c:pt idx="16689">
                  <c:v>0.54060122240239505</c:v>
                </c:pt>
                <c:pt idx="16690">
                  <c:v>0.54060122240239505</c:v>
                </c:pt>
                <c:pt idx="16691">
                  <c:v>0.54053885493326659</c:v>
                </c:pt>
                <c:pt idx="16692">
                  <c:v>0.54047648746413879</c:v>
                </c:pt>
                <c:pt idx="16693">
                  <c:v>0.54047648746413879</c:v>
                </c:pt>
                <c:pt idx="16694">
                  <c:v>0.54047648746413879</c:v>
                </c:pt>
                <c:pt idx="16695">
                  <c:v>0.54041411999501032</c:v>
                </c:pt>
                <c:pt idx="16696">
                  <c:v>0.54041411999501032</c:v>
                </c:pt>
                <c:pt idx="16697">
                  <c:v>0.54035175252588286</c:v>
                </c:pt>
                <c:pt idx="16698">
                  <c:v>0.54035175252588286</c:v>
                </c:pt>
                <c:pt idx="16699">
                  <c:v>0.54028938505675417</c:v>
                </c:pt>
                <c:pt idx="16700">
                  <c:v>0.54022701758762648</c:v>
                </c:pt>
                <c:pt idx="16701">
                  <c:v>0.54016465011849846</c:v>
                </c:pt>
                <c:pt idx="16702">
                  <c:v>0.54016465011849846</c:v>
                </c:pt>
                <c:pt idx="16703">
                  <c:v>0.54010228264937032</c:v>
                </c:pt>
                <c:pt idx="16704">
                  <c:v>0.54003991518024197</c:v>
                </c:pt>
                <c:pt idx="16705">
                  <c:v>0.54003991518024197</c:v>
                </c:pt>
                <c:pt idx="16706">
                  <c:v>0.53997754771111373</c:v>
                </c:pt>
                <c:pt idx="16707">
                  <c:v>0.53991518024198559</c:v>
                </c:pt>
                <c:pt idx="16708">
                  <c:v>0.53991518024198559</c:v>
                </c:pt>
                <c:pt idx="16709">
                  <c:v>0.53991518024198559</c:v>
                </c:pt>
                <c:pt idx="16710">
                  <c:v>0.53991518024198559</c:v>
                </c:pt>
                <c:pt idx="16711">
                  <c:v>0.53991518024198559</c:v>
                </c:pt>
                <c:pt idx="16712">
                  <c:v>0.53985281277285768</c:v>
                </c:pt>
                <c:pt idx="16713">
                  <c:v>0.53979044530372977</c:v>
                </c:pt>
                <c:pt idx="16714">
                  <c:v>0.53979044530372977</c:v>
                </c:pt>
                <c:pt idx="16715">
                  <c:v>0.53972807783460164</c:v>
                </c:pt>
                <c:pt idx="16716">
                  <c:v>0.53966571036547373</c:v>
                </c:pt>
                <c:pt idx="16717">
                  <c:v>0.53960334289634526</c:v>
                </c:pt>
                <c:pt idx="16718">
                  <c:v>0.53954097542721691</c:v>
                </c:pt>
                <c:pt idx="16719">
                  <c:v>0.53954097542721691</c:v>
                </c:pt>
                <c:pt idx="16720">
                  <c:v>0.53947860795808933</c:v>
                </c:pt>
                <c:pt idx="16721">
                  <c:v>0.53941624048896075</c:v>
                </c:pt>
                <c:pt idx="16722">
                  <c:v>0.53935387301983284</c:v>
                </c:pt>
                <c:pt idx="16723">
                  <c:v>0.53935387301983284</c:v>
                </c:pt>
                <c:pt idx="16724">
                  <c:v>0.53929150555070482</c:v>
                </c:pt>
                <c:pt idx="16725">
                  <c:v>0.53922913808157691</c:v>
                </c:pt>
                <c:pt idx="16726">
                  <c:v>0.53916677061244833</c:v>
                </c:pt>
                <c:pt idx="16727">
                  <c:v>0.53910440314332064</c:v>
                </c:pt>
                <c:pt idx="16728">
                  <c:v>0.53904203567419273</c:v>
                </c:pt>
                <c:pt idx="16729">
                  <c:v>0.53897966820506449</c:v>
                </c:pt>
                <c:pt idx="16730">
                  <c:v>0.53897966820506449</c:v>
                </c:pt>
                <c:pt idx="16731">
                  <c:v>0.53897966820506449</c:v>
                </c:pt>
                <c:pt idx="16732">
                  <c:v>0.53891730073593569</c:v>
                </c:pt>
                <c:pt idx="16733">
                  <c:v>0.53885493326680822</c:v>
                </c:pt>
                <c:pt idx="16734">
                  <c:v>0.53885493326680822</c:v>
                </c:pt>
                <c:pt idx="16735">
                  <c:v>0.53879256579767976</c:v>
                </c:pt>
                <c:pt idx="16736">
                  <c:v>0.53873019832855185</c:v>
                </c:pt>
                <c:pt idx="16737">
                  <c:v>0.53873019832855185</c:v>
                </c:pt>
                <c:pt idx="16738">
                  <c:v>0.53866783085942371</c:v>
                </c:pt>
                <c:pt idx="16739">
                  <c:v>0.53866783085942371</c:v>
                </c:pt>
                <c:pt idx="16740">
                  <c:v>0.53860546339029591</c:v>
                </c:pt>
                <c:pt idx="16741">
                  <c:v>0.53854309592116723</c:v>
                </c:pt>
                <c:pt idx="16742">
                  <c:v>0.53854309592116723</c:v>
                </c:pt>
                <c:pt idx="16743">
                  <c:v>0.53854309592116723</c:v>
                </c:pt>
                <c:pt idx="16744">
                  <c:v>0.53854309592116723</c:v>
                </c:pt>
                <c:pt idx="16745">
                  <c:v>0.53854309592116723</c:v>
                </c:pt>
                <c:pt idx="16746">
                  <c:v>0.5384807284520392</c:v>
                </c:pt>
                <c:pt idx="16747">
                  <c:v>0.5384807284520392</c:v>
                </c:pt>
                <c:pt idx="16748">
                  <c:v>0.53841836098291085</c:v>
                </c:pt>
                <c:pt idx="16749">
                  <c:v>0.5383559935137836</c:v>
                </c:pt>
                <c:pt idx="16750">
                  <c:v>0.53829362604465514</c:v>
                </c:pt>
                <c:pt idx="16751">
                  <c:v>0.53823125857552723</c:v>
                </c:pt>
                <c:pt idx="16752">
                  <c:v>0.53816889110639887</c:v>
                </c:pt>
                <c:pt idx="16753">
                  <c:v>0.53816889110639887</c:v>
                </c:pt>
                <c:pt idx="16754">
                  <c:v>0.53816889110639887</c:v>
                </c:pt>
                <c:pt idx="16755">
                  <c:v>0.53810652363727063</c:v>
                </c:pt>
                <c:pt idx="16756">
                  <c:v>0.53804415616814294</c:v>
                </c:pt>
                <c:pt idx="16757">
                  <c:v>0.5379817886990147</c:v>
                </c:pt>
                <c:pt idx="16758">
                  <c:v>0.5379194212298869</c:v>
                </c:pt>
                <c:pt idx="16759">
                  <c:v>0.53785705376075832</c:v>
                </c:pt>
                <c:pt idx="16760">
                  <c:v>0.53779468629163052</c:v>
                </c:pt>
                <c:pt idx="16761">
                  <c:v>0.53773231882250216</c:v>
                </c:pt>
                <c:pt idx="16762">
                  <c:v>0.53766995135337425</c:v>
                </c:pt>
                <c:pt idx="16763">
                  <c:v>0.53760758388424579</c:v>
                </c:pt>
                <c:pt idx="16764">
                  <c:v>0.53754521641511832</c:v>
                </c:pt>
                <c:pt idx="16765">
                  <c:v>0.53754521641511832</c:v>
                </c:pt>
                <c:pt idx="16766">
                  <c:v>0.53748284894598941</c:v>
                </c:pt>
                <c:pt idx="16767">
                  <c:v>0.53748284894598941</c:v>
                </c:pt>
                <c:pt idx="16768">
                  <c:v>0.5374204814768615</c:v>
                </c:pt>
                <c:pt idx="16769">
                  <c:v>0.53735811400773359</c:v>
                </c:pt>
                <c:pt idx="16770">
                  <c:v>0.53729574653860579</c:v>
                </c:pt>
                <c:pt idx="16771">
                  <c:v>0.53723337906947743</c:v>
                </c:pt>
                <c:pt idx="16772">
                  <c:v>0.53717101160034941</c:v>
                </c:pt>
                <c:pt idx="16773">
                  <c:v>0.53717101160034941</c:v>
                </c:pt>
                <c:pt idx="16774">
                  <c:v>0.53710864413122117</c:v>
                </c:pt>
                <c:pt idx="16775">
                  <c:v>0.53704627666209326</c:v>
                </c:pt>
                <c:pt idx="16776">
                  <c:v>0.53698390919296446</c:v>
                </c:pt>
                <c:pt idx="16777">
                  <c:v>0.53698390919296446</c:v>
                </c:pt>
                <c:pt idx="16778">
                  <c:v>0.53698390919296446</c:v>
                </c:pt>
                <c:pt idx="16779">
                  <c:v>0.53692154172383688</c:v>
                </c:pt>
                <c:pt idx="16780">
                  <c:v>0.53692154172383688</c:v>
                </c:pt>
                <c:pt idx="16781">
                  <c:v>0.53692154172383688</c:v>
                </c:pt>
                <c:pt idx="16782">
                  <c:v>0.53685917425470875</c:v>
                </c:pt>
                <c:pt idx="16783">
                  <c:v>0.53679680678558084</c:v>
                </c:pt>
                <c:pt idx="16784">
                  <c:v>0.5367344393164527</c:v>
                </c:pt>
                <c:pt idx="16785">
                  <c:v>0.53667207184732446</c:v>
                </c:pt>
                <c:pt idx="16786">
                  <c:v>0.53660970437819677</c:v>
                </c:pt>
                <c:pt idx="16787">
                  <c:v>0.53654733690906831</c:v>
                </c:pt>
                <c:pt idx="16788">
                  <c:v>0.53648496943993973</c:v>
                </c:pt>
                <c:pt idx="16789">
                  <c:v>0.53642260197081182</c:v>
                </c:pt>
                <c:pt idx="16790">
                  <c:v>0.53636023450168391</c:v>
                </c:pt>
                <c:pt idx="16791">
                  <c:v>0.53636023450168391</c:v>
                </c:pt>
                <c:pt idx="16792">
                  <c:v>0.53629786703255578</c:v>
                </c:pt>
                <c:pt idx="16793">
                  <c:v>0.53623549956342775</c:v>
                </c:pt>
                <c:pt idx="16794">
                  <c:v>0.53623549956342775</c:v>
                </c:pt>
                <c:pt idx="16795">
                  <c:v>0.53617313209429962</c:v>
                </c:pt>
                <c:pt idx="16796">
                  <c:v>0.5361107646251716</c:v>
                </c:pt>
                <c:pt idx="16797">
                  <c:v>0.5361107646251716</c:v>
                </c:pt>
                <c:pt idx="16798">
                  <c:v>0.53604839715604369</c:v>
                </c:pt>
                <c:pt idx="16799">
                  <c:v>0.53604839715604369</c:v>
                </c:pt>
                <c:pt idx="16800">
                  <c:v>0.535986029686915</c:v>
                </c:pt>
                <c:pt idx="16801">
                  <c:v>0.53592366221778742</c:v>
                </c:pt>
                <c:pt idx="16802">
                  <c:v>0.53586129474865918</c:v>
                </c:pt>
                <c:pt idx="16803">
                  <c:v>0.53579892727953116</c:v>
                </c:pt>
                <c:pt idx="16804">
                  <c:v>0.53573655981040269</c:v>
                </c:pt>
                <c:pt idx="16805">
                  <c:v>0.535674192341275</c:v>
                </c:pt>
                <c:pt idx="16806">
                  <c:v>0.535674192341275</c:v>
                </c:pt>
                <c:pt idx="16807">
                  <c:v>0.535674192341275</c:v>
                </c:pt>
                <c:pt idx="16808">
                  <c:v>0.53561182487214654</c:v>
                </c:pt>
                <c:pt idx="16809">
                  <c:v>0.53561182487214654</c:v>
                </c:pt>
                <c:pt idx="16810">
                  <c:v>0.53561182487214654</c:v>
                </c:pt>
                <c:pt idx="16811">
                  <c:v>0.53554945740301885</c:v>
                </c:pt>
                <c:pt idx="16812">
                  <c:v>0.53554945740301885</c:v>
                </c:pt>
                <c:pt idx="16813">
                  <c:v>0.53548708993389049</c:v>
                </c:pt>
                <c:pt idx="16814">
                  <c:v>0.53542472246476258</c:v>
                </c:pt>
                <c:pt idx="16815">
                  <c:v>0.53536235499563389</c:v>
                </c:pt>
                <c:pt idx="16816">
                  <c:v>0.53529998752650632</c:v>
                </c:pt>
                <c:pt idx="16817">
                  <c:v>0.53523762005737807</c:v>
                </c:pt>
                <c:pt idx="16818">
                  <c:v>0.53523762005737807</c:v>
                </c:pt>
                <c:pt idx="16819">
                  <c:v>0.53523762005737807</c:v>
                </c:pt>
                <c:pt idx="16820">
                  <c:v>0.53517525258825038</c:v>
                </c:pt>
                <c:pt idx="16821">
                  <c:v>0.53517525258825038</c:v>
                </c:pt>
                <c:pt idx="16822">
                  <c:v>0.53511288511912158</c:v>
                </c:pt>
                <c:pt idx="16823">
                  <c:v>0.53505051764999401</c:v>
                </c:pt>
                <c:pt idx="16824">
                  <c:v>0.53498815018086554</c:v>
                </c:pt>
                <c:pt idx="16825">
                  <c:v>0.53498815018086554</c:v>
                </c:pt>
                <c:pt idx="16826">
                  <c:v>0.53492578271173752</c:v>
                </c:pt>
                <c:pt idx="16827">
                  <c:v>0.5348634152426095</c:v>
                </c:pt>
                <c:pt idx="16828">
                  <c:v>0.5348634152426095</c:v>
                </c:pt>
                <c:pt idx="16829">
                  <c:v>0.53480104777348181</c:v>
                </c:pt>
                <c:pt idx="16830">
                  <c:v>0.53480104777348181</c:v>
                </c:pt>
                <c:pt idx="16831">
                  <c:v>0.53480104777348181</c:v>
                </c:pt>
                <c:pt idx="16832">
                  <c:v>0.53480104777348181</c:v>
                </c:pt>
                <c:pt idx="16833">
                  <c:v>0.53473868030435323</c:v>
                </c:pt>
                <c:pt idx="16834">
                  <c:v>0.53467631283522521</c:v>
                </c:pt>
                <c:pt idx="16835">
                  <c:v>0.53461394536609697</c:v>
                </c:pt>
                <c:pt idx="16836">
                  <c:v>0.5345515778969685</c:v>
                </c:pt>
                <c:pt idx="16837">
                  <c:v>0.5345515778969685</c:v>
                </c:pt>
                <c:pt idx="16838">
                  <c:v>0.5345515778969685</c:v>
                </c:pt>
                <c:pt idx="16839">
                  <c:v>0.53448921042784081</c:v>
                </c:pt>
                <c:pt idx="16840">
                  <c:v>0.53442684295871268</c:v>
                </c:pt>
                <c:pt idx="16841">
                  <c:v>0.53436447548958488</c:v>
                </c:pt>
                <c:pt idx="16842">
                  <c:v>0.53436447548958488</c:v>
                </c:pt>
                <c:pt idx="16843">
                  <c:v>0.5343021080204563</c:v>
                </c:pt>
                <c:pt idx="16844">
                  <c:v>0.53423974055132839</c:v>
                </c:pt>
                <c:pt idx="16845">
                  <c:v>0.53423974055132839</c:v>
                </c:pt>
                <c:pt idx="16846">
                  <c:v>0.53423974055132839</c:v>
                </c:pt>
                <c:pt idx="16847">
                  <c:v>0.53417737308220037</c:v>
                </c:pt>
                <c:pt idx="16848">
                  <c:v>0.53411500561307246</c:v>
                </c:pt>
                <c:pt idx="16849">
                  <c:v>0.5340526381439441</c:v>
                </c:pt>
                <c:pt idx="16850">
                  <c:v>0.53399027067481653</c:v>
                </c:pt>
                <c:pt idx="16851">
                  <c:v>0.53399027067481653</c:v>
                </c:pt>
                <c:pt idx="16852">
                  <c:v>0.53399027067481653</c:v>
                </c:pt>
                <c:pt idx="16853">
                  <c:v>0.53392790320568784</c:v>
                </c:pt>
                <c:pt idx="16854">
                  <c:v>0.53386553573655959</c:v>
                </c:pt>
                <c:pt idx="16855">
                  <c:v>0.53380316826743157</c:v>
                </c:pt>
                <c:pt idx="16856">
                  <c:v>0.53380316826743157</c:v>
                </c:pt>
                <c:pt idx="16857">
                  <c:v>0.53374080079830377</c:v>
                </c:pt>
                <c:pt idx="16858">
                  <c:v>0.53374080079830377</c:v>
                </c:pt>
                <c:pt idx="16859">
                  <c:v>0.53367843332917619</c:v>
                </c:pt>
                <c:pt idx="16860">
                  <c:v>0.53361606586004717</c:v>
                </c:pt>
                <c:pt idx="16861">
                  <c:v>0.53355369839091926</c:v>
                </c:pt>
                <c:pt idx="16862">
                  <c:v>0.53349133092179124</c:v>
                </c:pt>
                <c:pt idx="16863">
                  <c:v>0.53342896345266289</c:v>
                </c:pt>
                <c:pt idx="16864">
                  <c:v>0.53336659598353475</c:v>
                </c:pt>
                <c:pt idx="16865">
                  <c:v>0.53330422851440695</c:v>
                </c:pt>
                <c:pt idx="16866">
                  <c:v>0.53330422851440695</c:v>
                </c:pt>
                <c:pt idx="16867">
                  <c:v>0.53324186104527871</c:v>
                </c:pt>
                <c:pt idx="16868">
                  <c:v>0.53324186104527871</c:v>
                </c:pt>
                <c:pt idx="16869">
                  <c:v>0.53317949357615091</c:v>
                </c:pt>
                <c:pt idx="16870">
                  <c:v>0.53317949357615091</c:v>
                </c:pt>
                <c:pt idx="16871">
                  <c:v>0.53311712610702233</c:v>
                </c:pt>
                <c:pt idx="16872">
                  <c:v>0.53311712610702233</c:v>
                </c:pt>
                <c:pt idx="16873">
                  <c:v>0.53305475863789464</c:v>
                </c:pt>
                <c:pt idx="16874">
                  <c:v>0.5329923911687664</c:v>
                </c:pt>
                <c:pt idx="16875">
                  <c:v>0.5329923911687664</c:v>
                </c:pt>
                <c:pt idx="16876">
                  <c:v>0.53293002369963849</c:v>
                </c:pt>
                <c:pt idx="16877">
                  <c:v>0.53293002369963849</c:v>
                </c:pt>
                <c:pt idx="16878">
                  <c:v>0.53286765623051036</c:v>
                </c:pt>
                <c:pt idx="16879">
                  <c:v>0.53280528876138211</c:v>
                </c:pt>
                <c:pt idx="16880">
                  <c:v>0.53274292129225376</c:v>
                </c:pt>
                <c:pt idx="16881">
                  <c:v>0.53268055382312585</c:v>
                </c:pt>
                <c:pt idx="16882">
                  <c:v>0.53261818635399782</c:v>
                </c:pt>
                <c:pt idx="16883">
                  <c:v>0.53261818635399782</c:v>
                </c:pt>
                <c:pt idx="16884">
                  <c:v>0.53261818635399782</c:v>
                </c:pt>
                <c:pt idx="16885">
                  <c:v>0.53261818635399782</c:v>
                </c:pt>
                <c:pt idx="16886">
                  <c:v>0.53255581888486969</c:v>
                </c:pt>
                <c:pt idx="16887">
                  <c:v>0.53249345141574167</c:v>
                </c:pt>
                <c:pt idx="16888">
                  <c:v>0.53249345141574167</c:v>
                </c:pt>
                <c:pt idx="16889">
                  <c:v>0.5324310839466132</c:v>
                </c:pt>
                <c:pt idx="16890">
                  <c:v>0.53236871647748552</c:v>
                </c:pt>
                <c:pt idx="16891">
                  <c:v>0.53230634900835705</c:v>
                </c:pt>
                <c:pt idx="16892">
                  <c:v>0.53224398153922892</c:v>
                </c:pt>
                <c:pt idx="16893">
                  <c:v>0.53218161407010123</c:v>
                </c:pt>
                <c:pt idx="16894">
                  <c:v>0.53211924660097321</c:v>
                </c:pt>
                <c:pt idx="16895">
                  <c:v>0.53205687913184463</c:v>
                </c:pt>
                <c:pt idx="16896">
                  <c:v>0.53199451166271672</c:v>
                </c:pt>
                <c:pt idx="16897">
                  <c:v>0.5319321441935887</c:v>
                </c:pt>
                <c:pt idx="16898">
                  <c:v>0.53186977672446045</c:v>
                </c:pt>
                <c:pt idx="16899">
                  <c:v>0.53180740925533243</c:v>
                </c:pt>
                <c:pt idx="16900">
                  <c:v>0.5317450417862043</c:v>
                </c:pt>
                <c:pt idx="16901">
                  <c:v>0.5317450417862043</c:v>
                </c:pt>
                <c:pt idx="16902">
                  <c:v>0.5317450417862043</c:v>
                </c:pt>
                <c:pt idx="16903">
                  <c:v>0.53168267431707639</c:v>
                </c:pt>
                <c:pt idx="16904">
                  <c:v>0.53168267431707639</c:v>
                </c:pt>
                <c:pt idx="16905">
                  <c:v>0.53162030684794792</c:v>
                </c:pt>
                <c:pt idx="16906">
                  <c:v>0.53162030684794792</c:v>
                </c:pt>
                <c:pt idx="16907">
                  <c:v>0.53155793937882001</c:v>
                </c:pt>
                <c:pt idx="16908">
                  <c:v>0.53149557190969188</c:v>
                </c:pt>
                <c:pt idx="16909">
                  <c:v>0.53149557190969188</c:v>
                </c:pt>
                <c:pt idx="16910">
                  <c:v>0.53143320444056386</c:v>
                </c:pt>
                <c:pt idx="16911">
                  <c:v>0.53137083697143572</c:v>
                </c:pt>
                <c:pt idx="16912">
                  <c:v>0.53130846950230759</c:v>
                </c:pt>
                <c:pt idx="16913">
                  <c:v>0.5312461020331799</c:v>
                </c:pt>
                <c:pt idx="16914">
                  <c:v>0.53118373456405132</c:v>
                </c:pt>
                <c:pt idx="16915">
                  <c:v>0.53118373456405132</c:v>
                </c:pt>
                <c:pt idx="16916">
                  <c:v>0.53118373456405132</c:v>
                </c:pt>
                <c:pt idx="16917">
                  <c:v>0.5311213670949233</c:v>
                </c:pt>
                <c:pt idx="16918">
                  <c:v>0.53105899962579539</c:v>
                </c:pt>
                <c:pt idx="16919">
                  <c:v>0.53099663215666704</c:v>
                </c:pt>
                <c:pt idx="16920">
                  <c:v>0.53099663215666704</c:v>
                </c:pt>
                <c:pt idx="16921">
                  <c:v>0.53099663215666704</c:v>
                </c:pt>
                <c:pt idx="16922">
                  <c:v>0.53093426468753901</c:v>
                </c:pt>
                <c:pt idx="16923">
                  <c:v>0.53087189721841133</c:v>
                </c:pt>
                <c:pt idx="16924">
                  <c:v>0.53080952974928253</c:v>
                </c:pt>
                <c:pt idx="16925">
                  <c:v>0.53074716228015473</c:v>
                </c:pt>
                <c:pt idx="16926">
                  <c:v>0.53074716228015473</c:v>
                </c:pt>
                <c:pt idx="16927">
                  <c:v>0.53068479481102659</c:v>
                </c:pt>
                <c:pt idx="16928">
                  <c:v>0.53068479481102659</c:v>
                </c:pt>
                <c:pt idx="16929">
                  <c:v>0.53068479481102659</c:v>
                </c:pt>
                <c:pt idx="16930">
                  <c:v>0.53062242734189879</c:v>
                </c:pt>
                <c:pt idx="16931">
                  <c:v>0.53062242734189879</c:v>
                </c:pt>
                <c:pt idx="16932">
                  <c:v>0.53056005987277022</c:v>
                </c:pt>
                <c:pt idx="16933">
                  <c:v>0.53049769240364242</c:v>
                </c:pt>
                <c:pt idx="16934">
                  <c:v>0.53043532493451417</c:v>
                </c:pt>
                <c:pt idx="16935">
                  <c:v>0.53037295746538604</c:v>
                </c:pt>
                <c:pt idx="16936">
                  <c:v>0.53031058999625735</c:v>
                </c:pt>
                <c:pt idx="16937">
                  <c:v>0.53024822252713011</c:v>
                </c:pt>
                <c:pt idx="16938">
                  <c:v>0.53024822252713011</c:v>
                </c:pt>
                <c:pt idx="16939">
                  <c:v>0.53024822252713011</c:v>
                </c:pt>
                <c:pt idx="16940">
                  <c:v>0.53018585505800175</c:v>
                </c:pt>
                <c:pt idx="16941">
                  <c:v>0.53012348758887384</c:v>
                </c:pt>
                <c:pt idx="16942">
                  <c:v>0.53006112011974549</c:v>
                </c:pt>
                <c:pt idx="16943">
                  <c:v>0.53006112011974549</c:v>
                </c:pt>
                <c:pt idx="16944">
                  <c:v>0.5299987526506178</c:v>
                </c:pt>
                <c:pt idx="16945">
                  <c:v>0.52993638518148911</c:v>
                </c:pt>
                <c:pt idx="16946">
                  <c:v>0.52987401771236131</c:v>
                </c:pt>
                <c:pt idx="16947">
                  <c:v>0.52987401771236131</c:v>
                </c:pt>
                <c:pt idx="16948">
                  <c:v>0.52981165024323329</c:v>
                </c:pt>
                <c:pt idx="16949">
                  <c:v>0.52974928277410538</c:v>
                </c:pt>
                <c:pt idx="16950">
                  <c:v>0.52968691530497691</c:v>
                </c:pt>
                <c:pt idx="16951">
                  <c:v>0.52968691530497691</c:v>
                </c:pt>
                <c:pt idx="16952">
                  <c:v>0.52962454783584878</c:v>
                </c:pt>
                <c:pt idx="16953">
                  <c:v>0.52956218036672031</c:v>
                </c:pt>
                <c:pt idx="16954">
                  <c:v>0.52949981289759285</c:v>
                </c:pt>
                <c:pt idx="16955">
                  <c:v>0.52943744542846449</c:v>
                </c:pt>
                <c:pt idx="16956">
                  <c:v>0.52937507795933669</c:v>
                </c:pt>
                <c:pt idx="16957">
                  <c:v>0.529312710490208</c:v>
                </c:pt>
                <c:pt idx="16958">
                  <c:v>0.52925034302108021</c:v>
                </c:pt>
                <c:pt idx="16959">
                  <c:v>0.52918797555195196</c:v>
                </c:pt>
                <c:pt idx="16960">
                  <c:v>0.52918797555195196</c:v>
                </c:pt>
                <c:pt idx="16961">
                  <c:v>0.52912560808282394</c:v>
                </c:pt>
                <c:pt idx="16962">
                  <c:v>0.52912560808282394</c:v>
                </c:pt>
                <c:pt idx="16963">
                  <c:v>0.52906324061369592</c:v>
                </c:pt>
                <c:pt idx="16964">
                  <c:v>0.52906324061369592</c:v>
                </c:pt>
                <c:pt idx="16965">
                  <c:v>0.52900087314456801</c:v>
                </c:pt>
                <c:pt idx="16966">
                  <c:v>0.52893850567543954</c:v>
                </c:pt>
                <c:pt idx="16967">
                  <c:v>0.52893850567543954</c:v>
                </c:pt>
                <c:pt idx="16968">
                  <c:v>0.52893850567543954</c:v>
                </c:pt>
                <c:pt idx="16969">
                  <c:v>0.52887613820631152</c:v>
                </c:pt>
                <c:pt idx="16970">
                  <c:v>0.5288137707371835</c:v>
                </c:pt>
                <c:pt idx="16971">
                  <c:v>0.52875140326805581</c:v>
                </c:pt>
                <c:pt idx="16972">
                  <c:v>0.52868903579892734</c:v>
                </c:pt>
                <c:pt idx="16973">
                  <c:v>0.52862666832979932</c:v>
                </c:pt>
                <c:pt idx="16974">
                  <c:v>0.52856430086067085</c:v>
                </c:pt>
                <c:pt idx="16975">
                  <c:v>0.52856430086067085</c:v>
                </c:pt>
                <c:pt idx="16976">
                  <c:v>0.52850193339154294</c:v>
                </c:pt>
                <c:pt idx="16977">
                  <c:v>0.52843956592241448</c:v>
                </c:pt>
                <c:pt idx="16978">
                  <c:v>0.52837719845328679</c:v>
                </c:pt>
                <c:pt idx="16979">
                  <c:v>0.52837719845328679</c:v>
                </c:pt>
                <c:pt idx="16980">
                  <c:v>0.52831483098415866</c:v>
                </c:pt>
                <c:pt idx="16981">
                  <c:v>0.52825246351503052</c:v>
                </c:pt>
                <c:pt idx="16982">
                  <c:v>0.52819009604590261</c:v>
                </c:pt>
                <c:pt idx="16983">
                  <c:v>0.52812772857677459</c:v>
                </c:pt>
                <c:pt idx="16984">
                  <c:v>0.52806536110764579</c:v>
                </c:pt>
                <c:pt idx="16985">
                  <c:v>0.52806536110764579</c:v>
                </c:pt>
                <c:pt idx="16986">
                  <c:v>0.52800299363851844</c:v>
                </c:pt>
                <c:pt idx="16987">
                  <c:v>0.52794062616939041</c:v>
                </c:pt>
                <c:pt idx="16988">
                  <c:v>0.52787825870026173</c:v>
                </c:pt>
                <c:pt idx="16989">
                  <c:v>0.52787825870026173</c:v>
                </c:pt>
                <c:pt idx="16990">
                  <c:v>0.52787825870026173</c:v>
                </c:pt>
                <c:pt idx="16991">
                  <c:v>0.52781589123113382</c:v>
                </c:pt>
                <c:pt idx="16992">
                  <c:v>0.52775352376200557</c:v>
                </c:pt>
                <c:pt idx="16993">
                  <c:v>0.52769115629287811</c:v>
                </c:pt>
                <c:pt idx="16994">
                  <c:v>0.52762878882374953</c:v>
                </c:pt>
                <c:pt idx="16995">
                  <c:v>0.52756642135462117</c:v>
                </c:pt>
                <c:pt idx="16996">
                  <c:v>0.5275040538854936</c:v>
                </c:pt>
                <c:pt idx="16997">
                  <c:v>0.52744168641636524</c:v>
                </c:pt>
                <c:pt idx="16998">
                  <c:v>0.52744168641636524</c:v>
                </c:pt>
                <c:pt idx="16999">
                  <c:v>0.52737931894723689</c:v>
                </c:pt>
                <c:pt idx="17000">
                  <c:v>0.52731695147810909</c:v>
                </c:pt>
                <c:pt idx="17001">
                  <c:v>0.52725458400898062</c:v>
                </c:pt>
                <c:pt idx="17002">
                  <c:v>0.52725458400898062</c:v>
                </c:pt>
                <c:pt idx="17003">
                  <c:v>0.52725458400898062</c:v>
                </c:pt>
                <c:pt idx="17004">
                  <c:v>0.52719221653985304</c:v>
                </c:pt>
                <c:pt idx="17005">
                  <c:v>0.52712984907072469</c:v>
                </c:pt>
                <c:pt idx="17006">
                  <c:v>0.52706748160159655</c:v>
                </c:pt>
                <c:pt idx="17007">
                  <c:v>0.52706748160159655</c:v>
                </c:pt>
                <c:pt idx="17008">
                  <c:v>0.52706748160159655</c:v>
                </c:pt>
                <c:pt idx="17009">
                  <c:v>0.52706748160159655</c:v>
                </c:pt>
                <c:pt idx="17010">
                  <c:v>0.52700511413246853</c:v>
                </c:pt>
                <c:pt idx="17011">
                  <c:v>0.52694274666334062</c:v>
                </c:pt>
                <c:pt idx="17012">
                  <c:v>0.52688037919421227</c:v>
                </c:pt>
                <c:pt idx="17013">
                  <c:v>0.52688037919421227</c:v>
                </c:pt>
                <c:pt idx="17014">
                  <c:v>0.52681801172508425</c:v>
                </c:pt>
                <c:pt idx="17015">
                  <c:v>0.52675564425595611</c:v>
                </c:pt>
                <c:pt idx="17016">
                  <c:v>0.5266932767868282</c:v>
                </c:pt>
                <c:pt idx="17017">
                  <c:v>0.5266932767868282</c:v>
                </c:pt>
                <c:pt idx="17018">
                  <c:v>0.5266932767868282</c:v>
                </c:pt>
                <c:pt idx="17019">
                  <c:v>0.5266932767868282</c:v>
                </c:pt>
                <c:pt idx="17020">
                  <c:v>0.52663090931769996</c:v>
                </c:pt>
                <c:pt idx="17021">
                  <c:v>0.52656854184857149</c:v>
                </c:pt>
                <c:pt idx="17022">
                  <c:v>0.52650617437944358</c:v>
                </c:pt>
                <c:pt idx="17023">
                  <c:v>0.52644380691031567</c:v>
                </c:pt>
                <c:pt idx="17024">
                  <c:v>0.52644380691031567</c:v>
                </c:pt>
                <c:pt idx="17025">
                  <c:v>0.52638143944118765</c:v>
                </c:pt>
                <c:pt idx="17026">
                  <c:v>0.52638143944118765</c:v>
                </c:pt>
                <c:pt idx="17027">
                  <c:v>0.52631907197205918</c:v>
                </c:pt>
                <c:pt idx="17028">
                  <c:v>0.52625670450293105</c:v>
                </c:pt>
                <c:pt idx="17029">
                  <c:v>0.52619433703380336</c:v>
                </c:pt>
                <c:pt idx="17030">
                  <c:v>0.52613196956467512</c:v>
                </c:pt>
                <c:pt idx="17031">
                  <c:v>0.52606960209554721</c:v>
                </c:pt>
                <c:pt idx="17032">
                  <c:v>0.52600723462641885</c:v>
                </c:pt>
                <c:pt idx="17033">
                  <c:v>0.52600723462641885</c:v>
                </c:pt>
                <c:pt idx="17034">
                  <c:v>0.52594486715729083</c:v>
                </c:pt>
                <c:pt idx="17035">
                  <c:v>0.52594486715729083</c:v>
                </c:pt>
                <c:pt idx="17036">
                  <c:v>0.5258824996881627</c:v>
                </c:pt>
                <c:pt idx="17037">
                  <c:v>0.5258201322190349</c:v>
                </c:pt>
                <c:pt idx="17038">
                  <c:v>0.5258201322190349</c:v>
                </c:pt>
                <c:pt idx="17039">
                  <c:v>0.5258201322190349</c:v>
                </c:pt>
                <c:pt idx="17040">
                  <c:v>0.52575776474990621</c:v>
                </c:pt>
                <c:pt idx="17041">
                  <c:v>0.52569539728077874</c:v>
                </c:pt>
                <c:pt idx="17042">
                  <c:v>0.52563302981165005</c:v>
                </c:pt>
                <c:pt idx="17043">
                  <c:v>0.52557066234252214</c:v>
                </c:pt>
                <c:pt idx="17044">
                  <c:v>0.52550829487339401</c:v>
                </c:pt>
                <c:pt idx="17045">
                  <c:v>0.52550829487339401</c:v>
                </c:pt>
                <c:pt idx="17046">
                  <c:v>0.52544592740426599</c:v>
                </c:pt>
                <c:pt idx="17047">
                  <c:v>0.52538355993513752</c:v>
                </c:pt>
                <c:pt idx="17048">
                  <c:v>0.52538355993513752</c:v>
                </c:pt>
                <c:pt idx="17049">
                  <c:v>0.52532119246600972</c:v>
                </c:pt>
                <c:pt idx="17050">
                  <c:v>0.5252588249968817</c:v>
                </c:pt>
                <c:pt idx="17051">
                  <c:v>0.52519645752775368</c:v>
                </c:pt>
                <c:pt idx="17052">
                  <c:v>0.52513409005862544</c:v>
                </c:pt>
                <c:pt idx="17053">
                  <c:v>0.52507172258949775</c:v>
                </c:pt>
                <c:pt idx="17054">
                  <c:v>0.52507172258949775</c:v>
                </c:pt>
                <c:pt idx="17055">
                  <c:v>0.52507172258949775</c:v>
                </c:pt>
                <c:pt idx="17056">
                  <c:v>0.52500935512036917</c:v>
                </c:pt>
                <c:pt idx="17057">
                  <c:v>0.52494698765124093</c:v>
                </c:pt>
                <c:pt idx="17058">
                  <c:v>0.52494698765124093</c:v>
                </c:pt>
                <c:pt idx="17059">
                  <c:v>0.52488462018211302</c:v>
                </c:pt>
                <c:pt idx="17060">
                  <c:v>0.52488462018211302</c:v>
                </c:pt>
                <c:pt idx="17061">
                  <c:v>0.52482225271298488</c:v>
                </c:pt>
                <c:pt idx="17062">
                  <c:v>0.52482225271298488</c:v>
                </c:pt>
                <c:pt idx="17063">
                  <c:v>0.52475988524385708</c:v>
                </c:pt>
                <c:pt idx="17064">
                  <c:v>0.52469751777472873</c:v>
                </c:pt>
                <c:pt idx="17065">
                  <c:v>0.52469751777472873</c:v>
                </c:pt>
                <c:pt idx="17066">
                  <c:v>0.52469751777472873</c:v>
                </c:pt>
                <c:pt idx="17067">
                  <c:v>0.52463515030560071</c:v>
                </c:pt>
                <c:pt idx="17068">
                  <c:v>0.52457278283647257</c:v>
                </c:pt>
                <c:pt idx="17069">
                  <c:v>0.52457278283647257</c:v>
                </c:pt>
                <c:pt idx="17070">
                  <c:v>0.52451041536734411</c:v>
                </c:pt>
                <c:pt idx="17071">
                  <c:v>0.52444804789821631</c:v>
                </c:pt>
                <c:pt idx="17072">
                  <c:v>0.5243856804290884</c:v>
                </c:pt>
                <c:pt idx="17073">
                  <c:v>0.52432331295995982</c:v>
                </c:pt>
                <c:pt idx="17074">
                  <c:v>0.5242609454908318</c:v>
                </c:pt>
                <c:pt idx="17075">
                  <c:v>0.52419857802170389</c:v>
                </c:pt>
                <c:pt idx="17076">
                  <c:v>0.52419857802170389</c:v>
                </c:pt>
                <c:pt idx="17077">
                  <c:v>0.52419857802170389</c:v>
                </c:pt>
                <c:pt idx="17078">
                  <c:v>0.52419857802170389</c:v>
                </c:pt>
                <c:pt idx="17079">
                  <c:v>0.52413621055257575</c:v>
                </c:pt>
                <c:pt idx="17080">
                  <c:v>0.52407384308344773</c:v>
                </c:pt>
                <c:pt idx="17081">
                  <c:v>0.5240114756143196</c:v>
                </c:pt>
                <c:pt idx="17082">
                  <c:v>0.5240114756143196</c:v>
                </c:pt>
                <c:pt idx="17083">
                  <c:v>0.5239491081451918</c:v>
                </c:pt>
                <c:pt idx="17084">
                  <c:v>0.5239491081451918</c:v>
                </c:pt>
                <c:pt idx="17085">
                  <c:v>0.52388674067606322</c:v>
                </c:pt>
                <c:pt idx="17086">
                  <c:v>0.52388674067606322</c:v>
                </c:pt>
                <c:pt idx="17087">
                  <c:v>0.5238243732069352</c:v>
                </c:pt>
                <c:pt idx="17088">
                  <c:v>0.52376200573780696</c:v>
                </c:pt>
                <c:pt idx="17089">
                  <c:v>0.5236996382686796</c:v>
                </c:pt>
                <c:pt idx="17090">
                  <c:v>0.52363727079955091</c:v>
                </c:pt>
                <c:pt idx="17091">
                  <c:v>0.52363727079955091</c:v>
                </c:pt>
                <c:pt idx="17092">
                  <c:v>0.52363727079955091</c:v>
                </c:pt>
                <c:pt idx="17093">
                  <c:v>0.52363727079955091</c:v>
                </c:pt>
                <c:pt idx="17094">
                  <c:v>0.52357490333042289</c:v>
                </c:pt>
                <c:pt idx="17095">
                  <c:v>0.52357490333042289</c:v>
                </c:pt>
                <c:pt idx="17096">
                  <c:v>0.52357490333042289</c:v>
                </c:pt>
                <c:pt idx="17097">
                  <c:v>0.52351253586129431</c:v>
                </c:pt>
                <c:pt idx="17098">
                  <c:v>0.52351253586129431</c:v>
                </c:pt>
                <c:pt idx="17099">
                  <c:v>0.52345016839216629</c:v>
                </c:pt>
                <c:pt idx="17100">
                  <c:v>0.52338780092303849</c:v>
                </c:pt>
                <c:pt idx="17101">
                  <c:v>0.52338780092303849</c:v>
                </c:pt>
                <c:pt idx="17102">
                  <c:v>0.5233254334539108</c:v>
                </c:pt>
                <c:pt idx="17103">
                  <c:v>0.52326306598478212</c:v>
                </c:pt>
                <c:pt idx="17104">
                  <c:v>0.52326306598478212</c:v>
                </c:pt>
                <c:pt idx="17105">
                  <c:v>0.52320069851565432</c:v>
                </c:pt>
                <c:pt idx="17106">
                  <c:v>0.52313833104652607</c:v>
                </c:pt>
                <c:pt idx="17107">
                  <c:v>0.52313833104652607</c:v>
                </c:pt>
                <c:pt idx="17108">
                  <c:v>0.52307596357739805</c:v>
                </c:pt>
                <c:pt idx="17109">
                  <c:v>0.5230135961082697</c:v>
                </c:pt>
                <c:pt idx="17110">
                  <c:v>0.52295122863914201</c:v>
                </c:pt>
                <c:pt idx="17111">
                  <c:v>0.52295122863914201</c:v>
                </c:pt>
                <c:pt idx="17112">
                  <c:v>0.52288886117001376</c:v>
                </c:pt>
                <c:pt idx="17113">
                  <c:v>0.52288886117001376</c:v>
                </c:pt>
                <c:pt idx="17114">
                  <c:v>0.52282649370088563</c:v>
                </c:pt>
                <c:pt idx="17115">
                  <c:v>0.5227641262317575</c:v>
                </c:pt>
                <c:pt idx="17116">
                  <c:v>0.52270175876262948</c:v>
                </c:pt>
                <c:pt idx="17117">
                  <c:v>0.52270175876262948</c:v>
                </c:pt>
                <c:pt idx="17118">
                  <c:v>0.52263939129350145</c:v>
                </c:pt>
                <c:pt idx="17119">
                  <c:v>0.52257702382437321</c:v>
                </c:pt>
                <c:pt idx="17120">
                  <c:v>0.52257702382437321</c:v>
                </c:pt>
                <c:pt idx="17121">
                  <c:v>0.52251465635524508</c:v>
                </c:pt>
                <c:pt idx="17122">
                  <c:v>0.5224522888861165</c:v>
                </c:pt>
                <c:pt idx="17123">
                  <c:v>0.5223899214169887</c:v>
                </c:pt>
                <c:pt idx="17124">
                  <c:v>0.52232755394786057</c:v>
                </c:pt>
                <c:pt idx="17125">
                  <c:v>0.52226518647873266</c:v>
                </c:pt>
                <c:pt idx="17126">
                  <c:v>0.52226518647873266</c:v>
                </c:pt>
                <c:pt idx="17127">
                  <c:v>0.52220281900960452</c:v>
                </c:pt>
                <c:pt idx="17128">
                  <c:v>0.52214045154047684</c:v>
                </c:pt>
                <c:pt idx="17129">
                  <c:v>0.52214045154047684</c:v>
                </c:pt>
                <c:pt idx="17130">
                  <c:v>0.52207808407134837</c:v>
                </c:pt>
                <c:pt idx="17131">
                  <c:v>0.52207808407134837</c:v>
                </c:pt>
                <c:pt idx="17132">
                  <c:v>0.52201571660222035</c:v>
                </c:pt>
                <c:pt idx="17133">
                  <c:v>0.52201571660222035</c:v>
                </c:pt>
                <c:pt idx="17134">
                  <c:v>0.52201571660222035</c:v>
                </c:pt>
                <c:pt idx="17135">
                  <c:v>0.5219533491330921</c:v>
                </c:pt>
                <c:pt idx="17136">
                  <c:v>0.52189098166396408</c:v>
                </c:pt>
                <c:pt idx="17137">
                  <c:v>0.52189098166396408</c:v>
                </c:pt>
                <c:pt idx="17138">
                  <c:v>0.52182861419483628</c:v>
                </c:pt>
                <c:pt idx="17139">
                  <c:v>0.52176624672570759</c:v>
                </c:pt>
                <c:pt idx="17140">
                  <c:v>0.52176624672570759</c:v>
                </c:pt>
                <c:pt idx="17141">
                  <c:v>0.52170387925658002</c:v>
                </c:pt>
                <c:pt idx="17142">
                  <c:v>0.52170387925658002</c:v>
                </c:pt>
                <c:pt idx="17143">
                  <c:v>0.52164151178745166</c:v>
                </c:pt>
                <c:pt idx="17144">
                  <c:v>0.52157914431832353</c:v>
                </c:pt>
                <c:pt idx="17145">
                  <c:v>0.52151677684919551</c:v>
                </c:pt>
                <c:pt idx="17146">
                  <c:v>0.52145440938006737</c:v>
                </c:pt>
                <c:pt idx="17147">
                  <c:v>0.5213920419109388</c:v>
                </c:pt>
                <c:pt idx="17148">
                  <c:v>0.5213920419109388</c:v>
                </c:pt>
                <c:pt idx="17149">
                  <c:v>0.52132967444181144</c:v>
                </c:pt>
                <c:pt idx="17150">
                  <c:v>0.52126730697268275</c:v>
                </c:pt>
                <c:pt idx="17151">
                  <c:v>0.52120493950355495</c:v>
                </c:pt>
                <c:pt idx="17152">
                  <c:v>0.52114257203442682</c:v>
                </c:pt>
                <c:pt idx="17153">
                  <c:v>0.52108020456529869</c:v>
                </c:pt>
                <c:pt idx="17154">
                  <c:v>0.52101783709617089</c:v>
                </c:pt>
                <c:pt idx="17155">
                  <c:v>0.52101783709617089</c:v>
                </c:pt>
                <c:pt idx="17156">
                  <c:v>0.52095546962704253</c:v>
                </c:pt>
                <c:pt idx="17157">
                  <c:v>0.5208931021579144</c:v>
                </c:pt>
                <c:pt idx="17158">
                  <c:v>0.52083073468878671</c:v>
                </c:pt>
                <c:pt idx="17159">
                  <c:v>0.52076836721965802</c:v>
                </c:pt>
                <c:pt idx="17160">
                  <c:v>0.52070599975053011</c:v>
                </c:pt>
                <c:pt idx="17161">
                  <c:v>0.52070599975053011</c:v>
                </c:pt>
                <c:pt idx="17162">
                  <c:v>0.52064363228140254</c:v>
                </c:pt>
                <c:pt idx="17163">
                  <c:v>0.5205812648122734</c:v>
                </c:pt>
                <c:pt idx="17164">
                  <c:v>0.52051889734314583</c:v>
                </c:pt>
                <c:pt idx="17165">
                  <c:v>0.52045652987401736</c:v>
                </c:pt>
                <c:pt idx="17166">
                  <c:v>0.52045652987401736</c:v>
                </c:pt>
                <c:pt idx="17167">
                  <c:v>0.52039416240488989</c:v>
                </c:pt>
                <c:pt idx="17168">
                  <c:v>0.52039416240488989</c:v>
                </c:pt>
                <c:pt idx="17169">
                  <c:v>0.52039416240488989</c:v>
                </c:pt>
                <c:pt idx="17170">
                  <c:v>0.52039416240488989</c:v>
                </c:pt>
                <c:pt idx="17171">
                  <c:v>0.52033179493576132</c:v>
                </c:pt>
                <c:pt idx="17172">
                  <c:v>0.52033179493576132</c:v>
                </c:pt>
                <c:pt idx="17173">
                  <c:v>0.52033179493576132</c:v>
                </c:pt>
                <c:pt idx="17174">
                  <c:v>0.52026942746663341</c:v>
                </c:pt>
                <c:pt idx="17175">
                  <c:v>0.52020705999750527</c:v>
                </c:pt>
                <c:pt idx="17176">
                  <c:v>0.52014469252837781</c:v>
                </c:pt>
                <c:pt idx="17177">
                  <c:v>0.52008232505924867</c:v>
                </c:pt>
                <c:pt idx="17178">
                  <c:v>0.52008232505924867</c:v>
                </c:pt>
                <c:pt idx="17179">
                  <c:v>0.52001995759012121</c:v>
                </c:pt>
                <c:pt idx="17180">
                  <c:v>0.51995759012099296</c:v>
                </c:pt>
                <c:pt idx="17181">
                  <c:v>0.51995759012099296</c:v>
                </c:pt>
                <c:pt idx="17182">
                  <c:v>0.51989522265186494</c:v>
                </c:pt>
                <c:pt idx="17183">
                  <c:v>0.51983285518273659</c:v>
                </c:pt>
                <c:pt idx="17184">
                  <c:v>0.51983285518273659</c:v>
                </c:pt>
                <c:pt idx="17185">
                  <c:v>0.51983285518273659</c:v>
                </c:pt>
                <c:pt idx="17186">
                  <c:v>0.51983285518273659</c:v>
                </c:pt>
                <c:pt idx="17187">
                  <c:v>0.51977048771360868</c:v>
                </c:pt>
                <c:pt idx="17188">
                  <c:v>0.51977048771360868</c:v>
                </c:pt>
                <c:pt idx="17189">
                  <c:v>0.51977048771360868</c:v>
                </c:pt>
                <c:pt idx="17190">
                  <c:v>0.51970812024448065</c:v>
                </c:pt>
                <c:pt idx="17191">
                  <c:v>0.51970812024448065</c:v>
                </c:pt>
                <c:pt idx="17192">
                  <c:v>0.51970812024448065</c:v>
                </c:pt>
                <c:pt idx="17193">
                  <c:v>0.51970812024448065</c:v>
                </c:pt>
                <c:pt idx="17194">
                  <c:v>0.51964575277535263</c:v>
                </c:pt>
                <c:pt idx="17195">
                  <c:v>0.51958338530622372</c:v>
                </c:pt>
                <c:pt idx="17196">
                  <c:v>0.51952101783709614</c:v>
                </c:pt>
                <c:pt idx="17197">
                  <c:v>0.5194586503679679</c:v>
                </c:pt>
                <c:pt idx="17198">
                  <c:v>0.51939628289883999</c:v>
                </c:pt>
                <c:pt idx="17199">
                  <c:v>0.51933391542971186</c:v>
                </c:pt>
                <c:pt idx="17200">
                  <c:v>0.51933391542971186</c:v>
                </c:pt>
                <c:pt idx="17201">
                  <c:v>0.51927154796058383</c:v>
                </c:pt>
                <c:pt idx="17202">
                  <c:v>0.51920918049145559</c:v>
                </c:pt>
                <c:pt idx="17203">
                  <c:v>0.51914681302232768</c:v>
                </c:pt>
                <c:pt idx="17204">
                  <c:v>0.51908444555319966</c:v>
                </c:pt>
                <c:pt idx="17205">
                  <c:v>0.51902207808407153</c:v>
                </c:pt>
                <c:pt idx="17206">
                  <c:v>0.5189597106149435</c:v>
                </c:pt>
                <c:pt idx="17207">
                  <c:v>0.51889734314581515</c:v>
                </c:pt>
                <c:pt idx="17208">
                  <c:v>0.51889734314581515</c:v>
                </c:pt>
                <c:pt idx="17209">
                  <c:v>0.51883497567668702</c:v>
                </c:pt>
                <c:pt idx="17210">
                  <c:v>0.51877260820755899</c:v>
                </c:pt>
                <c:pt idx="17211">
                  <c:v>0.51871024073843086</c:v>
                </c:pt>
                <c:pt idx="17212">
                  <c:v>0.51864787326930295</c:v>
                </c:pt>
                <c:pt idx="17213">
                  <c:v>0.51858550580017448</c:v>
                </c:pt>
                <c:pt idx="17214">
                  <c:v>0.51858550580017448</c:v>
                </c:pt>
                <c:pt idx="17215">
                  <c:v>0.51858550580017448</c:v>
                </c:pt>
                <c:pt idx="17216">
                  <c:v>0.51852313833104646</c:v>
                </c:pt>
                <c:pt idx="17217">
                  <c:v>0.51852313833104646</c:v>
                </c:pt>
                <c:pt idx="17218">
                  <c:v>0.518460770861918</c:v>
                </c:pt>
                <c:pt idx="17219">
                  <c:v>0.51839840339279053</c:v>
                </c:pt>
                <c:pt idx="17220">
                  <c:v>0.51833603592366195</c:v>
                </c:pt>
                <c:pt idx="17221">
                  <c:v>0.51827366845453415</c:v>
                </c:pt>
                <c:pt idx="17222">
                  <c:v>0.5182113009854058</c:v>
                </c:pt>
                <c:pt idx="17223">
                  <c:v>0.51814893351627811</c:v>
                </c:pt>
                <c:pt idx="17224">
                  <c:v>0.51814893351627811</c:v>
                </c:pt>
                <c:pt idx="17225">
                  <c:v>0.51808656604714953</c:v>
                </c:pt>
                <c:pt idx="17226">
                  <c:v>0.51808656604714953</c:v>
                </c:pt>
                <c:pt idx="17227">
                  <c:v>0.51802419857802162</c:v>
                </c:pt>
                <c:pt idx="17228">
                  <c:v>0.51796183110889382</c:v>
                </c:pt>
                <c:pt idx="17229">
                  <c:v>0.51789946363976591</c:v>
                </c:pt>
                <c:pt idx="17230">
                  <c:v>0.51783709617063733</c:v>
                </c:pt>
                <c:pt idx="17231">
                  <c:v>0.51777472870150931</c:v>
                </c:pt>
                <c:pt idx="17232">
                  <c:v>0.51771236123238096</c:v>
                </c:pt>
                <c:pt idx="17233">
                  <c:v>0.51764999376325305</c:v>
                </c:pt>
                <c:pt idx="17234">
                  <c:v>0.51758762629412502</c:v>
                </c:pt>
                <c:pt idx="17235">
                  <c:v>0.51752525882499689</c:v>
                </c:pt>
                <c:pt idx="17236">
                  <c:v>0.51746289135586843</c:v>
                </c:pt>
                <c:pt idx="17237">
                  <c:v>0.5174005238867404</c:v>
                </c:pt>
                <c:pt idx="17238">
                  <c:v>0.51733815641761249</c:v>
                </c:pt>
                <c:pt idx="17239">
                  <c:v>0.51727578894848469</c:v>
                </c:pt>
                <c:pt idx="17240">
                  <c:v>0.51721342147935623</c:v>
                </c:pt>
                <c:pt idx="17241">
                  <c:v>0.51715105401022821</c:v>
                </c:pt>
                <c:pt idx="17242">
                  <c:v>0.51715105401022821</c:v>
                </c:pt>
                <c:pt idx="17243">
                  <c:v>0.51708868654110041</c:v>
                </c:pt>
                <c:pt idx="17244">
                  <c:v>0.51702631907197183</c:v>
                </c:pt>
                <c:pt idx="17245">
                  <c:v>0.51702631907197183</c:v>
                </c:pt>
                <c:pt idx="17246">
                  <c:v>0.5169639516028437</c:v>
                </c:pt>
                <c:pt idx="17247">
                  <c:v>0.5169639516028437</c:v>
                </c:pt>
                <c:pt idx="17248">
                  <c:v>0.5169015841337159</c:v>
                </c:pt>
                <c:pt idx="17249">
                  <c:v>0.51683921666458843</c:v>
                </c:pt>
                <c:pt idx="17250">
                  <c:v>0.51677684919545952</c:v>
                </c:pt>
                <c:pt idx="17251">
                  <c:v>0.51671448172633128</c:v>
                </c:pt>
                <c:pt idx="17252">
                  <c:v>0.51665211425720337</c:v>
                </c:pt>
                <c:pt idx="17253">
                  <c:v>0.51665211425720337</c:v>
                </c:pt>
                <c:pt idx="17254">
                  <c:v>0.51658974678807534</c:v>
                </c:pt>
                <c:pt idx="17255">
                  <c:v>0.51652737931894699</c:v>
                </c:pt>
                <c:pt idx="17256">
                  <c:v>0.51646501184981908</c:v>
                </c:pt>
                <c:pt idx="17257">
                  <c:v>0.51640264438069106</c:v>
                </c:pt>
                <c:pt idx="17258">
                  <c:v>0.51640264438069106</c:v>
                </c:pt>
                <c:pt idx="17259">
                  <c:v>0.51634027691156292</c:v>
                </c:pt>
                <c:pt idx="17260">
                  <c:v>0.51627790944243457</c:v>
                </c:pt>
                <c:pt idx="17261">
                  <c:v>0.51621554197330655</c:v>
                </c:pt>
                <c:pt idx="17262">
                  <c:v>0.51621554197330655</c:v>
                </c:pt>
                <c:pt idx="17263">
                  <c:v>0.51615317450417864</c:v>
                </c:pt>
                <c:pt idx="17264">
                  <c:v>0.51609080703505061</c:v>
                </c:pt>
                <c:pt idx="17265">
                  <c:v>0.5160284395659227</c:v>
                </c:pt>
                <c:pt idx="17266">
                  <c:v>0.5160284395659227</c:v>
                </c:pt>
                <c:pt idx="17267">
                  <c:v>0.5160284395659227</c:v>
                </c:pt>
                <c:pt idx="17268">
                  <c:v>0.5160284395659227</c:v>
                </c:pt>
                <c:pt idx="17269">
                  <c:v>0.5160284395659227</c:v>
                </c:pt>
                <c:pt idx="17270">
                  <c:v>0.51596607209679424</c:v>
                </c:pt>
                <c:pt idx="17271">
                  <c:v>0.51596607209679424</c:v>
                </c:pt>
                <c:pt idx="17272">
                  <c:v>0.51590370462766599</c:v>
                </c:pt>
                <c:pt idx="17273">
                  <c:v>0.51584133715853853</c:v>
                </c:pt>
                <c:pt idx="17274">
                  <c:v>0.51577896968940995</c:v>
                </c:pt>
                <c:pt idx="17275">
                  <c:v>0.51571660222028193</c:v>
                </c:pt>
                <c:pt idx="17276">
                  <c:v>0.51565423475115379</c:v>
                </c:pt>
                <c:pt idx="17277">
                  <c:v>0.51559186728202566</c:v>
                </c:pt>
                <c:pt idx="17278">
                  <c:v>0.51559186728202566</c:v>
                </c:pt>
                <c:pt idx="17279">
                  <c:v>0.51552949981289753</c:v>
                </c:pt>
                <c:pt idx="17280">
                  <c:v>0.51552949981289753</c:v>
                </c:pt>
                <c:pt idx="17281">
                  <c:v>0.51546713234376951</c:v>
                </c:pt>
                <c:pt idx="17282">
                  <c:v>0.51540476487464115</c:v>
                </c:pt>
                <c:pt idx="17283">
                  <c:v>0.51534239740551335</c:v>
                </c:pt>
                <c:pt idx="17284">
                  <c:v>0.51528002993638489</c:v>
                </c:pt>
                <c:pt idx="17285">
                  <c:v>0.51521766246725686</c:v>
                </c:pt>
                <c:pt idx="17286">
                  <c:v>0.51515529499812895</c:v>
                </c:pt>
                <c:pt idx="17287">
                  <c:v>0.51509292752900082</c:v>
                </c:pt>
                <c:pt idx="17288">
                  <c:v>0.51509292752900082</c:v>
                </c:pt>
                <c:pt idx="17289">
                  <c:v>0.51509292752900082</c:v>
                </c:pt>
                <c:pt idx="17290">
                  <c:v>0.5150305600598728</c:v>
                </c:pt>
                <c:pt idx="17291">
                  <c:v>0.5150305600598728</c:v>
                </c:pt>
                <c:pt idx="17292">
                  <c:v>0.5150305600598728</c:v>
                </c:pt>
                <c:pt idx="17293">
                  <c:v>0.5150305600598728</c:v>
                </c:pt>
                <c:pt idx="17294">
                  <c:v>0.51496819259074467</c:v>
                </c:pt>
                <c:pt idx="17295">
                  <c:v>0.51496819259074467</c:v>
                </c:pt>
                <c:pt idx="17296">
                  <c:v>0.51490582512161653</c:v>
                </c:pt>
                <c:pt idx="17297">
                  <c:v>0.51490582512161653</c:v>
                </c:pt>
                <c:pt idx="17298">
                  <c:v>0.51484345765248885</c:v>
                </c:pt>
                <c:pt idx="17299">
                  <c:v>0.5147810901833606</c:v>
                </c:pt>
                <c:pt idx="17300">
                  <c:v>0.51471872271423202</c:v>
                </c:pt>
                <c:pt idx="17301">
                  <c:v>0.51465635524510422</c:v>
                </c:pt>
                <c:pt idx="17302">
                  <c:v>0.51465635524510422</c:v>
                </c:pt>
                <c:pt idx="17303">
                  <c:v>0.51459398777597576</c:v>
                </c:pt>
                <c:pt idx="17304">
                  <c:v>0.51453162030684796</c:v>
                </c:pt>
                <c:pt idx="17305">
                  <c:v>0.51453162030684796</c:v>
                </c:pt>
                <c:pt idx="17306">
                  <c:v>0.5144692528377196</c:v>
                </c:pt>
                <c:pt idx="17307">
                  <c:v>0.51440688536859169</c:v>
                </c:pt>
                <c:pt idx="17308">
                  <c:v>0.51440688536859169</c:v>
                </c:pt>
                <c:pt idx="17309">
                  <c:v>0.51440688536859169</c:v>
                </c:pt>
                <c:pt idx="17310">
                  <c:v>0.51440688536859169</c:v>
                </c:pt>
                <c:pt idx="17311">
                  <c:v>0.51434451789946367</c:v>
                </c:pt>
                <c:pt idx="17312">
                  <c:v>0.51428215043033532</c:v>
                </c:pt>
                <c:pt idx="17313">
                  <c:v>0.51421978296120718</c:v>
                </c:pt>
                <c:pt idx="17314">
                  <c:v>0.51415741549207961</c:v>
                </c:pt>
                <c:pt idx="17315">
                  <c:v>0.51409504802295103</c:v>
                </c:pt>
                <c:pt idx="17316">
                  <c:v>0.51409504802295103</c:v>
                </c:pt>
                <c:pt idx="17317">
                  <c:v>0.51403268055382312</c:v>
                </c:pt>
                <c:pt idx="17318">
                  <c:v>0.51403268055382312</c:v>
                </c:pt>
                <c:pt idx="17319">
                  <c:v>0.51397031308469532</c:v>
                </c:pt>
                <c:pt idx="17320">
                  <c:v>0.51390794561556663</c:v>
                </c:pt>
                <c:pt idx="17321">
                  <c:v>0.51390794561556663</c:v>
                </c:pt>
                <c:pt idx="17322">
                  <c:v>0.51384557814643883</c:v>
                </c:pt>
                <c:pt idx="17323">
                  <c:v>0.51384557814643883</c:v>
                </c:pt>
                <c:pt idx="17324">
                  <c:v>0.51384557814643883</c:v>
                </c:pt>
                <c:pt idx="17325">
                  <c:v>0.5137832106773107</c:v>
                </c:pt>
                <c:pt idx="17326">
                  <c:v>0.5137832106773107</c:v>
                </c:pt>
                <c:pt idx="17327">
                  <c:v>0.5137832106773107</c:v>
                </c:pt>
                <c:pt idx="17328">
                  <c:v>0.5137832106773107</c:v>
                </c:pt>
                <c:pt idx="17329">
                  <c:v>0.51372084320818312</c:v>
                </c:pt>
                <c:pt idx="17330">
                  <c:v>0.51372084320818312</c:v>
                </c:pt>
                <c:pt idx="17331">
                  <c:v>0.51365847573905454</c:v>
                </c:pt>
                <c:pt idx="17332">
                  <c:v>0.51365847573905454</c:v>
                </c:pt>
                <c:pt idx="17333">
                  <c:v>0.51359610826992619</c:v>
                </c:pt>
                <c:pt idx="17334">
                  <c:v>0.51353374080079806</c:v>
                </c:pt>
                <c:pt idx="17335">
                  <c:v>0.51347137333167048</c:v>
                </c:pt>
                <c:pt idx="17336">
                  <c:v>0.51347137333167048</c:v>
                </c:pt>
                <c:pt idx="17337">
                  <c:v>0.5134090058625419</c:v>
                </c:pt>
                <c:pt idx="17338">
                  <c:v>0.51334663839341421</c:v>
                </c:pt>
                <c:pt idx="17339">
                  <c:v>0.51334663839341421</c:v>
                </c:pt>
                <c:pt idx="17340">
                  <c:v>0.51334663839341421</c:v>
                </c:pt>
                <c:pt idx="17341">
                  <c:v>0.51328427092428597</c:v>
                </c:pt>
                <c:pt idx="17342">
                  <c:v>0.51328427092428597</c:v>
                </c:pt>
                <c:pt idx="17343">
                  <c:v>0.51322190345515772</c:v>
                </c:pt>
                <c:pt idx="17344">
                  <c:v>0.51315953598602959</c:v>
                </c:pt>
                <c:pt idx="17345">
                  <c:v>0.51309716851690157</c:v>
                </c:pt>
                <c:pt idx="17346">
                  <c:v>0.51303480104777344</c:v>
                </c:pt>
                <c:pt idx="17347">
                  <c:v>0.51297243357864564</c:v>
                </c:pt>
                <c:pt idx="17348">
                  <c:v>0.5129100661095175</c:v>
                </c:pt>
                <c:pt idx="17349">
                  <c:v>0.51284769864038948</c:v>
                </c:pt>
                <c:pt idx="17350">
                  <c:v>0.51278533117126091</c:v>
                </c:pt>
                <c:pt idx="17351">
                  <c:v>0.51272296370213277</c:v>
                </c:pt>
                <c:pt idx="17352">
                  <c:v>0.51266059623300508</c:v>
                </c:pt>
                <c:pt idx="17353">
                  <c:v>0.51259822876387684</c:v>
                </c:pt>
                <c:pt idx="17354">
                  <c:v>0.51259822876387684</c:v>
                </c:pt>
                <c:pt idx="17355">
                  <c:v>0.51253586129474848</c:v>
                </c:pt>
                <c:pt idx="17356">
                  <c:v>0.51247349382562057</c:v>
                </c:pt>
                <c:pt idx="17357">
                  <c:v>0.51241112635649244</c:v>
                </c:pt>
                <c:pt idx="17358">
                  <c:v>0.51234875888736409</c:v>
                </c:pt>
                <c:pt idx="17359">
                  <c:v>0.51228639141823606</c:v>
                </c:pt>
                <c:pt idx="17360">
                  <c:v>0.51222402394910815</c:v>
                </c:pt>
                <c:pt idx="17361">
                  <c:v>0.51222402394910815</c:v>
                </c:pt>
                <c:pt idx="17362">
                  <c:v>0.51216165647998024</c:v>
                </c:pt>
                <c:pt idx="17363">
                  <c:v>0.512099289010852</c:v>
                </c:pt>
                <c:pt idx="17364">
                  <c:v>0.51203692154172342</c:v>
                </c:pt>
                <c:pt idx="17365">
                  <c:v>0.51197455407259573</c:v>
                </c:pt>
                <c:pt idx="17366">
                  <c:v>0.51191218660346749</c:v>
                </c:pt>
                <c:pt idx="17367">
                  <c:v>0.5118498191343398</c:v>
                </c:pt>
                <c:pt idx="17368">
                  <c:v>0.51178745166521145</c:v>
                </c:pt>
                <c:pt idx="17369">
                  <c:v>0.51172508419608354</c:v>
                </c:pt>
                <c:pt idx="17370">
                  <c:v>0.51166271672695496</c:v>
                </c:pt>
                <c:pt idx="17371">
                  <c:v>0.51166271672695496</c:v>
                </c:pt>
                <c:pt idx="17372">
                  <c:v>0.51166271672695496</c:v>
                </c:pt>
                <c:pt idx="17373">
                  <c:v>0.51160034925782716</c:v>
                </c:pt>
                <c:pt idx="17374">
                  <c:v>0.51153798178869858</c:v>
                </c:pt>
                <c:pt idx="17375">
                  <c:v>0.51147561431957134</c:v>
                </c:pt>
                <c:pt idx="17376">
                  <c:v>0.51147561431957134</c:v>
                </c:pt>
                <c:pt idx="17377">
                  <c:v>0.51141324685044265</c:v>
                </c:pt>
                <c:pt idx="17378">
                  <c:v>0.51141324685044265</c:v>
                </c:pt>
                <c:pt idx="17379">
                  <c:v>0.51141324685044265</c:v>
                </c:pt>
                <c:pt idx="17380">
                  <c:v>0.51135087938131452</c:v>
                </c:pt>
                <c:pt idx="17381">
                  <c:v>0.51128851191218649</c:v>
                </c:pt>
                <c:pt idx="17382">
                  <c:v>0.51128851191218649</c:v>
                </c:pt>
                <c:pt idx="17383">
                  <c:v>0.51122614444305858</c:v>
                </c:pt>
                <c:pt idx="17384">
                  <c:v>0.51116377697393012</c:v>
                </c:pt>
                <c:pt idx="17385">
                  <c:v>0.51110140950480254</c:v>
                </c:pt>
                <c:pt idx="17386">
                  <c:v>0.51103904203567441</c:v>
                </c:pt>
                <c:pt idx="17387">
                  <c:v>0.51097667456654605</c:v>
                </c:pt>
                <c:pt idx="17388">
                  <c:v>0.51097667456654605</c:v>
                </c:pt>
                <c:pt idx="17389">
                  <c:v>0.51097667456654605</c:v>
                </c:pt>
                <c:pt idx="17390">
                  <c:v>0.51091430709741781</c:v>
                </c:pt>
                <c:pt idx="17391">
                  <c:v>0.51091430709741781</c:v>
                </c:pt>
                <c:pt idx="17392">
                  <c:v>0.51085193962829012</c:v>
                </c:pt>
                <c:pt idx="17393">
                  <c:v>0.51078957215916199</c:v>
                </c:pt>
                <c:pt idx="17394">
                  <c:v>0.51078957215916199</c:v>
                </c:pt>
                <c:pt idx="17395">
                  <c:v>0.51078957215916199</c:v>
                </c:pt>
                <c:pt idx="17396">
                  <c:v>0.51072720469003374</c:v>
                </c:pt>
                <c:pt idx="17397">
                  <c:v>0.51066483722090561</c:v>
                </c:pt>
                <c:pt idx="17398">
                  <c:v>0.51060246975177748</c:v>
                </c:pt>
                <c:pt idx="17399">
                  <c:v>0.51054010228264912</c:v>
                </c:pt>
                <c:pt idx="17400">
                  <c:v>0.51054010228264912</c:v>
                </c:pt>
                <c:pt idx="17401">
                  <c:v>0.51047773481352121</c:v>
                </c:pt>
                <c:pt idx="17402">
                  <c:v>0.51047773481352121</c:v>
                </c:pt>
                <c:pt idx="17403">
                  <c:v>0.51047773481352121</c:v>
                </c:pt>
                <c:pt idx="17404">
                  <c:v>0.51047773481352121</c:v>
                </c:pt>
                <c:pt idx="17405">
                  <c:v>0.51047773481352121</c:v>
                </c:pt>
                <c:pt idx="17406">
                  <c:v>0.51047773481352121</c:v>
                </c:pt>
                <c:pt idx="17407">
                  <c:v>0.51041536734439319</c:v>
                </c:pt>
                <c:pt idx="17408">
                  <c:v>0.51041536734439319</c:v>
                </c:pt>
                <c:pt idx="17409">
                  <c:v>0.5103529998752645</c:v>
                </c:pt>
                <c:pt idx="17410">
                  <c:v>0.51029063240613715</c:v>
                </c:pt>
                <c:pt idx="17411">
                  <c:v>0.51022826493700868</c:v>
                </c:pt>
                <c:pt idx="17412">
                  <c:v>0.51016589746788099</c:v>
                </c:pt>
                <c:pt idx="17413">
                  <c:v>0.5101035299987523</c:v>
                </c:pt>
                <c:pt idx="17414">
                  <c:v>0.5101035299987523</c:v>
                </c:pt>
                <c:pt idx="17415">
                  <c:v>0.51004116252962461</c:v>
                </c:pt>
                <c:pt idx="17416">
                  <c:v>0.50997879506049659</c:v>
                </c:pt>
                <c:pt idx="17417">
                  <c:v>0.50991642759136813</c:v>
                </c:pt>
                <c:pt idx="17418">
                  <c:v>0.50985406012223999</c:v>
                </c:pt>
                <c:pt idx="17419">
                  <c:v>0.50985406012223999</c:v>
                </c:pt>
                <c:pt idx="17420">
                  <c:v>0.50979169265311275</c:v>
                </c:pt>
                <c:pt idx="17421">
                  <c:v>0.50972932518398428</c:v>
                </c:pt>
                <c:pt idx="17422">
                  <c:v>0.50972932518398428</c:v>
                </c:pt>
                <c:pt idx="17423">
                  <c:v>0.50966695771485571</c:v>
                </c:pt>
                <c:pt idx="17424">
                  <c:v>0.50966695771485571</c:v>
                </c:pt>
                <c:pt idx="17425">
                  <c:v>0.5096045902457278</c:v>
                </c:pt>
                <c:pt idx="17426">
                  <c:v>0.50954222277659977</c:v>
                </c:pt>
                <c:pt idx="17427">
                  <c:v>0.50947985530747164</c:v>
                </c:pt>
                <c:pt idx="17428">
                  <c:v>0.50941748783834329</c:v>
                </c:pt>
                <c:pt idx="17429">
                  <c:v>0.50941748783834329</c:v>
                </c:pt>
                <c:pt idx="17430">
                  <c:v>0.50935512036921549</c:v>
                </c:pt>
                <c:pt idx="17431">
                  <c:v>0.50929275290008724</c:v>
                </c:pt>
                <c:pt idx="17432">
                  <c:v>0.50929275290008724</c:v>
                </c:pt>
                <c:pt idx="17433">
                  <c:v>0.50929275290008724</c:v>
                </c:pt>
                <c:pt idx="17434">
                  <c:v>0.50929275290008724</c:v>
                </c:pt>
                <c:pt idx="17435">
                  <c:v>0.50923038543095878</c:v>
                </c:pt>
                <c:pt idx="17436">
                  <c:v>0.50923038543095878</c:v>
                </c:pt>
                <c:pt idx="17437">
                  <c:v>0.50916801796183109</c:v>
                </c:pt>
                <c:pt idx="17438">
                  <c:v>0.50910565049270295</c:v>
                </c:pt>
                <c:pt idx="17439">
                  <c:v>0.50910565049270295</c:v>
                </c:pt>
                <c:pt idx="17440">
                  <c:v>0.50904328302357515</c:v>
                </c:pt>
                <c:pt idx="17441">
                  <c:v>0.5089809155544468</c:v>
                </c:pt>
                <c:pt idx="17442">
                  <c:v>0.50891854808531856</c:v>
                </c:pt>
                <c:pt idx="17443">
                  <c:v>0.50885618061619053</c:v>
                </c:pt>
                <c:pt idx="17444">
                  <c:v>0.50885618061619053</c:v>
                </c:pt>
                <c:pt idx="17445">
                  <c:v>0.50885618061619053</c:v>
                </c:pt>
                <c:pt idx="17446">
                  <c:v>0.50885618061619053</c:v>
                </c:pt>
                <c:pt idx="17447">
                  <c:v>0.50885618061619053</c:v>
                </c:pt>
                <c:pt idx="17448">
                  <c:v>0.50879381314706262</c:v>
                </c:pt>
                <c:pt idx="17449">
                  <c:v>0.50873144567793438</c:v>
                </c:pt>
                <c:pt idx="17450">
                  <c:v>0.50873144567793438</c:v>
                </c:pt>
                <c:pt idx="17451">
                  <c:v>0.5086690782088068</c:v>
                </c:pt>
                <c:pt idx="17452">
                  <c:v>0.50860671073967811</c:v>
                </c:pt>
                <c:pt idx="17453">
                  <c:v>0.50860671073967811</c:v>
                </c:pt>
                <c:pt idx="17454">
                  <c:v>0.50854434327055009</c:v>
                </c:pt>
                <c:pt idx="17455">
                  <c:v>0.50854434327055009</c:v>
                </c:pt>
                <c:pt idx="17456">
                  <c:v>0.50848197580142163</c:v>
                </c:pt>
                <c:pt idx="17457">
                  <c:v>0.50848197580142163</c:v>
                </c:pt>
                <c:pt idx="17458">
                  <c:v>0.5084196083322936</c:v>
                </c:pt>
                <c:pt idx="17459">
                  <c:v>0.50835724086316558</c:v>
                </c:pt>
                <c:pt idx="17460">
                  <c:v>0.50835724086316558</c:v>
                </c:pt>
                <c:pt idx="17461">
                  <c:v>0.50835724086316558</c:v>
                </c:pt>
                <c:pt idx="17462">
                  <c:v>0.50829487339403789</c:v>
                </c:pt>
                <c:pt idx="17463">
                  <c:v>0.50829487339403789</c:v>
                </c:pt>
                <c:pt idx="17464">
                  <c:v>0.50829487339403789</c:v>
                </c:pt>
                <c:pt idx="17465">
                  <c:v>0.50829487339403789</c:v>
                </c:pt>
                <c:pt idx="17466">
                  <c:v>0.50823250592490909</c:v>
                </c:pt>
                <c:pt idx="17467">
                  <c:v>0.50823250592490909</c:v>
                </c:pt>
                <c:pt idx="17468">
                  <c:v>0.50817013845578163</c:v>
                </c:pt>
                <c:pt idx="17469">
                  <c:v>0.50817013845578163</c:v>
                </c:pt>
                <c:pt idx="17470">
                  <c:v>0.50810777098665316</c:v>
                </c:pt>
                <c:pt idx="17471">
                  <c:v>0.50810777098665316</c:v>
                </c:pt>
                <c:pt idx="17472">
                  <c:v>0.50810777098665316</c:v>
                </c:pt>
                <c:pt idx="17473">
                  <c:v>0.50804540351752558</c:v>
                </c:pt>
                <c:pt idx="17474">
                  <c:v>0.50798303604839745</c:v>
                </c:pt>
                <c:pt idx="17475">
                  <c:v>0.50798303604839745</c:v>
                </c:pt>
                <c:pt idx="17476">
                  <c:v>0.50792066857926899</c:v>
                </c:pt>
                <c:pt idx="17477">
                  <c:v>0.50785830111014096</c:v>
                </c:pt>
                <c:pt idx="17478">
                  <c:v>0.50785830111014096</c:v>
                </c:pt>
                <c:pt idx="17479">
                  <c:v>0.50785830111014096</c:v>
                </c:pt>
                <c:pt idx="17480">
                  <c:v>0.50779593364101305</c:v>
                </c:pt>
                <c:pt idx="17481">
                  <c:v>0.50779593364101305</c:v>
                </c:pt>
                <c:pt idx="17482">
                  <c:v>0.5077335661718847</c:v>
                </c:pt>
                <c:pt idx="17483">
                  <c:v>0.5077335661718847</c:v>
                </c:pt>
                <c:pt idx="17484">
                  <c:v>0.50767119870275657</c:v>
                </c:pt>
                <c:pt idx="17485">
                  <c:v>0.50767119870275657</c:v>
                </c:pt>
                <c:pt idx="17486">
                  <c:v>0.50760883123362865</c:v>
                </c:pt>
                <c:pt idx="17487">
                  <c:v>0.50754646376450041</c:v>
                </c:pt>
                <c:pt idx="17488">
                  <c:v>0.50748409629537261</c:v>
                </c:pt>
                <c:pt idx="17489">
                  <c:v>0.50742172882624392</c:v>
                </c:pt>
                <c:pt idx="17490">
                  <c:v>0.5073593613571159</c:v>
                </c:pt>
                <c:pt idx="17491">
                  <c:v>0.50729699388798788</c:v>
                </c:pt>
                <c:pt idx="17492">
                  <c:v>0.50723462641886008</c:v>
                </c:pt>
                <c:pt idx="17493">
                  <c:v>0.50717225894973161</c:v>
                </c:pt>
                <c:pt idx="17494">
                  <c:v>0.50717225894973161</c:v>
                </c:pt>
                <c:pt idx="17495">
                  <c:v>0.5071098914806037</c:v>
                </c:pt>
                <c:pt idx="17496">
                  <c:v>0.50704752401147568</c:v>
                </c:pt>
                <c:pt idx="17497">
                  <c:v>0.50698515654234755</c:v>
                </c:pt>
                <c:pt idx="17498">
                  <c:v>0.50698515654234755</c:v>
                </c:pt>
                <c:pt idx="17499">
                  <c:v>0.50698515654234755</c:v>
                </c:pt>
                <c:pt idx="17500">
                  <c:v>0.50698515654234755</c:v>
                </c:pt>
                <c:pt idx="17501">
                  <c:v>0.50698515654234755</c:v>
                </c:pt>
                <c:pt idx="17502">
                  <c:v>0.50692278907321919</c:v>
                </c:pt>
                <c:pt idx="17503">
                  <c:v>0.5068604216040915</c:v>
                </c:pt>
                <c:pt idx="17504">
                  <c:v>0.50679805413496348</c:v>
                </c:pt>
                <c:pt idx="17505">
                  <c:v>0.50673568666583535</c:v>
                </c:pt>
                <c:pt idx="17506">
                  <c:v>0.50673568666583535</c:v>
                </c:pt>
                <c:pt idx="17507">
                  <c:v>0.50667331919670699</c:v>
                </c:pt>
                <c:pt idx="17508">
                  <c:v>0.50667331919670699</c:v>
                </c:pt>
                <c:pt idx="17509">
                  <c:v>0.50661095172757897</c:v>
                </c:pt>
                <c:pt idx="17510">
                  <c:v>0.50654858425845051</c:v>
                </c:pt>
                <c:pt idx="17511">
                  <c:v>0.50648621678932249</c:v>
                </c:pt>
                <c:pt idx="17512">
                  <c:v>0.50648621678932249</c:v>
                </c:pt>
                <c:pt idx="17513">
                  <c:v>0.50642384932019469</c:v>
                </c:pt>
                <c:pt idx="17514">
                  <c:v>0.506361481851066</c:v>
                </c:pt>
                <c:pt idx="17515">
                  <c:v>0.506361481851066</c:v>
                </c:pt>
                <c:pt idx="17516">
                  <c:v>0.50629911438193842</c:v>
                </c:pt>
                <c:pt idx="17517">
                  <c:v>0.50629911438193842</c:v>
                </c:pt>
                <c:pt idx="17518">
                  <c:v>0.50623674691281006</c:v>
                </c:pt>
                <c:pt idx="17519">
                  <c:v>0.50623674691281006</c:v>
                </c:pt>
                <c:pt idx="17520">
                  <c:v>0.50623674691281006</c:v>
                </c:pt>
                <c:pt idx="17521">
                  <c:v>0.50617437944368215</c:v>
                </c:pt>
                <c:pt idx="17522">
                  <c:v>0.50611201197455391</c:v>
                </c:pt>
                <c:pt idx="17523">
                  <c:v>0.50611201197455391</c:v>
                </c:pt>
                <c:pt idx="17524">
                  <c:v>0.50611201197455391</c:v>
                </c:pt>
                <c:pt idx="17525">
                  <c:v>0.50611201197455391</c:v>
                </c:pt>
                <c:pt idx="17526">
                  <c:v>0.50611201197455391</c:v>
                </c:pt>
                <c:pt idx="17527">
                  <c:v>0.50604964450542611</c:v>
                </c:pt>
                <c:pt idx="17528">
                  <c:v>0.50598727703629787</c:v>
                </c:pt>
                <c:pt idx="17529">
                  <c:v>0.50592490956716962</c:v>
                </c:pt>
                <c:pt idx="17530">
                  <c:v>0.50586254209804149</c:v>
                </c:pt>
                <c:pt idx="17531">
                  <c:v>0.50580017462891369</c:v>
                </c:pt>
                <c:pt idx="17532">
                  <c:v>0.50573780715978578</c:v>
                </c:pt>
                <c:pt idx="17533">
                  <c:v>0.50567543969065754</c:v>
                </c:pt>
                <c:pt idx="17534">
                  <c:v>0.50561307222152951</c:v>
                </c:pt>
                <c:pt idx="17535">
                  <c:v>0.50561307222152951</c:v>
                </c:pt>
                <c:pt idx="17536">
                  <c:v>0.50561307222152951</c:v>
                </c:pt>
                <c:pt idx="17537">
                  <c:v>0.50555070475240083</c:v>
                </c:pt>
                <c:pt idx="17538">
                  <c:v>0.50548833728327303</c:v>
                </c:pt>
                <c:pt idx="17539">
                  <c:v>0.50548833728327303</c:v>
                </c:pt>
                <c:pt idx="17540">
                  <c:v>0.50542596981414478</c:v>
                </c:pt>
                <c:pt idx="17541">
                  <c:v>0.50536360234501676</c:v>
                </c:pt>
                <c:pt idx="17542">
                  <c:v>0.50530123487588874</c:v>
                </c:pt>
                <c:pt idx="17543">
                  <c:v>0.50523886740676049</c:v>
                </c:pt>
                <c:pt idx="17544">
                  <c:v>0.50523886740676049</c:v>
                </c:pt>
                <c:pt idx="17545">
                  <c:v>0.50517649993763225</c:v>
                </c:pt>
                <c:pt idx="17546">
                  <c:v>0.50511413246850478</c:v>
                </c:pt>
                <c:pt idx="17547">
                  <c:v>0.50511413246850478</c:v>
                </c:pt>
                <c:pt idx="17548">
                  <c:v>0.50505176499937632</c:v>
                </c:pt>
                <c:pt idx="17549">
                  <c:v>0.50498939753024819</c:v>
                </c:pt>
                <c:pt idx="17550">
                  <c:v>0.50498939753024819</c:v>
                </c:pt>
                <c:pt idx="17551">
                  <c:v>0.50492703006112039</c:v>
                </c:pt>
                <c:pt idx="17552">
                  <c:v>0.50486466259199203</c:v>
                </c:pt>
                <c:pt idx="17553">
                  <c:v>0.50480229512286368</c:v>
                </c:pt>
                <c:pt idx="17554">
                  <c:v>0.5047399276537361</c:v>
                </c:pt>
                <c:pt idx="17555">
                  <c:v>0.50467756018460752</c:v>
                </c:pt>
                <c:pt idx="17556">
                  <c:v>0.50461519271547961</c:v>
                </c:pt>
                <c:pt idx="17557">
                  <c:v>0.50455282524635126</c:v>
                </c:pt>
                <c:pt idx="17558">
                  <c:v>0.50449045777722312</c:v>
                </c:pt>
                <c:pt idx="17559">
                  <c:v>0.50442809030809554</c:v>
                </c:pt>
                <c:pt idx="17560">
                  <c:v>0.50436572283896697</c:v>
                </c:pt>
                <c:pt idx="17561">
                  <c:v>0.50430335536983906</c:v>
                </c:pt>
                <c:pt idx="17562">
                  <c:v>0.50424098790071081</c:v>
                </c:pt>
                <c:pt idx="17563">
                  <c:v>0.50424098790071081</c:v>
                </c:pt>
                <c:pt idx="17564">
                  <c:v>0.50417862043158312</c:v>
                </c:pt>
                <c:pt idx="17565">
                  <c:v>0.50411625296245455</c:v>
                </c:pt>
                <c:pt idx="17566">
                  <c:v>0.50405388549332653</c:v>
                </c:pt>
                <c:pt idx="17567">
                  <c:v>0.50399151802419884</c:v>
                </c:pt>
                <c:pt idx="17568">
                  <c:v>0.50392915055507082</c:v>
                </c:pt>
                <c:pt idx="17569">
                  <c:v>0.50392915055507082</c:v>
                </c:pt>
                <c:pt idx="17570">
                  <c:v>0.50386678308594191</c:v>
                </c:pt>
                <c:pt idx="17571">
                  <c:v>0.50380441561681444</c:v>
                </c:pt>
                <c:pt idx="17572">
                  <c:v>0.50380441561681444</c:v>
                </c:pt>
                <c:pt idx="17573">
                  <c:v>0.50374204814768619</c:v>
                </c:pt>
                <c:pt idx="17574">
                  <c:v>0.50367968067855851</c:v>
                </c:pt>
                <c:pt idx="17575">
                  <c:v>0.50361731320942993</c:v>
                </c:pt>
                <c:pt idx="17576">
                  <c:v>0.50355494574030146</c:v>
                </c:pt>
                <c:pt idx="17577">
                  <c:v>0.50355494574030146</c:v>
                </c:pt>
                <c:pt idx="17578">
                  <c:v>0.50349257827117377</c:v>
                </c:pt>
                <c:pt idx="17579">
                  <c:v>0.50349257827117377</c:v>
                </c:pt>
                <c:pt idx="17580">
                  <c:v>0.50343021080204531</c:v>
                </c:pt>
                <c:pt idx="17581">
                  <c:v>0.50336784333291729</c:v>
                </c:pt>
                <c:pt idx="17582">
                  <c:v>0.5033054758637896</c:v>
                </c:pt>
                <c:pt idx="17583">
                  <c:v>0.5033054758637896</c:v>
                </c:pt>
                <c:pt idx="17584">
                  <c:v>0.5033054758637896</c:v>
                </c:pt>
                <c:pt idx="17585">
                  <c:v>0.5033054758637896</c:v>
                </c:pt>
                <c:pt idx="17586">
                  <c:v>0.50324310839466113</c:v>
                </c:pt>
                <c:pt idx="17587">
                  <c:v>0.503180740925533</c:v>
                </c:pt>
                <c:pt idx="17588">
                  <c:v>0.50311837345640509</c:v>
                </c:pt>
                <c:pt idx="17589">
                  <c:v>0.50305600598727684</c:v>
                </c:pt>
                <c:pt idx="17590">
                  <c:v>0.50305600598727684</c:v>
                </c:pt>
                <c:pt idx="17591">
                  <c:v>0.50305600598727684</c:v>
                </c:pt>
                <c:pt idx="17592">
                  <c:v>0.50299363851814916</c:v>
                </c:pt>
                <c:pt idx="17593">
                  <c:v>0.5029312710490208</c:v>
                </c:pt>
                <c:pt idx="17594">
                  <c:v>0.5029312710490208</c:v>
                </c:pt>
                <c:pt idx="17595">
                  <c:v>0.502868903579893</c:v>
                </c:pt>
                <c:pt idx="17596">
                  <c:v>0.502868903579893</c:v>
                </c:pt>
                <c:pt idx="17597">
                  <c:v>0.502868903579893</c:v>
                </c:pt>
                <c:pt idx="17598">
                  <c:v>0.50280653611076453</c:v>
                </c:pt>
                <c:pt idx="17599">
                  <c:v>0.50274416864163651</c:v>
                </c:pt>
                <c:pt idx="17600">
                  <c:v>0.5026818011725086</c:v>
                </c:pt>
                <c:pt idx="17601">
                  <c:v>0.50261943370338058</c:v>
                </c:pt>
                <c:pt idx="17602">
                  <c:v>0.50261943370338058</c:v>
                </c:pt>
                <c:pt idx="17603">
                  <c:v>0.50261943370338058</c:v>
                </c:pt>
                <c:pt idx="17604">
                  <c:v>0.502557066234252</c:v>
                </c:pt>
                <c:pt idx="17605">
                  <c:v>0.502557066234252</c:v>
                </c:pt>
                <c:pt idx="17606">
                  <c:v>0.50249469876512409</c:v>
                </c:pt>
                <c:pt idx="17607">
                  <c:v>0.50249469876512409</c:v>
                </c:pt>
                <c:pt idx="17608">
                  <c:v>0.50243233129599563</c:v>
                </c:pt>
                <c:pt idx="17609">
                  <c:v>0.50243233129599563</c:v>
                </c:pt>
                <c:pt idx="17610">
                  <c:v>0.50236996382686749</c:v>
                </c:pt>
                <c:pt idx="17611">
                  <c:v>0.50236996382686749</c:v>
                </c:pt>
                <c:pt idx="17612">
                  <c:v>0.50230759635773958</c:v>
                </c:pt>
                <c:pt idx="17613">
                  <c:v>0.50224522888861167</c:v>
                </c:pt>
                <c:pt idx="17614">
                  <c:v>0.50224522888861167</c:v>
                </c:pt>
                <c:pt idx="17615">
                  <c:v>0.50218286141948354</c:v>
                </c:pt>
                <c:pt idx="17616">
                  <c:v>0.50212049395035552</c:v>
                </c:pt>
                <c:pt idx="17617">
                  <c:v>0.50212049395035552</c:v>
                </c:pt>
                <c:pt idx="17618">
                  <c:v>0.50212049395035552</c:v>
                </c:pt>
                <c:pt idx="17619">
                  <c:v>0.50205812648122738</c:v>
                </c:pt>
                <c:pt idx="17620">
                  <c:v>0.50199575901209958</c:v>
                </c:pt>
                <c:pt idx="17621">
                  <c:v>0.5019333915429709</c:v>
                </c:pt>
                <c:pt idx="17622">
                  <c:v>0.50187102407384332</c:v>
                </c:pt>
                <c:pt idx="17623">
                  <c:v>0.50180865660471541</c:v>
                </c:pt>
                <c:pt idx="17624">
                  <c:v>0.50174628913558683</c:v>
                </c:pt>
                <c:pt idx="17625">
                  <c:v>0.50168392166645859</c:v>
                </c:pt>
                <c:pt idx="17626">
                  <c:v>0.50162155419733068</c:v>
                </c:pt>
                <c:pt idx="17627">
                  <c:v>0.50155918672820232</c:v>
                </c:pt>
                <c:pt idx="17628">
                  <c:v>0.50155918672820232</c:v>
                </c:pt>
                <c:pt idx="17629">
                  <c:v>0.50149681925907463</c:v>
                </c:pt>
                <c:pt idx="17630">
                  <c:v>0.50149681925907463</c:v>
                </c:pt>
                <c:pt idx="17631">
                  <c:v>0.50143445178994617</c:v>
                </c:pt>
                <c:pt idx="17632">
                  <c:v>0.50137208432081826</c:v>
                </c:pt>
                <c:pt idx="17633">
                  <c:v>0.50130971685169023</c:v>
                </c:pt>
                <c:pt idx="17634">
                  <c:v>0.50124734938256177</c:v>
                </c:pt>
                <c:pt idx="17635">
                  <c:v>0.50124734938256177</c:v>
                </c:pt>
                <c:pt idx="17636">
                  <c:v>0.50118498191343375</c:v>
                </c:pt>
                <c:pt idx="17637">
                  <c:v>0.50112261444430584</c:v>
                </c:pt>
                <c:pt idx="17638">
                  <c:v>0.5010602469751777</c:v>
                </c:pt>
                <c:pt idx="17639">
                  <c:v>0.50099787950604968</c:v>
                </c:pt>
                <c:pt idx="17640">
                  <c:v>0.50093551203692155</c:v>
                </c:pt>
                <c:pt idx="17641">
                  <c:v>0.50087314456779342</c:v>
                </c:pt>
                <c:pt idx="17642">
                  <c:v>0.50087314456779342</c:v>
                </c:pt>
                <c:pt idx="17643">
                  <c:v>0.50081077709866539</c:v>
                </c:pt>
                <c:pt idx="17644">
                  <c:v>0.50074840962953771</c:v>
                </c:pt>
                <c:pt idx="17645">
                  <c:v>0.50068604216040913</c:v>
                </c:pt>
                <c:pt idx="17646">
                  <c:v>0.50068604216040913</c:v>
                </c:pt>
                <c:pt idx="17647">
                  <c:v>0.50068604216040913</c:v>
                </c:pt>
                <c:pt idx="17648">
                  <c:v>0.50062367469128133</c:v>
                </c:pt>
                <c:pt idx="17649">
                  <c:v>0.50056130722215253</c:v>
                </c:pt>
                <c:pt idx="17650">
                  <c:v>0.50049893975302462</c:v>
                </c:pt>
                <c:pt idx="17651">
                  <c:v>0.50043657228389671</c:v>
                </c:pt>
                <c:pt idx="17652">
                  <c:v>0.50037420481476858</c:v>
                </c:pt>
                <c:pt idx="17653">
                  <c:v>0.50031183734564055</c:v>
                </c:pt>
                <c:pt idx="17654">
                  <c:v>0.50024946987651242</c:v>
                </c:pt>
                <c:pt idx="17655">
                  <c:v>0.50024946987651242</c:v>
                </c:pt>
                <c:pt idx="17656">
                  <c:v>0.50018710240738429</c:v>
                </c:pt>
                <c:pt idx="17657">
                  <c:v>0.50018710240738429</c:v>
                </c:pt>
                <c:pt idx="17658">
                  <c:v>0.50012473493825627</c:v>
                </c:pt>
                <c:pt idx="17659">
                  <c:v>0.5000623674691278</c:v>
                </c:pt>
                <c:pt idx="17660">
                  <c:v>0.5</c:v>
                </c:pt>
                <c:pt idx="17661">
                  <c:v>0.49993763253087187</c:v>
                </c:pt>
                <c:pt idx="17662">
                  <c:v>0.49993763253087187</c:v>
                </c:pt>
                <c:pt idx="17663">
                  <c:v>0.49987526506174407</c:v>
                </c:pt>
                <c:pt idx="17664">
                  <c:v>0.49981289759261599</c:v>
                </c:pt>
                <c:pt idx="17665">
                  <c:v>0.49975053012348758</c:v>
                </c:pt>
                <c:pt idx="17666">
                  <c:v>0.49975053012348758</c:v>
                </c:pt>
                <c:pt idx="17667">
                  <c:v>0.49968816265435967</c:v>
                </c:pt>
                <c:pt idx="17668">
                  <c:v>0.49962579518523154</c:v>
                </c:pt>
                <c:pt idx="17669">
                  <c:v>0.49962579518523154</c:v>
                </c:pt>
                <c:pt idx="17670">
                  <c:v>0.49956342771610335</c:v>
                </c:pt>
                <c:pt idx="17671">
                  <c:v>0.49950106024697527</c:v>
                </c:pt>
                <c:pt idx="17672">
                  <c:v>0.49943869277784736</c:v>
                </c:pt>
                <c:pt idx="17673">
                  <c:v>0.49937632530871923</c:v>
                </c:pt>
                <c:pt idx="17674">
                  <c:v>0.49931395783959104</c:v>
                </c:pt>
                <c:pt idx="17675">
                  <c:v>0.49931395783959104</c:v>
                </c:pt>
                <c:pt idx="17676">
                  <c:v>0.49925159037046291</c:v>
                </c:pt>
                <c:pt idx="17677">
                  <c:v>0.49925159037046291</c:v>
                </c:pt>
                <c:pt idx="17678">
                  <c:v>0.49925159037046291</c:v>
                </c:pt>
                <c:pt idx="17679">
                  <c:v>0.49925159037046291</c:v>
                </c:pt>
                <c:pt idx="17680">
                  <c:v>0.49918922290133472</c:v>
                </c:pt>
                <c:pt idx="17681">
                  <c:v>0.49912685543220675</c:v>
                </c:pt>
                <c:pt idx="17682">
                  <c:v>0.49906448796307867</c:v>
                </c:pt>
                <c:pt idx="17683">
                  <c:v>0.49906448796307867</c:v>
                </c:pt>
                <c:pt idx="17684">
                  <c:v>0.49900212049395032</c:v>
                </c:pt>
                <c:pt idx="17685">
                  <c:v>0.49893975302482241</c:v>
                </c:pt>
                <c:pt idx="17686">
                  <c:v>0.49887738555569439</c:v>
                </c:pt>
                <c:pt idx="17687">
                  <c:v>0.49881501808656614</c:v>
                </c:pt>
                <c:pt idx="17688">
                  <c:v>0.49881501808656614</c:v>
                </c:pt>
                <c:pt idx="17689">
                  <c:v>0.49881501808656614</c:v>
                </c:pt>
                <c:pt idx="17690">
                  <c:v>0.49881501808656614</c:v>
                </c:pt>
                <c:pt idx="17691">
                  <c:v>0.4987526506174379</c:v>
                </c:pt>
                <c:pt idx="17692">
                  <c:v>0.4987526506174379</c:v>
                </c:pt>
                <c:pt idx="17693">
                  <c:v>0.49869028314830988</c:v>
                </c:pt>
                <c:pt idx="17694">
                  <c:v>0.49862791567918191</c:v>
                </c:pt>
                <c:pt idx="17695">
                  <c:v>0.49856554821005372</c:v>
                </c:pt>
                <c:pt idx="17696">
                  <c:v>0.49850318074092548</c:v>
                </c:pt>
                <c:pt idx="17697">
                  <c:v>0.49844081327179757</c:v>
                </c:pt>
                <c:pt idx="17698">
                  <c:v>0.4983784458026696</c:v>
                </c:pt>
                <c:pt idx="17699">
                  <c:v>0.49831607833354147</c:v>
                </c:pt>
                <c:pt idx="17700">
                  <c:v>0.49831607833354147</c:v>
                </c:pt>
                <c:pt idx="17701">
                  <c:v>0.49831607833354147</c:v>
                </c:pt>
                <c:pt idx="17702">
                  <c:v>0.49825371086441328</c:v>
                </c:pt>
                <c:pt idx="17703">
                  <c:v>0.49819134339528515</c:v>
                </c:pt>
                <c:pt idx="17704">
                  <c:v>0.49812897592615712</c:v>
                </c:pt>
                <c:pt idx="17705">
                  <c:v>0.49806660845702888</c:v>
                </c:pt>
                <c:pt idx="17706">
                  <c:v>0.49800424098790091</c:v>
                </c:pt>
                <c:pt idx="17707">
                  <c:v>0.49794187351877273</c:v>
                </c:pt>
                <c:pt idx="17708">
                  <c:v>0.49787950604964476</c:v>
                </c:pt>
                <c:pt idx="17709">
                  <c:v>0.49781713858051635</c:v>
                </c:pt>
                <c:pt idx="17710">
                  <c:v>0.49775477111138838</c:v>
                </c:pt>
                <c:pt idx="17711">
                  <c:v>0.49769240364226036</c:v>
                </c:pt>
                <c:pt idx="17712">
                  <c:v>0.49763003617313195</c:v>
                </c:pt>
                <c:pt idx="17713">
                  <c:v>0.49756766870400426</c:v>
                </c:pt>
                <c:pt idx="17714">
                  <c:v>0.49756766870400426</c:v>
                </c:pt>
                <c:pt idx="17715">
                  <c:v>0.49756766870400426</c:v>
                </c:pt>
                <c:pt idx="17716">
                  <c:v>0.49750530123487613</c:v>
                </c:pt>
                <c:pt idx="17717">
                  <c:v>0.49750530123487613</c:v>
                </c:pt>
                <c:pt idx="17718">
                  <c:v>0.49750530123487613</c:v>
                </c:pt>
                <c:pt idx="17719">
                  <c:v>0.497442933765748</c:v>
                </c:pt>
                <c:pt idx="17720">
                  <c:v>0.49738056629661992</c:v>
                </c:pt>
                <c:pt idx="17721">
                  <c:v>0.4973181988274919</c:v>
                </c:pt>
                <c:pt idx="17722">
                  <c:v>0.4972558313583636</c:v>
                </c:pt>
                <c:pt idx="17723">
                  <c:v>0.49719346388923547</c:v>
                </c:pt>
                <c:pt idx="17724">
                  <c:v>0.49713109642010711</c:v>
                </c:pt>
                <c:pt idx="17725">
                  <c:v>0.49713109642010711</c:v>
                </c:pt>
                <c:pt idx="17726">
                  <c:v>0.49706872895097937</c:v>
                </c:pt>
                <c:pt idx="17727">
                  <c:v>0.49700636148185129</c:v>
                </c:pt>
                <c:pt idx="17728">
                  <c:v>0.49694399401272304</c:v>
                </c:pt>
                <c:pt idx="17729">
                  <c:v>0.49688162654359491</c:v>
                </c:pt>
                <c:pt idx="17730">
                  <c:v>0.496819259074467</c:v>
                </c:pt>
                <c:pt idx="17731">
                  <c:v>0.49675689160533876</c:v>
                </c:pt>
                <c:pt idx="17732">
                  <c:v>0.49675689160533876</c:v>
                </c:pt>
                <c:pt idx="17733">
                  <c:v>0.49669452413621051</c:v>
                </c:pt>
                <c:pt idx="17734">
                  <c:v>0.49663215666708249</c:v>
                </c:pt>
                <c:pt idx="17735">
                  <c:v>0.49656978919795458</c:v>
                </c:pt>
                <c:pt idx="17736">
                  <c:v>0.49656978919795458</c:v>
                </c:pt>
                <c:pt idx="17737">
                  <c:v>0.49656978919795458</c:v>
                </c:pt>
                <c:pt idx="17738">
                  <c:v>0.49650742172882639</c:v>
                </c:pt>
                <c:pt idx="17739">
                  <c:v>0.49650742172882639</c:v>
                </c:pt>
                <c:pt idx="17740">
                  <c:v>0.49650742172882639</c:v>
                </c:pt>
                <c:pt idx="17741">
                  <c:v>0.49650742172882639</c:v>
                </c:pt>
                <c:pt idx="17742">
                  <c:v>0.49650742172882639</c:v>
                </c:pt>
                <c:pt idx="17743">
                  <c:v>0.4964450542596982</c:v>
                </c:pt>
                <c:pt idx="17744">
                  <c:v>0.49638268679057029</c:v>
                </c:pt>
                <c:pt idx="17745">
                  <c:v>0.49638268679057029</c:v>
                </c:pt>
                <c:pt idx="17746">
                  <c:v>0.49632031932144227</c:v>
                </c:pt>
                <c:pt idx="17747">
                  <c:v>0.49632031932144227</c:v>
                </c:pt>
                <c:pt idx="17748">
                  <c:v>0.49625795185231381</c:v>
                </c:pt>
                <c:pt idx="17749">
                  <c:v>0.49619558438318578</c:v>
                </c:pt>
                <c:pt idx="17750">
                  <c:v>0.49613321691405776</c:v>
                </c:pt>
                <c:pt idx="17751">
                  <c:v>0.49607084944492963</c:v>
                </c:pt>
                <c:pt idx="17752">
                  <c:v>0.49607084944492963</c:v>
                </c:pt>
                <c:pt idx="17753">
                  <c:v>0.49607084944492963</c:v>
                </c:pt>
                <c:pt idx="17754">
                  <c:v>0.49607084944492963</c:v>
                </c:pt>
                <c:pt idx="17755">
                  <c:v>0.49600848197580172</c:v>
                </c:pt>
                <c:pt idx="17756">
                  <c:v>0.49594611450667336</c:v>
                </c:pt>
                <c:pt idx="17757">
                  <c:v>0.49588374703754551</c:v>
                </c:pt>
                <c:pt idx="17758">
                  <c:v>0.49582137956841732</c:v>
                </c:pt>
                <c:pt idx="17759">
                  <c:v>0.49582137956841732</c:v>
                </c:pt>
                <c:pt idx="17760">
                  <c:v>0.49582137956841732</c:v>
                </c:pt>
                <c:pt idx="17761">
                  <c:v>0.49575901209928896</c:v>
                </c:pt>
                <c:pt idx="17762">
                  <c:v>0.49569664463016094</c:v>
                </c:pt>
                <c:pt idx="17763">
                  <c:v>0.49563427716103281</c:v>
                </c:pt>
                <c:pt idx="17764">
                  <c:v>0.49557190969190484</c:v>
                </c:pt>
                <c:pt idx="17765">
                  <c:v>0.49550954222277666</c:v>
                </c:pt>
                <c:pt idx="17766">
                  <c:v>0.49544717475364863</c:v>
                </c:pt>
                <c:pt idx="17767">
                  <c:v>0.49544717475364863</c:v>
                </c:pt>
                <c:pt idx="17768">
                  <c:v>0.49538480728452072</c:v>
                </c:pt>
                <c:pt idx="17769">
                  <c:v>0.49538480728452072</c:v>
                </c:pt>
                <c:pt idx="17770">
                  <c:v>0.49532243981539242</c:v>
                </c:pt>
                <c:pt idx="17771">
                  <c:v>0.49532243981539242</c:v>
                </c:pt>
                <c:pt idx="17772">
                  <c:v>0.4952600723462644</c:v>
                </c:pt>
                <c:pt idx="17773">
                  <c:v>0.4952600723462644</c:v>
                </c:pt>
                <c:pt idx="17774">
                  <c:v>0.4951977048771361</c:v>
                </c:pt>
                <c:pt idx="17775">
                  <c:v>0.49513533740800786</c:v>
                </c:pt>
                <c:pt idx="17776">
                  <c:v>0.49513533740800786</c:v>
                </c:pt>
                <c:pt idx="17777">
                  <c:v>0.49507296993888017</c:v>
                </c:pt>
                <c:pt idx="17778">
                  <c:v>0.49501060246975193</c:v>
                </c:pt>
                <c:pt idx="17779">
                  <c:v>0.49494823500062385</c:v>
                </c:pt>
                <c:pt idx="17780">
                  <c:v>0.49488586753149577</c:v>
                </c:pt>
                <c:pt idx="17781">
                  <c:v>0.49488586753149577</c:v>
                </c:pt>
                <c:pt idx="17782">
                  <c:v>0.49482350006236753</c:v>
                </c:pt>
                <c:pt idx="17783">
                  <c:v>0.49482350006236753</c:v>
                </c:pt>
                <c:pt idx="17784">
                  <c:v>0.49476113259323928</c:v>
                </c:pt>
                <c:pt idx="17785">
                  <c:v>0.49476113259323928</c:v>
                </c:pt>
                <c:pt idx="17786">
                  <c:v>0.49469876512411143</c:v>
                </c:pt>
                <c:pt idx="17787">
                  <c:v>0.49463639765498335</c:v>
                </c:pt>
                <c:pt idx="17788">
                  <c:v>0.49457403018585533</c:v>
                </c:pt>
                <c:pt idx="17789">
                  <c:v>0.49457403018585533</c:v>
                </c:pt>
                <c:pt idx="17790">
                  <c:v>0.49457403018585533</c:v>
                </c:pt>
                <c:pt idx="17791">
                  <c:v>0.49457403018585533</c:v>
                </c:pt>
                <c:pt idx="17792">
                  <c:v>0.49457403018585533</c:v>
                </c:pt>
                <c:pt idx="17793">
                  <c:v>0.49451166271672697</c:v>
                </c:pt>
                <c:pt idx="17794">
                  <c:v>0.49451166271672697</c:v>
                </c:pt>
                <c:pt idx="17795">
                  <c:v>0.49451166271672697</c:v>
                </c:pt>
                <c:pt idx="17796">
                  <c:v>0.49451166271672697</c:v>
                </c:pt>
                <c:pt idx="17797">
                  <c:v>0.49444929524759895</c:v>
                </c:pt>
                <c:pt idx="17798">
                  <c:v>0.49438692777847099</c:v>
                </c:pt>
                <c:pt idx="17799">
                  <c:v>0.49438692777847099</c:v>
                </c:pt>
                <c:pt idx="17800">
                  <c:v>0.49438692777847099</c:v>
                </c:pt>
                <c:pt idx="17801">
                  <c:v>0.49432456030934308</c:v>
                </c:pt>
                <c:pt idx="17802">
                  <c:v>0.49426219284021466</c:v>
                </c:pt>
                <c:pt idx="17803">
                  <c:v>0.49426219284021466</c:v>
                </c:pt>
                <c:pt idx="17804">
                  <c:v>0.49419982537108642</c:v>
                </c:pt>
                <c:pt idx="17805">
                  <c:v>0.49413745790195834</c:v>
                </c:pt>
                <c:pt idx="17806">
                  <c:v>0.49407509043283032</c:v>
                </c:pt>
                <c:pt idx="17807">
                  <c:v>0.49401272296370236</c:v>
                </c:pt>
                <c:pt idx="17808">
                  <c:v>0.49395035549457411</c:v>
                </c:pt>
                <c:pt idx="17809">
                  <c:v>0.49388798802544626</c:v>
                </c:pt>
                <c:pt idx="17810">
                  <c:v>0.49388798802544626</c:v>
                </c:pt>
                <c:pt idx="17811">
                  <c:v>0.49382562055631785</c:v>
                </c:pt>
                <c:pt idx="17812">
                  <c:v>0.49376325308718971</c:v>
                </c:pt>
                <c:pt idx="17813">
                  <c:v>0.49370088561806175</c:v>
                </c:pt>
                <c:pt idx="17814">
                  <c:v>0.49370088561806175</c:v>
                </c:pt>
                <c:pt idx="17815">
                  <c:v>0.49363851814893356</c:v>
                </c:pt>
                <c:pt idx="17816">
                  <c:v>0.49357615067980565</c:v>
                </c:pt>
                <c:pt idx="17817">
                  <c:v>0.49351378321067757</c:v>
                </c:pt>
                <c:pt idx="17818">
                  <c:v>0.49345141574154927</c:v>
                </c:pt>
                <c:pt idx="17819">
                  <c:v>0.49345141574154927</c:v>
                </c:pt>
                <c:pt idx="17820">
                  <c:v>0.49338904827242136</c:v>
                </c:pt>
                <c:pt idx="17821">
                  <c:v>0.49338904827242136</c:v>
                </c:pt>
                <c:pt idx="17822">
                  <c:v>0.49338904827242136</c:v>
                </c:pt>
                <c:pt idx="17823">
                  <c:v>0.49332668080329323</c:v>
                </c:pt>
                <c:pt idx="17824">
                  <c:v>0.49326431333416504</c:v>
                </c:pt>
                <c:pt idx="17825">
                  <c:v>0.49326431333416504</c:v>
                </c:pt>
                <c:pt idx="17826">
                  <c:v>0.49326431333416504</c:v>
                </c:pt>
                <c:pt idx="17827">
                  <c:v>0.49320194586503685</c:v>
                </c:pt>
                <c:pt idx="17828">
                  <c:v>0.49313957839590883</c:v>
                </c:pt>
                <c:pt idx="17829">
                  <c:v>0.49307721092678058</c:v>
                </c:pt>
                <c:pt idx="17830">
                  <c:v>0.49301484345765267</c:v>
                </c:pt>
                <c:pt idx="17831">
                  <c:v>0.49295247598852465</c:v>
                </c:pt>
                <c:pt idx="17832">
                  <c:v>0.4928901085193963</c:v>
                </c:pt>
                <c:pt idx="17833">
                  <c:v>0.4928901085193963</c:v>
                </c:pt>
                <c:pt idx="17834">
                  <c:v>0.49282774105026839</c:v>
                </c:pt>
                <c:pt idx="17835">
                  <c:v>0.49276537358114014</c:v>
                </c:pt>
                <c:pt idx="17836">
                  <c:v>0.49270300611201201</c:v>
                </c:pt>
                <c:pt idx="17837">
                  <c:v>0.49264063864288388</c:v>
                </c:pt>
                <c:pt idx="17838">
                  <c:v>0.49257827117375602</c:v>
                </c:pt>
                <c:pt idx="17839">
                  <c:v>0.49251590370462783</c:v>
                </c:pt>
                <c:pt idx="17840">
                  <c:v>0.49251590370462783</c:v>
                </c:pt>
                <c:pt idx="17841">
                  <c:v>0.49251590370462783</c:v>
                </c:pt>
                <c:pt idx="17842">
                  <c:v>0.49251590370462783</c:v>
                </c:pt>
                <c:pt idx="17843">
                  <c:v>0.4924535362354997</c:v>
                </c:pt>
                <c:pt idx="17844">
                  <c:v>0.49239116876637146</c:v>
                </c:pt>
                <c:pt idx="17845">
                  <c:v>0.49232880129724371</c:v>
                </c:pt>
                <c:pt idx="17846">
                  <c:v>0.49232880129724371</c:v>
                </c:pt>
                <c:pt idx="17847">
                  <c:v>0.4922664338281153</c:v>
                </c:pt>
                <c:pt idx="17848">
                  <c:v>0.49220406635898728</c:v>
                </c:pt>
                <c:pt idx="17849">
                  <c:v>0.49214169888985926</c:v>
                </c:pt>
                <c:pt idx="17850">
                  <c:v>0.49214169888985926</c:v>
                </c:pt>
                <c:pt idx="17851">
                  <c:v>0.49214169888985926</c:v>
                </c:pt>
                <c:pt idx="17852">
                  <c:v>0.4920793314207309</c:v>
                </c:pt>
                <c:pt idx="17853">
                  <c:v>0.49201696395160316</c:v>
                </c:pt>
                <c:pt idx="17854">
                  <c:v>0.49195459648247492</c:v>
                </c:pt>
                <c:pt idx="17855">
                  <c:v>0.49189222901334673</c:v>
                </c:pt>
                <c:pt idx="17856">
                  <c:v>0.49182986154421876</c:v>
                </c:pt>
                <c:pt idx="17857">
                  <c:v>0.49182986154421876</c:v>
                </c:pt>
                <c:pt idx="17858">
                  <c:v>0.49176749407509046</c:v>
                </c:pt>
                <c:pt idx="17859">
                  <c:v>0.49176749407509046</c:v>
                </c:pt>
                <c:pt idx="17860">
                  <c:v>0.49170512660596233</c:v>
                </c:pt>
                <c:pt idx="17861">
                  <c:v>0.49170512660596233</c:v>
                </c:pt>
                <c:pt idx="17862">
                  <c:v>0.49170512660596233</c:v>
                </c:pt>
                <c:pt idx="17863">
                  <c:v>0.49170512660596233</c:v>
                </c:pt>
                <c:pt idx="17864">
                  <c:v>0.49170512660596233</c:v>
                </c:pt>
                <c:pt idx="17865">
                  <c:v>0.49164275913683431</c:v>
                </c:pt>
                <c:pt idx="17866">
                  <c:v>0.49164275913683431</c:v>
                </c:pt>
                <c:pt idx="17867">
                  <c:v>0.4915803916677064</c:v>
                </c:pt>
                <c:pt idx="17868">
                  <c:v>0.49151802419857815</c:v>
                </c:pt>
                <c:pt idx="17869">
                  <c:v>0.49151802419857815</c:v>
                </c:pt>
                <c:pt idx="17870">
                  <c:v>0.49145565672945002</c:v>
                </c:pt>
                <c:pt idx="17871">
                  <c:v>0.49139328926032189</c:v>
                </c:pt>
                <c:pt idx="17872">
                  <c:v>0.49139328926032189</c:v>
                </c:pt>
                <c:pt idx="17873">
                  <c:v>0.49133092179119381</c:v>
                </c:pt>
                <c:pt idx="17874">
                  <c:v>0.49126855432206573</c:v>
                </c:pt>
                <c:pt idx="17875">
                  <c:v>0.4912061868529376</c:v>
                </c:pt>
                <c:pt idx="17876">
                  <c:v>0.4912061868529376</c:v>
                </c:pt>
                <c:pt idx="17877">
                  <c:v>0.49114381938380947</c:v>
                </c:pt>
                <c:pt idx="17878">
                  <c:v>0.49108145191468155</c:v>
                </c:pt>
                <c:pt idx="17879">
                  <c:v>0.49101908444555331</c:v>
                </c:pt>
                <c:pt idx="17880">
                  <c:v>0.49095671697642518</c:v>
                </c:pt>
                <c:pt idx="17881">
                  <c:v>0.49089434950729716</c:v>
                </c:pt>
                <c:pt idx="17882">
                  <c:v>0.49089434950729716</c:v>
                </c:pt>
                <c:pt idx="17883">
                  <c:v>0.49083198203816891</c:v>
                </c:pt>
                <c:pt idx="17884">
                  <c:v>0.49076961456904089</c:v>
                </c:pt>
                <c:pt idx="17885">
                  <c:v>0.49070724709991276</c:v>
                </c:pt>
                <c:pt idx="17886">
                  <c:v>0.49070724709991276</c:v>
                </c:pt>
                <c:pt idx="17887">
                  <c:v>0.49070724709991276</c:v>
                </c:pt>
                <c:pt idx="17888">
                  <c:v>0.49070724709991276</c:v>
                </c:pt>
                <c:pt idx="17889">
                  <c:v>0.49064487963078474</c:v>
                </c:pt>
                <c:pt idx="17890">
                  <c:v>0.49064487963078474</c:v>
                </c:pt>
                <c:pt idx="17891">
                  <c:v>0.49064487963078474</c:v>
                </c:pt>
                <c:pt idx="17892">
                  <c:v>0.49064487963078474</c:v>
                </c:pt>
                <c:pt idx="17893">
                  <c:v>0.49058251216165671</c:v>
                </c:pt>
                <c:pt idx="17894">
                  <c:v>0.49052014469252836</c:v>
                </c:pt>
                <c:pt idx="17895">
                  <c:v>0.49052014469252836</c:v>
                </c:pt>
                <c:pt idx="17896">
                  <c:v>0.4904577772234005</c:v>
                </c:pt>
                <c:pt idx="17897">
                  <c:v>0.49039540975427237</c:v>
                </c:pt>
                <c:pt idx="17898">
                  <c:v>0.49039540975427237</c:v>
                </c:pt>
                <c:pt idx="17899">
                  <c:v>0.49033304228514407</c:v>
                </c:pt>
                <c:pt idx="17900">
                  <c:v>0.49027067481601605</c:v>
                </c:pt>
                <c:pt idx="17901">
                  <c:v>0.49020830734688803</c:v>
                </c:pt>
                <c:pt idx="17902">
                  <c:v>0.4901459398777599</c:v>
                </c:pt>
                <c:pt idx="17903">
                  <c:v>0.4901459398777599</c:v>
                </c:pt>
                <c:pt idx="17904">
                  <c:v>0.4901459398777599</c:v>
                </c:pt>
                <c:pt idx="17905">
                  <c:v>0.4901459398777599</c:v>
                </c:pt>
                <c:pt idx="17906">
                  <c:v>0.49008357240863176</c:v>
                </c:pt>
                <c:pt idx="17907">
                  <c:v>0.49008357240863176</c:v>
                </c:pt>
                <c:pt idx="17908">
                  <c:v>0.49002120493950363</c:v>
                </c:pt>
                <c:pt idx="17909">
                  <c:v>0.49002120493950363</c:v>
                </c:pt>
                <c:pt idx="17910">
                  <c:v>0.48995883747037561</c:v>
                </c:pt>
                <c:pt idx="17911">
                  <c:v>0.48989647000124747</c:v>
                </c:pt>
                <c:pt idx="17912">
                  <c:v>0.48983410253211934</c:v>
                </c:pt>
                <c:pt idx="17913">
                  <c:v>0.48983410253211934</c:v>
                </c:pt>
                <c:pt idx="17914">
                  <c:v>0.48977173506299121</c:v>
                </c:pt>
                <c:pt idx="17915">
                  <c:v>0.48977173506299121</c:v>
                </c:pt>
                <c:pt idx="17916">
                  <c:v>0.48970936759386324</c:v>
                </c:pt>
                <c:pt idx="17917">
                  <c:v>0.48964700012473494</c:v>
                </c:pt>
                <c:pt idx="17918">
                  <c:v>0.48958463265560692</c:v>
                </c:pt>
                <c:pt idx="17919">
                  <c:v>0.48952226518647896</c:v>
                </c:pt>
                <c:pt idx="17920">
                  <c:v>0.48945989771735088</c:v>
                </c:pt>
                <c:pt idx="17921">
                  <c:v>0.48939753024822252</c:v>
                </c:pt>
                <c:pt idx="17922">
                  <c:v>0.48939753024822252</c:v>
                </c:pt>
                <c:pt idx="17923">
                  <c:v>0.4893351627790945</c:v>
                </c:pt>
                <c:pt idx="17924">
                  <c:v>0.48927279530996659</c:v>
                </c:pt>
                <c:pt idx="17925">
                  <c:v>0.48927279530996659</c:v>
                </c:pt>
                <c:pt idx="17926">
                  <c:v>0.48927279530996659</c:v>
                </c:pt>
                <c:pt idx="17927">
                  <c:v>0.4892104278408384</c:v>
                </c:pt>
                <c:pt idx="17928">
                  <c:v>0.4892104278408384</c:v>
                </c:pt>
                <c:pt idx="17929">
                  <c:v>0.48914806037171021</c:v>
                </c:pt>
                <c:pt idx="17930">
                  <c:v>0.48914806037171021</c:v>
                </c:pt>
                <c:pt idx="17931">
                  <c:v>0.48908569290258214</c:v>
                </c:pt>
                <c:pt idx="17932">
                  <c:v>0.48908569290258214</c:v>
                </c:pt>
                <c:pt idx="17933">
                  <c:v>0.48908569290258214</c:v>
                </c:pt>
                <c:pt idx="17934">
                  <c:v>0.48908569290258214</c:v>
                </c:pt>
                <c:pt idx="17935">
                  <c:v>0.48902332543345406</c:v>
                </c:pt>
                <c:pt idx="17936">
                  <c:v>0.48896095796432593</c:v>
                </c:pt>
                <c:pt idx="17937">
                  <c:v>0.48889859049519768</c:v>
                </c:pt>
                <c:pt idx="17938">
                  <c:v>0.48883622302606966</c:v>
                </c:pt>
                <c:pt idx="17939">
                  <c:v>0.48877385555694158</c:v>
                </c:pt>
                <c:pt idx="17940">
                  <c:v>0.48871148808781351</c:v>
                </c:pt>
                <c:pt idx="17941">
                  <c:v>0.48871148808781351</c:v>
                </c:pt>
                <c:pt idx="17942">
                  <c:v>0.48864912061868526</c:v>
                </c:pt>
                <c:pt idx="17943">
                  <c:v>0.48858675314955752</c:v>
                </c:pt>
                <c:pt idx="17944">
                  <c:v>0.48858675314955752</c:v>
                </c:pt>
                <c:pt idx="17945">
                  <c:v>0.48852438568042933</c:v>
                </c:pt>
                <c:pt idx="17946">
                  <c:v>0.48852438568042933</c:v>
                </c:pt>
                <c:pt idx="17947">
                  <c:v>0.48846201821130097</c:v>
                </c:pt>
                <c:pt idx="17948">
                  <c:v>0.48839965074217284</c:v>
                </c:pt>
                <c:pt idx="17949">
                  <c:v>0.48839965074217284</c:v>
                </c:pt>
                <c:pt idx="17950">
                  <c:v>0.48833728327304493</c:v>
                </c:pt>
                <c:pt idx="17951">
                  <c:v>0.48833728327304493</c:v>
                </c:pt>
                <c:pt idx="17952">
                  <c:v>0.48827491580391685</c:v>
                </c:pt>
                <c:pt idx="17953">
                  <c:v>0.48827491580391685</c:v>
                </c:pt>
                <c:pt idx="17954">
                  <c:v>0.48821254833478867</c:v>
                </c:pt>
                <c:pt idx="17955">
                  <c:v>0.48815018086566053</c:v>
                </c:pt>
                <c:pt idx="17956">
                  <c:v>0.48808781339653251</c:v>
                </c:pt>
                <c:pt idx="17957">
                  <c:v>0.48802544592740443</c:v>
                </c:pt>
                <c:pt idx="17958">
                  <c:v>0.48796307845827624</c:v>
                </c:pt>
                <c:pt idx="17959">
                  <c:v>0.48790071098914833</c:v>
                </c:pt>
                <c:pt idx="17960">
                  <c:v>0.48790071098914833</c:v>
                </c:pt>
                <c:pt idx="17961">
                  <c:v>0.48790071098914833</c:v>
                </c:pt>
                <c:pt idx="17962">
                  <c:v>0.48783834352001998</c:v>
                </c:pt>
                <c:pt idx="17963">
                  <c:v>0.48777597605089196</c:v>
                </c:pt>
                <c:pt idx="17964">
                  <c:v>0.48771360858176371</c:v>
                </c:pt>
                <c:pt idx="17965">
                  <c:v>0.4876512411126358</c:v>
                </c:pt>
                <c:pt idx="17966">
                  <c:v>0.48758887364350778</c:v>
                </c:pt>
                <c:pt idx="17967">
                  <c:v>0.48758887364350778</c:v>
                </c:pt>
                <c:pt idx="17968">
                  <c:v>0.48752650617437965</c:v>
                </c:pt>
                <c:pt idx="17969">
                  <c:v>0.48746413870525146</c:v>
                </c:pt>
                <c:pt idx="17970">
                  <c:v>0.48746413870525146</c:v>
                </c:pt>
                <c:pt idx="17971">
                  <c:v>0.48740177123612338</c:v>
                </c:pt>
                <c:pt idx="17972">
                  <c:v>0.48740177123612338</c:v>
                </c:pt>
                <c:pt idx="17973">
                  <c:v>0.48733940376699525</c:v>
                </c:pt>
                <c:pt idx="17974">
                  <c:v>0.48733940376699525</c:v>
                </c:pt>
                <c:pt idx="17975">
                  <c:v>0.48727703629786712</c:v>
                </c:pt>
                <c:pt idx="17976">
                  <c:v>0.48727703629786712</c:v>
                </c:pt>
                <c:pt idx="17977">
                  <c:v>0.48721466882873898</c:v>
                </c:pt>
                <c:pt idx="17978">
                  <c:v>0.48715230135961107</c:v>
                </c:pt>
                <c:pt idx="17979">
                  <c:v>0.48708993389048294</c:v>
                </c:pt>
                <c:pt idx="17980">
                  <c:v>0.4870275664213547</c:v>
                </c:pt>
                <c:pt idx="17981">
                  <c:v>0.48696519895222667</c:v>
                </c:pt>
                <c:pt idx="17982">
                  <c:v>0.48690283148309854</c:v>
                </c:pt>
                <c:pt idx="17983">
                  <c:v>0.48690283148309854</c:v>
                </c:pt>
                <c:pt idx="17984">
                  <c:v>0.48684046401397041</c:v>
                </c:pt>
                <c:pt idx="17985">
                  <c:v>0.48677809654484239</c:v>
                </c:pt>
                <c:pt idx="17986">
                  <c:v>0.48677809654484239</c:v>
                </c:pt>
                <c:pt idx="17987">
                  <c:v>0.48671572907571425</c:v>
                </c:pt>
                <c:pt idx="17988">
                  <c:v>0.48665336160658601</c:v>
                </c:pt>
                <c:pt idx="17989">
                  <c:v>0.48659099413745804</c:v>
                </c:pt>
                <c:pt idx="17990">
                  <c:v>0.48659099413745804</c:v>
                </c:pt>
                <c:pt idx="17991">
                  <c:v>0.4865286266683298</c:v>
                </c:pt>
                <c:pt idx="17992">
                  <c:v>0.4865286266683298</c:v>
                </c:pt>
                <c:pt idx="17993">
                  <c:v>0.48646625919920194</c:v>
                </c:pt>
                <c:pt idx="17994">
                  <c:v>0.48640389173007381</c:v>
                </c:pt>
                <c:pt idx="17995">
                  <c:v>0.48640389173007381</c:v>
                </c:pt>
                <c:pt idx="17996">
                  <c:v>0.48634152426094557</c:v>
                </c:pt>
                <c:pt idx="17997">
                  <c:v>0.48627915679181744</c:v>
                </c:pt>
                <c:pt idx="17998">
                  <c:v>0.48621678932268952</c:v>
                </c:pt>
                <c:pt idx="17999">
                  <c:v>0.48621678932268952</c:v>
                </c:pt>
                <c:pt idx="18000">
                  <c:v>0.48615442185356128</c:v>
                </c:pt>
                <c:pt idx="18001">
                  <c:v>0.48609205438443315</c:v>
                </c:pt>
                <c:pt idx="18002">
                  <c:v>0.48602968691530513</c:v>
                </c:pt>
                <c:pt idx="18003">
                  <c:v>0.48602968691530513</c:v>
                </c:pt>
                <c:pt idx="18004">
                  <c:v>0.48596731944617683</c:v>
                </c:pt>
                <c:pt idx="18005">
                  <c:v>0.48590495197704903</c:v>
                </c:pt>
                <c:pt idx="18006">
                  <c:v>0.48584258450792073</c:v>
                </c:pt>
                <c:pt idx="18007">
                  <c:v>0.48578021703879271</c:v>
                </c:pt>
                <c:pt idx="18008">
                  <c:v>0.48578021703879271</c:v>
                </c:pt>
                <c:pt idx="18009">
                  <c:v>0.48571784956966457</c:v>
                </c:pt>
                <c:pt idx="18010">
                  <c:v>0.48565548210053633</c:v>
                </c:pt>
                <c:pt idx="18011">
                  <c:v>0.48565548210053633</c:v>
                </c:pt>
                <c:pt idx="18012">
                  <c:v>0.48559311463140825</c:v>
                </c:pt>
                <c:pt idx="18013">
                  <c:v>0.48553074716228034</c:v>
                </c:pt>
                <c:pt idx="18014">
                  <c:v>0.48546837969315226</c:v>
                </c:pt>
                <c:pt idx="18015">
                  <c:v>0.48546837969315226</c:v>
                </c:pt>
                <c:pt idx="18016">
                  <c:v>0.48540601222402402</c:v>
                </c:pt>
                <c:pt idx="18017">
                  <c:v>0.48540601222402402</c:v>
                </c:pt>
                <c:pt idx="18018">
                  <c:v>0.485343644754896</c:v>
                </c:pt>
                <c:pt idx="18019">
                  <c:v>0.48528127728576792</c:v>
                </c:pt>
                <c:pt idx="18020">
                  <c:v>0.48521890981663973</c:v>
                </c:pt>
                <c:pt idx="18021">
                  <c:v>0.48521890981663973</c:v>
                </c:pt>
                <c:pt idx="18022">
                  <c:v>0.4851565423475116</c:v>
                </c:pt>
                <c:pt idx="18023">
                  <c:v>0.48509417487838347</c:v>
                </c:pt>
                <c:pt idx="18024">
                  <c:v>0.48503180740925544</c:v>
                </c:pt>
                <c:pt idx="18025">
                  <c:v>0.48503180740925544</c:v>
                </c:pt>
                <c:pt idx="18026">
                  <c:v>0.48496943994012731</c:v>
                </c:pt>
                <c:pt idx="18027">
                  <c:v>0.48490707247099918</c:v>
                </c:pt>
                <c:pt idx="18028">
                  <c:v>0.48484470500187127</c:v>
                </c:pt>
                <c:pt idx="18029">
                  <c:v>0.48478233753274302</c:v>
                </c:pt>
                <c:pt idx="18030">
                  <c:v>0.48478233753274302</c:v>
                </c:pt>
                <c:pt idx="18031">
                  <c:v>0.48478233753274302</c:v>
                </c:pt>
                <c:pt idx="18032">
                  <c:v>0.48471997006361489</c:v>
                </c:pt>
                <c:pt idx="18033">
                  <c:v>0.48465760259448681</c:v>
                </c:pt>
                <c:pt idx="18034">
                  <c:v>0.48459523512535868</c:v>
                </c:pt>
                <c:pt idx="18035">
                  <c:v>0.4845328676562306</c:v>
                </c:pt>
                <c:pt idx="18036">
                  <c:v>0.4845328676562306</c:v>
                </c:pt>
                <c:pt idx="18037">
                  <c:v>0.48447050018710247</c:v>
                </c:pt>
                <c:pt idx="18038">
                  <c:v>0.48440813271797445</c:v>
                </c:pt>
                <c:pt idx="18039">
                  <c:v>0.48440813271797445</c:v>
                </c:pt>
                <c:pt idx="18040">
                  <c:v>0.48434576524884648</c:v>
                </c:pt>
                <c:pt idx="18041">
                  <c:v>0.48428339777971824</c:v>
                </c:pt>
                <c:pt idx="18042">
                  <c:v>0.48422103031059005</c:v>
                </c:pt>
                <c:pt idx="18043">
                  <c:v>0.48415866284146203</c:v>
                </c:pt>
                <c:pt idx="18044">
                  <c:v>0.4840962953723339</c:v>
                </c:pt>
                <c:pt idx="18045">
                  <c:v>0.48403392790320576</c:v>
                </c:pt>
                <c:pt idx="18046">
                  <c:v>0.48403392790320576</c:v>
                </c:pt>
                <c:pt idx="18047">
                  <c:v>0.48403392790320576</c:v>
                </c:pt>
                <c:pt idx="18048">
                  <c:v>0.48403392790320576</c:v>
                </c:pt>
                <c:pt idx="18049">
                  <c:v>0.48397156043407785</c:v>
                </c:pt>
                <c:pt idx="18050">
                  <c:v>0.48390919296494972</c:v>
                </c:pt>
                <c:pt idx="18051">
                  <c:v>0.48390919296494972</c:v>
                </c:pt>
                <c:pt idx="18052">
                  <c:v>0.48390919296494972</c:v>
                </c:pt>
                <c:pt idx="18053">
                  <c:v>0.48384682549582148</c:v>
                </c:pt>
                <c:pt idx="18054">
                  <c:v>0.48378445802669334</c:v>
                </c:pt>
                <c:pt idx="18055">
                  <c:v>0.48372209055756532</c:v>
                </c:pt>
                <c:pt idx="18056">
                  <c:v>0.48365972308843708</c:v>
                </c:pt>
                <c:pt idx="18057">
                  <c:v>0.48359735561930894</c:v>
                </c:pt>
                <c:pt idx="18058">
                  <c:v>0.48359735561930894</c:v>
                </c:pt>
                <c:pt idx="18059">
                  <c:v>0.48353498815018081</c:v>
                </c:pt>
                <c:pt idx="18060">
                  <c:v>0.48347262068105296</c:v>
                </c:pt>
                <c:pt idx="18061">
                  <c:v>0.48341025321192477</c:v>
                </c:pt>
                <c:pt idx="18062">
                  <c:v>0.48334788574279663</c:v>
                </c:pt>
                <c:pt idx="18063">
                  <c:v>0.48328551827366861</c:v>
                </c:pt>
                <c:pt idx="18064">
                  <c:v>0.48322315080454037</c:v>
                </c:pt>
                <c:pt idx="18065">
                  <c:v>0.48316078333541251</c:v>
                </c:pt>
                <c:pt idx="18066">
                  <c:v>0.48309841586628421</c:v>
                </c:pt>
                <c:pt idx="18067">
                  <c:v>0.48303604839715608</c:v>
                </c:pt>
                <c:pt idx="18068">
                  <c:v>0.48297368092802806</c:v>
                </c:pt>
                <c:pt idx="18069">
                  <c:v>0.48291131345889982</c:v>
                </c:pt>
                <c:pt idx="18070">
                  <c:v>0.48284894598977196</c:v>
                </c:pt>
                <c:pt idx="18071">
                  <c:v>0.48278657852064388</c:v>
                </c:pt>
                <c:pt idx="18072">
                  <c:v>0.48272421105151558</c:v>
                </c:pt>
                <c:pt idx="18073">
                  <c:v>0.4826618435823874</c:v>
                </c:pt>
                <c:pt idx="18074">
                  <c:v>0.4826618435823874</c:v>
                </c:pt>
                <c:pt idx="18075">
                  <c:v>0.48259947611325937</c:v>
                </c:pt>
                <c:pt idx="18076">
                  <c:v>0.48253710864413124</c:v>
                </c:pt>
                <c:pt idx="18077">
                  <c:v>0.48247474117500333</c:v>
                </c:pt>
                <c:pt idx="18078">
                  <c:v>0.48247474117500333</c:v>
                </c:pt>
                <c:pt idx="18079">
                  <c:v>0.48241237370587525</c:v>
                </c:pt>
                <c:pt idx="18080">
                  <c:v>0.48235000623674706</c:v>
                </c:pt>
                <c:pt idx="18081">
                  <c:v>0.48228763876761882</c:v>
                </c:pt>
                <c:pt idx="18082">
                  <c:v>0.48222527129849085</c:v>
                </c:pt>
                <c:pt idx="18083">
                  <c:v>0.48222527129849085</c:v>
                </c:pt>
                <c:pt idx="18084">
                  <c:v>0.48216290382936278</c:v>
                </c:pt>
                <c:pt idx="18085">
                  <c:v>0.48216290382936278</c:v>
                </c:pt>
                <c:pt idx="18086">
                  <c:v>0.48210053636023464</c:v>
                </c:pt>
                <c:pt idx="18087">
                  <c:v>0.48210053636023464</c:v>
                </c:pt>
                <c:pt idx="18088">
                  <c:v>0.4820381688911064</c:v>
                </c:pt>
                <c:pt idx="18089">
                  <c:v>0.48197580142197832</c:v>
                </c:pt>
                <c:pt idx="18090">
                  <c:v>0.48191343395285052</c:v>
                </c:pt>
                <c:pt idx="18091">
                  <c:v>0.48185106648372211</c:v>
                </c:pt>
                <c:pt idx="18092">
                  <c:v>0.48178869901459415</c:v>
                </c:pt>
                <c:pt idx="18093">
                  <c:v>0.48172633154546596</c:v>
                </c:pt>
                <c:pt idx="18094">
                  <c:v>0.48166396407633777</c:v>
                </c:pt>
                <c:pt idx="18095">
                  <c:v>0.48166396407633777</c:v>
                </c:pt>
                <c:pt idx="18096">
                  <c:v>0.4816015966072098</c:v>
                </c:pt>
                <c:pt idx="18097">
                  <c:v>0.48153922913808156</c:v>
                </c:pt>
                <c:pt idx="18098">
                  <c:v>0.48153922913808156</c:v>
                </c:pt>
                <c:pt idx="18099">
                  <c:v>0.48147686166895376</c:v>
                </c:pt>
                <c:pt idx="18100">
                  <c:v>0.48147686166895376</c:v>
                </c:pt>
                <c:pt idx="18101">
                  <c:v>0.48141449419982563</c:v>
                </c:pt>
                <c:pt idx="18102">
                  <c:v>0.48135212673069738</c:v>
                </c:pt>
                <c:pt idx="18103">
                  <c:v>0.48135212673069738</c:v>
                </c:pt>
                <c:pt idx="18104">
                  <c:v>0.48135212673069738</c:v>
                </c:pt>
                <c:pt idx="18105">
                  <c:v>0.48128975926156925</c:v>
                </c:pt>
                <c:pt idx="18106">
                  <c:v>0.48122739179244139</c:v>
                </c:pt>
                <c:pt idx="18107">
                  <c:v>0.48122739179244139</c:v>
                </c:pt>
                <c:pt idx="18108">
                  <c:v>0.48122739179244139</c:v>
                </c:pt>
                <c:pt idx="18109">
                  <c:v>0.48116502432331293</c:v>
                </c:pt>
                <c:pt idx="18110">
                  <c:v>0.48110265685418485</c:v>
                </c:pt>
                <c:pt idx="18111">
                  <c:v>0.48110265685418485</c:v>
                </c:pt>
                <c:pt idx="18112">
                  <c:v>0.48104028938505694</c:v>
                </c:pt>
                <c:pt idx="18113">
                  <c:v>0.48097792191592886</c:v>
                </c:pt>
                <c:pt idx="18114">
                  <c:v>0.48091555444680056</c:v>
                </c:pt>
                <c:pt idx="18115">
                  <c:v>0.48085318697767265</c:v>
                </c:pt>
                <c:pt idx="18116">
                  <c:v>0.48085318697767265</c:v>
                </c:pt>
                <c:pt idx="18117">
                  <c:v>0.4807908195085443</c:v>
                </c:pt>
                <c:pt idx="18118">
                  <c:v>0.48072845203941639</c:v>
                </c:pt>
                <c:pt idx="18119">
                  <c:v>0.48066608457028825</c:v>
                </c:pt>
                <c:pt idx="18120">
                  <c:v>0.48066608457028825</c:v>
                </c:pt>
                <c:pt idx="18121">
                  <c:v>0.48060371710116001</c:v>
                </c:pt>
                <c:pt idx="18122">
                  <c:v>0.48054134963203177</c:v>
                </c:pt>
                <c:pt idx="18123">
                  <c:v>0.48047898216290408</c:v>
                </c:pt>
                <c:pt idx="18124">
                  <c:v>0.48047898216290408</c:v>
                </c:pt>
                <c:pt idx="18125">
                  <c:v>0.48047898216290408</c:v>
                </c:pt>
                <c:pt idx="18126">
                  <c:v>0.48047898216290408</c:v>
                </c:pt>
                <c:pt idx="18127">
                  <c:v>0.48047898216290408</c:v>
                </c:pt>
                <c:pt idx="18128">
                  <c:v>0.48041661469377583</c:v>
                </c:pt>
                <c:pt idx="18129">
                  <c:v>0.48041661469377583</c:v>
                </c:pt>
                <c:pt idx="18130">
                  <c:v>0.48041661469377583</c:v>
                </c:pt>
                <c:pt idx="18131">
                  <c:v>0.48035424722464792</c:v>
                </c:pt>
                <c:pt idx="18132">
                  <c:v>0.48035424722464792</c:v>
                </c:pt>
                <c:pt idx="18133">
                  <c:v>0.48029187975551957</c:v>
                </c:pt>
                <c:pt idx="18134">
                  <c:v>0.48029187975551957</c:v>
                </c:pt>
                <c:pt idx="18135">
                  <c:v>0.48022951228639144</c:v>
                </c:pt>
                <c:pt idx="18136">
                  <c:v>0.4801671448172633</c:v>
                </c:pt>
                <c:pt idx="18137">
                  <c:v>0.4801671448172633</c:v>
                </c:pt>
                <c:pt idx="18138">
                  <c:v>0.48010477734813534</c:v>
                </c:pt>
                <c:pt idx="18139">
                  <c:v>0.48004240987900737</c:v>
                </c:pt>
                <c:pt idx="18140">
                  <c:v>0.48004240987900737</c:v>
                </c:pt>
                <c:pt idx="18141">
                  <c:v>0.48004240987900737</c:v>
                </c:pt>
                <c:pt idx="18142">
                  <c:v>0.47998004240987913</c:v>
                </c:pt>
                <c:pt idx="18143">
                  <c:v>0.47991767494075105</c:v>
                </c:pt>
                <c:pt idx="18144">
                  <c:v>0.47985530747162281</c:v>
                </c:pt>
                <c:pt idx="18145">
                  <c:v>0.47979294000249478</c:v>
                </c:pt>
                <c:pt idx="18146">
                  <c:v>0.47973057253336659</c:v>
                </c:pt>
                <c:pt idx="18147">
                  <c:v>0.47966820506423857</c:v>
                </c:pt>
                <c:pt idx="18148">
                  <c:v>0.47966820506423857</c:v>
                </c:pt>
                <c:pt idx="18149">
                  <c:v>0.47966820506423857</c:v>
                </c:pt>
                <c:pt idx="18150">
                  <c:v>0.47960583759511044</c:v>
                </c:pt>
                <c:pt idx="18151">
                  <c:v>0.47960583759511044</c:v>
                </c:pt>
                <c:pt idx="18152">
                  <c:v>0.47954347012598231</c:v>
                </c:pt>
                <c:pt idx="18153">
                  <c:v>0.47948110265685434</c:v>
                </c:pt>
                <c:pt idx="18154">
                  <c:v>0.47948110265685434</c:v>
                </c:pt>
                <c:pt idx="18155">
                  <c:v>0.47941873518772626</c:v>
                </c:pt>
                <c:pt idx="18156">
                  <c:v>0.47941873518772626</c:v>
                </c:pt>
                <c:pt idx="18157">
                  <c:v>0.47935636771859813</c:v>
                </c:pt>
                <c:pt idx="18158">
                  <c:v>0.47929400024947</c:v>
                </c:pt>
                <c:pt idx="18159">
                  <c:v>0.47923163278034175</c:v>
                </c:pt>
                <c:pt idx="18160">
                  <c:v>0.47916926531121373</c:v>
                </c:pt>
                <c:pt idx="18161">
                  <c:v>0.47916926531121373</c:v>
                </c:pt>
                <c:pt idx="18162">
                  <c:v>0.47916926531121373</c:v>
                </c:pt>
                <c:pt idx="18163">
                  <c:v>0.47916926531121373</c:v>
                </c:pt>
                <c:pt idx="18164">
                  <c:v>0.47910689784208582</c:v>
                </c:pt>
                <c:pt idx="18165">
                  <c:v>0.47910689784208582</c:v>
                </c:pt>
                <c:pt idx="18166">
                  <c:v>0.47910689784208582</c:v>
                </c:pt>
                <c:pt idx="18167">
                  <c:v>0.47910689784208582</c:v>
                </c:pt>
                <c:pt idx="18168">
                  <c:v>0.47904453037295758</c:v>
                </c:pt>
                <c:pt idx="18169">
                  <c:v>0.47898216290382956</c:v>
                </c:pt>
                <c:pt idx="18170">
                  <c:v>0.47891979543470142</c:v>
                </c:pt>
                <c:pt idx="18171">
                  <c:v>0.47885742796557335</c:v>
                </c:pt>
                <c:pt idx="18172">
                  <c:v>0.47879506049644505</c:v>
                </c:pt>
                <c:pt idx="18173">
                  <c:v>0.47879506049644505</c:v>
                </c:pt>
                <c:pt idx="18174">
                  <c:v>0.47873269302731691</c:v>
                </c:pt>
                <c:pt idx="18175">
                  <c:v>0.47873269302731691</c:v>
                </c:pt>
                <c:pt idx="18176">
                  <c:v>0.47867032555818889</c:v>
                </c:pt>
                <c:pt idx="18177">
                  <c:v>0.47860795808906081</c:v>
                </c:pt>
                <c:pt idx="18178">
                  <c:v>0.47854559061993268</c:v>
                </c:pt>
                <c:pt idx="18179">
                  <c:v>0.47854559061993268</c:v>
                </c:pt>
                <c:pt idx="18180">
                  <c:v>0.47848322315080472</c:v>
                </c:pt>
                <c:pt idx="18181">
                  <c:v>0.47848322315080472</c:v>
                </c:pt>
                <c:pt idx="18182">
                  <c:v>0.47848322315080472</c:v>
                </c:pt>
                <c:pt idx="18183">
                  <c:v>0.47848322315080472</c:v>
                </c:pt>
                <c:pt idx="18184">
                  <c:v>0.47842085568167664</c:v>
                </c:pt>
                <c:pt idx="18185">
                  <c:v>0.47842085568167664</c:v>
                </c:pt>
                <c:pt idx="18186">
                  <c:v>0.47835848821254856</c:v>
                </c:pt>
                <c:pt idx="18187">
                  <c:v>0.47829612074342021</c:v>
                </c:pt>
                <c:pt idx="18188">
                  <c:v>0.47823375327429218</c:v>
                </c:pt>
                <c:pt idx="18189">
                  <c:v>0.47823375327429218</c:v>
                </c:pt>
                <c:pt idx="18190">
                  <c:v>0.47823375327429218</c:v>
                </c:pt>
                <c:pt idx="18191">
                  <c:v>0.47817138580516416</c:v>
                </c:pt>
                <c:pt idx="18192">
                  <c:v>0.47810901833603581</c:v>
                </c:pt>
                <c:pt idx="18193">
                  <c:v>0.47804665086690784</c:v>
                </c:pt>
                <c:pt idx="18194">
                  <c:v>0.4779842833977801</c:v>
                </c:pt>
                <c:pt idx="18195">
                  <c:v>0.47792191592865191</c:v>
                </c:pt>
                <c:pt idx="18196">
                  <c:v>0.4778595484595235</c:v>
                </c:pt>
                <c:pt idx="18197">
                  <c:v>0.47779718099039525</c:v>
                </c:pt>
                <c:pt idx="18198">
                  <c:v>0.47773481352126734</c:v>
                </c:pt>
                <c:pt idx="18199">
                  <c:v>0.47767244605213921</c:v>
                </c:pt>
                <c:pt idx="18200">
                  <c:v>0.47767244605213921</c:v>
                </c:pt>
                <c:pt idx="18201">
                  <c:v>0.47761007858301108</c:v>
                </c:pt>
                <c:pt idx="18202">
                  <c:v>0.47761007858301108</c:v>
                </c:pt>
                <c:pt idx="18203">
                  <c:v>0.47754771111388306</c:v>
                </c:pt>
                <c:pt idx="18204">
                  <c:v>0.47748534364475503</c:v>
                </c:pt>
                <c:pt idx="18205">
                  <c:v>0.47742297617562707</c:v>
                </c:pt>
                <c:pt idx="18206">
                  <c:v>0.47736060870649877</c:v>
                </c:pt>
                <c:pt idx="18207">
                  <c:v>0.47729824123737075</c:v>
                </c:pt>
                <c:pt idx="18208">
                  <c:v>0.47729824123737075</c:v>
                </c:pt>
                <c:pt idx="18209">
                  <c:v>0.47723587376824261</c:v>
                </c:pt>
                <c:pt idx="18210">
                  <c:v>0.47717350629911437</c:v>
                </c:pt>
                <c:pt idx="18211">
                  <c:v>0.47711113882998635</c:v>
                </c:pt>
                <c:pt idx="18212">
                  <c:v>0.47704877136085849</c:v>
                </c:pt>
                <c:pt idx="18213">
                  <c:v>0.47698640389173025</c:v>
                </c:pt>
                <c:pt idx="18214">
                  <c:v>0.47698640389173025</c:v>
                </c:pt>
                <c:pt idx="18215">
                  <c:v>0.47698640389173025</c:v>
                </c:pt>
                <c:pt idx="18216">
                  <c:v>0.47692403642260206</c:v>
                </c:pt>
                <c:pt idx="18217">
                  <c:v>0.47686166895347393</c:v>
                </c:pt>
                <c:pt idx="18218">
                  <c:v>0.47679930148434585</c:v>
                </c:pt>
                <c:pt idx="18219">
                  <c:v>0.47673693401521766</c:v>
                </c:pt>
                <c:pt idx="18220">
                  <c:v>0.47673693401521766</c:v>
                </c:pt>
                <c:pt idx="18221">
                  <c:v>0.47667456654608958</c:v>
                </c:pt>
                <c:pt idx="18222">
                  <c:v>0.47661219907696162</c:v>
                </c:pt>
                <c:pt idx="18223">
                  <c:v>0.47661219907696162</c:v>
                </c:pt>
                <c:pt idx="18224">
                  <c:v>0.47654983160783337</c:v>
                </c:pt>
                <c:pt idx="18225">
                  <c:v>0.47654983160783337</c:v>
                </c:pt>
                <c:pt idx="18226">
                  <c:v>0.47648746413870541</c:v>
                </c:pt>
                <c:pt idx="18227">
                  <c:v>0.47642509666957722</c:v>
                </c:pt>
                <c:pt idx="18228">
                  <c:v>0.47642509666957722</c:v>
                </c:pt>
                <c:pt idx="18229">
                  <c:v>0.47636272920044942</c:v>
                </c:pt>
                <c:pt idx="18230">
                  <c:v>0.47636272920044942</c:v>
                </c:pt>
                <c:pt idx="18231">
                  <c:v>0.47630036173132106</c:v>
                </c:pt>
                <c:pt idx="18232">
                  <c:v>0.47623799426219277</c:v>
                </c:pt>
                <c:pt idx="18233">
                  <c:v>0.47623799426219277</c:v>
                </c:pt>
                <c:pt idx="18234">
                  <c:v>0.4761756267930648</c:v>
                </c:pt>
                <c:pt idx="18235">
                  <c:v>0.4761756267930648</c:v>
                </c:pt>
                <c:pt idx="18236">
                  <c:v>0.47611325932393667</c:v>
                </c:pt>
                <c:pt idx="18237">
                  <c:v>0.47611325932393667</c:v>
                </c:pt>
                <c:pt idx="18238">
                  <c:v>0.47611325932393667</c:v>
                </c:pt>
                <c:pt idx="18239">
                  <c:v>0.47605089185480887</c:v>
                </c:pt>
                <c:pt idx="18240">
                  <c:v>0.47598852438568062</c:v>
                </c:pt>
                <c:pt idx="18241">
                  <c:v>0.47598852438568062</c:v>
                </c:pt>
                <c:pt idx="18242">
                  <c:v>0.47598852438568062</c:v>
                </c:pt>
                <c:pt idx="18243">
                  <c:v>0.47592615691655238</c:v>
                </c:pt>
                <c:pt idx="18244">
                  <c:v>0.47592615691655238</c:v>
                </c:pt>
                <c:pt idx="18245">
                  <c:v>0.47586378944742441</c:v>
                </c:pt>
                <c:pt idx="18246">
                  <c:v>0.47586378944742441</c:v>
                </c:pt>
                <c:pt idx="18247">
                  <c:v>0.47580142197829622</c:v>
                </c:pt>
                <c:pt idx="18248">
                  <c:v>0.47573905450916776</c:v>
                </c:pt>
                <c:pt idx="18249">
                  <c:v>0.47567668704004012</c:v>
                </c:pt>
                <c:pt idx="18250">
                  <c:v>0.47561431957091188</c:v>
                </c:pt>
                <c:pt idx="18251">
                  <c:v>0.47555195210178369</c:v>
                </c:pt>
                <c:pt idx="18252">
                  <c:v>0.47548958463265578</c:v>
                </c:pt>
                <c:pt idx="18253">
                  <c:v>0.47542721716352765</c:v>
                </c:pt>
                <c:pt idx="18254">
                  <c:v>0.47536484969439952</c:v>
                </c:pt>
                <c:pt idx="18255">
                  <c:v>0.47530248222527144</c:v>
                </c:pt>
                <c:pt idx="18256">
                  <c:v>0.47524011475614325</c:v>
                </c:pt>
                <c:pt idx="18257">
                  <c:v>0.47517774728701523</c:v>
                </c:pt>
                <c:pt idx="18258">
                  <c:v>0.47511537981788715</c:v>
                </c:pt>
                <c:pt idx="18259">
                  <c:v>0.47505301234875885</c:v>
                </c:pt>
                <c:pt idx="18260">
                  <c:v>0.47499064487963094</c:v>
                </c:pt>
                <c:pt idx="18261">
                  <c:v>0.47499064487963094</c:v>
                </c:pt>
                <c:pt idx="18262">
                  <c:v>0.47499064487963094</c:v>
                </c:pt>
                <c:pt idx="18263">
                  <c:v>0.47492827741050286</c:v>
                </c:pt>
                <c:pt idx="18264">
                  <c:v>0.47486590994137468</c:v>
                </c:pt>
                <c:pt idx="18265">
                  <c:v>0.47486590994137468</c:v>
                </c:pt>
                <c:pt idx="18266">
                  <c:v>0.47486590994137468</c:v>
                </c:pt>
                <c:pt idx="18267">
                  <c:v>0.47480354247224654</c:v>
                </c:pt>
                <c:pt idx="18268">
                  <c:v>0.4747411750031183</c:v>
                </c:pt>
                <c:pt idx="18269">
                  <c:v>0.47467880753399039</c:v>
                </c:pt>
                <c:pt idx="18270">
                  <c:v>0.47467880753399039</c:v>
                </c:pt>
                <c:pt idx="18271">
                  <c:v>0.47461644006486237</c:v>
                </c:pt>
                <c:pt idx="18272">
                  <c:v>0.47461644006486237</c:v>
                </c:pt>
                <c:pt idx="18273">
                  <c:v>0.47455407259573401</c:v>
                </c:pt>
                <c:pt idx="18274">
                  <c:v>0.4744917051266061</c:v>
                </c:pt>
                <c:pt idx="18275">
                  <c:v>0.47442933765747797</c:v>
                </c:pt>
                <c:pt idx="18276">
                  <c:v>0.47442933765747797</c:v>
                </c:pt>
                <c:pt idx="18277">
                  <c:v>0.47442933765747797</c:v>
                </c:pt>
                <c:pt idx="18278">
                  <c:v>0.47436697018834995</c:v>
                </c:pt>
                <c:pt idx="18279">
                  <c:v>0.47436697018834995</c:v>
                </c:pt>
                <c:pt idx="18280">
                  <c:v>0.47430460271922187</c:v>
                </c:pt>
                <c:pt idx="18281">
                  <c:v>0.47430460271922187</c:v>
                </c:pt>
                <c:pt idx="18282">
                  <c:v>0.47424223525009357</c:v>
                </c:pt>
                <c:pt idx="18283">
                  <c:v>0.47424223525009357</c:v>
                </c:pt>
                <c:pt idx="18284">
                  <c:v>0.47417986778096566</c:v>
                </c:pt>
                <c:pt idx="18285">
                  <c:v>0.4741175003118373</c:v>
                </c:pt>
                <c:pt idx="18286">
                  <c:v>0.47405513284270928</c:v>
                </c:pt>
                <c:pt idx="18287">
                  <c:v>0.47399276537358137</c:v>
                </c:pt>
                <c:pt idx="18288">
                  <c:v>0.47393039790445329</c:v>
                </c:pt>
                <c:pt idx="18289">
                  <c:v>0.47386803043532483</c:v>
                </c:pt>
                <c:pt idx="18290">
                  <c:v>0.47380566296619686</c:v>
                </c:pt>
                <c:pt idx="18291">
                  <c:v>0.47374329549706878</c:v>
                </c:pt>
                <c:pt idx="18292">
                  <c:v>0.47374329549706878</c:v>
                </c:pt>
                <c:pt idx="18293">
                  <c:v>0.47368092802794082</c:v>
                </c:pt>
                <c:pt idx="18294">
                  <c:v>0.47361856055881274</c:v>
                </c:pt>
                <c:pt idx="18295">
                  <c:v>0.47361856055881274</c:v>
                </c:pt>
                <c:pt idx="18296">
                  <c:v>0.47361856055881274</c:v>
                </c:pt>
                <c:pt idx="18297">
                  <c:v>0.47361856055881274</c:v>
                </c:pt>
                <c:pt idx="18298">
                  <c:v>0.47361856055881274</c:v>
                </c:pt>
                <c:pt idx="18299">
                  <c:v>0.47355619308968466</c:v>
                </c:pt>
                <c:pt idx="18300">
                  <c:v>0.47355619308968466</c:v>
                </c:pt>
                <c:pt idx="18301">
                  <c:v>0.47349382562055631</c:v>
                </c:pt>
                <c:pt idx="18302">
                  <c:v>0.47343145815142806</c:v>
                </c:pt>
                <c:pt idx="18303">
                  <c:v>0.47343145815142806</c:v>
                </c:pt>
                <c:pt idx="18304">
                  <c:v>0.47343145815142806</c:v>
                </c:pt>
                <c:pt idx="18305">
                  <c:v>0.47336909068230026</c:v>
                </c:pt>
                <c:pt idx="18306">
                  <c:v>0.47330672321317213</c:v>
                </c:pt>
                <c:pt idx="18307">
                  <c:v>0.473244355744044</c:v>
                </c:pt>
                <c:pt idx="18308">
                  <c:v>0.47318198827491592</c:v>
                </c:pt>
                <c:pt idx="18309">
                  <c:v>0.47311962080578784</c:v>
                </c:pt>
                <c:pt idx="18310">
                  <c:v>0.47311962080578784</c:v>
                </c:pt>
                <c:pt idx="18311">
                  <c:v>0.47305725333665971</c:v>
                </c:pt>
                <c:pt idx="18312">
                  <c:v>0.47305725333665971</c:v>
                </c:pt>
                <c:pt idx="18313">
                  <c:v>0.47299488586753158</c:v>
                </c:pt>
                <c:pt idx="18314">
                  <c:v>0.47293251839840356</c:v>
                </c:pt>
                <c:pt idx="18315">
                  <c:v>0.47293251839840356</c:v>
                </c:pt>
                <c:pt idx="18316">
                  <c:v>0.47287015092927542</c:v>
                </c:pt>
                <c:pt idx="18317">
                  <c:v>0.47287015092927542</c:v>
                </c:pt>
                <c:pt idx="18318">
                  <c:v>0.47280778346014735</c:v>
                </c:pt>
                <c:pt idx="18319">
                  <c:v>0.47274541599101905</c:v>
                </c:pt>
                <c:pt idx="18320">
                  <c:v>0.47268304852189091</c:v>
                </c:pt>
                <c:pt idx="18321">
                  <c:v>0.47262068105276311</c:v>
                </c:pt>
                <c:pt idx="18322">
                  <c:v>0.47262068105276311</c:v>
                </c:pt>
                <c:pt idx="18323">
                  <c:v>0.47255831358363481</c:v>
                </c:pt>
                <c:pt idx="18324">
                  <c:v>0.47249594611450668</c:v>
                </c:pt>
                <c:pt idx="18325">
                  <c:v>0.47249594611450668</c:v>
                </c:pt>
                <c:pt idx="18326">
                  <c:v>0.47249594611450668</c:v>
                </c:pt>
                <c:pt idx="18327">
                  <c:v>0.4724335786453786</c:v>
                </c:pt>
                <c:pt idx="18328">
                  <c:v>0.4724335786453786</c:v>
                </c:pt>
                <c:pt idx="18329">
                  <c:v>0.4724335786453786</c:v>
                </c:pt>
                <c:pt idx="18330">
                  <c:v>0.47237121117625064</c:v>
                </c:pt>
                <c:pt idx="18331">
                  <c:v>0.47237121117625064</c:v>
                </c:pt>
                <c:pt idx="18332">
                  <c:v>0.47230884370712245</c:v>
                </c:pt>
                <c:pt idx="18333">
                  <c:v>0.47224647623799432</c:v>
                </c:pt>
                <c:pt idx="18334">
                  <c:v>0.47224647623799432</c:v>
                </c:pt>
                <c:pt idx="18335">
                  <c:v>0.47218410876886635</c:v>
                </c:pt>
                <c:pt idx="18336">
                  <c:v>0.47218410876886635</c:v>
                </c:pt>
                <c:pt idx="18337">
                  <c:v>0.47218410876886635</c:v>
                </c:pt>
                <c:pt idx="18338">
                  <c:v>0.47212174129973816</c:v>
                </c:pt>
                <c:pt idx="18339">
                  <c:v>0.47205937383061003</c:v>
                </c:pt>
                <c:pt idx="18340">
                  <c:v>0.4719970063614819</c:v>
                </c:pt>
                <c:pt idx="18341">
                  <c:v>0.4719970063614819</c:v>
                </c:pt>
                <c:pt idx="18342">
                  <c:v>0.47193463889235382</c:v>
                </c:pt>
                <c:pt idx="18343">
                  <c:v>0.47187227142322585</c:v>
                </c:pt>
                <c:pt idx="18344">
                  <c:v>0.47180990395409772</c:v>
                </c:pt>
                <c:pt idx="18345">
                  <c:v>0.47174753648496937</c:v>
                </c:pt>
                <c:pt idx="18346">
                  <c:v>0.47174753648496937</c:v>
                </c:pt>
                <c:pt idx="18347">
                  <c:v>0.47168516901584157</c:v>
                </c:pt>
                <c:pt idx="18348">
                  <c:v>0.47162280154671332</c:v>
                </c:pt>
                <c:pt idx="18349">
                  <c:v>0.47156043407758508</c:v>
                </c:pt>
                <c:pt idx="18350">
                  <c:v>0.47156043407758508</c:v>
                </c:pt>
                <c:pt idx="18351">
                  <c:v>0.47149806660845717</c:v>
                </c:pt>
                <c:pt idx="18352">
                  <c:v>0.47143569913932892</c:v>
                </c:pt>
                <c:pt idx="18353">
                  <c:v>0.47137333167020096</c:v>
                </c:pt>
                <c:pt idx="18354">
                  <c:v>0.47131096420107293</c:v>
                </c:pt>
                <c:pt idx="18355">
                  <c:v>0.47124859673194475</c:v>
                </c:pt>
                <c:pt idx="18356">
                  <c:v>0.47124859673194475</c:v>
                </c:pt>
                <c:pt idx="18357">
                  <c:v>0.47124859673194475</c:v>
                </c:pt>
                <c:pt idx="18358">
                  <c:v>0.47118622926281672</c:v>
                </c:pt>
                <c:pt idx="18359">
                  <c:v>0.47112386179368854</c:v>
                </c:pt>
                <c:pt idx="18360">
                  <c:v>0.47106149432456046</c:v>
                </c:pt>
                <c:pt idx="18361">
                  <c:v>0.47099912685543222</c:v>
                </c:pt>
                <c:pt idx="18362">
                  <c:v>0.47093675938630408</c:v>
                </c:pt>
                <c:pt idx="18363">
                  <c:v>0.47087439191717617</c:v>
                </c:pt>
                <c:pt idx="18364">
                  <c:v>0.47081202444804798</c:v>
                </c:pt>
                <c:pt idx="18365">
                  <c:v>0.47081202444804798</c:v>
                </c:pt>
                <c:pt idx="18366">
                  <c:v>0.47081202444804798</c:v>
                </c:pt>
                <c:pt idx="18367">
                  <c:v>0.47074965697891979</c:v>
                </c:pt>
                <c:pt idx="18368">
                  <c:v>0.47074965697891979</c:v>
                </c:pt>
                <c:pt idx="18369">
                  <c:v>0.47068728950979177</c:v>
                </c:pt>
                <c:pt idx="18370">
                  <c:v>0.47068728950979177</c:v>
                </c:pt>
                <c:pt idx="18371">
                  <c:v>0.47062492204066386</c:v>
                </c:pt>
                <c:pt idx="18372">
                  <c:v>0.4705625545715354</c:v>
                </c:pt>
                <c:pt idx="18373">
                  <c:v>0.47050018710240754</c:v>
                </c:pt>
                <c:pt idx="18374">
                  <c:v>0.47050018710240754</c:v>
                </c:pt>
                <c:pt idx="18375">
                  <c:v>0.47050018710240754</c:v>
                </c:pt>
                <c:pt idx="18376">
                  <c:v>0.4704378196332793</c:v>
                </c:pt>
                <c:pt idx="18377">
                  <c:v>0.47037545216415133</c:v>
                </c:pt>
                <c:pt idx="18378">
                  <c:v>0.4703130846950232</c:v>
                </c:pt>
                <c:pt idx="18379">
                  <c:v>0.47025071722589507</c:v>
                </c:pt>
                <c:pt idx="18380">
                  <c:v>0.47018834975676682</c:v>
                </c:pt>
                <c:pt idx="18381">
                  <c:v>0.47012598228763891</c:v>
                </c:pt>
                <c:pt idx="18382">
                  <c:v>0.47006361481851067</c:v>
                </c:pt>
                <c:pt idx="18383">
                  <c:v>0.47000124734938264</c:v>
                </c:pt>
                <c:pt idx="18384">
                  <c:v>0.47000124734938264</c:v>
                </c:pt>
                <c:pt idx="18385">
                  <c:v>0.46993887988025473</c:v>
                </c:pt>
                <c:pt idx="18386">
                  <c:v>0.46987651241112627</c:v>
                </c:pt>
                <c:pt idx="18387">
                  <c:v>0.4698141449419983</c:v>
                </c:pt>
                <c:pt idx="18388">
                  <c:v>0.46975177747287022</c:v>
                </c:pt>
                <c:pt idx="18389">
                  <c:v>0.4696894100037422</c:v>
                </c:pt>
                <c:pt idx="18390">
                  <c:v>0.46962704253461396</c:v>
                </c:pt>
                <c:pt idx="18391">
                  <c:v>0.46956467506548605</c:v>
                </c:pt>
                <c:pt idx="18392">
                  <c:v>0.46956467506548605</c:v>
                </c:pt>
                <c:pt idx="18393">
                  <c:v>0.4695023075963578</c:v>
                </c:pt>
                <c:pt idx="18394">
                  <c:v>0.46943994012722967</c:v>
                </c:pt>
                <c:pt idx="18395">
                  <c:v>0.46937757265810165</c:v>
                </c:pt>
                <c:pt idx="18396">
                  <c:v>0.46931520518897352</c:v>
                </c:pt>
                <c:pt idx="18397">
                  <c:v>0.46925283771984555</c:v>
                </c:pt>
                <c:pt idx="18398">
                  <c:v>0.46925283771984555</c:v>
                </c:pt>
                <c:pt idx="18399">
                  <c:v>0.46925283771984555</c:v>
                </c:pt>
                <c:pt idx="18400">
                  <c:v>0.46919047025071731</c:v>
                </c:pt>
                <c:pt idx="18401">
                  <c:v>0.46912810278158912</c:v>
                </c:pt>
                <c:pt idx="18402">
                  <c:v>0.46912810278158912</c:v>
                </c:pt>
                <c:pt idx="18403">
                  <c:v>0.46906573531246121</c:v>
                </c:pt>
                <c:pt idx="18404">
                  <c:v>0.46900336784333296</c:v>
                </c:pt>
                <c:pt idx="18405">
                  <c:v>0.46894100037420494</c:v>
                </c:pt>
                <c:pt idx="18406">
                  <c:v>0.46894100037420494</c:v>
                </c:pt>
                <c:pt idx="18407">
                  <c:v>0.46894100037420494</c:v>
                </c:pt>
                <c:pt idx="18408">
                  <c:v>0.46887863290507686</c:v>
                </c:pt>
                <c:pt idx="18409">
                  <c:v>0.46881626543594879</c:v>
                </c:pt>
                <c:pt idx="18410">
                  <c:v>0.46881626543594879</c:v>
                </c:pt>
                <c:pt idx="18411">
                  <c:v>0.46875389796682065</c:v>
                </c:pt>
                <c:pt idx="18412">
                  <c:v>0.4686915304976923</c:v>
                </c:pt>
                <c:pt idx="18413">
                  <c:v>0.46862916302856439</c:v>
                </c:pt>
                <c:pt idx="18414">
                  <c:v>0.46856679555943637</c:v>
                </c:pt>
                <c:pt idx="18415">
                  <c:v>0.46856679555943637</c:v>
                </c:pt>
                <c:pt idx="18416">
                  <c:v>0.46850442809030812</c:v>
                </c:pt>
                <c:pt idx="18417">
                  <c:v>0.46844206062117999</c:v>
                </c:pt>
                <c:pt idx="18418">
                  <c:v>0.46837969315205208</c:v>
                </c:pt>
                <c:pt idx="18419">
                  <c:v>0.46831732568292395</c:v>
                </c:pt>
                <c:pt idx="18420">
                  <c:v>0.4682549582137957</c:v>
                </c:pt>
                <c:pt idx="18421">
                  <c:v>0.46819259074466768</c:v>
                </c:pt>
                <c:pt idx="18422">
                  <c:v>0.46813022327553944</c:v>
                </c:pt>
                <c:pt idx="18423">
                  <c:v>0.46813022327553944</c:v>
                </c:pt>
                <c:pt idx="18424">
                  <c:v>0.46813022327553944</c:v>
                </c:pt>
                <c:pt idx="18425">
                  <c:v>0.46806785580641141</c:v>
                </c:pt>
                <c:pt idx="18426">
                  <c:v>0.46800548833728339</c:v>
                </c:pt>
                <c:pt idx="18427">
                  <c:v>0.46794312086815515</c:v>
                </c:pt>
                <c:pt idx="18428">
                  <c:v>0.46794312086815515</c:v>
                </c:pt>
                <c:pt idx="18429">
                  <c:v>0.46788075339902729</c:v>
                </c:pt>
                <c:pt idx="18430">
                  <c:v>0.46781838592989933</c:v>
                </c:pt>
                <c:pt idx="18431">
                  <c:v>0.46775601846077075</c:v>
                </c:pt>
                <c:pt idx="18432">
                  <c:v>0.46769365099164278</c:v>
                </c:pt>
                <c:pt idx="18433">
                  <c:v>0.46769365099164278</c:v>
                </c:pt>
                <c:pt idx="18434">
                  <c:v>0.46763128352251471</c:v>
                </c:pt>
                <c:pt idx="18435">
                  <c:v>0.46756891605338657</c:v>
                </c:pt>
                <c:pt idx="18436">
                  <c:v>0.46750654858425855</c:v>
                </c:pt>
                <c:pt idx="18437">
                  <c:v>0.46744418111513031</c:v>
                </c:pt>
                <c:pt idx="18438">
                  <c:v>0.46738181364600245</c:v>
                </c:pt>
                <c:pt idx="18439">
                  <c:v>0.46738181364600245</c:v>
                </c:pt>
                <c:pt idx="18440">
                  <c:v>0.46731944617687426</c:v>
                </c:pt>
                <c:pt idx="18441">
                  <c:v>0.46725707870774602</c:v>
                </c:pt>
                <c:pt idx="18442">
                  <c:v>0.46725707870774602</c:v>
                </c:pt>
                <c:pt idx="18443">
                  <c:v>0.467194711238618</c:v>
                </c:pt>
                <c:pt idx="18444">
                  <c:v>0.467194711238618</c:v>
                </c:pt>
                <c:pt idx="18445">
                  <c:v>0.46713234376948987</c:v>
                </c:pt>
                <c:pt idx="18446">
                  <c:v>0.4670699763003619</c:v>
                </c:pt>
                <c:pt idx="18447">
                  <c:v>0.4670076088312336</c:v>
                </c:pt>
                <c:pt idx="18448">
                  <c:v>0.46694524136210558</c:v>
                </c:pt>
                <c:pt idx="18449">
                  <c:v>0.46694524136210558</c:v>
                </c:pt>
                <c:pt idx="18450">
                  <c:v>0.46688287389297778</c:v>
                </c:pt>
                <c:pt idx="18451">
                  <c:v>0.46682050642384942</c:v>
                </c:pt>
                <c:pt idx="18452">
                  <c:v>0.46675813895472118</c:v>
                </c:pt>
                <c:pt idx="18453">
                  <c:v>0.46675813895472118</c:v>
                </c:pt>
                <c:pt idx="18454">
                  <c:v>0.46675813895472118</c:v>
                </c:pt>
                <c:pt idx="18455">
                  <c:v>0.46675813895472118</c:v>
                </c:pt>
                <c:pt idx="18456">
                  <c:v>0.46669577148559316</c:v>
                </c:pt>
                <c:pt idx="18457">
                  <c:v>0.46663340401646503</c:v>
                </c:pt>
                <c:pt idx="18458">
                  <c:v>0.46663340401646503</c:v>
                </c:pt>
                <c:pt idx="18459">
                  <c:v>0.46657103654733678</c:v>
                </c:pt>
                <c:pt idx="18460">
                  <c:v>0.46650866907820893</c:v>
                </c:pt>
                <c:pt idx="18461">
                  <c:v>0.4664463016090809</c:v>
                </c:pt>
                <c:pt idx="18462">
                  <c:v>0.46638393413995283</c:v>
                </c:pt>
                <c:pt idx="18463">
                  <c:v>0.46632156667082464</c:v>
                </c:pt>
                <c:pt idx="18464">
                  <c:v>0.46625919920169645</c:v>
                </c:pt>
                <c:pt idx="18465">
                  <c:v>0.46619683173256832</c:v>
                </c:pt>
                <c:pt idx="18466">
                  <c:v>0.46613446426344035</c:v>
                </c:pt>
                <c:pt idx="18467">
                  <c:v>0.46607209679431216</c:v>
                </c:pt>
                <c:pt idx="18468">
                  <c:v>0.46600972932518414</c:v>
                </c:pt>
                <c:pt idx="18469">
                  <c:v>0.46600972932518414</c:v>
                </c:pt>
                <c:pt idx="18470">
                  <c:v>0.46600972932518414</c:v>
                </c:pt>
                <c:pt idx="18471">
                  <c:v>0.46600972932518414</c:v>
                </c:pt>
                <c:pt idx="18472">
                  <c:v>0.46594736185605601</c:v>
                </c:pt>
                <c:pt idx="18473">
                  <c:v>0.46588499438692793</c:v>
                </c:pt>
                <c:pt idx="18474">
                  <c:v>0.46588499438692793</c:v>
                </c:pt>
                <c:pt idx="18475">
                  <c:v>0.46582262691779985</c:v>
                </c:pt>
                <c:pt idx="18476">
                  <c:v>0.46576025944867161</c:v>
                </c:pt>
                <c:pt idx="18477">
                  <c:v>0.46576025944867161</c:v>
                </c:pt>
                <c:pt idx="18478">
                  <c:v>0.46569789197954364</c:v>
                </c:pt>
                <c:pt idx="18479">
                  <c:v>0.46563552451041529</c:v>
                </c:pt>
                <c:pt idx="18480">
                  <c:v>0.46563552451041529</c:v>
                </c:pt>
                <c:pt idx="18481">
                  <c:v>0.46563552451041529</c:v>
                </c:pt>
                <c:pt idx="18482">
                  <c:v>0.46557315704128721</c:v>
                </c:pt>
                <c:pt idx="18483">
                  <c:v>0.46551078957215936</c:v>
                </c:pt>
                <c:pt idx="18484">
                  <c:v>0.46544842210303106</c:v>
                </c:pt>
                <c:pt idx="18485">
                  <c:v>0.46538605463390292</c:v>
                </c:pt>
                <c:pt idx="18486">
                  <c:v>0.46532368716477512</c:v>
                </c:pt>
                <c:pt idx="18487">
                  <c:v>0.46526131969564682</c:v>
                </c:pt>
                <c:pt idx="18488">
                  <c:v>0.46526131969564682</c:v>
                </c:pt>
                <c:pt idx="18489">
                  <c:v>0.46519895222651864</c:v>
                </c:pt>
                <c:pt idx="18490">
                  <c:v>0.46519895222651864</c:v>
                </c:pt>
                <c:pt idx="18491">
                  <c:v>0.4651365847573905</c:v>
                </c:pt>
                <c:pt idx="18492">
                  <c:v>0.46507421728826265</c:v>
                </c:pt>
                <c:pt idx="18493">
                  <c:v>0.46501184981913435</c:v>
                </c:pt>
                <c:pt idx="18494">
                  <c:v>0.46501184981913435</c:v>
                </c:pt>
                <c:pt idx="18495">
                  <c:v>0.46494948235000633</c:v>
                </c:pt>
                <c:pt idx="18496">
                  <c:v>0.46488711488087825</c:v>
                </c:pt>
                <c:pt idx="18497">
                  <c:v>0.46482474741175017</c:v>
                </c:pt>
                <c:pt idx="18498">
                  <c:v>0.46476237994262215</c:v>
                </c:pt>
                <c:pt idx="18499">
                  <c:v>0.46470001247349374</c:v>
                </c:pt>
                <c:pt idx="18500">
                  <c:v>0.46463764500436577</c:v>
                </c:pt>
                <c:pt idx="18501">
                  <c:v>0.46457527753523775</c:v>
                </c:pt>
                <c:pt idx="18502">
                  <c:v>0.46451291006610951</c:v>
                </c:pt>
                <c:pt idx="18503">
                  <c:v>0.46445054259698126</c:v>
                </c:pt>
                <c:pt idx="18504">
                  <c:v>0.46438817512785369</c:v>
                </c:pt>
                <c:pt idx="18505">
                  <c:v>0.46432580765872533</c:v>
                </c:pt>
                <c:pt idx="18506">
                  <c:v>0.46426344018959709</c:v>
                </c:pt>
                <c:pt idx="18507">
                  <c:v>0.46420107272046895</c:v>
                </c:pt>
                <c:pt idx="18508">
                  <c:v>0.46420107272046895</c:v>
                </c:pt>
                <c:pt idx="18509">
                  <c:v>0.46413870525134104</c:v>
                </c:pt>
                <c:pt idx="18510">
                  <c:v>0.46407633778221291</c:v>
                </c:pt>
                <c:pt idx="18511">
                  <c:v>0.46401397031308478</c:v>
                </c:pt>
                <c:pt idx="18512">
                  <c:v>0.46401397031308478</c:v>
                </c:pt>
                <c:pt idx="18513">
                  <c:v>0.46395160284395676</c:v>
                </c:pt>
                <c:pt idx="18514">
                  <c:v>0.46388923537482873</c:v>
                </c:pt>
                <c:pt idx="18515">
                  <c:v>0.46382686790570066</c:v>
                </c:pt>
                <c:pt idx="18516">
                  <c:v>0.46376450043657225</c:v>
                </c:pt>
                <c:pt idx="18517">
                  <c:v>0.46376450043657225</c:v>
                </c:pt>
                <c:pt idx="18518">
                  <c:v>0.46370213296744434</c:v>
                </c:pt>
                <c:pt idx="18519">
                  <c:v>0.46363976549831609</c:v>
                </c:pt>
                <c:pt idx="18520">
                  <c:v>0.46357739802918796</c:v>
                </c:pt>
                <c:pt idx="18521">
                  <c:v>0.46351503056005983</c:v>
                </c:pt>
                <c:pt idx="18522">
                  <c:v>0.46345266309093192</c:v>
                </c:pt>
                <c:pt idx="18523">
                  <c:v>0.46339029562180384</c:v>
                </c:pt>
                <c:pt idx="18524">
                  <c:v>0.46332792815267576</c:v>
                </c:pt>
                <c:pt idx="18525">
                  <c:v>0.46326556068354752</c:v>
                </c:pt>
                <c:pt idx="18526">
                  <c:v>0.46320319321441938</c:v>
                </c:pt>
                <c:pt idx="18527">
                  <c:v>0.46314082574529131</c:v>
                </c:pt>
                <c:pt idx="18528">
                  <c:v>0.46307845827616312</c:v>
                </c:pt>
                <c:pt idx="18529">
                  <c:v>0.46301609080703521</c:v>
                </c:pt>
                <c:pt idx="18530">
                  <c:v>0.46295372333790707</c:v>
                </c:pt>
                <c:pt idx="18531">
                  <c:v>0.46289135586877883</c:v>
                </c:pt>
                <c:pt idx="18532">
                  <c:v>0.46282898839965109</c:v>
                </c:pt>
                <c:pt idx="18533">
                  <c:v>0.46276662093052268</c:v>
                </c:pt>
                <c:pt idx="18534">
                  <c:v>0.46270425346139443</c:v>
                </c:pt>
                <c:pt idx="18535">
                  <c:v>0.46264188599226652</c:v>
                </c:pt>
                <c:pt idx="18536">
                  <c:v>0.46264188599226652</c:v>
                </c:pt>
                <c:pt idx="18537">
                  <c:v>0.46257951852313817</c:v>
                </c:pt>
                <c:pt idx="18538">
                  <c:v>0.46257951852313817</c:v>
                </c:pt>
                <c:pt idx="18539">
                  <c:v>0.46251715105401031</c:v>
                </c:pt>
                <c:pt idx="18540">
                  <c:v>0.4624547835848824</c:v>
                </c:pt>
                <c:pt idx="18541">
                  <c:v>0.4623924161157541</c:v>
                </c:pt>
                <c:pt idx="18542">
                  <c:v>0.46233004864662586</c:v>
                </c:pt>
                <c:pt idx="18543">
                  <c:v>0.46226768117749795</c:v>
                </c:pt>
                <c:pt idx="18544">
                  <c:v>0.4622053137083697</c:v>
                </c:pt>
                <c:pt idx="18545">
                  <c:v>0.46214294623924174</c:v>
                </c:pt>
                <c:pt idx="18546">
                  <c:v>0.46214294623924174</c:v>
                </c:pt>
                <c:pt idx="18547">
                  <c:v>0.46208057877011366</c:v>
                </c:pt>
                <c:pt idx="18548">
                  <c:v>0.46201821130098553</c:v>
                </c:pt>
                <c:pt idx="18549">
                  <c:v>0.46195584383185739</c:v>
                </c:pt>
                <c:pt idx="18550">
                  <c:v>0.46195584383185739</c:v>
                </c:pt>
                <c:pt idx="18551">
                  <c:v>0.46195584383185739</c:v>
                </c:pt>
                <c:pt idx="18552">
                  <c:v>0.46189347636272926</c:v>
                </c:pt>
                <c:pt idx="18553">
                  <c:v>0.46183110889360118</c:v>
                </c:pt>
                <c:pt idx="18554">
                  <c:v>0.46176874142447311</c:v>
                </c:pt>
                <c:pt idx="18555">
                  <c:v>0.46170637395534497</c:v>
                </c:pt>
                <c:pt idx="18556">
                  <c:v>0.46164400648621673</c:v>
                </c:pt>
                <c:pt idx="18557">
                  <c:v>0.46158163901708882</c:v>
                </c:pt>
                <c:pt idx="18558">
                  <c:v>0.46158163901708882</c:v>
                </c:pt>
                <c:pt idx="18559">
                  <c:v>0.46151927154796074</c:v>
                </c:pt>
                <c:pt idx="18560">
                  <c:v>0.46151927154796074</c:v>
                </c:pt>
                <c:pt idx="18561">
                  <c:v>0.46145690407883255</c:v>
                </c:pt>
                <c:pt idx="18562">
                  <c:v>0.46139453660970442</c:v>
                </c:pt>
                <c:pt idx="18563">
                  <c:v>0.46133216914057645</c:v>
                </c:pt>
                <c:pt idx="18564">
                  <c:v>0.46126980167144827</c:v>
                </c:pt>
                <c:pt idx="18565">
                  <c:v>0.46126980167144827</c:v>
                </c:pt>
                <c:pt idx="18566">
                  <c:v>0.46120743420231991</c:v>
                </c:pt>
                <c:pt idx="18567">
                  <c:v>0.46120743420231991</c:v>
                </c:pt>
                <c:pt idx="18568">
                  <c:v>0.46114506673319189</c:v>
                </c:pt>
                <c:pt idx="18569">
                  <c:v>0.46114506673319189</c:v>
                </c:pt>
                <c:pt idx="18570">
                  <c:v>0.46108269926406409</c:v>
                </c:pt>
                <c:pt idx="18571">
                  <c:v>0.4610203317949359</c:v>
                </c:pt>
                <c:pt idx="18572">
                  <c:v>0.4610203317949359</c:v>
                </c:pt>
                <c:pt idx="18573">
                  <c:v>0.46095796432580788</c:v>
                </c:pt>
                <c:pt idx="18574">
                  <c:v>0.46089559685667958</c:v>
                </c:pt>
                <c:pt idx="18575">
                  <c:v>0.46089559685667958</c:v>
                </c:pt>
                <c:pt idx="18576">
                  <c:v>0.46083322938755156</c:v>
                </c:pt>
                <c:pt idx="18577">
                  <c:v>0.46077086191842342</c:v>
                </c:pt>
                <c:pt idx="18578">
                  <c:v>0.46070849444929535</c:v>
                </c:pt>
                <c:pt idx="18579">
                  <c:v>0.46064612698016716</c:v>
                </c:pt>
                <c:pt idx="18580">
                  <c:v>0.46058375951103903</c:v>
                </c:pt>
                <c:pt idx="18581">
                  <c:v>0.46052139204191089</c:v>
                </c:pt>
                <c:pt idx="18582">
                  <c:v>0.46045902457278276</c:v>
                </c:pt>
                <c:pt idx="18583">
                  <c:v>0.4603966571036549</c:v>
                </c:pt>
                <c:pt idx="18584">
                  <c:v>0.46033428963452672</c:v>
                </c:pt>
                <c:pt idx="18585">
                  <c:v>0.46027192216539836</c:v>
                </c:pt>
                <c:pt idx="18586">
                  <c:v>0.46027192216539836</c:v>
                </c:pt>
                <c:pt idx="18587">
                  <c:v>0.46027192216539836</c:v>
                </c:pt>
                <c:pt idx="18588">
                  <c:v>0.46020955469627034</c:v>
                </c:pt>
                <c:pt idx="18589">
                  <c:v>0.46014718722714232</c:v>
                </c:pt>
                <c:pt idx="18590">
                  <c:v>0.46008481975801435</c:v>
                </c:pt>
                <c:pt idx="18591">
                  <c:v>0.46002245228888627</c:v>
                </c:pt>
                <c:pt idx="18592">
                  <c:v>0.45996008481975825</c:v>
                </c:pt>
                <c:pt idx="18593">
                  <c:v>0.45989771735063001</c:v>
                </c:pt>
                <c:pt idx="18594">
                  <c:v>0.45983534988150176</c:v>
                </c:pt>
                <c:pt idx="18595">
                  <c:v>0.45983534988150176</c:v>
                </c:pt>
                <c:pt idx="18596">
                  <c:v>0.45983534988150176</c:v>
                </c:pt>
                <c:pt idx="18597">
                  <c:v>0.4597729824123738</c:v>
                </c:pt>
                <c:pt idx="18598">
                  <c:v>0.4597729824123738</c:v>
                </c:pt>
                <c:pt idx="18599">
                  <c:v>0.45971061494324572</c:v>
                </c:pt>
                <c:pt idx="18600">
                  <c:v>0.45971061494324572</c:v>
                </c:pt>
                <c:pt idx="18601">
                  <c:v>0.45971061494324572</c:v>
                </c:pt>
                <c:pt idx="18602">
                  <c:v>0.45964824747411737</c:v>
                </c:pt>
                <c:pt idx="18603">
                  <c:v>0.45958588000498946</c:v>
                </c:pt>
                <c:pt idx="18604">
                  <c:v>0.45952351253586132</c:v>
                </c:pt>
                <c:pt idx="18605">
                  <c:v>0.45946114506673319</c:v>
                </c:pt>
                <c:pt idx="18606">
                  <c:v>0.45939877759760528</c:v>
                </c:pt>
                <c:pt idx="18607">
                  <c:v>0.45933641012847715</c:v>
                </c:pt>
                <c:pt idx="18608">
                  <c:v>0.45933641012847715</c:v>
                </c:pt>
                <c:pt idx="18609">
                  <c:v>0.45933641012847715</c:v>
                </c:pt>
                <c:pt idx="18610">
                  <c:v>0.4592740426593489</c:v>
                </c:pt>
                <c:pt idx="18611">
                  <c:v>0.4592740426593489</c:v>
                </c:pt>
                <c:pt idx="18612">
                  <c:v>0.4592740426593489</c:v>
                </c:pt>
                <c:pt idx="18613">
                  <c:v>0.45921167519022082</c:v>
                </c:pt>
                <c:pt idx="18614">
                  <c:v>0.45914930772109264</c:v>
                </c:pt>
                <c:pt idx="18615">
                  <c:v>0.45914930772109264</c:v>
                </c:pt>
                <c:pt idx="18616">
                  <c:v>0.45908694025196473</c:v>
                </c:pt>
                <c:pt idx="18617">
                  <c:v>0.45908694025196473</c:v>
                </c:pt>
                <c:pt idx="18618">
                  <c:v>0.45902457278283665</c:v>
                </c:pt>
                <c:pt idx="18619">
                  <c:v>0.45896220531370846</c:v>
                </c:pt>
                <c:pt idx="18620">
                  <c:v>0.45896220531370846</c:v>
                </c:pt>
                <c:pt idx="18621">
                  <c:v>0.45889983784458033</c:v>
                </c:pt>
                <c:pt idx="18622">
                  <c:v>0.45883747037545236</c:v>
                </c:pt>
                <c:pt idx="18623">
                  <c:v>0.45877510290632395</c:v>
                </c:pt>
                <c:pt idx="18624">
                  <c:v>0.45877510290632395</c:v>
                </c:pt>
                <c:pt idx="18625">
                  <c:v>0.45871273543719593</c:v>
                </c:pt>
                <c:pt idx="18626">
                  <c:v>0.45865036796806802</c:v>
                </c:pt>
                <c:pt idx="18627">
                  <c:v>0.45865036796806802</c:v>
                </c:pt>
                <c:pt idx="18628">
                  <c:v>0.45858800049893977</c:v>
                </c:pt>
                <c:pt idx="18629">
                  <c:v>0.45852563302981186</c:v>
                </c:pt>
                <c:pt idx="18630">
                  <c:v>0.45852563302981186</c:v>
                </c:pt>
                <c:pt idx="18631">
                  <c:v>0.45852563302981186</c:v>
                </c:pt>
                <c:pt idx="18632">
                  <c:v>0.45852563302981186</c:v>
                </c:pt>
                <c:pt idx="18633">
                  <c:v>0.45852563302981186</c:v>
                </c:pt>
                <c:pt idx="18634">
                  <c:v>0.45852563302981186</c:v>
                </c:pt>
                <c:pt idx="18635">
                  <c:v>0.45846326556068362</c:v>
                </c:pt>
                <c:pt idx="18636">
                  <c:v>0.45846326556068362</c:v>
                </c:pt>
                <c:pt idx="18637">
                  <c:v>0.4584008980915556</c:v>
                </c:pt>
                <c:pt idx="18638">
                  <c:v>0.45833853062242735</c:v>
                </c:pt>
                <c:pt idx="18639">
                  <c:v>0.45827616315329933</c:v>
                </c:pt>
                <c:pt idx="18640">
                  <c:v>0.45827616315329933</c:v>
                </c:pt>
                <c:pt idx="18641">
                  <c:v>0.45827616315329933</c:v>
                </c:pt>
                <c:pt idx="18642">
                  <c:v>0.4582137956841712</c:v>
                </c:pt>
                <c:pt idx="18643">
                  <c:v>0.4582137956841712</c:v>
                </c:pt>
                <c:pt idx="18644">
                  <c:v>0.45815142821504307</c:v>
                </c:pt>
                <c:pt idx="18645">
                  <c:v>0.45815142821504307</c:v>
                </c:pt>
                <c:pt idx="18646">
                  <c:v>0.45808906074591504</c:v>
                </c:pt>
                <c:pt idx="18647">
                  <c:v>0.45802669327678691</c:v>
                </c:pt>
                <c:pt idx="18648">
                  <c:v>0.457964325807659</c:v>
                </c:pt>
                <c:pt idx="18649">
                  <c:v>0.457964325807659</c:v>
                </c:pt>
                <c:pt idx="18650">
                  <c:v>0.45790195833853065</c:v>
                </c:pt>
                <c:pt idx="18651">
                  <c:v>0.45790195833853065</c:v>
                </c:pt>
                <c:pt idx="18652">
                  <c:v>0.45783959086940262</c:v>
                </c:pt>
                <c:pt idx="18653">
                  <c:v>0.45777722340027427</c:v>
                </c:pt>
                <c:pt idx="18654">
                  <c:v>0.45771485593114636</c:v>
                </c:pt>
                <c:pt idx="18655">
                  <c:v>0.45765248846201828</c:v>
                </c:pt>
                <c:pt idx="18656">
                  <c:v>0.45765248846201828</c:v>
                </c:pt>
                <c:pt idx="18657">
                  <c:v>0.4575901209928902</c:v>
                </c:pt>
                <c:pt idx="18658">
                  <c:v>0.4575901209928902</c:v>
                </c:pt>
                <c:pt idx="18659">
                  <c:v>0.4575901209928902</c:v>
                </c:pt>
                <c:pt idx="18660">
                  <c:v>0.45752775352376196</c:v>
                </c:pt>
                <c:pt idx="18661">
                  <c:v>0.45746538605463405</c:v>
                </c:pt>
                <c:pt idx="18662">
                  <c:v>0.45740301858550575</c:v>
                </c:pt>
                <c:pt idx="18663">
                  <c:v>0.45734065111637767</c:v>
                </c:pt>
                <c:pt idx="18664">
                  <c:v>0.45727828364724976</c:v>
                </c:pt>
                <c:pt idx="18665">
                  <c:v>0.45727828364724976</c:v>
                </c:pt>
                <c:pt idx="18666">
                  <c:v>0.45727828364724976</c:v>
                </c:pt>
                <c:pt idx="18667">
                  <c:v>0.45721591617812141</c:v>
                </c:pt>
                <c:pt idx="18668">
                  <c:v>0.45721591617812141</c:v>
                </c:pt>
                <c:pt idx="18669">
                  <c:v>0.45715354870899322</c:v>
                </c:pt>
                <c:pt idx="18670">
                  <c:v>0.45709118123986542</c:v>
                </c:pt>
                <c:pt idx="18671">
                  <c:v>0.4570288137707374</c:v>
                </c:pt>
                <c:pt idx="18672">
                  <c:v>0.4570288137707374</c:v>
                </c:pt>
                <c:pt idx="18673">
                  <c:v>0.45696644630160921</c:v>
                </c:pt>
                <c:pt idx="18674">
                  <c:v>0.45690407883248108</c:v>
                </c:pt>
                <c:pt idx="18675">
                  <c:v>0.45684171136335294</c:v>
                </c:pt>
                <c:pt idx="18676">
                  <c:v>0.45677934389422481</c:v>
                </c:pt>
                <c:pt idx="18677">
                  <c:v>0.45677934389422481</c:v>
                </c:pt>
                <c:pt idx="18678">
                  <c:v>0.45677934389422481</c:v>
                </c:pt>
                <c:pt idx="18679">
                  <c:v>0.45671697642509668</c:v>
                </c:pt>
                <c:pt idx="18680">
                  <c:v>0.45671697642509668</c:v>
                </c:pt>
                <c:pt idx="18681">
                  <c:v>0.45665460895596865</c:v>
                </c:pt>
                <c:pt idx="18682">
                  <c:v>0.45665460895596865</c:v>
                </c:pt>
                <c:pt idx="18683">
                  <c:v>0.45665460895596865</c:v>
                </c:pt>
                <c:pt idx="18684">
                  <c:v>0.45659224148684041</c:v>
                </c:pt>
                <c:pt idx="18685">
                  <c:v>0.45659224148684041</c:v>
                </c:pt>
                <c:pt idx="18686">
                  <c:v>0.4565298740177125</c:v>
                </c:pt>
                <c:pt idx="18687">
                  <c:v>0.45646750654858426</c:v>
                </c:pt>
                <c:pt idx="18688">
                  <c:v>0.45640513907945623</c:v>
                </c:pt>
                <c:pt idx="18689">
                  <c:v>0.45640513907945623</c:v>
                </c:pt>
                <c:pt idx="18690">
                  <c:v>0.45634277161032821</c:v>
                </c:pt>
                <c:pt idx="18691">
                  <c:v>0.45634277161032821</c:v>
                </c:pt>
                <c:pt idx="18692">
                  <c:v>0.45628040414119986</c:v>
                </c:pt>
                <c:pt idx="18693">
                  <c:v>0.45621803667207184</c:v>
                </c:pt>
                <c:pt idx="18694">
                  <c:v>0.45621803667207184</c:v>
                </c:pt>
                <c:pt idx="18695">
                  <c:v>0.45615566920294387</c:v>
                </c:pt>
                <c:pt idx="18696">
                  <c:v>0.45615566920294387</c:v>
                </c:pt>
                <c:pt idx="18697">
                  <c:v>0.45609330173381568</c:v>
                </c:pt>
                <c:pt idx="18698">
                  <c:v>0.45603093426468766</c:v>
                </c:pt>
                <c:pt idx="18699">
                  <c:v>0.45603093426468766</c:v>
                </c:pt>
                <c:pt idx="18700">
                  <c:v>0.45596856679555953</c:v>
                </c:pt>
                <c:pt idx="18701">
                  <c:v>0.45596856679555953</c:v>
                </c:pt>
                <c:pt idx="18702">
                  <c:v>0.45590619932643139</c:v>
                </c:pt>
                <c:pt idx="18703">
                  <c:v>0.45584383185730332</c:v>
                </c:pt>
                <c:pt idx="18704">
                  <c:v>0.45584383185730332</c:v>
                </c:pt>
                <c:pt idx="18705">
                  <c:v>0.45584383185730332</c:v>
                </c:pt>
                <c:pt idx="18706">
                  <c:v>0.45578146438817518</c:v>
                </c:pt>
                <c:pt idx="18707">
                  <c:v>0.45571909691904711</c:v>
                </c:pt>
                <c:pt idx="18708">
                  <c:v>0.45565672944991897</c:v>
                </c:pt>
                <c:pt idx="18709">
                  <c:v>0.45559436198079095</c:v>
                </c:pt>
                <c:pt idx="18710">
                  <c:v>0.45553199451166271</c:v>
                </c:pt>
                <c:pt idx="18711">
                  <c:v>0.45553199451166271</c:v>
                </c:pt>
                <c:pt idx="18712">
                  <c:v>0.45546962704253457</c:v>
                </c:pt>
                <c:pt idx="18713">
                  <c:v>0.45540725957340655</c:v>
                </c:pt>
                <c:pt idx="18714">
                  <c:v>0.45534489210427853</c:v>
                </c:pt>
                <c:pt idx="18715">
                  <c:v>0.45528252463515034</c:v>
                </c:pt>
                <c:pt idx="18716">
                  <c:v>0.45528252463515034</c:v>
                </c:pt>
                <c:pt idx="18717">
                  <c:v>0.45522015716602215</c:v>
                </c:pt>
                <c:pt idx="18718">
                  <c:v>0.45515778969689424</c:v>
                </c:pt>
                <c:pt idx="18719">
                  <c:v>0.455095422227766</c:v>
                </c:pt>
                <c:pt idx="18720">
                  <c:v>0.4550330547586377</c:v>
                </c:pt>
                <c:pt idx="18721">
                  <c:v>0.4550330547586377</c:v>
                </c:pt>
                <c:pt idx="18722">
                  <c:v>0.4550330547586377</c:v>
                </c:pt>
                <c:pt idx="18723">
                  <c:v>0.4550330547586377</c:v>
                </c:pt>
                <c:pt idx="18724">
                  <c:v>0.45497068728951007</c:v>
                </c:pt>
                <c:pt idx="18725">
                  <c:v>0.45490831982038182</c:v>
                </c:pt>
                <c:pt idx="18726">
                  <c:v>0.45490831982038182</c:v>
                </c:pt>
                <c:pt idx="18727">
                  <c:v>0.45484595235125358</c:v>
                </c:pt>
                <c:pt idx="18728">
                  <c:v>0.45478358488212545</c:v>
                </c:pt>
                <c:pt idx="18729">
                  <c:v>0.45472121741299731</c:v>
                </c:pt>
                <c:pt idx="18730">
                  <c:v>0.45465884994386946</c:v>
                </c:pt>
                <c:pt idx="18731">
                  <c:v>0.45459648247474127</c:v>
                </c:pt>
                <c:pt idx="18732">
                  <c:v>0.45453411500561308</c:v>
                </c:pt>
                <c:pt idx="18733">
                  <c:v>0.454471747536485</c:v>
                </c:pt>
                <c:pt idx="18734">
                  <c:v>0.454471747536485</c:v>
                </c:pt>
                <c:pt idx="18735">
                  <c:v>0.45440938006735687</c:v>
                </c:pt>
                <c:pt idx="18736">
                  <c:v>0.45434701259822874</c:v>
                </c:pt>
                <c:pt idx="18737">
                  <c:v>0.45428464512910072</c:v>
                </c:pt>
                <c:pt idx="18738">
                  <c:v>0.45422227765997275</c:v>
                </c:pt>
                <c:pt idx="18739">
                  <c:v>0.45422227765997275</c:v>
                </c:pt>
                <c:pt idx="18740">
                  <c:v>0.45415991019084456</c:v>
                </c:pt>
                <c:pt idx="18741">
                  <c:v>0.45409754272171615</c:v>
                </c:pt>
                <c:pt idx="18742">
                  <c:v>0.45409754272171615</c:v>
                </c:pt>
                <c:pt idx="18743">
                  <c:v>0.45409754272171615</c:v>
                </c:pt>
                <c:pt idx="18744">
                  <c:v>0.4540351752525883</c:v>
                </c:pt>
                <c:pt idx="18745">
                  <c:v>0.4540351752525883</c:v>
                </c:pt>
                <c:pt idx="18746">
                  <c:v>0.45397280778346039</c:v>
                </c:pt>
                <c:pt idx="18747">
                  <c:v>0.45391044031433214</c:v>
                </c:pt>
                <c:pt idx="18748">
                  <c:v>0.45384807284520401</c:v>
                </c:pt>
                <c:pt idx="18749">
                  <c:v>0.45378570537607588</c:v>
                </c:pt>
                <c:pt idx="18750">
                  <c:v>0.4537233379069478</c:v>
                </c:pt>
                <c:pt idx="18751">
                  <c:v>0.4537233379069478</c:v>
                </c:pt>
                <c:pt idx="18752">
                  <c:v>0.45366097043781972</c:v>
                </c:pt>
                <c:pt idx="18753">
                  <c:v>0.45359860296869148</c:v>
                </c:pt>
                <c:pt idx="18754">
                  <c:v>0.45353623549956346</c:v>
                </c:pt>
                <c:pt idx="18755">
                  <c:v>0.45347386803043532</c:v>
                </c:pt>
                <c:pt idx="18756">
                  <c:v>0.45341150056130719</c:v>
                </c:pt>
                <c:pt idx="18757">
                  <c:v>0.45334913309217917</c:v>
                </c:pt>
                <c:pt idx="18758">
                  <c:v>0.45328676562305126</c:v>
                </c:pt>
                <c:pt idx="18759">
                  <c:v>0.4532243981539229</c:v>
                </c:pt>
                <c:pt idx="18760">
                  <c:v>0.4532243981539229</c:v>
                </c:pt>
                <c:pt idx="18761">
                  <c:v>0.4532243981539229</c:v>
                </c:pt>
                <c:pt idx="18762">
                  <c:v>0.45316203068479477</c:v>
                </c:pt>
                <c:pt idx="18763">
                  <c:v>0.45309966321566691</c:v>
                </c:pt>
                <c:pt idx="18764">
                  <c:v>0.4530372957465385</c:v>
                </c:pt>
                <c:pt idx="18765">
                  <c:v>0.4530372957465385</c:v>
                </c:pt>
                <c:pt idx="18766">
                  <c:v>0.45297492827741065</c:v>
                </c:pt>
                <c:pt idx="18767">
                  <c:v>0.45291256080828246</c:v>
                </c:pt>
                <c:pt idx="18768">
                  <c:v>0.45291256080828246</c:v>
                </c:pt>
                <c:pt idx="18769">
                  <c:v>0.45285019333915455</c:v>
                </c:pt>
                <c:pt idx="18770">
                  <c:v>0.45278782587002631</c:v>
                </c:pt>
                <c:pt idx="18771">
                  <c:v>0.45272545840089795</c:v>
                </c:pt>
                <c:pt idx="18772">
                  <c:v>0.45266309093177004</c:v>
                </c:pt>
                <c:pt idx="18773">
                  <c:v>0.45266309093177004</c:v>
                </c:pt>
                <c:pt idx="18774">
                  <c:v>0.45260072346264202</c:v>
                </c:pt>
                <c:pt idx="18775">
                  <c:v>0.45253835599351377</c:v>
                </c:pt>
                <c:pt idx="18776">
                  <c:v>0.45247598852438575</c:v>
                </c:pt>
                <c:pt idx="18777">
                  <c:v>0.45241362105525773</c:v>
                </c:pt>
                <c:pt idx="18778">
                  <c:v>0.45235125358612938</c:v>
                </c:pt>
                <c:pt idx="18779">
                  <c:v>0.45228888611700147</c:v>
                </c:pt>
                <c:pt idx="18780">
                  <c:v>0.45228888611700147</c:v>
                </c:pt>
                <c:pt idx="18781">
                  <c:v>0.45222651864787333</c:v>
                </c:pt>
                <c:pt idx="18782">
                  <c:v>0.45222651864787333</c:v>
                </c:pt>
                <c:pt idx="18783">
                  <c:v>0.45222651864787333</c:v>
                </c:pt>
                <c:pt idx="18784">
                  <c:v>0.45222651864787333</c:v>
                </c:pt>
                <c:pt idx="18785">
                  <c:v>0.45216415117874531</c:v>
                </c:pt>
                <c:pt idx="18786">
                  <c:v>0.45210178370961718</c:v>
                </c:pt>
                <c:pt idx="18787">
                  <c:v>0.45210178370961718</c:v>
                </c:pt>
                <c:pt idx="18788">
                  <c:v>0.45210178370961718</c:v>
                </c:pt>
                <c:pt idx="18789">
                  <c:v>0.45203941624048893</c:v>
                </c:pt>
                <c:pt idx="18790">
                  <c:v>0.4519770487713608</c:v>
                </c:pt>
                <c:pt idx="18791">
                  <c:v>0.4519770487713608</c:v>
                </c:pt>
                <c:pt idx="18792">
                  <c:v>0.451914681302233</c:v>
                </c:pt>
                <c:pt idx="18793">
                  <c:v>0.45185231383310476</c:v>
                </c:pt>
                <c:pt idx="18794">
                  <c:v>0.45178994636397651</c:v>
                </c:pt>
                <c:pt idx="18795">
                  <c:v>0.45172757889484871</c:v>
                </c:pt>
                <c:pt idx="18796">
                  <c:v>0.45166521142572025</c:v>
                </c:pt>
                <c:pt idx="18797">
                  <c:v>0.45160284395659228</c:v>
                </c:pt>
                <c:pt idx="18798">
                  <c:v>0.45160284395659228</c:v>
                </c:pt>
                <c:pt idx="18799">
                  <c:v>0.4515404764874642</c:v>
                </c:pt>
                <c:pt idx="18800">
                  <c:v>0.45147810901833607</c:v>
                </c:pt>
                <c:pt idx="18801">
                  <c:v>0.45141574154920805</c:v>
                </c:pt>
                <c:pt idx="18802">
                  <c:v>0.45135337408007981</c:v>
                </c:pt>
                <c:pt idx="18803">
                  <c:v>0.45135337408007981</c:v>
                </c:pt>
                <c:pt idx="18804">
                  <c:v>0.45135337408007981</c:v>
                </c:pt>
                <c:pt idx="18805">
                  <c:v>0.45129100661095156</c:v>
                </c:pt>
                <c:pt idx="18806">
                  <c:v>0.45129100661095156</c:v>
                </c:pt>
                <c:pt idx="18807">
                  <c:v>0.45122863914182376</c:v>
                </c:pt>
                <c:pt idx="18808">
                  <c:v>0.45116627167269563</c:v>
                </c:pt>
                <c:pt idx="18809">
                  <c:v>0.45110390420356739</c:v>
                </c:pt>
                <c:pt idx="18810">
                  <c:v>0.45104153673443925</c:v>
                </c:pt>
                <c:pt idx="18811">
                  <c:v>0.4509791692653114</c:v>
                </c:pt>
                <c:pt idx="18812">
                  <c:v>0.45091680179618321</c:v>
                </c:pt>
                <c:pt idx="18813">
                  <c:v>0.45085443432705508</c:v>
                </c:pt>
                <c:pt idx="18814">
                  <c:v>0.45079206685792694</c:v>
                </c:pt>
                <c:pt idx="18815">
                  <c:v>0.45072969938879881</c:v>
                </c:pt>
                <c:pt idx="18816">
                  <c:v>0.45066733191967084</c:v>
                </c:pt>
                <c:pt idx="18817">
                  <c:v>0.45060496445054266</c:v>
                </c:pt>
                <c:pt idx="18818">
                  <c:v>0.45054259698141452</c:v>
                </c:pt>
                <c:pt idx="18819">
                  <c:v>0.4504802295122865</c:v>
                </c:pt>
                <c:pt idx="18820">
                  <c:v>0.45041786204315831</c:v>
                </c:pt>
                <c:pt idx="18821">
                  <c:v>0.45035549457403035</c:v>
                </c:pt>
                <c:pt idx="18822">
                  <c:v>0.4502931271049021</c:v>
                </c:pt>
                <c:pt idx="18823">
                  <c:v>0.45023075963577386</c:v>
                </c:pt>
                <c:pt idx="18824">
                  <c:v>0.45016839216664595</c:v>
                </c:pt>
                <c:pt idx="18825">
                  <c:v>0.45010602469751776</c:v>
                </c:pt>
                <c:pt idx="18826">
                  <c:v>0.45004365722838963</c:v>
                </c:pt>
                <c:pt idx="18827">
                  <c:v>0.44998128975926188</c:v>
                </c:pt>
                <c:pt idx="18828">
                  <c:v>0.44991892229013353</c:v>
                </c:pt>
                <c:pt idx="18829">
                  <c:v>0.44991892229013353</c:v>
                </c:pt>
                <c:pt idx="18830">
                  <c:v>0.44985655482100551</c:v>
                </c:pt>
                <c:pt idx="18831">
                  <c:v>0.44985655482100551</c:v>
                </c:pt>
                <c:pt idx="18832">
                  <c:v>0.44979418735187743</c:v>
                </c:pt>
                <c:pt idx="18833">
                  <c:v>0.44979418735187743</c:v>
                </c:pt>
                <c:pt idx="18834">
                  <c:v>0.44973181988274935</c:v>
                </c:pt>
                <c:pt idx="18835">
                  <c:v>0.44966945241362111</c:v>
                </c:pt>
                <c:pt idx="18836">
                  <c:v>0.44966945241362111</c:v>
                </c:pt>
                <c:pt idx="18837">
                  <c:v>0.44960708494449314</c:v>
                </c:pt>
                <c:pt idx="18838">
                  <c:v>0.44954471747536495</c:v>
                </c:pt>
                <c:pt idx="18839">
                  <c:v>0.44948235000623682</c:v>
                </c:pt>
                <c:pt idx="18840">
                  <c:v>0.44941998253710885</c:v>
                </c:pt>
                <c:pt idx="18841">
                  <c:v>0.44935761506798078</c:v>
                </c:pt>
                <c:pt idx="18842">
                  <c:v>0.44935761506798078</c:v>
                </c:pt>
                <c:pt idx="18843">
                  <c:v>0.44929524759885242</c:v>
                </c:pt>
                <c:pt idx="18844">
                  <c:v>0.44923288012972445</c:v>
                </c:pt>
                <c:pt idx="18845">
                  <c:v>0.44917051266059632</c:v>
                </c:pt>
                <c:pt idx="18846">
                  <c:v>0.44910814519146836</c:v>
                </c:pt>
                <c:pt idx="18847">
                  <c:v>0.44910814519146836</c:v>
                </c:pt>
                <c:pt idx="18848">
                  <c:v>0.44910814519146836</c:v>
                </c:pt>
                <c:pt idx="18849">
                  <c:v>0.44904577772234022</c:v>
                </c:pt>
                <c:pt idx="18850">
                  <c:v>0.44898341025321215</c:v>
                </c:pt>
                <c:pt idx="18851">
                  <c:v>0.44898341025321215</c:v>
                </c:pt>
                <c:pt idx="18852">
                  <c:v>0.44892104278408396</c:v>
                </c:pt>
                <c:pt idx="18853">
                  <c:v>0.44892104278408396</c:v>
                </c:pt>
                <c:pt idx="18854">
                  <c:v>0.44885867531495616</c:v>
                </c:pt>
                <c:pt idx="18855">
                  <c:v>0.44885867531495616</c:v>
                </c:pt>
                <c:pt idx="18856">
                  <c:v>0.44885867531495616</c:v>
                </c:pt>
                <c:pt idx="18857">
                  <c:v>0.44879630784582775</c:v>
                </c:pt>
                <c:pt idx="18858">
                  <c:v>0.44879630784582775</c:v>
                </c:pt>
                <c:pt idx="18859">
                  <c:v>0.44879630784582775</c:v>
                </c:pt>
                <c:pt idx="18860">
                  <c:v>0.44879630784582775</c:v>
                </c:pt>
                <c:pt idx="18861">
                  <c:v>0.44879630784582775</c:v>
                </c:pt>
                <c:pt idx="18862">
                  <c:v>0.44873394037669956</c:v>
                </c:pt>
                <c:pt idx="18863">
                  <c:v>0.44867157290757165</c:v>
                </c:pt>
                <c:pt idx="18864">
                  <c:v>0.44867157290757165</c:v>
                </c:pt>
                <c:pt idx="18865">
                  <c:v>0.44860920543844346</c:v>
                </c:pt>
                <c:pt idx="18866">
                  <c:v>0.44854683796931538</c:v>
                </c:pt>
                <c:pt idx="18867">
                  <c:v>0.44854683796931538</c:v>
                </c:pt>
                <c:pt idx="18868">
                  <c:v>0.44848447050018736</c:v>
                </c:pt>
                <c:pt idx="18869">
                  <c:v>0.44842210303105923</c:v>
                </c:pt>
                <c:pt idx="18870">
                  <c:v>0.44835973556193087</c:v>
                </c:pt>
                <c:pt idx="18871">
                  <c:v>0.44829736809280291</c:v>
                </c:pt>
                <c:pt idx="18872">
                  <c:v>0.44829736809280291</c:v>
                </c:pt>
                <c:pt idx="18873">
                  <c:v>0.44823500062367472</c:v>
                </c:pt>
                <c:pt idx="18874">
                  <c:v>0.44817263315454686</c:v>
                </c:pt>
                <c:pt idx="18875">
                  <c:v>0.44811026568541867</c:v>
                </c:pt>
                <c:pt idx="18876">
                  <c:v>0.44804789821629054</c:v>
                </c:pt>
                <c:pt idx="18877">
                  <c:v>0.44798553074716241</c:v>
                </c:pt>
                <c:pt idx="18878">
                  <c:v>0.44798553074716241</c:v>
                </c:pt>
                <c:pt idx="18879">
                  <c:v>0.44798553074716241</c:v>
                </c:pt>
                <c:pt idx="18880">
                  <c:v>0.44792316327803439</c:v>
                </c:pt>
                <c:pt idx="18881">
                  <c:v>0.44786079580890636</c:v>
                </c:pt>
                <c:pt idx="18882">
                  <c:v>0.44786079580890636</c:v>
                </c:pt>
                <c:pt idx="18883">
                  <c:v>0.44786079580890636</c:v>
                </c:pt>
                <c:pt idx="18884">
                  <c:v>0.44786079580890636</c:v>
                </c:pt>
                <c:pt idx="18885">
                  <c:v>0.44779842833977812</c:v>
                </c:pt>
                <c:pt idx="18886">
                  <c:v>0.44773606087065004</c:v>
                </c:pt>
                <c:pt idx="18887">
                  <c:v>0.44773606087065004</c:v>
                </c:pt>
                <c:pt idx="18888">
                  <c:v>0.4476736934015218</c:v>
                </c:pt>
                <c:pt idx="18889">
                  <c:v>0.44761132593239372</c:v>
                </c:pt>
                <c:pt idx="18890">
                  <c:v>0.4475489584632657</c:v>
                </c:pt>
                <c:pt idx="18891">
                  <c:v>0.4475489584632657</c:v>
                </c:pt>
                <c:pt idx="18892">
                  <c:v>0.4475489584632657</c:v>
                </c:pt>
                <c:pt idx="18893">
                  <c:v>0.44748659099413768</c:v>
                </c:pt>
                <c:pt idx="18894">
                  <c:v>0.44742422352500943</c:v>
                </c:pt>
                <c:pt idx="18895">
                  <c:v>0.44736185605588141</c:v>
                </c:pt>
                <c:pt idx="18896">
                  <c:v>0.44736185605588141</c:v>
                </c:pt>
                <c:pt idx="18897">
                  <c:v>0.44736185605588141</c:v>
                </c:pt>
                <c:pt idx="18898">
                  <c:v>0.44729948858675317</c:v>
                </c:pt>
                <c:pt idx="18899">
                  <c:v>0.44723712111762515</c:v>
                </c:pt>
                <c:pt idx="18900">
                  <c:v>0.44717475364849701</c:v>
                </c:pt>
                <c:pt idx="18901">
                  <c:v>0.44711238617936905</c:v>
                </c:pt>
                <c:pt idx="18902">
                  <c:v>0.44705001871024092</c:v>
                </c:pt>
                <c:pt idx="18903">
                  <c:v>0.44705001871024092</c:v>
                </c:pt>
                <c:pt idx="18904">
                  <c:v>0.44705001871024092</c:v>
                </c:pt>
                <c:pt idx="18905">
                  <c:v>0.44705001871024092</c:v>
                </c:pt>
                <c:pt idx="18906">
                  <c:v>0.44698765124111273</c:v>
                </c:pt>
                <c:pt idx="18907">
                  <c:v>0.44692528377198465</c:v>
                </c:pt>
                <c:pt idx="18908">
                  <c:v>0.44692528377198465</c:v>
                </c:pt>
                <c:pt idx="18909">
                  <c:v>0.44686291630285685</c:v>
                </c:pt>
                <c:pt idx="18910">
                  <c:v>0.44680054883372838</c:v>
                </c:pt>
                <c:pt idx="18911">
                  <c:v>0.44680054883372838</c:v>
                </c:pt>
                <c:pt idx="18912">
                  <c:v>0.44680054883372838</c:v>
                </c:pt>
                <c:pt idx="18913">
                  <c:v>0.44680054883372838</c:v>
                </c:pt>
                <c:pt idx="18914">
                  <c:v>0.44673818136460047</c:v>
                </c:pt>
                <c:pt idx="18915">
                  <c:v>0.4466758138954724</c:v>
                </c:pt>
                <c:pt idx="18916">
                  <c:v>0.44661344642634404</c:v>
                </c:pt>
                <c:pt idx="18917">
                  <c:v>0.44655107895721602</c:v>
                </c:pt>
                <c:pt idx="18918">
                  <c:v>0.446488711488088</c:v>
                </c:pt>
                <c:pt idx="18919">
                  <c:v>0.446488711488088</c:v>
                </c:pt>
                <c:pt idx="18920">
                  <c:v>0.44642634401895992</c:v>
                </c:pt>
                <c:pt idx="18921">
                  <c:v>0.4463639765498319</c:v>
                </c:pt>
                <c:pt idx="18922">
                  <c:v>0.4463639765498319</c:v>
                </c:pt>
                <c:pt idx="18923">
                  <c:v>0.4463639765498319</c:v>
                </c:pt>
                <c:pt idx="18924">
                  <c:v>0.4463639765498319</c:v>
                </c:pt>
                <c:pt idx="18925">
                  <c:v>0.4463639765498319</c:v>
                </c:pt>
                <c:pt idx="18926">
                  <c:v>0.4463639765498319</c:v>
                </c:pt>
                <c:pt idx="18927">
                  <c:v>0.4463639765498319</c:v>
                </c:pt>
                <c:pt idx="18928">
                  <c:v>0.44630160908070371</c:v>
                </c:pt>
                <c:pt idx="18929">
                  <c:v>0.44623924161157524</c:v>
                </c:pt>
                <c:pt idx="18930">
                  <c:v>0.44623924161157524</c:v>
                </c:pt>
                <c:pt idx="18931">
                  <c:v>0.44623924161157524</c:v>
                </c:pt>
                <c:pt idx="18932">
                  <c:v>0.44617687414244767</c:v>
                </c:pt>
                <c:pt idx="18933">
                  <c:v>0.44617687414244767</c:v>
                </c:pt>
                <c:pt idx="18934">
                  <c:v>0.44611450667331931</c:v>
                </c:pt>
                <c:pt idx="18935">
                  <c:v>0.44605213920419118</c:v>
                </c:pt>
                <c:pt idx="18936">
                  <c:v>0.44605213920419118</c:v>
                </c:pt>
                <c:pt idx="18937">
                  <c:v>0.44598977173506338</c:v>
                </c:pt>
                <c:pt idx="18938">
                  <c:v>0.44598977173506338</c:v>
                </c:pt>
                <c:pt idx="18939">
                  <c:v>0.44598977173506338</c:v>
                </c:pt>
                <c:pt idx="18940">
                  <c:v>0.44598977173506338</c:v>
                </c:pt>
                <c:pt idx="18941">
                  <c:v>0.44598977173506338</c:v>
                </c:pt>
                <c:pt idx="18942">
                  <c:v>0.44592740426593502</c:v>
                </c:pt>
                <c:pt idx="18943">
                  <c:v>0.44586503679680689</c:v>
                </c:pt>
                <c:pt idx="18944">
                  <c:v>0.44580266932767904</c:v>
                </c:pt>
                <c:pt idx="18945">
                  <c:v>0.44574030185855074</c:v>
                </c:pt>
                <c:pt idx="18946">
                  <c:v>0.44567793438942271</c:v>
                </c:pt>
                <c:pt idx="18947">
                  <c:v>0.44561556692029447</c:v>
                </c:pt>
                <c:pt idx="18948">
                  <c:v>0.44555319945116628</c:v>
                </c:pt>
                <c:pt idx="18949">
                  <c:v>0.44555319945116628</c:v>
                </c:pt>
                <c:pt idx="18950">
                  <c:v>0.44555319945116628</c:v>
                </c:pt>
                <c:pt idx="18951">
                  <c:v>0.44549083198203837</c:v>
                </c:pt>
                <c:pt idx="18952">
                  <c:v>0.44542846451291029</c:v>
                </c:pt>
                <c:pt idx="18953">
                  <c:v>0.44536609704378216</c:v>
                </c:pt>
                <c:pt idx="18954">
                  <c:v>0.44536609704378216</c:v>
                </c:pt>
                <c:pt idx="18955">
                  <c:v>0.44530372957465403</c:v>
                </c:pt>
                <c:pt idx="18956">
                  <c:v>0.44530372957465403</c:v>
                </c:pt>
                <c:pt idx="18957">
                  <c:v>0.44530372957465403</c:v>
                </c:pt>
                <c:pt idx="18958">
                  <c:v>0.44524136210552578</c:v>
                </c:pt>
                <c:pt idx="18959">
                  <c:v>0.44517899463639776</c:v>
                </c:pt>
                <c:pt idx="18960">
                  <c:v>0.4451166271672698</c:v>
                </c:pt>
                <c:pt idx="18961">
                  <c:v>0.4451166271672698</c:v>
                </c:pt>
                <c:pt idx="18962">
                  <c:v>0.4451166271672698</c:v>
                </c:pt>
                <c:pt idx="18963">
                  <c:v>0.4451166271672698</c:v>
                </c:pt>
                <c:pt idx="18964">
                  <c:v>0.44505425969814161</c:v>
                </c:pt>
                <c:pt idx="18965">
                  <c:v>0.44499189222901347</c:v>
                </c:pt>
                <c:pt idx="18966">
                  <c:v>0.44492952475988551</c:v>
                </c:pt>
                <c:pt idx="18967">
                  <c:v>0.44492952475988551</c:v>
                </c:pt>
                <c:pt idx="18968">
                  <c:v>0.44486715729075732</c:v>
                </c:pt>
                <c:pt idx="18969">
                  <c:v>0.44486715729075732</c:v>
                </c:pt>
                <c:pt idx="18970">
                  <c:v>0.44480478982162935</c:v>
                </c:pt>
                <c:pt idx="18971">
                  <c:v>0.44474242235250105</c:v>
                </c:pt>
                <c:pt idx="18972">
                  <c:v>0.44468005488337281</c:v>
                </c:pt>
                <c:pt idx="18973">
                  <c:v>0.44468005488337281</c:v>
                </c:pt>
                <c:pt idx="18974">
                  <c:v>0.44461768741424496</c:v>
                </c:pt>
                <c:pt idx="18975">
                  <c:v>0.44455531994511677</c:v>
                </c:pt>
                <c:pt idx="18976">
                  <c:v>0.44449295247598852</c:v>
                </c:pt>
                <c:pt idx="18977">
                  <c:v>0.44443058500686061</c:v>
                </c:pt>
                <c:pt idx="18978">
                  <c:v>0.44436821753773248</c:v>
                </c:pt>
                <c:pt idx="18979">
                  <c:v>0.4443058500686044</c:v>
                </c:pt>
                <c:pt idx="18980">
                  <c:v>0.44424348259947621</c:v>
                </c:pt>
                <c:pt idx="18981">
                  <c:v>0.44418111513034814</c:v>
                </c:pt>
                <c:pt idx="18982">
                  <c:v>0.44411874766122006</c:v>
                </c:pt>
                <c:pt idx="18983">
                  <c:v>0.44405638019209193</c:v>
                </c:pt>
                <c:pt idx="18984">
                  <c:v>0.44405638019209193</c:v>
                </c:pt>
                <c:pt idx="18985">
                  <c:v>0.44399401272296385</c:v>
                </c:pt>
                <c:pt idx="18986">
                  <c:v>0.44393164525383566</c:v>
                </c:pt>
                <c:pt idx="18987">
                  <c:v>0.44393164525383566</c:v>
                </c:pt>
                <c:pt idx="18988">
                  <c:v>0.44386927778470786</c:v>
                </c:pt>
                <c:pt idx="18989">
                  <c:v>0.44386927778470786</c:v>
                </c:pt>
                <c:pt idx="18990">
                  <c:v>0.44380691031557962</c:v>
                </c:pt>
                <c:pt idx="18991">
                  <c:v>0.44374454284645132</c:v>
                </c:pt>
                <c:pt idx="18992">
                  <c:v>0.44368217537732352</c:v>
                </c:pt>
                <c:pt idx="18993">
                  <c:v>0.44361980790819522</c:v>
                </c:pt>
                <c:pt idx="18994">
                  <c:v>0.44355744043906697</c:v>
                </c:pt>
                <c:pt idx="18995">
                  <c:v>0.44349507296993895</c:v>
                </c:pt>
                <c:pt idx="18996">
                  <c:v>0.44343270550081093</c:v>
                </c:pt>
                <c:pt idx="18997">
                  <c:v>0.44337033803168285</c:v>
                </c:pt>
                <c:pt idx="18998">
                  <c:v>0.44337033803168285</c:v>
                </c:pt>
                <c:pt idx="18999">
                  <c:v>0.44330797056255478</c:v>
                </c:pt>
                <c:pt idx="19000">
                  <c:v>0.44324560309342642</c:v>
                </c:pt>
                <c:pt idx="19001">
                  <c:v>0.44324560309342642</c:v>
                </c:pt>
                <c:pt idx="19002">
                  <c:v>0.44324560309342642</c:v>
                </c:pt>
                <c:pt idx="19003">
                  <c:v>0.44318323562429851</c:v>
                </c:pt>
                <c:pt idx="19004">
                  <c:v>0.44312086815517043</c:v>
                </c:pt>
                <c:pt idx="19005">
                  <c:v>0.44312086815517043</c:v>
                </c:pt>
                <c:pt idx="19006">
                  <c:v>0.44312086815517043</c:v>
                </c:pt>
                <c:pt idx="19007">
                  <c:v>0.44305850068604236</c:v>
                </c:pt>
                <c:pt idx="19008">
                  <c:v>0.44305850068604236</c:v>
                </c:pt>
                <c:pt idx="19009">
                  <c:v>0.44299613321691422</c:v>
                </c:pt>
                <c:pt idx="19010">
                  <c:v>0.44293376574778615</c:v>
                </c:pt>
                <c:pt idx="19011">
                  <c:v>0.44287139827865807</c:v>
                </c:pt>
                <c:pt idx="19012">
                  <c:v>0.44280903080952982</c:v>
                </c:pt>
                <c:pt idx="19013">
                  <c:v>0.44280903080952982</c:v>
                </c:pt>
                <c:pt idx="19014">
                  <c:v>0.44274666334040197</c:v>
                </c:pt>
                <c:pt idx="19015">
                  <c:v>0.44274666334040197</c:v>
                </c:pt>
                <c:pt idx="19016">
                  <c:v>0.44268429587127378</c:v>
                </c:pt>
                <c:pt idx="19017">
                  <c:v>0.44262192840214548</c:v>
                </c:pt>
                <c:pt idx="19018">
                  <c:v>0.44255956093301746</c:v>
                </c:pt>
                <c:pt idx="19019">
                  <c:v>0.44255956093301746</c:v>
                </c:pt>
                <c:pt idx="19020">
                  <c:v>0.44249719346388938</c:v>
                </c:pt>
                <c:pt idx="19021">
                  <c:v>0.44243482599476142</c:v>
                </c:pt>
                <c:pt idx="19022">
                  <c:v>0.44237245852563312</c:v>
                </c:pt>
                <c:pt idx="19023">
                  <c:v>0.44231009105650504</c:v>
                </c:pt>
                <c:pt idx="19024">
                  <c:v>0.44224772358737685</c:v>
                </c:pt>
                <c:pt idx="19025">
                  <c:v>0.44218535611824883</c:v>
                </c:pt>
                <c:pt idx="19026">
                  <c:v>0.44212298864912081</c:v>
                </c:pt>
                <c:pt idx="19027">
                  <c:v>0.44206062117999279</c:v>
                </c:pt>
                <c:pt idx="19028">
                  <c:v>0.44206062117999279</c:v>
                </c:pt>
                <c:pt idx="19029">
                  <c:v>0.44206062117999279</c:v>
                </c:pt>
                <c:pt idx="19030">
                  <c:v>0.44199825371086465</c:v>
                </c:pt>
                <c:pt idx="19031">
                  <c:v>0.4419358862417363</c:v>
                </c:pt>
                <c:pt idx="19032">
                  <c:v>0.44187351877260839</c:v>
                </c:pt>
                <c:pt idx="19033">
                  <c:v>0.44181115130348037</c:v>
                </c:pt>
                <c:pt idx="19034">
                  <c:v>0.44174878383435223</c:v>
                </c:pt>
                <c:pt idx="19035">
                  <c:v>0.44168641636522404</c:v>
                </c:pt>
                <c:pt idx="19036">
                  <c:v>0.44168641636522404</c:v>
                </c:pt>
                <c:pt idx="19037">
                  <c:v>0.4416240488960958</c:v>
                </c:pt>
                <c:pt idx="19038">
                  <c:v>0.44156168142696783</c:v>
                </c:pt>
                <c:pt idx="19039">
                  <c:v>0.44156168142696783</c:v>
                </c:pt>
                <c:pt idx="19040">
                  <c:v>0.44156168142696783</c:v>
                </c:pt>
                <c:pt idx="19041">
                  <c:v>0.44149931395783981</c:v>
                </c:pt>
                <c:pt idx="19042">
                  <c:v>0.44143694648871146</c:v>
                </c:pt>
                <c:pt idx="19043">
                  <c:v>0.44137457901958377</c:v>
                </c:pt>
                <c:pt idx="19044">
                  <c:v>0.44131221155045552</c:v>
                </c:pt>
                <c:pt idx="19045">
                  <c:v>0.44124984408132706</c:v>
                </c:pt>
                <c:pt idx="19046">
                  <c:v>0.44118747661219915</c:v>
                </c:pt>
                <c:pt idx="19047">
                  <c:v>0.44112510914307113</c:v>
                </c:pt>
                <c:pt idx="19048">
                  <c:v>0.44106274167394305</c:v>
                </c:pt>
                <c:pt idx="19049">
                  <c:v>0.44106274167394305</c:v>
                </c:pt>
                <c:pt idx="19050">
                  <c:v>0.44100037420481503</c:v>
                </c:pt>
                <c:pt idx="19051">
                  <c:v>0.44100037420481503</c:v>
                </c:pt>
                <c:pt idx="19052">
                  <c:v>0.44100037420481503</c:v>
                </c:pt>
                <c:pt idx="19053">
                  <c:v>0.44093800673568673</c:v>
                </c:pt>
                <c:pt idx="19054">
                  <c:v>0.44087563926655882</c:v>
                </c:pt>
                <c:pt idx="19055">
                  <c:v>0.44087563926655882</c:v>
                </c:pt>
                <c:pt idx="19056">
                  <c:v>0.44081327179743068</c:v>
                </c:pt>
                <c:pt idx="19057">
                  <c:v>0.44081327179743068</c:v>
                </c:pt>
                <c:pt idx="19058">
                  <c:v>0.44081327179743068</c:v>
                </c:pt>
                <c:pt idx="19059">
                  <c:v>0.44081327179743068</c:v>
                </c:pt>
                <c:pt idx="19060">
                  <c:v>0.44081327179743068</c:v>
                </c:pt>
                <c:pt idx="19061">
                  <c:v>0.44081327179743068</c:v>
                </c:pt>
                <c:pt idx="19062">
                  <c:v>0.44075090432830238</c:v>
                </c:pt>
                <c:pt idx="19063">
                  <c:v>0.44068853685917442</c:v>
                </c:pt>
                <c:pt idx="19064">
                  <c:v>0.44062616939004651</c:v>
                </c:pt>
                <c:pt idx="19065">
                  <c:v>0.44056380192091826</c:v>
                </c:pt>
                <c:pt idx="19066">
                  <c:v>0.44056380192091826</c:v>
                </c:pt>
                <c:pt idx="19067">
                  <c:v>0.44056380192091826</c:v>
                </c:pt>
                <c:pt idx="19068">
                  <c:v>0.4405014344517898</c:v>
                </c:pt>
                <c:pt idx="19069">
                  <c:v>0.44043906698266211</c:v>
                </c:pt>
                <c:pt idx="19070">
                  <c:v>0.44037669951353392</c:v>
                </c:pt>
                <c:pt idx="19071">
                  <c:v>0.4403143320444059</c:v>
                </c:pt>
                <c:pt idx="19072">
                  <c:v>0.4403143320444059</c:v>
                </c:pt>
                <c:pt idx="19073">
                  <c:v>0.4403143320444059</c:v>
                </c:pt>
                <c:pt idx="19074">
                  <c:v>0.4402519645752776</c:v>
                </c:pt>
                <c:pt idx="19075">
                  <c:v>0.44018959710614958</c:v>
                </c:pt>
                <c:pt idx="19076">
                  <c:v>0.44018959710614958</c:v>
                </c:pt>
                <c:pt idx="19077">
                  <c:v>0.44012722963702144</c:v>
                </c:pt>
                <c:pt idx="19078">
                  <c:v>0.44006486216789348</c:v>
                </c:pt>
                <c:pt idx="19079">
                  <c:v>0.44000249469876535</c:v>
                </c:pt>
                <c:pt idx="19080">
                  <c:v>0.44000249469876535</c:v>
                </c:pt>
                <c:pt idx="19081">
                  <c:v>0.44000249469876535</c:v>
                </c:pt>
                <c:pt idx="19082">
                  <c:v>0.43994012722963727</c:v>
                </c:pt>
                <c:pt idx="19083">
                  <c:v>0.43987775976050902</c:v>
                </c:pt>
                <c:pt idx="19084">
                  <c:v>0.43981539229138089</c:v>
                </c:pt>
                <c:pt idx="19085">
                  <c:v>0.43981539229138089</c:v>
                </c:pt>
                <c:pt idx="19086">
                  <c:v>0.43981539229138089</c:v>
                </c:pt>
                <c:pt idx="19087">
                  <c:v>0.43975302482225281</c:v>
                </c:pt>
                <c:pt idx="19088">
                  <c:v>0.43975302482225281</c:v>
                </c:pt>
                <c:pt idx="19089">
                  <c:v>0.43969065735312468</c:v>
                </c:pt>
                <c:pt idx="19090">
                  <c:v>0.43962828988399671</c:v>
                </c:pt>
                <c:pt idx="19091">
                  <c:v>0.43956592241486847</c:v>
                </c:pt>
                <c:pt idx="19092">
                  <c:v>0.43956592241486847</c:v>
                </c:pt>
                <c:pt idx="19093">
                  <c:v>0.43950355494574045</c:v>
                </c:pt>
                <c:pt idx="19094">
                  <c:v>0.43950355494574045</c:v>
                </c:pt>
                <c:pt idx="19095">
                  <c:v>0.43944118747661232</c:v>
                </c:pt>
                <c:pt idx="19096">
                  <c:v>0.43937882000748429</c:v>
                </c:pt>
                <c:pt idx="19097">
                  <c:v>0.43937882000748429</c:v>
                </c:pt>
                <c:pt idx="19098">
                  <c:v>0.43937882000748429</c:v>
                </c:pt>
                <c:pt idx="19099">
                  <c:v>0.43931645253835605</c:v>
                </c:pt>
                <c:pt idx="19100">
                  <c:v>0.43931645253835605</c:v>
                </c:pt>
                <c:pt idx="19101">
                  <c:v>0.43925408506922803</c:v>
                </c:pt>
                <c:pt idx="19102">
                  <c:v>0.43925408506922803</c:v>
                </c:pt>
                <c:pt idx="19103">
                  <c:v>0.43919171760009978</c:v>
                </c:pt>
                <c:pt idx="19104">
                  <c:v>0.43912935013097176</c:v>
                </c:pt>
                <c:pt idx="19105">
                  <c:v>0.43906698266184391</c:v>
                </c:pt>
                <c:pt idx="19106">
                  <c:v>0.43900461519271572</c:v>
                </c:pt>
                <c:pt idx="19107">
                  <c:v>0.43900461519271572</c:v>
                </c:pt>
                <c:pt idx="19108">
                  <c:v>0.43894224772358736</c:v>
                </c:pt>
                <c:pt idx="19109">
                  <c:v>0.43887988025445962</c:v>
                </c:pt>
                <c:pt idx="19110">
                  <c:v>0.43881751278533132</c:v>
                </c:pt>
                <c:pt idx="19111">
                  <c:v>0.43875514531620308</c:v>
                </c:pt>
                <c:pt idx="19112">
                  <c:v>0.43869277784707517</c:v>
                </c:pt>
                <c:pt idx="19113">
                  <c:v>0.43863041037794692</c:v>
                </c:pt>
                <c:pt idx="19114">
                  <c:v>0.43856804290881896</c:v>
                </c:pt>
                <c:pt idx="19115">
                  <c:v>0.43850567543969088</c:v>
                </c:pt>
                <c:pt idx="19116">
                  <c:v>0.43844330797056263</c:v>
                </c:pt>
                <c:pt idx="19117">
                  <c:v>0.43838094050143461</c:v>
                </c:pt>
                <c:pt idx="19118">
                  <c:v>0.43831857303230659</c:v>
                </c:pt>
                <c:pt idx="19119">
                  <c:v>0.43825620556317835</c:v>
                </c:pt>
                <c:pt idx="19120">
                  <c:v>0.43819383809405021</c:v>
                </c:pt>
                <c:pt idx="19121">
                  <c:v>0.43813147062492208</c:v>
                </c:pt>
                <c:pt idx="19122">
                  <c:v>0.43806910315579406</c:v>
                </c:pt>
                <c:pt idx="19123">
                  <c:v>0.43806910315579406</c:v>
                </c:pt>
                <c:pt idx="19124">
                  <c:v>0.43800673568666593</c:v>
                </c:pt>
                <c:pt idx="19125">
                  <c:v>0.43794436821753785</c:v>
                </c:pt>
                <c:pt idx="19126">
                  <c:v>0.43788200074840988</c:v>
                </c:pt>
                <c:pt idx="19127">
                  <c:v>0.43788200074840988</c:v>
                </c:pt>
                <c:pt idx="19128">
                  <c:v>0.43781963327928186</c:v>
                </c:pt>
                <c:pt idx="19129">
                  <c:v>0.43775726581015351</c:v>
                </c:pt>
                <c:pt idx="19130">
                  <c:v>0.43769489834102537</c:v>
                </c:pt>
                <c:pt idx="19131">
                  <c:v>0.43769489834102537</c:v>
                </c:pt>
                <c:pt idx="19132">
                  <c:v>0.4376325308718973</c:v>
                </c:pt>
                <c:pt idx="19133">
                  <c:v>0.4376325308718973</c:v>
                </c:pt>
                <c:pt idx="19134">
                  <c:v>0.43757016340276933</c:v>
                </c:pt>
                <c:pt idx="19135">
                  <c:v>0.43757016340276933</c:v>
                </c:pt>
                <c:pt idx="19136">
                  <c:v>0.43750779593364125</c:v>
                </c:pt>
                <c:pt idx="19137">
                  <c:v>0.43744542846451295</c:v>
                </c:pt>
                <c:pt idx="19138">
                  <c:v>0.43738306099538493</c:v>
                </c:pt>
                <c:pt idx="19139">
                  <c:v>0.43732069352625697</c:v>
                </c:pt>
                <c:pt idx="19140">
                  <c:v>0.43732069352625697</c:v>
                </c:pt>
                <c:pt idx="19141">
                  <c:v>0.43725832605712855</c:v>
                </c:pt>
                <c:pt idx="19142">
                  <c:v>0.43719595858800053</c:v>
                </c:pt>
                <c:pt idx="19143">
                  <c:v>0.43713359111887251</c:v>
                </c:pt>
                <c:pt idx="19144">
                  <c:v>0.43707122364974443</c:v>
                </c:pt>
                <c:pt idx="19145">
                  <c:v>0.43700885618061641</c:v>
                </c:pt>
                <c:pt idx="19146">
                  <c:v>0.43694648871148822</c:v>
                </c:pt>
                <c:pt idx="19147">
                  <c:v>0.43688412124236026</c:v>
                </c:pt>
                <c:pt idx="19148">
                  <c:v>0.43682175377323196</c:v>
                </c:pt>
                <c:pt idx="19149">
                  <c:v>0.43675938630410382</c:v>
                </c:pt>
                <c:pt idx="19150">
                  <c:v>0.4366970188349758</c:v>
                </c:pt>
                <c:pt idx="19151">
                  <c:v>0.4366970188349758</c:v>
                </c:pt>
                <c:pt idx="19152">
                  <c:v>0.4366970188349758</c:v>
                </c:pt>
                <c:pt idx="19153">
                  <c:v>0.43663465136584778</c:v>
                </c:pt>
                <c:pt idx="19154">
                  <c:v>0.43657228389671965</c:v>
                </c:pt>
                <c:pt idx="19155">
                  <c:v>0.43657228389671965</c:v>
                </c:pt>
                <c:pt idx="19156">
                  <c:v>0.4365099164275914</c:v>
                </c:pt>
                <c:pt idx="19157">
                  <c:v>0.43644754895846338</c:v>
                </c:pt>
                <c:pt idx="19158">
                  <c:v>0.43638518148933536</c:v>
                </c:pt>
                <c:pt idx="19159">
                  <c:v>0.43632281402020723</c:v>
                </c:pt>
                <c:pt idx="19160">
                  <c:v>0.43626044655107893</c:v>
                </c:pt>
                <c:pt idx="19161">
                  <c:v>0.43619807908195096</c:v>
                </c:pt>
                <c:pt idx="19162">
                  <c:v>0.43613571161282283</c:v>
                </c:pt>
                <c:pt idx="19163">
                  <c:v>0.43613571161282283</c:v>
                </c:pt>
                <c:pt idx="19164">
                  <c:v>0.43607334414369481</c:v>
                </c:pt>
                <c:pt idx="19165">
                  <c:v>0.43601097667456679</c:v>
                </c:pt>
                <c:pt idx="19166">
                  <c:v>0.43594860920543865</c:v>
                </c:pt>
                <c:pt idx="19167">
                  <c:v>0.43594860920543865</c:v>
                </c:pt>
                <c:pt idx="19168">
                  <c:v>0.43588624173631041</c:v>
                </c:pt>
                <c:pt idx="19169">
                  <c:v>0.4358238742671825</c:v>
                </c:pt>
                <c:pt idx="19170">
                  <c:v>0.43576150679805425</c:v>
                </c:pt>
                <c:pt idx="19171">
                  <c:v>0.43569913932892601</c:v>
                </c:pt>
                <c:pt idx="19172">
                  <c:v>0.43563677185979804</c:v>
                </c:pt>
                <c:pt idx="19173">
                  <c:v>0.43557440439067008</c:v>
                </c:pt>
                <c:pt idx="19174">
                  <c:v>0.43551203692154183</c:v>
                </c:pt>
                <c:pt idx="19175">
                  <c:v>0.43551203692154183</c:v>
                </c:pt>
                <c:pt idx="19176">
                  <c:v>0.43544966945241381</c:v>
                </c:pt>
                <c:pt idx="19177">
                  <c:v>0.43544966945241381</c:v>
                </c:pt>
                <c:pt idx="19178">
                  <c:v>0.43538730198328579</c:v>
                </c:pt>
                <c:pt idx="19179">
                  <c:v>0.43532493451415766</c:v>
                </c:pt>
                <c:pt idx="19180">
                  <c:v>0.43526256704502941</c:v>
                </c:pt>
                <c:pt idx="19181">
                  <c:v>0.43526256704502941</c:v>
                </c:pt>
                <c:pt idx="19182">
                  <c:v>0.43520019957590134</c:v>
                </c:pt>
                <c:pt idx="19183">
                  <c:v>0.43513783210677315</c:v>
                </c:pt>
                <c:pt idx="19184">
                  <c:v>0.43507546463764529</c:v>
                </c:pt>
                <c:pt idx="19185">
                  <c:v>0.43507546463764529</c:v>
                </c:pt>
                <c:pt idx="19186">
                  <c:v>0.43507546463764529</c:v>
                </c:pt>
                <c:pt idx="19187">
                  <c:v>0.43501309716851688</c:v>
                </c:pt>
                <c:pt idx="19188">
                  <c:v>0.43501309716851688</c:v>
                </c:pt>
                <c:pt idx="19189">
                  <c:v>0.43495072969938892</c:v>
                </c:pt>
                <c:pt idx="19190">
                  <c:v>0.43495072969938892</c:v>
                </c:pt>
                <c:pt idx="19191">
                  <c:v>0.43488836223026112</c:v>
                </c:pt>
                <c:pt idx="19192">
                  <c:v>0.43482599476113271</c:v>
                </c:pt>
                <c:pt idx="19193">
                  <c:v>0.43476362729200457</c:v>
                </c:pt>
                <c:pt idx="19194">
                  <c:v>0.43470125982287655</c:v>
                </c:pt>
                <c:pt idx="19195">
                  <c:v>0.43463889235374842</c:v>
                </c:pt>
                <c:pt idx="19196">
                  <c:v>0.43463889235374842</c:v>
                </c:pt>
                <c:pt idx="19197">
                  <c:v>0.43457652488462045</c:v>
                </c:pt>
                <c:pt idx="19198">
                  <c:v>0.43457652488462045</c:v>
                </c:pt>
                <c:pt idx="19199">
                  <c:v>0.43451415741549215</c:v>
                </c:pt>
                <c:pt idx="19200">
                  <c:v>0.43451415741549215</c:v>
                </c:pt>
                <c:pt idx="19201">
                  <c:v>0.43445178994636413</c:v>
                </c:pt>
                <c:pt idx="19202">
                  <c:v>0.43445178994636413</c:v>
                </c:pt>
                <c:pt idx="19203">
                  <c:v>0.434389422477236</c:v>
                </c:pt>
                <c:pt idx="19204">
                  <c:v>0.43432705500810781</c:v>
                </c:pt>
                <c:pt idx="19205">
                  <c:v>0.43426468753897973</c:v>
                </c:pt>
                <c:pt idx="19206">
                  <c:v>0.43420232006985182</c:v>
                </c:pt>
                <c:pt idx="19207">
                  <c:v>0.43413995260072336</c:v>
                </c:pt>
                <c:pt idx="19208">
                  <c:v>0.43413995260072336</c:v>
                </c:pt>
                <c:pt idx="19209">
                  <c:v>0.43407758513159544</c:v>
                </c:pt>
                <c:pt idx="19210">
                  <c:v>0.43401521766246742</c:v>
                </c:pt>
                <c:pt idx="19211">
                  <c:v>0.43395285019333918</c:v>
                </c:pt>
                <c:pt idx="19212">
                  <c:v>0.43389048272421127</c:v>
                </c:pt>
                <c:pt idx="19213">
                  <c:v>0.43382811525508314</c:v>
                </c:pt>
                <c:pt idx="19214">
                  <c:v>0.43382811525508314</c:v>
                </c:pt>
                <c:pt idx="19215">
                  <c:v>0.433765747785955</c:v>
                </c:pt>
                <c:pt idx="19216">
                  <c:v>0.433765747785955</c:v>
                </c:pt>
                <c:pt idx="19217">
                  <c:v>0.43370338031682681</c:v>
                </c:pt>
                <c:pt idx="19218">
                  <c:v>0.43364101284769868</c:v>
                </c:pt>
                <c:pt idx="19219">
                  <c:v>0.43357864537857072</c:v>
                </c:pt>
                <c:pt idx="19220">
                  <c:v>0.43351627790944286</c:v>
                </c:pt>
                <c:pt idx="19221">
                  <c:v>0.43351627790944286</c:v>
                </c:pt>
                <c:pt idx="19222">
                  <c:v>0.43345391044031434</c:v>
                </c:pt>
                <c:pt idx="19223">
                  <c:v>0.43339154297118621</c:v>
                </c:pt>
                <c:pt idx="19224">
                  <c:v>0.43339154297118621</c:v>
                </c:pt>
                <c:pt idx="19225">
                  <c:v>0.43339154297118621</c:v>
                </c:pt>
                <c:pt idx="19226">
                  <c:v>0.43332917550205829</c:v>
                </c:pt>
                <c:pt idx="19227">
                  <c:v>0.43332917550205829</c:v>
                </c:pt>
                <c:pt idx="19228">
                  <c:v>0.43326680803293016</c:v>
                </c:pt>
                <c:pt idx="19229">
                  <c:v>0.43320444056380192</c:v>
                </c:pt>
                <c:pt idx="19230">
                  <c:v>0.43320444056380192</c:v>
                </c:pt>
                <c:pt idx="19231">
                  <c:v>0.43314207309467406</c:v>
                </c:pt>
                <c:pt idx="19232">
                  <c:v>0.43314207309467406</c:v>
                </c:pt>
                <c:pt idx="19233">
                  <c:v>0.43307970562554593</c:v>
                </c:pt>
                <c:pt idx="19234">
                  <c:v>0.43301733815641774</c:v>
                </c:pt>
                <c:pt idx="19235">
                  <c:v>0.43295497068728972</c:v>
                </c:pt>
                <c:pt idx="19236">
                  <c:v>0.43295497068728972</c:v>
                </c:pt>
                <c:pt idx="19237">
                  <c:v>0.43289260321816148</c:v>
                </c:pt>
                <c:pt idx="19238">
                  <c:v>0.43289260321816148</c:v>
                </c:pt>
                <c:pt idx="19239">
                  <c:v>0.43283023574903345</c:v>
                </c:pt>
                <c:pt idx="19240">
                  <c:v>0.43276786827990538</c:v>
                </c:pt>
                <c:pt idx="19241">
                  <c:v>0.43270550081077708</c:v>
                </c:pt>
                <c:pt idx="19242">
                  <c:v>0.43264313334164906</c:v>
                </c:pt>
                <c:pt idx="19243">
                  <c:v>0.43264313334164906</c:v>
                </c:pt>
                <c:pt idx="19244">
                  <c:v>0.4325807658725212</c:v>
                </c:pt>
                <c:pt idx="19245">
                  <c:v>0.43251839840339285</c:v>
                </c:pt>
                <c:pt idx="19246">
                  <c:v>0.43245603093426488</c:v>
                </c:pt>
                <c:pt idx="19247">
                  <c:v>0.43239366346513675</c:v>
                </c:pt>
                <c:pt idx="19248">
                  <c:v>0.43239366346513675</c:v>
                </c:pt>
                <c:pt idx="19249">
                  <c:v>0.43239366346513675</c:v>
                </c:pt>
                <c:pt idx="19250">
                  <c:v>0.43239366346513675</c:v>
                </c:pt>
                <c:pt idx="19251">
                  <c:v>0.43239366346513675</c:v>
                </c:pt>
                <c:pt idx="19252">
                  <c:v>0.43239366346513675</c:v>
                </c:pt>
                <c:pt idx="19253">
                  <c:v>0.43233129599600861</c:v>
                </c:pt>
                <c:pt idx="19254">
                  <c:v>0.43233129599600861</c:v>
                </c:pt>
                <c:pt idx="19255">
                  <c:v>0.43226892852688037</c:v>
                </c:pt>
                <c:pt idx="19256">
                  <c:v>0.43220656105775251</c:v>
                </c:pt>
                <c:pt idx="19257">
                  <c:v>0.43214419358862433</c:v>
                </c:pt>
                <c:pt idx="19258">
                  <c:v>0.43208182611949625</c:v>
                </c:pt>
                <c:pt idx="19259">
                  <c:v>0.43208182611949625</c:v>
                </c:pt>
                <c:pt idx="19260">
                  <c:v>0.43208182611949625</c:v>
                </c:pt>
                <c:pt idx="19261">
                  <c:v>0.43201945865036795</c:v>
                </c:pt>
                <c:pt idx="19262">
                  <c:v>0.43195709118123982</c:v>
                </c:pt>
                <c:pt idx="19263">
                  <c:v>0.43195709118123982</c:v>
                </c:pt>
                <c:pt idx="19264">
                  <c:v>0.43189472371211196</c:v>
                </c:pt>
                <c:pt idx="19265">
                  <c:v>0.43183235624298377</c:v>
                </c:pt>
                <c:pt idx="19266">
                  <c:v>0.43176998877385575</c:v>
                </c:pt>
                <c:pt idx="19267">
                  <c:v>0.43170762130472762</c:v>
                </c:pt>
                <c:pt idx="19268">
                  <c:v>0.43170762130472762</c:v>
                </c:pt>
                <c:pt idx="19269">
                  <c:v>0.43164525383559926</c:v>
                </c:pt>
                <c:pt idx="19270">
                  <c:v>0.43158288636647152</c:v>
                </c:pt>
                <c:pt idx="19271">
                  <c:v>0.43158288636647152</c:v>
                </c:pt>
                <c:pt idx="19272">
                  <c:v>0.43158288636647152</c:v>
                </c:pt>
                <c:pt idx="19273">
                  <c:v>0.43152051889734333</c:v>
                </c:pt>
                <c:pt idx="19274">
                  <c:v>0.43152051889734333</c:v>
                </c:pt>
                <c:pt idx="19275">
                  <c:v>0.43152051889734333</c:v>
                </c:pt>
                <c:pt idx="19276">
                  <c:v>0.4314581514282152</c:v>
                </c:pt>
                <c:pt idx="19277">
                  <c:v>0.43139578395908718</c:v>
                </c:pt>
                <c:pt idx="19278">
                  <c:v>0.43133341648995882</c:v>
                </c:pt>
                <c:pt idx="19279">
                  <c:v>0.4312710490208308</c:v>
                </c:pt>
                <c:pt idx="19280">
                  <c:v>0.4312710490208308</c:v>
                </c:pt>
                <c:pt idx="19281">
                  <c:v>0.43120868155170278</c:v>
                </c:pt>
                <c:pt idx="19282">
                  <c:v>0.43114631408257464</c:v>
                </c:pt>
                <c:pt idx="19283">
                  <c:v>0.43108394661344651</c:v>
                </c:pt>
                <c:pt idx="19284">
                  <c:v>0.43102157914431855</c:v>
                </c:pt>
                <c:pt idx="19285">
                  <c:v>0.4309592116751903</c:v>
                </c:pt>
                <c:pt idx="19286">
                  <c:v>0.43089684420606222</c:v>
                </c:pt>
                <c:pt idx="19287">
                  <c:v>0.43089684420606222</c:v>
                </c:pt>
                <c:pt idx="19288">
                  <c:v>0.43083447673693398</c:v>
                </c:pt>
                <c:pt idx="19289">
                  <c:v>0.43083447673693398</c:v>
                </c:pt>
                <c:pt idx="19290">
                  <c:v>0.43083447673693398</c:v>
                </c:pt>
                <c:pt idx="19291">
                  <c:v>0.43077210926780618</c:v>
                </c:pt>
                <c:pt idx="19292">
                  <c:v>0.43070974179867788</c:v>
                </c:pt>
                <c:pt idx="19293">
                  <c:v>0.43064737432954986</c:v>
                </c:pt>
                <c:pt idx="19294">
                  <c:v>0.43058500686042167</c:v>
                </c:pt>
                <c:pt idx="19295">
                  <c:v>0.43052263939129376</c:v>
                </c:pt>
                <c:pt idx="19296">
                  <c:v>0.43052263939129376</c:v>
                </c:pt>
                <c:pt idx="19297">
                  <c:v>0.43046027192216563</c:v>
                </c:pt>
                <c:pt idx="19298">
                  <c:v>0.43039790445303727</c:v>
                </c:pt>
                <c:pt idx="19299">
                  <c:v>0.43033553698390925</c:v>
                </c:pt>
                <c:pt idx="19300">
                  <c:v>0.43027316951478123</c:v>
                </c:pt>
                <c:pt idx="19301">
                  <c:v>0.43021080204565315</c:v>
                </c:pt>
                <c:pt idx="19302">
                  <c:v>0.43014843457652474</c:v>
                </c:pt>
                <c:pt idx="19303">
                  <c:v>0.43008606710739705</c:v>
                </c:pt>
                <c:pt idx="19304">
                  <c:v>0.43002369963826886</c:v>
                </c:pt>
                <c:pt idx="19305">
                  <c:v>0.42996133216914068</c:v>
                </c:pt>
                <c:pt idx="19306">
                  <c:v>0.42989896470001265</c:v>
                </c:pt>
                <c:pt idx="19307">
                  <c:v>0.42989896470001265</c:v>
                </c:pt>
                <c:pt idx="19308">
                  <c:v>0.42983659723088463</c:v>
                </c:pt>
                <c:pt idx="19309">
                  <c:v>0.42983659723088463</c:v>
                </c:pt>
                <c:pt idx="19310">
                  <c:v>0.42977422976175639</c:v>
                </c:pt>
                <c:pt idx="19311">
                  <c:v>0.42971186229262837</c:v>
                </c:pt>
                <c:pt idx="19312">
                  <c:v>0.42964949482350001</c:v>
                </c:pt>
                <c:pt idx="19313">
                  <c:v>0.42958712735437221</c:v>
                </c:pt>
                <c:pt idx="19314">
                  <c:v>0.42958712735437221</c:v>
                </c:pt>
                <c:pt idx="19315">
                  <c:v>0.42952475988524408</c:v>
                </c:pt>
                <c:pt idx="19316">
                  <c:v>0.42952475988524408</c:v>
                </c:pt>
                <c:pt idx="19317">
                  <c:v>0.42946239241611572</c:v>
                </c:pt>
                <c:pt idx="19318">
                  <c:v>0.42946239241611572</c:v>
                </c:pt>
                <c:pt idx="19319">
                  <c:v>0.42940002494698781</c:v>
                </c:pt>
                <c:pt idx="19320">
                  <c:v>0.42933765747785968</c:v>
                </c:pt>
                <c:pt idx="19321">
                  <c:v>0.42927529000873144</c:v>
                </c:pt>
                <c:pt idx="19322">
                  <c:v>0.42921292253960341</c:v>
                </c:pt>
                <c:pt idx="19323">
                  <c:v>0.42915055507047539</c:v>
                </c:pt>
                <c:pt idx="19324">
                  <c:v>0.42915055507047539</c:v>
                </c:pt>
                <c:pt idx="19325">
                  <c:v>0.42908818760134737</c:v>
                </c:pt>
                <c:pt idx="19326">
                  <c:v>0.42902582013221913</c:v>
                </c:pt>
                <c:pt idx="19327">
                  <c:v>0.42896345266309083</c:v>
                </c:pt>
                <c:pt idx="19328">
                  <c:v>0.42896345266309083</c:v>
                </c:pt>
                <c:pt idx="19329">
                  <c:v>0.42896345266309083</c:v>
                </c:pt>
                <c:pt idx="19330">
                  <c:v>0.42896345266309083</c:v>
                </c:pt>
                <c:pt idx="19331">
                  <c:v>0.42896345266309083</c:v>
                </c:pt>
                <c:pt idx="19332">
                  <c:v>0.42890108519396297</c:v>
                </c:pt>
                <c:pt idx="19333">
                  <c:v>0.42883871772483501</c:v>
                </c:pt>
                <c:pt idx="19334">
                  <c:v>0.42883871772483501</c:v>
                </c:pt>
                <c:pt idx="19335">
                  <c:v>0.42877635025570671</c:v>
                </c:pt>
                <c:pt idx="19336">
                  <c:v>0.42871398278657857</c:v>
                </c:pt>
                <c:pt idx="19337">
                  <c:v>0.42865161531745066</c:v>
                </c:pt>
                <c:pt idx="19338">
                  <c:v>0.42865161531745066</c:v>
                </c:pt>
                <c:pt idx="19339">
                  <c:v>0.42865161531745066</c:v>
                </c:pt>
                <c:pt idx="19340">
                  <c:v>0.42865161531745066</c:v>
                </c:pt>
                <c:pt idx="19341">
                  <c:v>0.42858924784832231</c:v>
                </c:pt>
                <c:pt idx="19342">
                  <c:v>0.42858924784832231</c:v>
                </c:pt>
                <c:pt idx="19343">
                  <c:v>0.42852688037919445</c:v>
                </c:pt>
                <c:pt idx="19344">
                  <c:v>0.42846451291006638</c:v>
                </c:pt>
                <c:pt idx="19345">
                  <c:v>0.42840214544093802</c:v>
                </c:pt>
                <c:pt idx="19346">
                  <c:v>0.42833977797181011</c:v>
                </c:pt>
                <c:pt idx="19347">
                  <c:v>0.42827741050268181</c:v>
                </c:pt>
                <c:pt idx="19348">
                  <c:v>0.42821504303355384</c:v>
                </c:pt>
                <c:pt idx="19349">
                  <c:v>0.42815267556442582</c:v>
                </c:pt>
                <c:pt idx="19350">
                  <c:v>0.42815267556442582</c:v>
                </c:pt>
                <c:pt idx="19351">
                  <c:v>0.42809030809529747</c:v>
                </c:pt>
                <c:pt idx="19352">
                  <c:v>0.42802794062616945</c:v>
                </c:pt>
                <c:pt idx="19353">
                  <c:v>0.42796557315704153</c:v>
                </c:pt>
                <c:pt idx="19354">
                  <c:v>0.42796557315704153</c:v>
                </c:pt>
                <c:pt idx="19355">
                  <c:v>0.42790320568791335</c:v>
                </c:pt>
                <c:pt idx="19356">
                  <c:v>0.42784083821878516</c:v>
                </c:pt>
                <c:pt idx="19357">
                  <c:v>0.4277784707496573</c:v>
                </c:pt>
                <c:pt idx="19358">
                  <c:v>0.427716103280529</c:v>
                </c:pt>
                <c:pt idx="19359">
                  <c:v>0.42765373581140081</c:v>
                </c:pt>
                <c:pt idx="19360">
                  <c:v>0.42759136834227285</c:v>
                </c:pt>
                <c:pt idx="19361">
                  <c:v>0.42752900087314472</c:v>
                </c:pt>
                <c:pt idx="19362">
                  <c:v>0.42752900087314472</c:v>
                </c:pt>
                <c:pt idx="19363">
                  <c:v>0.42746663340401664</c:v>
                </c:pt>
                <c:pt idx="19364">
                  <c:v>0.42740426593488867</c:v>
                </c:pt>
                <c:pt idx="19365">
                  <c:v>0.42734189846576032</c:v>
                </c:pt>
                <c:pt idx="19366">
                  <c:v>0.42734189846576032</c:v>
                </c:pt>
                <c:pt idx="19367">
                  <c:v>0.42734189846576032</c:v>
                </c:pt>
                <c:pt idx="19368">
                  <c:v>0.42727953099663218</c:v>
                </c:pt>
                <c:pt idx="19369">
                  <c:v>0.42727953099663218</c:v>
                </c:pt>
                <c:pt idx="19370">
                  <c:v>0.42721716352750416</c:v>
                </c:pt>
                <c:pt idx="19371">
                  <c:v>0.42715479605837592</c:v>
                </c:pt>
                <c:pt idx="19372">
                  <c:v>0.42715479605837592</c:v>
                </c:pt>
                <c:pt idx="19373">
                  <c:v>0.42715479605837592</c:v>
                </c:pt>
                <c:pt idx="19374">
                  <c:v>0.42709242858924801</c:v>
                </c:pt>
                <c:pt idx="19375">
                  <c:v>0.42703006112011982</c:v>
                </c:pt>
                <c:pt idx="19376">
                  <c:v>0.42696769365099185</c:v>
                </c:pt>
                <c:pt idx="19377">
                  <c:v>0.42696769365099185</c:v>
                </c:pt>
                <c:pt idx="19378">
                  <c:v>0.42690532618186361</c:v>
                </c:pt>
                <c:pt idx="19379">
                  <c:v>0.42684295871273548</c:v>
                </c:pt>
                <c:pt idx="19380">
                  <c:v>0.42678059124360757</c:v>
                </c:pt>
                <c:pt idx="19381">
                  <c:v>0.42678059124360757</c:v>
                </c:pt>
                <c:pt idx="19382">
                  <c:v>0.42671822377447938</c:v>
                </c:pt>
                <c:pt idx="19383">
                  <c:v>0.42665585630535108</c:v>
                </c:pt>
                <c:pt idx="19384">
                  <c:v>0.42659348883622306</c:v>
                </c:pt>
                <c:pt idx="19385">
                  <c:v>0.42653112136709492</c:v>
                </c:pt>
                <c:pt idx="19386">
                  <c:v>0.42653112136709492</c:v>
                </c:pt>
                <c:pt idx="19387">
                  <c:v>0.42653112136709492</c:v>
                </c:pt>
                <c:pt idx="19388">
                  <c:v>0.42646875389796707</c:v>
                </c:pt>
                <c:pt idx="19389">
                  <c:v>0.42640638642883882</c:v>
                </c:pt>
                <c:pt idx="19390">
                  <c:v>0.42634401895971086</c:v>
                </c:pt>
                <c:pt idx="19391">
                  <c:v>0.4262816514905825</c:v>
                </c:pt>
                <c:pt idx="19392">
                  <c:v>0.42621928402145437</c:v>
                </c:pt>
                <c:pt idx="19393">
                  <c:v>0.42615691655232635</c:v>
                </c:pt>
                <c:pt idx="19394">
                  <c:v>0.42609454908319822</c:v>
                </c:pt>
                <c:pt idx="19395">
                  <c:v>0.42603218161407025</c:v>
                </c:pt>
                <c:pt idx="19396">
                  <c:v>0.42603218161407025</c:v>
                </c:pt>
                <c:pt idx="19397">
                  <c:v>0.42603218161407025</c:v>
                </c:pt>
                <c:pt idx="19398">
                  <c:v>0.42596981414494217</c:v>
                </c:pt>
                <c:pt idx="19399">
                  <c:v>0.42596981414494217</c:v>
                </c:pt>
                <c:pt idx="19400">
                  <c:v>0.42596981414494217</c:v>
                </c:pt>
                <c:pt idx="19401">
                  <c:v>0.42590744667581398</c:v>
                </c:pt>
                <c:pt idx="19402">
                  <c:v>0.42590744667581398</c:v>
                </c:pt>
                <c:pt idx="19403">
                  <c:v>0.42584507920668596</c:v>
                </c:pt>
                <c:pt idx="19404">
                  <c:v>0.42578271173755788</c:v>
                </c:pt>
                <c:pt idx="19405">
                  <c:v>0.42572034426842975</c:v>
                </c:pt>
                <c:pt idx="19406">
                  <c:v>0.42565797679930162</c:v>
                </c:pt>
                <c:pt idx="19407">
                  <c:v>0.42559560933017337</c:v>
                </c:pt>
                <c:pt idx="19408">
                  <c:v>0.4255332418610453</c:v>
                </c:pt>
                <c:pt idx="19409">
                  <c:v>0.42547087439191744</c:v>
                </c:pt>
                <c:pt idx="19410">
                  <c:v>0.42540850692278931</c:v>
                </c:pt>
                <c:pt idx="19411">
                  <c:v>0.42534613945366107</c:v>
                </c:pt>
                <c:pt idx="19412">
                  <c:v>0.42528377198453293</c:v>
                </c:pt>
                <c:pt idx="19413">
                  <c:v>0.4252214045154048</c:v>
                </c:pt>
                <c:pt idx="19414">
                  <c:v>0.42515903704627667</c:v>
                </c:pt>
                <c:pt idx="19415">
                  <c:v>0.42509666957714876</c:v>
                </c:pt>
                <c:pt idx="19416">
                  <c:v>0.42503430210802051</c:v>
                </c:pt>
                <c:pt idx="19417">
                  <c:v>0.42497193463889238</c:v>
                </c:pt>
                <c:pt idx="19418">
                  <c:v>0.42490956716976452</c:v>
                </c:pt>
                <c:pt idx="19419">
                  <c:v>0.42484719970063622</c:v>
                </c:pt>
                <c:pt idx="19420">
                  <c:v>0.42484719970063622</c:v>
                </c:pt>
                <c:pt idx="19421">
                  <c:v>0.4247848322315082</c:v>
                </c:pt>
                <c:pt idx="19422">
                  <c:v>0.4247848322315082</c:v>
                </c:pt>
                <c:pt idx="19423">
                  <c:v>0.42472246476238007</c:v>
                </c:pt>
                <c:pt idx="19424">
                  <c:v>0.42466009729325205</c:v>
                </c:pt>
                <c:pt idx="19425">
                  <c:v>0.4245977298241238</c:v>
                </c:pt>
                <c:pt idx="19426">
                  <c:v>0.4245977298241238</c:v>
                </c:pt>
                <c:pt idx="19427">
                  <c:v>0.42453536235499584</c:v>
                </c:pt>
                <c:pt idx="19428">
                  <c:v>0.42447299488586787</c:v>
                </c:pt>
                <c:pt idx="19429">
                  <c:v>0.42447299488586787</c:v>
                </c:pt>
                <c:pt idx="19430">
                  <c:v>0.42441062741673941</c:v>
                </c:pt>
                <c:pt idx="19431">
                  <c:v>0.42441062741673941</c:v>
                </c:pt>
                <c:pt idx="19432">
                  <c:v>0.42434825994761144</c:v>
                </c:pt>
                <c:pt idx="19433">
                  <c:v>0.42428589247848331</c:v>
                </c:pt>
                <c:pt idx="19434">
                  <c:v>0.42428589247848331</c:v>
                </c:pt>
                <c:pt idx="19435">
                  <c:v>0.42422352500935523</c:v>
                </c:pt>
                <c:pt idx="19436">
                  <c:v>0.42416115754022699</c:v>
                </c:pt>
                <c:pt idx="19437">
                  <c:v>0.42409879007109896</c:v>
                </c:pt>
                <c:pt idx="19438">
                  <c:v>0.42409879007109896</c:v>
                </c:pt>
                <c:pt idx="19439">
                  <c:v>0.42409879007109896</c:v>
                </c:pt>
                <c:pt idx="19440">
                  <c:v>0.42403642260197083</c:v>
                </c:pt>
                <c:pt idx="19441">
                  <c:v>0.42403642260197083</c:v>
                </c:pt>
                <c:pt idx="19442">
                  <c:v>0.42403642260197083</c:v>
                </c:pt>
                <c:pt idx="19443">
                  <c:v>0.42403642260197083</c:v>
                </c:pt>
                <c:pt idx="19444">
                  <c:v>0.42397405513284298</c:v>
                </c:pt>
                <c:pt idx="19445">
                  <c:v>0.42397405513284298</c:v>
                </c:pt>
                <c:pt idx="19446">
                  <c:v>0.42397405513284298</c:v>
                </c:pt>
                <c:pt idx="19447">
                  <c:v>0.42391168766371468</c:v>
                </c:pt>
                <c:pt idx="19448">
                  <c:v>0.42391168766371468</c:v>
                </c:pt>
                <c:pt idx="19449">
                  <c:v>0.42384932019458665</c:v>
                </c:pt>
                <c:pt idx="19450">
                  <c:v>0.42378695272545852</c:v>
                </c:pt>
                <c:pt idx="19451">
                  <c:v>0.42372458525633039</c:v>
                </c:pt>
                <c:pt idx="19452">
                  <c:v>0.42366221778720237</c:v>
                </c:pt>
                <c:pt idx="19453">
                  <c:v>0.42359985031807412</c:v>
                </c:pt>
                <c:pt idx="19454">
                  <c:v>0.4235374828489461</c:v>
                </c:pt>
                <c:pt idx="19455">
                  <c:v>0.4235374828489461</c:v>
                </c:pt>
                <c:pt idx="19456">
                  <c:v>0.4235374828489461</c:v>
                </c:pt>
                <c:pt idx="19457">
                  <c:v>0.42347511537981808</c:v>
                </c:pt>
                <c:pt idx="19458">
                  <c:v>0.42341274791069006</c:v>
                </c:pt>
                <c:pt idx="19459">
                  <c:v>0.42335038044156181</c:v>
                </c:pt>
                <c:pt idx="19460">
                  <c:v>0.42328801297243368</c:v>
                </c:pt>
                <c:pt idx="19461">
                  <c:v>0.42328801297243368</c:v>
                </c:pt>
                <c:pt idx="19462">
                  <c:v>0.42322564550330544</c:v>
                </c:pt>
                <c:pt idx="19463">
                  <c:v>0.42322564550330544</c:v>
                </c:pt>
                <c:pt idx="19464">
                  <c:v>0.42316327803417741</c:v>
                </c:pt>
                <c:pt idx="19465">
                  <c:v>0.42310091056504939</c:v>
                </c:pt>
                <c:pt idx="19466">
                  <c:v>0.42303854309592126</c:v>
                </c:pt>
                <c:pt idx="19467">
                  <c:v>0.42297617562679313</c:v>
                </c:pt>
                <c:pt idx="19468">
                  <c:v>0.42291380815766522</c:v>
                </c:pt>
                <c:pt idx="19469">
                  <c:v>0.42285144068853675</c:v>
                </c:pt>
                <c:pt idx="19470">
                  <c:v>0.42285144068853675</c:v>
                </c:pt>
                <c:pt idx="19471">
                  <c:v>0.42285144068853675</c:v>
                </c:pt>
                <c:pt idx="19472">
                  <c:v>0.42278907321940901</c:v>
                </c:pt>
                <c:pt idx="19473">
                  <c:v>0.42272670575028087</c:v>
                </c:pt>
                <c:pt idx="19474">
                  <c:v>0.42266433828115257</c:v>
                </c:pt>
                <c:pt idx="19475">
                  <c:v>0.42260197081202455</c:v>
                </c:pt>
                <c:pt idx="19476">
                  <c:v>0.42260197081202455</c:v>
                </c:pt>
                <c:pt idx="19477">
                  <c:v>0.42253960334289642</c:v>
                </c:pt>
                <c:pt idx="19478">
                  <c:v>0.42247723587376845</c:v>
                </c:pt>
                <c:pt idx="19479">
                  <c:v>0.42241486840464043</c:v>
                </c:pt>
                <c:pt idx="19480">
                  <c:v>0.42235250093551213</c:v>
                </c:pt>
                <c:pt idx="19481">
                  <c:v>0.42229013346638378</c:v>
                </c:pt>
                <c:pt idx="19482">
                  <c:v>0.42222776599725609</c:v>
                </c:pt>
                <c:pt idx="19483">
                  <c:v>0.42216539852812773</c:v>
                </c:pt>
                <c:pt idx="19484">
                  <c:v>0.42216539852812773</c:v>
                </c:pt>
                <c:pt idx="19485">
                  <c:v>0.42216539852812773</c:v>
                </c:pt>
                <c:pt idx="19486">
                  <c:v>0.42216539852812773</c:v>
                </c:pt>
                <c:pt idx="19487">
                  <c:v>0.4221030310589996</c:v>
                </c:pt>
                <c:pt idx="19488">
                  <c:v>0.4221030310589996</c:v>
                </c:pt>
                <c:pt idx="19489">
                  <c:v>0.42204066358987169</c:v>
                </c:pt>
                <c:pt idx="19490">
                  <c:v>0.42197829612074367</c:v>
                </c:pt>
                <c:pt idx="19491">
                  <c:v>0.42191592865161531</c:v>
                </c:pt>
                <c:pt idx="19492">
                  <c:v>0.42185356118248746</c:v>
                </c:pt>
                <c:pt idx="19493">
                  <c:v>0.42179119371335916</c:v>
                </c:pt>
                <c:pt idx="19494">
                  <c:v>0.42179119371335916</c:v>
                </c:pt>
                <c:pt idx="19495">
                  <c:v>0.42172882624423125</c:v>
                </c:pt>
                <c:pt idx="19496">
                  <c:v>0.42166645877510289</c:v>
                </c:pt>
                <c:pt idx="19497">
                  <c:v>0.42160409130597493</c:v>
                </c:pt>
                <c:pt idx="19498">
                  <c:v>0.4215417238368469</c:v>
                </c:pt>
                <c:pt idx="19499">
                  <c:v>0.42147935636771872</c:v>
                </c:pt>
                <c:pt idx="19500">
                  <c:v>0.42141698889859064</c:v>
                </c:pt>
                <c:pt idx="19501">
                  <c:v>0.42135462142946256</c:v>
                </c:pt>
                <c:pt idx="19502">
                  <c:v>0.42129225396033426</c:v>
                </c:pt>
                <c:pt idx="19503">
                  <c:v>0.42129225396033426</c:v>
                </c:pt>
                <c:pt idx="19504">
                  <c:v>0.42122988649120618</c:v>
                </c:pt>
                <c:pt idx="19505">
                  <c:v>0.42116751902207816</c:v>
                </c:pt>
                <c:pt idx="19506">
                  <c:v>0.42116751902207816</c:v>
                </c:pt>
                <c:pt idx="19507">
                  <c:v>0.42110515155295014</c:v>
                </c:pt>
                <c:pt idx="19508">
                  <c:v>0.42104278408382201</c:v>
                </c:pt>
                <c:pt idx="19509">
                  <c:v>0.42104278408382201</c:v>
                </c:pt>
                <c:pt idx="19510">
                  <c:v>0.42098041661469393</c:v>
                </c:pt>
                <c:pt idx="19511">
                  <c:v>0.42091804914556585</c:v>
                </c:pt>
                <c:pt idx="19512">
                  <c:v>0.42091804914556585</c:v>
                </c:pt>
                <c:pt idx="19513">
                  <c:v>0.42085568167643772</c:v>
                </c:pt>
                <c:pt idx="19514">
                  <c:v>0.42079331420730937</c:v>
                </c:pt>
                <c:pt idx="19515">
                  <c:v>0.42073094673818129</c:v>
                </c:pt>
                <c:pt idx="19516">
                  <c:v>0.42066857926905349</c:v>
                </c:pt>
                <c:pt idx="19517">
                  <c:v>0.42066857926905349</c:v>
                </c:pt>
                <c:pt idx="19518">
                  <c:v>0.42060621179992536</c:v>
                </c:pt>
                <c:pt idx="19519">
                  <c:v>0.42054384433079706</c:v>
                </c:pt>
                <c:pt idx="19520">
                  <c:v>0.42048147686166903</c:v>
                </c:pt>
                <c:pt idx="19521">
                  <c:v>0.42041910939254112</c:v>
                </c:pt>
                <c:pt idx="19522">
                  <c:v>0.42035674192341294</c:v>
                </c:pt>
                <c:pt idx="19523">
                  <c:v>0.42029437445428475</c:v>
                </c:pt>
                <c:pt idx="19524">
                  <c:v>0.42029437445428475</c:v>
                </c:pt>
                <c:pt idx="19525">
                  <c:v>0.4202320069851565</c:v>
                </c:pt>
                <c:pt idx="19526">
                  <c:v>0.42016963951602843</c:v>
                </c:pt>
                <c:pt idx="19527">
                  <c:v>0.42010727204690035</c:v>
                </c:pt>
                <c:pt idx="19528">
                  <c:v>0.42004490457777233</c:v>
                </c:pt>
                <c:pt idx="19529">
                  <c:v>0.41998253710864436</c:v>
                </c:pt>
                <c:pt idx="19530">
                  <c:v>0.41992016963951628</c:v>
                </c:pt>
                <c:pt idx="19531">
                  <c:v>0.41985780217038798</c:v>
                </c:pt>
                <c:pt idx="19532">
                  <c:v>0.41979543470125974</c:v>
                </c:pt>
                <c:pt idx="19533">
                  <c:v>0.41973306723213177</c:v>
                </c:pt>
                <c:pt idx="19534">
                  <c:v>0.41967069976300386</c:v>
                </c:pt>
                <c:pt idx="19535">
                  <c:v>0.41960833229387562</c:v>
                </c:pt>
                <c:pt idx="19536">
                  <c:v>0.41954596482474754</c:v>
                </c:pt>
                <c:pt idx="19537">
                  <c:v>0.41948359735561958</c:v>
                </c:pt>
                <c:pt idx="19538">
                  <c:v>0.41942122988649133</c:v>
                </c:pt>
                <c:pt idx="19539">
                  <c:v>0.41942122988649133</c:v>
                </c:pt>
                <c:pt idx="19540">
                  <c:v>0.41935886241736331</c:v>
                </c:pt>
                <c:pt idx="19541">
                  <c:v>0.41929649494823495</c:v>
                </c:pt>
                <c:pt idx="19542">
                  <c:v>0.41929649494823495</c:v>
                </c:pt>
                <c:pt idx="19543">
                  <c:v>0.41929649494823495</c:v>
                </c:pt>
                <c:pt idx="19544">
                  <c:v>0.41929649494823495</c:v>
                </c:pt>
                <c:pt idx="19545">
                  <c:v>0.41923412747910693</c:v>
                </c:pt>
                <c:pt idx="19546">
                  <c:v>0.41923412747910693</c:v>
                </c:pt>
                <c:pt idx="19547">
                  <c:v>0.41917176000997891</c:v>
                </c:pt>
                <c:pt idx="19548">
                  <c:v>0.41910939254085078</c:v>
                </c:pt>
                <c:pt idx="19549">
                  <c:v>0.41910939254085078</c:v>
                </c:pt>
                <c:pt idx="19550">
                  <c:v>0.41904702507172253</c:v>
                </c:pt>
                <c:pt idx="19551">
                  <c:v>0.41898465760259462</c:v>
                </c:pt>
                <c:pt idx="19552">
                  <c:v>0.41898465760259462</c:v>
                </c:pt>
                <c:pt idx="19553">
                  <c:v>0.41892229013346655</c:v>
                </c:pt>
                <c:pt idx="19554">
                  <c:v>0.4188599226643383</c:v>
                </c:pt>
                <c:pt idx="19555">
                  <c:v>0.41879755519521022</c:v>
                </c:pt>
                <c:pt idx="19556">
                  <c:v>0.41879755519521022</c:v>
                </c:pt>
                <c:pt idx="19557">
                  <c:v>0.41873518772608209</c:v>
                </c:pt>
                <c:pt idx="19558">
                  <c:v>0.41873518772608209</c:v>
                </c:pt>
                <c:pt idx="19559">
                  <c:v>0.41873518772608209</c:v>
                </c:pt>
                <c:pt idx="19560">
                  <c:v>0.41867282025695407</c:v>
                </c:pt>
                <c:pt idx="19561">
                  <c:v>0.41861045278782588</c:v>
                </c:pt>
                <c:pt idx="19562">
                  <c:v>0.41861045278782588</c:v>
                </c:pt>
                <c:pt idx="19563">
                  <c:v>0.41854808531869792</c:v>
                </c:pt>
                <c:pt idx="19564">
                  <c:v>0.41848571784956989</c:v>
                </c:pt>
                <c:pt idx="19565">
                  <c:v>0.41848571784956989</c:v>
                </c:pt>
                <c:pt idx="19566">
                  <c:v>0.41842335038044176</c:v>
                </c:pt>
                <c:pt idx="19567">
                  <c:v>0.41836098291131352</c:v>
                </c:pt>
                <c:pt idx="19568">
                  <c:v>0.41836098291131352</c:v>
                </c:pt>
                <c:pt idx="19569">
                  <c:v>0.41829861544218533</c:v>
                </c:pt>
                <c:pt idx="19570">
                  <c:v>0.41823624797305731</c:v>
                </c:pt>
                <c:pt idx="19571">
                  <c:v>0.41817388050392912</c:v>
                </c:pt>
                <c:pt idx="19572">
                  <c:v>0.41811151303480132</c:v>
                </c:pt>
                <c:pt idx="19573">
                  <c:v>0.41804914556567296</c:v>
                </c:pt>
                <c:pt idx="19574">
                  <c:v>0.41804914556567296</c:v>
                </c:pt>
                <c:pt idx="19575">
                  <c:v>0.41798677809654505</c:v>
                </c:pt>
                <c:pt idx="19576">
                  <c:v>0.41792441062741686</c:v>
                </c:pt>
                <c:pt idx="19577">
                  <c:v>0.41786204315828884</c:v>
                </c:pt>
                <c:pt idx="19578">
                  <c:v>0.41786204315828884</c:v>
                </c:pt>
                <c:pt idx="19579">
                  <c:v>0.41779967568916065</c:v>
                </c:pt>
                <c:pt idx="19580">
                  <c:v>0.4177373082200323</c:v>
                </c:pt>
                <c:pt idx="19581">
                  <c:v>0.4177373082200323</c:v>
                </c:pt>
                <c:pt idx="19582">
                  <c:v>0.41767494075090439</c:v>
                </c:pt>
                <c:pt idx="19583">
                  <c:v>0.41761257328177642</c:v>
                </c:pt>
                <c:pt idx="19584">
                  <c:v>0.4175502058126484</c:v>
                </c:pt>
                <c:pt idx="19585">
                  <c:v>0.4174878383435201</c:v>
                </c:pt>
                <c:pt idx="19586">
                  <c:v>0.41742547087439208</c:v>
                </c:pt>
                <c:pt idx="19587">
                  <c:v>0.41736310340526395</c:v>
                </c:pt>
                <c:pt idx="19588">
                  <c:v>0.41730073593613581</c:v>
                </c:pt>
                <c:pt idx="19589">
                  <c:v>0.41723836846700757</c:v>
                </c:pt>
                <c:pt idx="19590">
                  <c:v>0.41717600099787977</c:v>
                </c:pt>
                <c:pt idx="19591">
                  <c:v>0.41711363352875142</c:v>
                </c:pt>
                <c:pt idx="19592">
                  <c:v>0.41705126605962339</c:v>
                </c:pt>
                <c:pt idx="19593">
                  <c:v>0.41705126605962339</c:v>
                </c:pt>
                <c:pt idx="19594">
                  <c:v>0.41698889859049537</c:v>
                </c:pt>
                <c:pt idx="19595">
                  <c:v>0.41692653112136735</c:v>
                </c:pt>
                <c:pt idx="19596">
                  <c:v>0.41686416365223922</c:v>
                </c:pt>
                <c:pt idx="19597">
                  <c:v>0.41680179618311086</c:v>
                </c:pt>
                <c:pt idx="19598">
                  <c:v>0.41673942871398273</c:v>
                </c:pt>
                <c:pt idx="19599">
                  <c:v>0.41673942871398273</c:v>
                </c:pt>
                <c:pt idx="19600">
                  <c:v>0.41667706124485498</c:v>
                </c:pt>
                <c:pt idx="19601">
                  <c:v>0.41661469377572674</c:v>
                </c:pt>
                <c:pt idx="19602">
                  <c:v>0.41655232630659844</c:v>
                </c:pt>
                <c:pt idx="19603">
                  <c:v>0.41648995883747053</c:v>
                </c:pt>
                <c:pt idx="19604">
                  <c:v>0.41648995883747053</c:v>
                </c:pt>
                <c:pt idx="19605">
                  <c:v>0.41648995883747053</c:v>
                </c:pt>
                <c:pt idx="19606">
                  <c:v>0.41648995883747053</c:v>
                </c:pt>
                <c:pt idx="19607">
                  <c:v>0.41642759136834256</c:v>
                </c:pt>
                <c:pt idx="19608">
                  <c:v>0.41636522389921438</c:v>
                </c:pt>
                <c:pt idx="19609">
                  <c:v>0.41630285643008602</c:v>
                </c:pt>
                <c:pt idx="19610">
                  <c:v>0.41624048896095811</c:v>
                </c:pt>
                <c:pt idx="19611">
                  <c:v>0.41624048896095811</c:v>
                </c:pt>
                <c:pt idx="19612">
                  <c:v>0.41617812149182987</c:v>
                </c:pt>
                <c:pt idx="19613">
                  <c:v>0.41611575402270184</c:v>
                </c:pt>
                <c:pt idx="19614">
                  <c:v>0.4160533865535736</c:v>
                </c:pt>
                <c:pt idx="19615">
                  <c:v>0.41599101908444575</c:v>
                </c:pt>
                <c:pt idx="19616">
                  <c:v>0.41592865161531756</c:v>
                </c:pt>
                <c:pt idx="19617">
                  <c:v>0.41586628414618931</c:v>
                </c:pt>
                <c:pt idx="19618">
                  <c:v>0.41586628414618931</c:v>
                </c:pt>
                <c:pt idx="19619">
                  <c:v>0.41580391667706146</c:v>
                </c:pt>
                <c:pt idx="19620">
                  <c:v>0.41574154920793316</c:v>
                </c:pt>
                <c:pt idx="19621">
                  <c:v>0.41574154920793316</c:v>
                </c:pt>
                <c:pt idx="19622">
                  <c:v>0.41574154920793316</c:v>
                </c:pt>
                <c:pt idx="19623">
                  <c:v>0.41567918173880525</c:v>
                </c:pt>
                <c:pt idx="19624">
                  <c:v>0.41567918173880525</c:v>
                </c:pt>
                <c:pt idx="19625">
                  <c:v>0.41561681426967712</c:v>
                </c:pt>
                <c:pt idx="19626">
                  <c:v>0.41555444680054887</c:v>
                </c:pt>
                <c:pt idx="19627">
                  <c:v>0.41555444680054887</c:v>
                </c:pt>
                <c:pt idx="19628">
                  <c:v>0.4154920793314209</c:v>
                </c:pt>
                <c:pt idx="19629">
                  <c:v>0.41542971186229283</c:v>
                </c:pt>
                <c:pt idx="19630">
                  <c:v>0.41536734439316447</c:v>
                </c:pt>
                <c:pt idx="19631">
                  <c:v>0.41530497692403667</c:v>
                </c:pt>
                <c:pt idx="19632">
                  <c:v>0.41524260945490832</c:v>
                </c:pt>
                <c:pt idx="19633">
                  <c:v>0.41518024198578035</c:v>
                </c:pt>
                <c:pt idx="19634">
                  <c:v>0.41511787451665227</c:v>
                </c:pt>
                <c:pt idx="19635">
                  <c:v>0.41511787451665227</c:v>
                </c:pt>
                <c:pt idx="19636">
                  <c:v>0.41505550704752414</c:v>
                </c:pt>
                <c:pt idx="19637">
                  <c:v>0.41499313957839579</c:v>
                </c:pt>
                <c:pt idx="19638">
                  <c:v>0.41499313957839579</c:v>
                </c:pt>
                <c:pt idx="19639">
                  <c:v>0.41493077210926793</c:v>
                </c:pt>
                <c:pt idx="19640">
                  <c:v>0.41493077210926793</c:v>
                </c:pt>
                <c:pt idx="19641">
                  <c:v>0.4148684046401398</c:v>
                </c:pt>
                <c:pt idx="19642">
                  <c:v>0.4148684046401398</c:v>
                </c:pt>
                <c:pt idx="19643">
                  <c:v>0.4148684046401398</c:v>
                </c:pt>
                <c:pt idx="19644">
                  <c:v>0.41480603717101172</c:v>
                </c:pt>
                <c:pt idx="19645">
                  <c:v>0.41474366970188348</c:v>
                </c:pt>
                <c:pt idx="19646">
                  <c:v>0.41474366970188348</c:v>
                </c:pt>
                <c:pt idx="19647">
                  <c:v>0.41468130223275546</c:v>
                </c:pt>
                <c:pt idx="19648">
                  <c:v>0.41461893476362732</c:v>
                </c:pt>
                <c:pt idx="19649">
                  <c:v>0.41461893476362732</c:v>
                </c:pt>
                <c:pt idx="19650">
                  <c:v>0.41455656729449947</c:v>
                </c:pt>
                <c:pt idx="19651">
                  <c:v>0.41449419982537117</c:v>
                </c:pt>
                <c:pt idx="19652">
                  <c:v>0.41443183235624315</c:v>
                </c:pt>
                <c:pt idx="19653">
                  <c:v>0.41436946488711501</c:v>
                </c:pt>
                <c:pt idx="19654">
                  <c:v>0.41430709741798682</c:v>
                </c:pt>
                <c:pt idx="19655">
                  <c:v>0.41424472994885886</c:v>
                </c:pt>
                <c:pt idx="19656">
                  <c:v>0.41418236247973073</c:v>
                </c:pt>
                <c:pt idx="19657">
                  <c:v>0.41411999501060265</c:v>
                </c:pt>
                <c:pt idx="19658">
                  <c:v>0.41405762754147435</c:v>
                </c:pt>
                <c:pt idx="19659">
                  <c:v>0.41405762754147435</c:v>
                </c:pt>
                <c:pt idx="19660">
                  <c:v>0.41399526007234633</c:v>
                </c:pt>
                <c:pt idx="19661">
                  <c:v>0.41399526007234633</c:v>
                </c:pt>
                <c:pt idx="19662">
                  <c:v>0.41393289260321831</c:v>
                </c:pt>
                <c:pt idx="19663">
                  <c:v>0.41387052513409028</c:v>
                </c:pt>
                <c:pt idx="19664">
                  <c:v>0.41387052513409028</c:v>
                </c:pt>
                <c:pt idx="19665">
                  <c:v>0.41380815766496215</c:v>
                </c:pt>
                <c:pt idx="19666">
                  <c:v>0.41374579019583391</c:v>
                </c:pt>
                <c:pt idx="19667">
                  <c:v>0.41374579019583391</c:v>
                </c:pt>
                <c:pt idx="19668">
                  <c:v>0.41368342272670577</c:v>
                </c:pt>
                <c:pt idx="19669">
                  <c:v>0.41362105525757775</c:v>
                </c:pt>
                <c:pt idx="19670">
                  <c:v>0.41355868778844973</c:v>
                </c:pt>
                <c:pt idx="19671">
                  <c:v>0.4134963203193216</c:v>
                </c:pt>
                <c:pt idx="19672">
                  <c:v>0.4134963203193216</c:v>
                </c:pt>
                <c:pt idx="19673">
                  <c:v>0.41343395285019324</c:v>
                </c:pt>
                <c:pt idx="19674">
                  <c:v>0.41337158538106544</c:v>
                </c:pt>
                <c:pt idx="19675">
                  <c:v>0.4133092179119372</c:v>
                </c:pt>
                <c:pt idx="19676">
                  <c:v>0.4133092179119372</c:v>
                </c:pt>
                <c:pt idx="19677">
                  <c:v>0.41324685044280907</c:v>
                </c:pt>
                <c:pt idx="19678">
                  <c:v>0.41318448297368116</c:v>
                </c:pt>
                <c:pt idx="19679">
                  <c:v>0.41312211550455291</c:v>
                </c:pt>
                <c:pt idx="19680">
                  <c:v>0.41305974803542467</c:v>
                </c:pt>
                <c:pt idx="19681">
                  <c:v>0.41305974803542467</c:v>
                </c:pt>
                <c:pt idx="19682">
                  <c:v>0.41299738056629665</c:v>
                </c:pt>
                <c:pt idx="19683">
                  <c:v>0.41293501309716851</c:v>
                </c:pt>
                <c:pt idx="19684">
                  <c:v>0.41287264562804055</c:v>
                </c:pt>
                <c:pt idx="19685">
                  <c:v>0.41281027815891247</c:v>
                </c:pt>
                <c:pt idx="19686">
                  <c:v>0.41274791068978428</c:v>
                </c:pt>
                <c:pt idx="19687">
                  <c:v>0.41268554322065631</c:v>
                </c:pt>
                <c:pt idx="19688">
                  <c:v>0.41262317575152796</c:v>
                </c:pt>
                <c:pt idx="19689">
                  <c:v>0.41256080828240005</c:v>
                </c:pt>
                <c:pt idx="19690">
                  <c:v>0.41249844081327181</c:v>
                </c:pt>
                <c:pt idx="19691">
                  <c:v>0.41243607334414389</c:v>
                </c:pt>
                <c:pt idx="19692">
                  <c:v>0.41237370587501576</c:v>
                </c:pt>
                <c:pt idx="19693">
                  <c:v>0.41231133840588752</c:v>
                </c:pt>
                <c:pt idx="19694">
                  <c:v>0.41224897093675938</c:v>
                </c:pt>
                <c:pt idx="19695">
                  <c:v>0.41218660346763142</c:v>
                </c:pt>
                <c:pt idx="19696">
                  <c:v>0.4121242359985034</c:v>
                </c:pt>
                <c:pt idx="19697">
                  <c:v>0.41206186852937521</c:v>
                </c:pt>
                <c:pt idx="19698">
                  <c:v>0.41199950106024708</c:v>
                </c:pt>
                <c:pt idx="19699">
                  <c:v>0.41193713359111872</c:v>
                </c:pt>
                <c:pt idx="19700">
                  <c:v>0.41187476612199092</c:v>
                </c:pt>
                <c:pt idx="19701">
                  <c:v>0.41187476612199092</c:v>
                </c:pt>
                <c:pt idx="19702">
                  <c:v>0.41187476612199092</c:v>
                </c:pt>
                <c:pt idx="19703">
                  <c:v>0.41181239865286295</c:v>
                </c:pt>
                <c:pt idx="19704">
                  <c:v>0.41175003118373454</c:v>
                </c:pt>
                <c:pt idx="19705">
                  <c:v>0.41168766371460663</c:v>
                </c:pt>
                <c:pt idx="19706">
                  <c:v>0.4116252962454785</c:v>
                </c:pt>
                <c:pt idx="19707">
                  <c:v>0.41156292877635031</c:v>
                </c:pt>
                <c:pt idx="19708">
                  <c:v>0.4115005613072224</c:v>
                </c:pt>
                <c:pt idx="19709">
                  <c:v>0.4115005613072224</c:v>
                </c:pt>
                <c:pt idx="19710">
                  <c:v>0.41143819383809421</c:v>
                </c:pt>
                <c:pt idx="19711">
                  <c:v>0.41137582636896608</c:v>
                </c:pt>
                <c:pt idx="19712">
                  <c:v>0.41137582636896608</c:v>
                </c:pt>
                <c:pt idx="19713">
                  <c:v>0.41131345889983795</c:v>
                </c:pt>
                <c:pt idx="19714">
                  <c:v>0.41131345889983795</c:v>
                </c:pt>
                <c:pt idx="19715">
                  <c:v>0.4112510914307097</c:v>
                </c:pt>
                <c:pt idx="19716">
                  <c:v>0.4112510914307097</c:v>
                </c:pt>
                <c:pt idx="19717">
                  <c:v>0.41118872396158185</c:v>
                </c:pt>
                <c:pt idx="19718">
                  <c:v>0.41118872396158185</c:v>
                </c:pt>
                <c:pt idx="19719">
                  <c:v>0.41112635649245366</c:v>
                </c:pt>
                <c:pt idx="19720">
                  <c:v>0.41106398902332542</c:v>
                </c:pt>
                <c:pt idx="19721">
                  <c:v>0.41100162155419728</c:v>
                </c:pt>
                <c:pt idx="19722">
                  <c:v>0.41093925408506926</c:v>
                </c:pt>
                <c:pt idx="19723">
                  <c:v>0.41093925408506926</c:v>
                </c:pt>
                <c:pt idx="19724">
                  <c:v>0.41087688661594146</c:v>
                </c:pt>
                <c:pt idx="19725">
                  <c:v>0.41087688661594146</c:v>
                </c:pt>
                <c:pt idx="19726">
                  <c:v>0.41087688661594146</c:v>
                </c:pt>
                <c:pt idx="19727">
                  <c:v>0.41087688661594146</c:v>
                </c:pt>
                <c:pt idx="19728">
                  <c:v>0.41081451914681322</c:v>
                </c:pt>
                <c:pt idx="19729">
                  <c:v>0.41075215167768497</c:v>
                </c:pt>
                <c:pt idx="19730">
                  <c:v>0.41075215167768497</c:v>
                </c:pt>
                <c:pt idx="19731">
                  <c:v>0.41068978420855695</c:v>
                </c:pt>
                <c:pt idx="19732">
                  <c:v>0.41068978420855695</c:v>
                </c:pt>
                <c:pt idx="19733">
                  <c:v>0.41068978420855695</c:v>
                </c:pt>
                <c:pt idx="19734">
                  <c:v>0.41062741673942882</c:v>
                </c:pt>
                <c:pt idx="19735">
                  <c:v>0.41056504927030057</c:v>
                </c:pt>
                <c:pt idx="19736">
                  <c:v>0.41050268180117266</c:v>
                </c:pt>
                <c:pt idx="19737">
                  <c:v>0.41044031433204453</c:v>
                </c:pt>
                <c:pt idx="19738">
                  <c:v>0.41044031433204453</c:v>
                </c:pt>
                <c:pt idx="19739">
                  <c:v>0.41044031433204453</c:v>
                </c:pt>
                <c:pt idx="19740">
                  <c:v>0.41037794686291645</c:v>
                </c:pt>
                <c:pt idx="19741">
                  <c:v>0.41037794686291645</c:v>
                </c:pt>
                <c:pt idx="19742">
                  <c:v>0.41031557939378838</c:v>
                </c:pt>
                <c:pt idx="19743">
                  <c:v>0.41031557939378838</c:v>
                </c:pt>
                <c:pt idx="19744">
                  <c:v>0.41025321192466035</c:v>
                </c:pt>
                <c:pt idx="19745">
                  <c:v>0.41019084445553189</c:v>
                </c:pt>
                <c:pt idx="19746">
                  <c:v>0.41012847698640398</c:v>
                </c:pt>
                <c:pt idx="19747">
                  <c:v>0.4100661095172759</c:v>
                </c:pt>
                <c:pt idx="19748">
                  <c:v>0.41000374204814771</c:v>
                </c:pt>
                <c:pt idx="19749">
                  <c:v>0.40994137457901958</c:v>
                </c:pt>
                <c:pt idx="19750">
                  <c:v>0.40987900710989167</c:v>
                </c:pt>
                <c:pt idx="19751">
                  <c:v>0.40987900710989167</c:v>
                </c:pt>
                <c:pt idx="19752">
                  <c:v>0.40987900710989167</c:v>
                </c:pt>
                <c:pt idx="19753">
                  <c:v>0.40987900710989167</c:v>
                </c:pt>
                <c:pt idx="19754">
                  <c:v>0.40987900710989167</c:v>
                </c:pt>
                <c:pt idx="19755">
                  <c:v>0.40981663964076354</c:v>
                </c:pt>
                <c:pt idx="19756">
                  <c:v>0.40975427217163535</c:v>
                </c:pt>
                <c:pt idx="19757">
                  <c:v>0.40969190470250716</c:v>
                </c:pt>
                <c:pt idx="19758">
                  <c:v>0.40962953723337908</c:v>
                </c:pt>
                <c:pt idx="19759">
                  <c:v>0.40962953723337908</c:v>
                </c:pt>
                <c:pt idx="19760">
                  <c:v>0.40962953723337908</c:v>
                </c:pt>
                <c:pt idx="19761">
                  <c:v>0.40956716976425123</c:v>
                </c:pt>
                <c:pt idx="19762">
                  <c:v>0.40950480229512287</c:v>
                </c:pt>
                <c:pt idx="19763">
                  <c:v>0.40944243482599485</c:v>
                </c:pt>
                <c:pt idx="19764">
                  <c:v>0.40938006735686694</c:v>
                </c:pt>
                <c:pt idx="19765">
                  <c:v>0.40938006735686694</c:v>
                </c:pt>
                <c:pt idx="19766">
                  <c:v>0.40931769988773875</c:v>
                </c:pt>
                <c:pt idx="19767">
                  <c:v>0.40931769988773875</c:v>
                </c:pt>
                <c:pt idx="19768">
                  <c:v>0.40931769988773875</c:v>
                </c:pt>
                <c:pt idx="19769">
                  <c:v>0.40925533241861034</c:v>
                </c:pt>
                <c:pt idx="19770">
                  <c:v>0.40919296494948243</c:v>
                </c:pt>
                <c:pt idx="19771">
                  <c:v>0.40919296494948243</c:v>
                </c:pt>
                <c:pt idx="19772">
                  <c:v>0.4091305974803543</c:v>
                </c:pt>
                <c:pt idx="19773">
                  <c:v>0.40906823001122616</c:v>
                </c:pt>
                <c:pt idx="19774">
                  <c:v>0.40900586254209814</c:v>
                </c:pt>
                <c:pt idx="19775">
                  <c:v>0.40894349507297001</c:v>
                </c:pt>
                <c:pt idx="19776">
                  <c:v>0.40888112760384204</c:v>
                </c:pt>
                <c:pt idx="19777">
                  <c:v>0.40881876013471402</c:v>
                </c:pt>
                <c:pt idx="19778">
                  <c:v>0.40875639266558561</c:v>
                </c:pt>
                <c:pt idx="19779">
                  <c:v>0.40875639266558561</c:v>
                </c:pt>
                <c:pt idx="19780">
                  <c:v>0.40869402519645748</c:v>
                </c:pt>
                <c:pt idx="19781">
                  <c:v>0.40863165772732934</c:v>
                </c:pt>
                <c:pt idx="19782">
                  <c:v>0.40863165772732934</c:v>
                </c:pt>
                <c:pt idx="19783">
                  <c:v>0.40863165772732934</c:v>
                </c:pt>
                <c:pt idx="19784">
                  <c:v>0.40856929025820132</c:v>
                </c:pt>
                <c:pt idx="19785">
                  <c:v>0.40856929025820132</c:v>
                </c:pt>
                <c:pt idx="19786">
                  <c:v>0.40850692278907336</c:v>
                </c:pt>
                <c:pt idx="19787">
                  <c:v>0.40850692278907336</c:v>
                </c:pt>
                <c:pt idx="19788">
                  <c:v>0.40844455531994539</c:v>
                </c:pt>
                <c:pt idx="19789">
                  <c:v>0.40838218785081737</c:v>
                </c:pt>
                <c:pt idx="19790">
                  <c:v>0.40831982038168901</c:v>
                </c:pt>
                <c:pt idx="19791">
                  <c:v>0.40825745291256077</c:v>
                </c:pt>
                <c:pt idx="19792">
                  <c:v>0.40819508544343275</c:v>
                </c:pt>
                <c:pt idx="19793">
                  <c:v>0.40813271797430473</c:v>
                </c:pt>
                <c:pt idx="19794">
                  <c:v>0.40807035050517643</c:v>
                </c:pt>
                <c:pt idx="19795">
                  <c:v>0.40807035050517643</c:v>
                </c:pt>
                <c:pt idx="19796">
                  <c:v>0.40807035050517643</c:v>
                </c:pt>
                <c:pt idx="19797">
                  <c:v>0.40800798303604846</c:v>
                </c:pt>
                <c:pt idx="19798">
                  <c:v>0.40794561556692033</c:v>
                </c:pt>
                <c:pt idx="19799">
                  <c:v>0.40788324809779231</c:v>
                </c:pt>
                <c:pt idx="19800">
                  <c:v>0.40782088062866428</c:v>
                </c:pt>
                <c:pt idx="19801">
                  <c:v>0.40782088062866428</c:v>
                </c:pt>
                <c:pt idx="19802">
                  <c:v>0.40782088062866428</c:v>
                </c:pt>
                <c:pt idx="19803">
                  <c:v>0.40775851315953615</c:v>
                </c:pt>
                <c:pt idx="19804">
                  <c:v>0.40769614569040791</c:v>
                </c:pt>
                <c:pt idx="19805">
                  <c:v>0.40763377822127977</c:v>
                </c:pt>
                <c:pt idx="19806">
                  <c:v>0.40757141075215175</c:v>
                </c:pt>
                <c:pt idx="19807">
                  <c:v>0.40750904328302362</c:v>
                </c:pt>
                <c:pt idx="19808">
                  <c:v>0.40750904328302362</c:v>
                </c:pt>
                <c:pt idx="19809">
                  <c:v>0.40750904328302362</c:v>
                </c:pt>
                <c:pt idx="19810">
                  <c:v>0.40744667581389571</c:v>
                </c:pt>
                <c:pt idx="19811">
                  <c:v>0.40744667581389571</c:v>
                </c:pt>
                <c:pt idx="19812">
                  <c:v>0.40738430834476758</c:v>
                </c:pt>
                <c:pt idx="19813">
                  <c:v>0.40738430834476758</c:v>
                </c:pt>
                <c:pt idx="19814">
                  <c:v>0.40732194087563933</c:v>
                </c:pt>
                <c:pt idx="19815">
                  <c:v>0.4072595734065112</c:v>
                </c:pt>
                <c:pt idx="19816">
                  <c:v>0.4072595734065112</c:v>
                </c:pt>
                <c:pt idx="19817">
                  <c:v>0.40719720593738307</c:v>
                </c:pt>
                <c:pt idx="19818">
                  <c:v>0.40713483846825493</c:v>
                </c:pt>
                <c:pt idx="19819">
                  <c:v>0.40707247099912691</c:v>
                </c:pt>
                <c:pt idx="19820">
                  <c:v>0.40701010352999889</c:v>
                </c:pt>
                <c:pt idx="19821">
                  <c:v>0.40694773606087076</c:v>
                </c:pt>
                <c:pt idx="19822">
                  <c:v>0.40688536859174262</c:v>
                </c:pt>
                <c:pt idx="19823">
                  <c:v>0.40682300112261471</c:v>
                </c:pt>
                <c:pt idx="19824">
                  <c:v>0.40676063365348636</c:v>
                </c:pt>
                <c:pt idx="19825">
                  <c:v>0.40669826618435839</c:v>
                </c:pt>
                <c:pt idx="19826">
                  <c:v>0.40669826618435839</c:v>
                </c:pt>
                <c:pt idx="19827">
                  <c:v>0.40663589871523009</c:v>
                </c:pt>
                <c:pt idx="19828">
                  <c:v>0.40657353124610207</c:v>
                </c:pt>
                <c:pt idx="19829">
                  <c:v>0.40651116377697405</c:v>
                </c:pt>
                <c:pt idx="19830">
                  <c:v>0.40644879630784603</c:v>
                </c:pt>
                <c:pt idx="19831">
                  <c:v>0.40644879630784603</c:v>
                </c:pt>
                <c:pt idx="19832">
                  <c:v>0.40638642883871784</c:v>
                </c:pt>
                <c:pt idx="19833">
                  <c:v>0.40632406136958993</c:v>
                </c:pt>
                <c:pt idx="19834">
                  <c:v>0.40626169390046163</c:v>
                </c:pt>
                <c:pt idx="19835">
                  <c:v>0.40626169390046163</c:v>
                </c:pt>
                <c:pt idx="19836">
                  <c:v>0.40619932643133316</c:v>
                </c:pt>
                <c:pt idx="19837">
                  <c:v>0.40613695896220536</c:v>
                </c:pt>
                <c:pt idx="19838">
                  <c:v>0.4060745914930774</c:v>
                </c:pt>
                <c:pt idx="19839">
                  <c:v>0.40601222402394921</c:v>
                </c:pt>
                <c:pt idx="19840">
                  <c:v>0.40601222402394921</c:v>
                </c:pt>
                <c:pt idx="19841">
                  <c:v>0.40594985655482096</c:v>
                </c:pt>
                <c:pt idx="19842">
                  <c:v>0.40588748908569316</c:v>
                </c:pt>
                <c:pt idx="19843">
                  <c:v>0.40582512161656481</c:v>
                </c:pt>
                <c:pt idx="19844">
                  <c:v>0.40576275414743668</c:v>
                </c:pt>
                <c:pt idx="19845">
                  <c:v>0.40570038667830854</c:v>
                </c:pt>
                <c:pt idx="19846">
                  <c:v>0.40563801920918052</c:v>
                </c:pt>
                <c:pt idx="19847">
                  <c:v>0.4055756517400525</c:v>
                </c:pt>
                <c:pt idx="19848">
                  <c:v>0.40551328427092431</c:v>
                </c:pt>
                <c:pt idx="19849">
                  <c:v>0.40545091680179635</c:v>
                </c:pt>
                <c:pt idx="19850">
                  <c:v>0.40538854933266844</c:v>
                </c:pt>
                <c:pt idx="19851">
                  <c:v>0.40538854933266844</c:v>
                </c:pt>
                <c:pt idx="19852">
                  <c:v>0.40532618186354014</c:v>
                </c:pt>
                <c:pt idx="19853">
                  <c:v>0.40526381439441195</c:v>
                </c:pt>
                <c:pt idx="19854">
                  <c:v>0.40520144692528376</c:v>
                </c:pt>
                <c:pt idx="19855">
                  <c:v>0.40513907945615563</c:v>
                </c:pt>
                <c:pt idx="19856">
                  <c:v>0.40507671198702777</c:v>
                </c:pt>
                <c:pt idx="19857">
                  <c:v>0.40501434451789942</c:v>
                </c:pt>
                <c:pt idx="19858">
                  <c:v>0.40495197704877151</c:v>
                </c:pt>
                <c:pt idx="19859">
                  <c:v>0.40488960957964359</c:v>
                </c:pt>
                <c:pt idx="19860">
                  <c:v>0.40482724211051518</c:v>
                </c:pt>
                <c:pt idx="19861">
                  <c:v>0.40476487464138711</c:v>
                </c:pt>
                <c:pt idx="19862">
                  <c:v>0.40470250717225914</c:v>
                </c:pt>
                <c:pt idx="19863">
                  <c:v>0.40464013970313079</c:v>
                </c:pt>
                <c:pt idx="19864">
                  <c:v>0.40464013970313079</c:v>
                </c:pt>
                <c:pt idx="19865">
                  <c:v>0.40457777223400287</c:v>
                </c:pt>
                <c:pt idx="19866">
                  <c:v>0.40451540476487485</c:v>
                </c:pt>
                <c:pt idx="19867">
                  <c:v>0.40445303729574666</c:v>
                </c:pt>
                <c:pt idx="19868">
                  <c:v>0.40439066982661853</c:v>
                </c:pt>
                <c:pt idx="19869">
                  <c:v>0.40439066982661853</c:v>
                </c:pt>
                <c:pt idx="19870">
                  <c:v>0.40432830235749057</c:v>
                </c:pt>
                <c:pt idx="19871">
                  <c:v>0.40432830235749057</c:v>
                </c:pt>
                <c:pt idx="19872">
                  <c:v>0.40426593488836227</c:v>
                </c:pt>
                <c:pt idx="19873">
                  <c:v>0.40426593488836227</c:v>
                </c:pt>
                <c:pt idx="19874">
                  <c:v>0.40420356741923424</c:v>
                </c:pt>
                <c:pt idx="19875">
                  <c:v>0.404141199950106</c:v>
                </c:pt>
                <c:pt idx="19876">
                  <c:v>0.40407883248097787</c:v>
                </c:pt>
                <c:pt idx="19877">
                  <c:v>0.40401646501185007</c:v>
                </c:pt>
                <c:pt idx="19878">
                  <c:v>0.40395409754272182</c:v>
                </c:pt>
                <c:pt idx="19879">
                  <c:v>0.40395409754272182</c:v>
                </c:pt>
                <c:pt idx="19880">
                  <c:v>0.40389173007359347</c:v>
                </c:pt>
                <c:pt idx="19881">
                  <c:v>0.40389173007359347</c:v>
                </c:pt>
                <c:pt idx="19882">
                  <c:v>0.40382936260446578</c:v>
                </c:pt>
                <c:pt idx="19883">
                  <c:v>0.40382936260446578</c:v>
                </c:pt>
                <c:pt idx="19884">
                  <c:v>0.40376699513533748</c:v>
                </c:pt>
                <c:pt idx="19885">
                  <c:v>0.40370462766620935</c:v>
                </c:pt>
                <c:pt idx="19886">
                  <c:v>0.40364226019708127</c:v>
                </c:pt>
                <c:pt idx="19887">
                  <c:v>0.40357989272795336</c:v>
                </c:pt>
                <c:pt idx="19888">
                  <c:v>0.40357989272795336</c:v>
                </c:pt>
                <c:pt idx="19889">
                  <c:v>0.40351752525882512</c:v>
                </c:pt>
                <c:pt idx="19890">
                  <c:v>0.40345515778969687</c:v>
                </c:pt>
                <c:pt idx="19891">
                  <c:v>0.40339279032056891</c:v>
                </c:pt>
                <c:pt idx="19892">
                  <c:v>0.40339279032056891</c:v>
                </c:pt>
                <c:pt idx="19893">
                  <c:v>0.40333042285144083</c:v>
                </c:pt>
                <c:pt idx="19894">
                  <c:v>0.40326805538231258</c:v>
                </c:pt>
                <c:pt idx="19895">
                  <c:v>0.40320568791318445</c:v>
                </c:pt>
                <c:pt idx="19896">
                  <c:v>0.40314332044405643</c:v>
                </c:pt>
                <c:pt idx="19897">
                  <c:v>0.40308095297492841</c:v>
                </c:pt>
                <c:pt idx="19898">
                  <c:v>0.40308095297492841</c:v>
                </c:pt>
                <c:pt idx="19899">
                  <c:v>0.40301858550580039</c:v>
                </c:pt>
                <c:pt idx="19900">
                  <c:v>0.40295621803667214</c:v>
                </c:pt>
                <c:pt idx="19901">
                  <c:v>0.40289385056754401</c:v>
                </c:pt>
                <c:pt idx="19902">
                  <c:v>0.40289385056754401</c:v>
                </c:pt>
                <c:pt idx="19903">
                  <c:v>0.40289385056754401</c:v>
                </c:pt>
                <c:pt idx="19904">
                  <c:v>0.40283148309841588</c:v>
                </c:pt>
                <c:pt idx="19905">
                  <c:v>0.4027691156292878</c:v>
                </c:pt>
                <c:pt idx="19906">
                  <c:v>0.4027691156292878</c:v>
                </c:pt>
                <c:pt idx="19907">
                  <c:v>0.4027691156292878</c:v>
                </c:pt>
                <c:pt idx="19908">
                  <c:v>0.40270674816015961</c:v>
                </c:pt>
                <c:pt idx="19909">
                  <c:v>0.40264438069103159</c:v>
                </c:pt>
                <c:pt idx="19910">
                  <c:v>0.40258201322190357</c:v>
                </c:pt>
                <c:pt idx="19911">
                  <c:v>0.40258201322190357</c:v>
                </c:pt>
                <c:pt idx="19912">
                  <c:v>0.40251964575277532</c:v>
                </c:pt>
                <c:pt idx="19913">
                  <c:v>0.40245727828364741</c:v>
                </c:pt>
                <c:pt idx="19914">
                  <c:v>0.40239491081451928</c:v>
                </c:pt>
                <c:pt idx="19915">
                  <c:v>0.40233254334539115</c:v>
                </c:pt>
                <c:pt idx="19916">
                  <c:v>0.40227017587626301</c:v>
                </c:pt>
                <c:pt idx="19917">
                  <c:v>0.40227017587626301</c:v>
                </c:pt>
                <c:pt idx="19918">
                  <c:v>0.40220780840713471</c:v>
                </c:pt>
                <c:pt idx="19919">
                  <c:v>0.40214544093800675</c:v>
                </c:pt>
                <c:pt idx="19920">
                  <c:v>0.40214544093800675</c:v>
                </c:pt>
                <c:pt idx="19921">
                  <c:v>0.40214544093800675</c:v>
                </c:pt>
                <c:pt idx="19922">
                  <c:v>0.40208307346887873</c:v>
                </c:pt>
                <c:pt idx="19923">
                  <c:v>0.40202070599975076</c:v>
                </c:pt>
                <c:pt idx="19924">
                  <c:v>0.40202070599975076</c:v>
                </c:pt>
                <c:pt idx="19925">
                  <c:v>0.40195833853062246</c:v>
                </c:pt>
                <c:pt idx="19926">
                  <c:v>0.40189597106149438</c:v>
                </c:pt>
                <c:pt idx="19927">
                  <c:v>0.40189597106149438</c:v>
                </c:pt>
                <c:pt idx="19928">
                  <c:v>0.40183360359236631</c:v>
                </c:pt>
                <c:pt idx="19929">
                  <c:v>0.40177123612323806</c:v>
                </c:pt>
                <c:pt idx="19930">
                  <c:v>0.40170886865411015</c:v>
                </c:pt>
                <c:pt idx="19931">
                  <c:v>0.40170886865411015</c:v>
                </c:pt>
                <c:pt idx="19932">
                  <c:v>0.40164650118498202</c:v>
                </c:pt>
                <c:pt idx="19933">
                  <c:v>0.40164650118498202</c:v>
                </c:pt>
                <c:pt idx="19934">
                  <c:v>0.401584133715854</c:v>
                </c:pt>
                <c:pt idx="19935">
                  <c:v>0.40152176624672581</c:v>
                </c:pt>
                <c:pt idx="19936">
                  <c:v>0.40145939877759762</c:v>
                </c:pt>
                <c:pt idx="19937">
                  <c:v>0.40145939877759762</c:v>
                </c:pt>
                <c:pt idx="19938">
                  <c:v>0.40145939877759762</c:v>
                </c:pt>
                <c:pt idx="19939">
                  <c:v>0.4013970313084696</c:v>
                </c:pt>
                <c:pt idx="19940">
                  <c:v>0.40133466383934158</c:v>
                </c:pt>
                <c:pt idx="19941">
                  <c:v>0.40133466383934158</c:v>
                </c:pt>
                <c:pt idx="19942">
                  <c:v>0.40127229637021344</c:v>
                </c:pt>
                <c:pt idx="19943">
                  <c:v>0.4012099289010852</c:v>
                </c:pt>
                <c:pt idx="19944">
                  <c:v>0.4012099289010852</c:v>
                </c:pt>
                <c:pt idx="19945">
                  <c:v>0.40114756143195707</c:v>
                </c:pt>
                <c:pt idx="19946">
                  <c:v>0.40108519396282916</c:v>
                </c:pt>
                <c:pt idx="19947">
                  <c:v>0.40102282649370091</c:v>
                </c:pt>
                <c:pt idx="19948">
                  <c:v>0.40096045902457289</c:v>
                </c:pt>
                <c:pt idx="19949">
                  <c:v>0.40096045902457289</c:v>
                </c:pt>
                <c:pt idx="19950">
                  <c:v>0.40096045902457289</c:v>
                </c:pt>
                <c:pt idx="19951">
                  <c:v>0.40089809155544487</c:v>
                </c:pt>
                <c:pt idx="19952">
                  <c:v>0.40089809155544487</c:v>
                </c:pt>
                <c:pt idx="19953">
                  <c:v>0.40083572408631651</c:v>
                </c:pt>
                <c:pt idx="19954">
                  <c:v>0.40077335661718838</c:v>
                </c:pt>
                <c:pt idx="19955">
                  <c:v>0.40077335661718838</c:v>
                </c:pt>
                <c:pt idx="19956">
                  <c:v>0.40071098914806047</c:v>
                </c:pt>
                <c:pt idx="19957">
                  <c:v>0.40071098914806047</c:v>
                </c:pt>
                <c:pt idx="19958">
                  <c:v>0.40064862167893228</c:v>
                </c:pt>
                <c:pt idx="19959">
                  <c:v>0.40064862167893228</c:v>
                </c:pt>
                <c:pt idx="19960">
                  <c:v>0.40064862167893228</c:v>
                </c:pt>
                <c:pt idx="19961">
                  <c:v>0.40058625420980437</c:v>
                </c:pt>
                <c:pt idx="19962">
                  <c:v>0.40052388674067624</c:v>
                </c:pt>
                <c:pt idx="19963">
                  <c:v>0.40046151927154805</c:v>
                </c:pt>
                <c:pt idx="19964">
                  <c:v>0.40039915180241981</c:v>
                </c:pt>
                <c:pt idx="19965">
                  <c:v>0.4003367843332919</c:v>
                </c:pt>
                <c:pt idx="19966">
                  <c:v>0.40027441686416376</c:v>
                </c:pt>
                <c:pt idx="19967">
                  <c:v>0.40027441686416376</c:v>
                </c:pt>
                <c:pt idx="19968">
                  <c:v>0.40021204939503552</c:v>
                </c:pt>
                <c:pt idx="19969">
                  <c:v>0.40021204939503552</c:v>
                </c:pt>
                <c:pt idx="19970">
                  <c:v>0.40014968192590761</c:v>
                </c:pt>
                <c:pt idx="19971">
                  <c:v>0.40008731445677925</c:v>
                </c:pt>
                <c:pt idx="19972">
                  <c:v>0.40008731445677925</c:v>
                </c:pt>
                <c:pt idx="19973">
                  <c:v>0.40002494698765151</c:v>
                </c:pt>
                <c:pt idx="19974">
                  <c:v>0.39996257951852332</c:v>
                </c:pt>
                <c:pt idx="19975">
                  <c:v>0.39990021204939524</c:v>
                </c:pt>
                <c:pt idx="19976">
                  <c:v>0.39983784458026705</c:v>
                </c:pt>
                <c:pt idx="19977">
                  <c:v>0.39983784458026705</c:v>
                </c:pt>
                <c:pt idx="19978">
                  <c:v>0.39977547711113881</c:v>
                </c:pt>
                <c:pt idx="19979">
                  <c:v>0.39971310964201084</c:v>
                </c:pt>
                <c:pt idx="19980">
                  <c:v>0.39965074217288288</c:v>
                </c:pt>
                <c:pt idx="19981">
                  <c:v>0.39965074217288288</c:v>
                </c:pt>
                <c:pt idx="19982">
                  <c:v>0.3995883747037548</c:v>
                </c:pt>
                <c:pt idx="19983">
                  <c:v>0.3995883747037548</c:v>
                </c:pt>
                <c:pt idx="19984">
                  <c:v>0.3995883747037548</c:v>
                </c:pt>
                <c:pt idx="19985">
                  <c:v>0.3995883747037548</c:v>
                </c:pt>
                <c:pt idx="19986">
                  <c:v>0.3995883747037548</c:v>
                </c:pt>
                <c:pt idx="19987">
                  <c:v>0.39952600723462672</c:v>
                </c:pt>
                <c:pt idx="19988">
                  <c:v>0.39946363976549848</c:v>
                </c:pt>
                <c:pt idx="19989">
                  <c:v>0.3994012722963704</c:v>
                </c:pt>
                <c:pt idx="19990">
                  <c:v>0.39933890482724244</c:v>
                </c:pt>
                <c:pt idx="19991">
                  <c:v>0.39927653735811414</c:v>
                </c:pt>
                <c:pt idx="19992">
                  <c:v>0.39921416988898617</c:v>
                </c:pt>
                <c:pt idx="19993">
                  <c:v>0.39915180241985793</c:v>
                </c:pt>
                <c:pt idx="19994">
                  <c:v>0.39908943495072985</c:v>
                </c:pt>
                <c:pt idx="19995">
                  <c:v>0.39902706748160177</c:v>
                </c:pt>
                <c:pt idx="19996">
                  <c:v>0.39896470001247386</c:v>
                </c:pt>
                <c:pt idx="19997">
                  <c:v>0.39896470001247386</c:v>
                </c:pt>
                <c:pt idx="19998">
                  <c:v>0.39890233254334551</c:v>
                </c:pt>
                <c:pt idx="19999">
                  <c:v>0.3988399650742176</c:v>
                </c:pt>
                <c:pt idx="20000">
                  <c:v>0.3988399650742176</c:v>
                </c:pt>
                <c:pt idx="20001">
                  <c:v>0.3988399650742176</c:v>
                </c:pt>
                <c:pt idx="20002">
                  <c:v>0.39877759760508941</c:v>
                </c:pt>
                <c:pt idx="20003">
                  <c:v>0.39871523013596122</c:v>
                </c:pt>
                <c:pt idx="20004">
                  <c:v>0.39865286266683314</c:v>
                </c:pt>
                <c:pt idx="20005">
                  <c:v>0.39859049519770506</c:v>
                </c:pt>
                <c:pt idx="20006">
                  <c:v>0.39852812772857693</c:v>
                </c:pt>
                <c:pt idx="20007">
                  <c:v>0.39846576025944908</c:v>
                </c:pt>
                <c:pt idx="20008">
                  <c:v>0.39840339279032067</c:v>
                </c:pt>
                <c:pt idx="20009">
                  <c:v>0.39840339279032067</c:v>
                </c:pt>
                <c:pt idx="20010">
                  <c:v>0.39834102532119242</c:v>
                </c:pt>
                <c:pt idx="20011">
                  <c:v>0.39827865785206462</c:v>
                </c:pt>
                <c:pt idx="20012">
                  <c:v>0.39821629038293643</c:v>
                </c:pt>
                <c:pt idx="20013">
                  <c:v>0.39821629038293643</c:v>
                </c:pt>
                <c:pt idx="20014">
                  <c:v>0.39821629038293643</c:v>
                </c:pt>
                <c:pt idx="20015">
                  <c:v>0.39815392291380836</c:v>
                </c:pt>
                <c:pt idx="20016">
                  <c:v>0.39809155544468011</c:v>
                </c:pt>
                <c:pt idx="20017">
                  <c:v>0.39809155544468011</c:v>
                </c:pt>
                <c:pt idx="20018">
                  <c:v>0.39802918797555226</c:v>
                </c:pt>
                <c:pt idx="20019">
                  <c:v>0.39796682050642396</c:v>
                </c:pt>
                <c:pt idx="20020">
                  <c:v>0.39790445303729588</c:v>
                </c:pt>
                <c:pt idx="20021">
                  <c:v>0.39784208556816786</c:v>
                </c:pt>
                <c:pt idx="20022">
                  <c:v>0.39777971809903967</c:v>
                </c:pt>
                <c:pt idx="20023">
                  <c:v>0.39771735062991148</c:v>
                </c:pt>
                <c:pt idx="20024">
                  <c:v>0.39771735062991148</c:v>
                </c:pt>
                <c:pt idx="20025">
                  <c:v>0.39765498316078357</c:v>
                </c:pt>
                <c:pt idx="20026">
                  <c:v>0.39759261569165544</c:v>
                </c:pt>
                <c:pt idx="20027">
                  <c:v>0.39759261569165544</c:v>
                </c:pt>
                <c:pt idx="20028">
                  <c:v>0.39753024822252725</c:v>
                </c:pt>
                <c:pt idx="20029">
                  <c:v>0.39746788075339912</c:v>
                </c:pt>
                <c:pt idx="20030">
                  <c:v>0.39746788075339912</c:v>
                </c:pt>
                <c:pt idx="20031">
                  <c:v>0.39740551328427109</c:v>
                </c:pt>
                <c:pt idx="20032">
                  <c:v>0.39734314581514296</c:v>
                </c:pt>
                <c:pt idx="20033">
                  <c:v>0.39734314581514296</c:v>
                </c:pt>
                <c:pt idx="20034">
                  <c:v>0.39728077834601494</c:v>
                </c:pt>
                <c:pt idx="20035">
                  <c:v>0.39721841087688681</c:v>
                </c:pt>
                <c:pt idx="20036">
                  <c:v>0.39721841087688681</c:v>
                </c:pt>
                <c:pt idx="20037">
                  <c:v>0.39721841087688681</c:v>
                </c:pt>
                <c:pt idx="20038">
                  <c:v>0.39715604340775867</c:v>
                </c:pt>
                <c:pt idx="20039">
                  <c:v>0.39709367593863065</c:v>
                </c:pt>
                <c:pt idx="20040">
                  <c:v>0.39709367593863065</c:v>
                </c:pt>
                <c:pt idx="20041">
                  <c:v>0.3970313084695023</c:v>
                </c:pt>
                <c:pt idx="20042">
                  <c:v>0.39696894100037439</c:v>
                </c:pt>
                <c:pt idx="20043">
                  <c:v>0.39690657353124642</c:v>
                </c:pt>
                <c:pt idx="20044">
                  <c:v>0.39690657353124642</c:v>
                </c:pt>
                <c:pt idx="20045">
                  <c:v>0.39684420606211812</c:v>
                </c:pt>
                <c:pt idx="20046">
                  <c:v>0.39678183859298988</c:v>
                </c:pt>
                <c:pt idx="20047">
                  <c:v>0.39678183859298988</c:v>
                </c:pt>
                <c:pt idx="20048">
                  <c:v>0.39671947112386202</c:v>
                </c:pt>
                <c:pt idx="20049">
                  <c:v>0.39665710365473383</c:v>
                </c:pt>
                <c:pt idx="20050">
                  <c:v>0.39659473618560581</c:v>
                </c:pt>
                <c:pt idx="20051">
                  <c:v>0.39653236871647757</c:v>
                </c:pt>
                <c:pt idx="20052">
                  <c:v>0.39647000124734977</c:v>
                </c:pt>
                <c:pt idx="20053">
                  <c:v>0.39640763377822141</c:v>
                </c:pt>
                <c:pt idx="20054">
                  <c:v>0.39634526630909339</c:v>
                </c:pt>
                <c:pt idx="20055">
                  <c:v>0.39628289883996537</c:v>
                </c:pt>
                <c:pt idx="20056">
                  <c:v>0.39622053137083729</c:v>
                </c:pt>
                <c:pt idx="20057">
                  <c:v>0.39622053137083729</c:v>
                </c:pt>
                <c:pt idx="20058">
                  <c:v>0.39622053137083729</c:v>
                </c:pt>
                <c:pt idx="20059">
                  <c:v>0.39615816390170905</c:v>
                </c:pt>
                <c:pt idx="20060">
                  <c:v>0.39615816390170905</c:v>
                </c:pt>
                <c:pt idx="20061">
                  <c:v>0.3960957964325808</c:v>
                </c:pt>
                <c:pt idx="20062">
                  <c:v>0.39603342896345273</c:v>
                </c:pt>
                <c:pt idx="20063">
                  <c:v>0.39597106149432482</c:v>
                </c:pt>
                <c:pt idx="20064">
                  <c:v>0.39590869402519657</c:v>
                </c:pt>
                <c:pt idx="20065">
                  <c:v>0.39584632655606838</c:v>
                </c:pt>
                <c:pt idx="20066">
                  <c:v>0.39584632655606838</c:v>
                </c:pt>
                <c:pt idx="20067">
                  <c:v>0.39578395908694042</c:v>
                </c:pt>
                <c:pt idx="20068">
                  <c:v>0.39578395908694042</c:v>
                </c:pt>
                <c:pt idx="20069">
                  <c:v>0.3957215916178124</c:v>
                </c:pt>
                <c:pt idx="20070">
                  <c:v>0.39565922414868415</c:v>
                </c:pt>
                <c:pt idx="20071">
                  <c:v>0.39559685667955602</c:v>
                </c:pt>
                <c:pt idx="20072">
                  <c:v>0.39553448921042811</c:v>
                </c:pt>
                <c:pt idx="20073">
                  <c:v>0.39547212174129992</c:v>
                </c:pt>
                <c:pt idx="20074">
                  <c:v>0.39540975427217173</c:v>
                </c:pt>
                <c:pt idx="20075">
                  <c:v>0.39534738680304371</c:v>
                </c:pt>
                <c:pt idx="20076">
                  <c:v>0.39534738680304371</c:v>
                </c:pt>
                <c:pt idx="20077">
                  <c:v>0.39528501933391558</c:v>
                </c:pt>
                <c:pt idx="20078">
                  <c:v>0.39528501933391558</c:v>
                </c:pt>
                <c:pt idx="20079">
                  <c:v>0.39528501933391558</c:v>
                </c:pt>
                <c:pt idx="20080">
                  <c:v>0.39522265186478756</c:v>
                </c:pt>
                <c:pt idx="20081">
                  <c:v>0.39516028439565948</c:v>
                </c:pt>
                <c:pt idx="20082">
                  <c:v>0.39516028439565948</c:v>
                </c:pt>
                <c:pt idx="20083">
                  <c:v>0.39509791692653107</c:v>
                </c:pt>
                <c:pt idx="20084">
                  <c:v>0.39503554945740316</c:v>
                </c:pt>
                <c:pt idx="20085">
                  <c:v>0.39497318198827513</c:v>
                </c:pt>
                <c:pt idx="20086">
                  <c:v>0.394910814519147</c:v>
                </c:pt>
                <c:pt idx="20087">
                  <c:v>0.39484844705001892</c:v>
                </c:pt>
                <c:pt idx="20088">
                  <c:v>0.39484844705001892</c:v>
                </c:pt>
                <c:pt idx="20089">
                  <c:v>0.39478607958089096</c:v>
                </c:pt>
                <c:pt idx="20090">
                  <c:v>0.3947237121117626</c:v>
                </c:pt>
                <c:pt idx="20091">
                  <c:v>0.39466134464263436</c:v>
                </c:pt>
                <c:pt idx="20092">
                  <c:v>0.39459897717350656</c:v>
                </c:pt>
                <c:pt idx="20093">
                  <c:v>0.39453660970437837</c:v>
                </c:pt>
                <c:pt idx="20094">
                  <c:v>0.39447424223525029</c:v>
                </c:pt>
                <c:pt idx="20095">
                  <c:v>0.39441187476612205</c:v>
                </c:pt>
                <c:pt idx="20096">
                  <c:v>0.39434950729699403</c:v>
                </c:pt>
                <c:pt idx="20097">
                  <c:v>0.39428713982786601</c:v>
                </c:pt>
                <c:pt idx="20098">
                  <c:v>0.39422477235873787</c:v>
                </c:pt>
                <c:pt idx="20099">
                  <c:v>0.39416240488960991</c:v>
                </c:pt>
                <c:pt idx="20100">
                  <c:v>0.39416240488960991</c:v>
                </c:pt>
                <c:pt idx="20101">
                  <c:v>0.39410003742048161</c:v>
                </c:pt>
                <c:pt idx="20102">
                  <c:v>0.39403766995135348</c:v>
                </c:pt>
                <c:pt idx="20103">
                  <c:v>0.3939753024822254</c:v>
                </c:pt>
                <c:pt idx="20104">
                  <c:v>0.39391293501309738</c:v>
                </c:pt>
                <c:pt idx="20105">
                  <c:v>0.39385056754396935</c:v>
                </c:pt>
                <c:pt idx="20106">
                  <c:v>0.39378820007484128</c:v>
                </c:pt>
                <c:pt idx="20107">
                  <c:v>0.39378820007484128</c:v>
                </c:pt>
                <c:pt idx="20108">
                  <c:v>0.39372583260571281</c:v>
                </c:pt>
                <c:pt idx="20109">
                  <c:v>0.39366346513658496</c:v>
                </c:pt>
                <c:pt idx="20110">
                  <c:v>0.39366346513658496</c:v>
                </c:pt>
                <c:pt idx="20111">
                  <c:v>0.39360109766745688</c:v>
                </c:pt>
                <c:pt idx="20112">
                  <c:v>0.39360109766745688</c:v>
                </c:pt>
                <c:pt idx="20113">
                  <c:v>0.39353873019832852</c:v>
                </c:pt>
                <c:pt idx="20114">
                  <c:v>0.39347636272920083</c:v>
                </c:pt>
                <c:pt idx="20115">
                  <c:v>0.39341399526007259</c:v>
                </c:pt>
                <c:pt idx="20116">
                  <c:v>0.39341399526007259</c:v>
                </c:pt>
                <c:pt idx="20117">
                  <c:v>0.39335162779094451</c:v>
                </c:pt>
                <c:pt idx="20118">
                  <c:v>0.39328926032181633</c:v>
                </c:pt>
                <c:pt idx="20119">
                  <c:v>0.39328926032181633</c:v>
                </c:pt>
                <c:pt idx="20120">
                  <c:v>0.39322689285268836</c:v>
                </c:pt>
                <c:pt idx="20121">
                  <c:v>0.39316452538356017</c:v>
                </c:pt>
                <c:pt idx="20122">
                  <c:v>0.39316452538356017</c:v>
                </c:pt>
                <c:pt idx="20123">
                  <c:v>0.39310215791443193</c:v>
                </c:pt>
                <c:pt idx="20124">
                  <c:v>0.39310215791443193</c:v>
                </c:pt>
                <c:pt idx="20125">
                  <c:v>0.39303979044530368</c:v>
                </c:pt>
                <c:pt idx="20126">
                  <c:v>0.39297742297617577</c:v>
                </c:pt>
                <c:pt idx="20127">
                  <c:v>0.39297742297617577</c:v>
                </c:pt>
                <c:pt idx="20128">
                  <c:v>0.39291505550704775</c:v>
                </c:pt>
                <c:pt idx="20129">
                  <c:v>0.39291505550704775</c:v>
                </c:pt>
                <c:pt idx="20130">
                  <c:v>0.39285268803791962</c:v>
                </c:pt>
                <c:pt idx="20131">
                  <c:v>0.39285268803791962</c:v>
                </c:pt>
                <c:pt idx="20132">
                  <c:v>0.39279032056879126</c:v>
                </c:pt>
                <c:pt idx="20133">
                  <c:v>0.39279032056879126</c:v>
                </c:pt>
                <c:pt idx="20134">
                  <c:v>0.39279032056879126</c:v>
                </c:pt>
                <c:pt idx="20135">
                  <c:v>0.39279032056879126</c:v>
                </c:pt>
                <c:pt idx="20136">
                  <c:v>0.39272795309966352</c:v>
                </c:pt>
                <c:pt idx="20137">
                  <c:v>0.39266558563053522</c:v>
                </c:pt>
                <c:pt idx="20138">
                  <c:v>0.39266558563053522</c:v>
                </c:pt>
                <c:pt idx="20139">
                  <c:v>0.39266558563053522</c:v>
                </c:pt>
                <c:pt idx="20140">
                  <c:v>0.39266558563053522</c:v>
                </c:pt>
                <c:pt idx="20141">
                  <c:v>0.39260321816140697</c:v>
                </c:pt>
                <c:pt idx="20142">
                  <c:v>0.39254085069227906</c:v>
                </c:pt>
                <c:pt idx="20143">
                  <c:v>0.3924784832231511</c:v>
                </c:pt>
                <c:pt idx="20144">
                  <c:v>0.39241611575402296</c:v>
                </c:pt>
                <c:pt idx="20145">
                  <c:v>0.39235374828489478</c:v>
                </c:pt>
                <c:pt idx="20146">
                  <c:v>0.39235374828489478</c:v>
                </c:pt>
                <c:pt idx="20147">
                  <c:v>0.39229138081576664</c:v>
                </c:pt>
                <c:pt idx="20148">
                  <c:v>0.39222901334663851</c:v>
                </c:pt>
                <c:pt idx="20149">
                  <c:v>0.39216664587751043</c:v>
                </c:pt>
                <c:pt idx="20150">
                  <c:v>0.39210427840838225</c:v>
                </c:pt>
                <c:pt idx="20151">
                  <c:v>0.39204191093925433</c:v>
                </c:pt>
                <c:pt idx="20152">
                  <c:v>0.39197954347012598</c:v>
                </c:pt>
                <c:pt idx="20153">
                  <c:v>0.39197954347012598</c:v>
                </c:pt>
                <c:pt idx="20154">
                  <c:v>0.39197954347012598</c:v>
                </c:pt>
                <c:pt idx="20155">
                  <c:v>0.39191717600099796</c:v>
                </c:pt>
                <c:pt idx="20156">
                  <c:v>0.39185480853186994</c:v>
                </c:pt>
                <c:pt idx="20157">
                  <c:v>0.39179244106274186</c:v>
                </c:pt>
                <c:pt idx="20158">
                  <c:v>0.39173007359361367</c:v>
                </c:pt>
                <c:pt idx="20159">
                  <c:v>0.39166770612448565</c:v>
                </c:pt>
                <c:pt idx="20160">
                  <c:v>0.3916053386553574</c:v>
                </c:pt>
                <c:pt idx="20161">
                  <c:v>0.3916053386553574</c:v>
                </c:pt>
                <c:pt idx="20162">
                  <c:v>0.39154297118622944</c:v>
                </c:pt>
                <c:pt idx="20163">
                  <c:v>0.39148060371710142</c:v>
                </c:pt>
                <c:pt idx="20164">
                  <c:v>0.39148060371710142</c:v>
                </c:pt>
                <c:pt idx="20165">
                  <c:v>0.39148060371710142</c:v>
                </c:pt>
                <c:pt idx="20166">
                  <c:v>0.39141823624797323</c:v>
                </c:pt>
                <c:pt idx="20167">
                  <c:v>0.39135586877884526</c:v>
                </c:pt>
                <c:pt idx="20168">
                  <c:v>0.39129350130971696</c:v>
                </c:pt>
                <c:pt idx="20169">
                  <c:v>0.39123113384058872</c:v>
                </c:pt>
                <c:pt idx="20170">
                  <c:v>0.39116876637146097</c:v>
                </c:pt>
                <c:pt idx="20171">
                  <c:v>0.39116876637146097</c:v>
                </c:pt>
                <c:pt idx="20172">
                  <c:v>0.39116876637146097</c:v>
                </c:pt>
                <c:pt idx="20173">
                  <c:v>0.39110639890233267</c:v>
                </c:pt>
                <c:pt idx="20174">
                  <c:v>0.39104403143320454</c:v>
                </c:pt>
                <c:pt idx="20175">
                  <c:v>0.39104403143320454</c:v>
                </c:pt>
                <c:pt idx="20176">
                  <c:v>0.39098166396407663</c:v>
                </c:pt>
                <c:pt idx="20177">
                  <c:v>0.3909192964949485</c:v>
                </c:pt>
                <c:pt idx="20178">
                  <c:v>0.39085692902582042</c:v>
                </c:pt>
                <c:pt idx="20179">
                  <c:v>0.39079456155669212</c:v>
                </c:pt>
                <c:pt idx="20180">
                  <c:v>0.39073219408756388</c:v>
                </c:pt>
                <c:pt idx="20181">
                  <c:v>0.39073219408756388</c:v>
                </c:pt>
                <c:pt idx="20182">
                  <c:v>0.39066982661843586</c:v>
                </c:pt>
                <c:pt idx="20183">
                  <c:v>0.39060745914930783</c:v>
                </c:pt>
                <c:pt idx="20184">
                  <c:v>0.39060745914930783</c:v>
                </c:pt>
                <c:pt idx="20185">
                  <c:v>0.3905450916801797</c:v>
                </c:pt>
                <c:pt idx="20186">
                  <c:v>0.39048272421105179</c:v>
                </c:pt>
                <c:pt idx="20187">
                  <c:v>0.39042035674192355</c:v>
                </c:pt>
                <c:pt idx="20188">
                  <c:v>0.39035798927279552</c:v>
                </c:pt>
                <c:pt idx="20189">
                  <c:v>0.39029562180366734</c:v>
                </c:pt>
                <c:pt idx="20190">
                  <c:v>0.39023325433453915</c:v>
                </c:pt>
                <c:pt idx="20191">
                  <c:v>0.39017088686541129</c:v>
                </c:pt>
                <c:pt idx="20192">
                  <c:v>0.39017088686541129</c:v>
                </c:pt>
                <c:pt idx="20193">
                  <c:v>0.39010851939628305</c:v>
                </c:pt>
                <c:pt idx="20194">
                  <c:v>0.39004615192715492</c:v>
                </c:pt>
                <c:pt idx="20195">
                  <c:v>0.39004615192715492</c:v>
                </c:pt>
                <c:pt idx="20196">
                  <c:v>0.39004615192715492</c:v>
                </c:pt>
                <c:pt idx="20197">
                  <c:v>0.38998378445802689</c:v>
                </c:pt>
                <c:pt idx="20198">
                  <c:v>0.38992141698889882</c:v>
                </c:pt>
                <c:pt idx="20199">
                  <c:v>0.38992141698889882</c:v>
                </c:pt>
                <c:pt idx="20200">
                  <c:v>0.38985904951977057</c:v>
                </c:pt>
                <c:pt idx="20201">
                  <c:v>0.38979668205064266</c:v>
                </c:pt>
                <c:pt idx="20202">
                  <c:v>0.38973431458151425</c:v>
                </c:pt>
                <c:pt idx="20203">
                  <c:v>0.38967194711238634</c:v>
                </c:pt>
                <c:pt idx="20204">
                  <c:v>0.38967194711238634</c:v>
                </c:pt>
                <c:pt idx="20205">
                  <c:v>0.38960957964325826</c:v>
                </c:pt>
                <c:pt idx="20206">
                  <c:v>0.38954721217413002</c:v>
                </c:pt>
                <c:pt idx="20207">
                  <c:v>0.38948484470500211</c:v>
                </c:pt>
                <c:pt idx="20208">
                  <c:v>0.38948484470500211</c:v>
                </c:pt>
                <c:pt idx="20209">
                  <c:v>0.38942247723587414</c:v>
                </c:pt>
                <c:pt idx="20210">
                  <c:v>0.38942247723587414</c:v>
                </c:pt>
                <c:pt idx="20211">
                  <c:v>0.38942247723587414</c:v>
                </c:pt>
                <c:pt idx="20212">
                  <c:v>0.3893601097667459</c:v>
                </c:pt>
                <c:pt idx="20213">
                  <c:v>0.38929774229761771</c:v>
                </c:pt>
                <c:pt idx="20214">
                  <c:v>0.38929774229761771</c:v>
                </c:pt>
                <c:pt idx="20215">
                  <c:v>0.38923537482848947</c:v>
                </c:pt>
                <c:pt idx="20216">
                  <c:v>0.38917300735936156</c:v>
                </c:pt>
                <c:pt idx="20217">
                  <c:v>0.38911063989023337</c:v>
                </c:pt>
                <c:pt idx="20218">
                  <c:v>0.38904827242110518</c:v>
                </c:pt>
                <c:pt idx="20219">
                  <c:v>0.38898590495197727</c:v>
                </c:pt>
                <c:pt idx="20220">
                  <c:v>0.38892353748284914</c:v>
                </c:pt>
                <c:pt idx="20221">
                  <c:v>0.38892353748284914</c:v>
                </c:pt>
                <c:pt idx="20222">
                  <c:v>0.388861170013721</c:v>
                </c:pt>
                <c:pt idx="20223">
                  <c:v>0.38879880254459281</c:v>
                </c:pt>
                <c:pt idx="20224">
                  <c:v>0.38873643507546485</c:v>
                </c:pt>
                <c:pt idx="20225">
                  <c:v>0.3886740676063366</c:v>
                </c:pt>
                <c:pt idx="20226">
                  <c:v>0.38861170013720864</c:v>
                </c:pt>
                <c:pt idx="20227">
                  <c:v>0.38854933266808034</c:v>
                </c:pt>
                <c:pt idx="20228">
                  <c:v>0.38848696519895265</c:v>
                </c:pt>
                <c:pt idx="20229">
                  <c:v>0.38842459772982446</c:v>
                </c:pt>
                <c:pt idx="20230">
                  <c:v>0.38836223026069627</c:v>
                </c:pt>
                <c:pt idx="20231">
                  <c:v>0.38829986279156792</c:v>
                </c:pt>
                <c:pt idx="20232">
                  <c:v>0.38829986279156792</c:v>
                </c:pt>
                <c:pt idx="20233">
                  <c:v>0.38823749532243995</c:v>
                </c:pt>
                <c:pt idx="20234">
                  <c:v>0.38817512785331182</c:v>
                </c:pt>
                <c:pt idx="20235">
                  <c:v>0.38817512785331182</c:v>
                </c:pt>
                <c:pt idx="20236">
                  <c:v>0.38811276038418391</c:v>
                </c:pt>
                <c:pt idx="20237">
                  <c:v>0.38805039291505572</c:v>
                </c:pt>
                <c:pt idx="20238">
                  <c:v>0.38805039291505572</c:v>
                </c:pt>
                <c:pt idx="20239">
                  <c:v>0.38805039291505572</c:v>
                </c:pt>
                <c:pt idx="20240">
                  <c:v>0.38798802544592748</c:v>
                </c:pt>
                <c:pt idx="20241">
                  <c:v>0.38792565797679945</c:v>
                </c:pt>
                <c:pt idx="20242">
                  <c:v>0.38792565797679945</c:v>
                </c:pt>
                <c:pt idx="20243">
                  <c:v>0.38786329050767138</c:v>
                </c:pt>
                <c:pt idx="20244">
                  <c:v>0.38780092303854335</c:v>
                </c:pt>
                <c:pt idx="20245">
                  <c:v>0.38773855556941506</c:v>
                </c:pt>
                <c:pt idx="20246">
                  <c:v>0.38767618810028703</c:v>
                </c:pt>
                <c:pt idx="20247">
                  <c:v>0.38767618810028703</c:v>
                </c:pt>
                <c:pt idx="20248">
                  <c:v>0.38761382063115885</c:v>
                </c:pt>
                <c:pt idx="20249">
                  <c:v>0.38755145316203077</c:v>
                </c:pt>
                <c:pt idx="20250">
                  <c:v>0.38748908569290291</c:v>
                </c:pt>
                <c:pt idx="20251">
                  <c:v>0.38742671822377472</c:v>
                </c:pt>
                <c:pt idx="20252">
                  <c:v>0.38742671822377472</c:v>
                </c:pt>
                <c:pt idx="20253">
                  <c:v>0.38736435075464659</c:v>
                </c:pt>
                <c:pt idx="20254">
                  <c:v>0.38730198328551851</c:v>
                </c:pt>
                <c:pt idx="20255">
                  <c:v>0.38723961581639021</c:v>
                </c:pt>
                <c:pt idx="20256">
                  <c:v>0.38717724834726225</c:v>
                </c:pt>
                <c:pt idx="20257">
                  <c:v>0.38711488087813406</c:v>
                </c:pt>
                <c:pt idx="20258">
                  <c:v>0.38705251340900593</c:v>
                </c:pt>
                <c:pt idx="20259">
                  <c:v>0.38699014593987807</c:v>
                </c:pt>
                <c:pt idx="20260">
                  <c:v>0.38699014593987807</c:v>
                </c:pt>
                <c:pt idx="20261">
                  <c:v>0.38699014593987807</c:v>
                </c:pt>
                <c:pt idx="20262">
                  <c:v>0.38692777847074988</c:v>
                </c:pt>
                <c:pt idx="20263">
                  <c:v>0.38686541100162175</c:v>
                </c:pt>
                <c:pt idx="20264">
                  <c:v>0.38680304353249362</c:v>
                </c:pt>
                <c:pt idx="20265">
                  <c:v>0.38674067606336537</c:v>
                </c:pt>
                <c:pt idx="20266">
                  <c:v>0.38667830859423741</c:v>
                </c:pt>
                <c:pt idx="20267">
                  <c:v>0.38661594112510922</c:v>
                </c:pt>
                <c:pt idx="20268">
                  <c:v>0.38661594112510922</c:v>
                </c:pt>
                <c:pt idx="20269">
                  <c:v>0.38655357365598131</c:v>
                </c:pt>
                <c:pt idx="20270">
                  <c:v>0.38649120618685306</c:v>
                </c:pt>
                <c:pt idx="20271">
                  <c:v>0.38649120618685306</c:v>
                </c:pt>
                <c:pt idx="20272">
                  <c:v>0.38642883871772493</c:v>
                </c:pt>
                <c:pt idx="20273">
                  <c:v>0.38636647124859697</c:v>
                </c:pt>
                <c:pt idx="20274">
                  <c:v>0.386304103779469</c:v>
                </c:pt>
                <c:pt idx="20275">
                  <c:v>0.38624173631034064</c:v>
                </c:pt>
                <c:pt idx="20276">
                  <c:v>0.38617936884121251</c:v>
                </c:pt>
                <c:pt idx="20277">
                  <c:v>0.38611700137208443</c:v>
                </c:pt>
                <c:pt idx="20278">
                  <c:v>0.38605463390295652</c:v>
                </c:pt>
                <c:pt idx="20279">
                  <c:v>0.38599226643382822</c:v>
                </c:pt>
                <c:pt idx="20280">
                  <c:v>0.38599226643382822</c:v>
                </c:pt>
                <c:pt idx="20281">
                  <c:v>0.38592989896470026</c:v>
                </c:pt>
                <c:pt idx="20282">
                  <c:v>0.38586753149557207</c:v>
                </c:pt>
                <c:pt idx="20283">
                  <c:v>0.38586753149557207</c:v>
                </c:pt>
                <c:pt idx="20284">
                  <c:v>0.38580516402644405</c:v>
                </c:pt>
                <c:pt idx="20285">
                  <c:v>0.3857427965573158</c:v>
                </c:pt>
                <c:pt idx="20286">
                  <c:v>0.38568042908818767</c:v>
                </c:pt>
                <c:pt idx="20287">
                  <c:v>0.38561806161905987</c:v>
                </c:pt>
                <c:pt idx="20288">
                  <c:v>0.38555569414993152</c:v>
                </c:pt>
                <c:pt idx="20289">
                  <c:v>0.38549332668080338</c:v>
                </c:pt>
                <c:pt idx="20290">
                  <c:v>0.38543095921167536</c:v>
                </c:pt>
                <c:pt idx="20291">
                  <c:v>0.38536859174254745</c:v>
                </c:pt>
                <c:pt idx="20292">
                  <c:v>0.38536859174254745</c:v>
                </c:pt>
                <c:pt idx="20293">
                  <c:v>0.38536859174254745</c:v>
                </c:pt>
                <c:pt idx="20294">
                  <c:v>0.38530622427341915</c:v>
                </c:pt>
                <c:pt idx="20295">
                  <c:v>0.38524385680429085</c:v>
                </c:pt>
                <c:pt idx="20296">
                  <c:v>0.38524385680429085</c:v>
                </c:pt>
                <c:pt idx="20297">
                  <c:v>0.38518148933516305</c:v>
                </c:pt>
                <c:pt idx="20298">
                  <c:v>0.38511912186603481</c:v>
                </c:pt>
                <c:pt idx="20299">
                  <c:v>0.38505675439690668</c:v>
                </c:pt>
                <c:pt idx="20300">
                  <c:v>0.38499438692777865</c:v>
                </c:pt>
                <c:pt idx="20301">
                  <c:v>0.38493201945865052</c:v>
                </c:pt>
                <c:pt idx="20302">
                  <c:v>0.38493201945865052</c:v>
                </c:pt>
                <c:pt idx="20303">
                  <c:v>0.3848696519895225</c:v>
                </c:pt>
                <c:pt idx="20304">
                  <c:v>0.38480728452039425</c:v>
                </c:pt>
                <c:pt idx="20305">
                  <c:v>0.38474491705126612</c:v>
                </c:pt>
                <c:pt idx="20306">
                  <c:v>0.3846825495821381</c:v>
                </c:pt>
                <c:pt idx="20307">
                  <c:v>0.38462018211300997</c:v>
                </c:pt>
                <c:pt idx="20308">
                  <c:v>0.38455781464388183</c:v>
                </c:pt>
                <c:pt idx="20309">
                  <c:v>0.38449544717475387</c:v>
                </c:pt>
                <c:pt idx="20310">
                  <c:v>0.38443307970562568</c:v>
                </c:pt>
                <c:pt idx="20311">
                  <c:v>0.38437071223649766</c:v>
                </c:pt>
                <c:pt idx="20312">
                  <c:v>0.38430834476736941</c:v>
                </c:pt>
                <c:pt idx="20313">
                  <c:v>0.3842459772982415</c:v>
                </c:pt>
                <c:pt idx="20314">
                  <c:v>0.38418360982911337</c:v>
                </c:pt>
                <c:pt idx="20315">
                  <c:v>0.38412124235998513</c:v>
                </c:pt>
                <c:pt idx="20316">
                  <c:v>0.38405887489085716</c:v>
                </c:pt>
                <c:pt idx="20317">
                  <c:v>0.38399650742172886</c:v>
                </c:pt>
                <c:pt idx="20318">
                  <c:v>0.38393413995260101</c:v>
                </c:pt>
                <c:pt idx="20319">
                  <c:v>0.38393413995260101</c:v>
                </c:pt>
                <c:pt idx="20320">
                  <c:v>0.38393413995260101</c:v>
                </c:pt>
                <c:pt idx="20321">
                  <c:v>0.38387177248347282</c:v>
                </c:pt>
                <c:pt idx="20322">
                  <c:v>0.38387177248347282</c:v>
                </c:pt>
                <c:pt idx="20323">
                  <c:v>0.38380940501434468</c:v>
                </c:pt>
                <c:pt idx="20324">
                  <c:v>0.38380940501434468</c:v>
                </c:pt>
                <c:pt idx="20325">
                  <c:v>0.38374703754521644</c:v>
                </c:pt>
                <c:pt idx="20326">
                  <c:v>0.38374703754521644</c:v>
                </c:pt>
                <c:pt idx="20327">
                  <c:v>0.38368467007608842</c:v>
                </c:pt>
                <c:pt idx="20328">
                  <c:v>0.38368467007608842</c:v>
                </c:pt>
                <c:pt idx="20329">
                  <c:v>0.38362230260696034</c:v>
                </c:pt>
                <c:pt idx="20330">
                  <c:v>0.38355993513783238</c:v>
                </c:pt>
                <c:pt idx="20331">
                  <c:v>0.38349756766870413</c:v>
                </c:pt>
                <c:pt idx="20332">
                  <c:v>0.383435200199576</c:v>
                </c:pt>
                <c:pt idx="20333">
                  <c:v>0.38337283273044803</c:v>
                </c:pt>
                <c:pt idx="20334">
                  <c:v>0.38331046526132001</c:v>
                </c:pt>
                <c:pt idx="20335">
                  <c:v>0.38324809779219171</c:v>
                </c:pt>
                <c:pt idx="20336">
                  <c:v>0.38324809779219171</c:v>
                </c:pt>
                <c:pt idx="20337">
                  <c:v>0.38318573032306358</c:v>
                </c:pt>
                <c:pt idx="20338">
                  <c:v>0.38318573032306358</c:v>
                </c:pt>
                <c:pt idx="20339">
                  <c:v>0.38312336285393545</c:v>
                </c:pt>
                <c:pt idx="20340">
                  <c:v>0.38306099538480765</c:v>
                </c:pt>
                <c:pt idx="20341">
                  <c:v>0.38299862791567946</c:v>
                </c:pt>
                <c:pt idx="20342">
                  <c:v>0.38293626044655116</c:v>
                </c:pt>
                <c:pt idx="20343">
                  <c:v>0.38293626044655116</c:v>
                </c:pt>
                <c:pt idx="20344">
                  <c:v>0.3828738929774233</c:v>
                </c:pt>
                <c:pt idx="20345">
                  <c:v>0.382811525508295</c:v>
                </c:pt>
                <c:pt idx="20346">
                  <c:v>0.38274915803916676</c:v>
                </c:pt>
                <c:pt idx="20347">
                  <c:v>0.38268679057003885</c:v>
                </c:pt>
                <c:pt idx="20348">
                  <c:v>0.38268679057003885</c:v>
                </c:pt>
                <c:pt idx="20349">
                  <c:v>0.38262442310091083</c:v>
                </c:pt>
                <c:pt idx="20350">
                  <c:v>0.38256205563178247</c:v>
                </c:pt>
                <c:pt idx="20351">
                  <c:v>0.38249968816265456</c:v>
                </c:pt>
                <c:pt idx="20352">
                  <c:v>0.38243732069352621</c:v>
                </c:pt>
                <c:pt idx="20353">
                  <c:v>0.38237495322439841</c:v>
                </c:pt>
                <c:pt idx="20354">
                  <c:v>0.38231258575527038</c:v>
                </c:pt>
                <c:pt idx="20355">
                  <c:v>0.38225021828614192</c:v>
                </c:pt>
                <c:pt idx="20356">
                  <c:v>0.38218785081701401</c:v>
                </c:pt>
                <c:pt idx="20357">
                  <c:v>0.3821254833478861</c:v>
                </c:pt>
                <c:pt idx="20358">
                  <c:v>0.3821254833478861</c:v>
                </c:pt>
                <c:pt idx="20359">
                  <c:v>0.38206311587875785</c:v>
                </c:pt>
                <c:pt idx="20360">
                  <c:v>0.38206311587875785</c:v>
                </c:pt>
                <c:pt idx="20361">
                  <c:v>0.38200074840962961</c:v>
                </c:pt>
                <c:pt idx="20362">
                  <c:v>0.38193838094050164</c:v>
                </c:pt>
                <c:pt idx="20363">
                  <c:v>0.38193838094050164</c:v>
                </c:pt>
                <c:pt idx="20364">
                  <c:v>0.38193838094050164</c:v>
                </c:pt>
                <c:pt idx="20365">
                  <c:v>0.38187601347137345</c:v>
                </c:pt>
                <c:pt idx="20366">
                  <c:v>0.38181364600224538</c:v>
                </c:pt>
                <c:pt idx="20367">
                  <c:v>0.38175127853311697</c:v>
                </c:pt>
                <c:pt idx="20368">
                  <c:v>0.38168891106398928</c:v>
                </c:pt>
                <c:pt idx="20369">
                  <c:v>0.38168891106398928</c:v>
                </c:pt>
                <c:pt idx="20370">
                  <c:v>0.3816265435948612</c:v>
                </c:pt>
                <c:pt idx="20371">
                  <c:v>0.38156417612573296</c:v>
                </c:pt>
                <c:pt idx="20372">
                  <c:v>0.38156417612573296</c:v>
                </c:pt>
                <c:pt idx="20373">
                  <c:v>0.38156417612573296</c:v>
                </c:pt>
                <c:pt idx="20374">
                  <c:v>0.38150180865660482</c:v>
                </c:pt>
                <c:pt idx="20375">
                  <c:v>0.38143944118747686</c:v>
                </c:pt>
                <c:pt idx="20376">
                  <c:v>0.38137707371834872</c:v>
                </c:pt>
                <c:pt idx="20377">
                  <c:v>0.38137707371834872</c:v>
                </c:pt>
                <c:pt idx="20378">
                  <c:v>0.38131470624922059</c:v>
                </c:pt>
                <c:pt idx="20379">
                  <c:v>0.38131470624922059</c:v>
                </c:pt>
                <c:pt idx="20380">
                  <c:v>0.38131470624922059</c:v>
                </c:pt>
                <c:pt idx="20381">
                  <c:v>0.38125233878009235</c:v>
                </c:pt>
                <c:pt idx="20382">
                  <c:v>0.38118997131096449</c:v>
                </c:pt>
                <c:pt idx="20383">
                  <c:v>0.38112760384183625</c:v>
                </c:pt>
                <c:pt idx="20384">
                  <c:v>0.38106523637270806</c:v>
                </c:pt>
                <c:pt idx="20385">
                  <c:v>0.38106523637270806</c:v>
                </c:pt>
                <c:pt idx="20386">
                  <c:v>0.38106523637270806</c:v>
                </c:pt>
                <c:pt idx="20387">
                  <c:v>0.38100286890358015</c:v>
                </c:pt>
                <c:pt idx="20388">
                  <c:v>0.38100286890358015</c:v>
                </c:pt>
                <c:pt idx="20389">
                  <c:v>0.38094050143445207</c:v>
                </c:pt>
                <c:pt idx="20390">
                  <c:v>0.38087813396532388</c:v>
                </c:pt>
                <c:pt idx="20391">
                  <c:v>0.38087813396532388</c:v>
                </c:pt>
                <c:pt idx="20392">
                  <c:v>0.38081576649619558</c:v>
                </c:pt>
                <c:pt idx="20393">
                  <c:v>0.38075339902706762</c:v>
                </c:pt>
                <c:pt idx="20394">
                  <c:v>0.38069103155793926</c:v>
                </c:pt>
                <c:pt idx="20395">
                  <c:v>0.38062866408881152</c:v>
                </c:pt>
                <c:pt idx="20396">
                  <c:v>0.38062866408881152</c:v>
                </c:pt>
                <c:pt idx="20397">
                  <c:v>0.38056629661968344</c:v>
                </c:pt>
                <c:pt idx="20398">
                  <c:v>0.38050392915055531</c:v>
                </c:pt>
                <c:pt idx="20399">
                  <c:v>0.38044156168142707</c:v>
                </c:pt>
                <c:pt idx="20400">
                  <c:v>0.38037919421229893</c:v>
                </c:pt>
                <c:pt idx="20401">
                  <c:v>0.38031682674317091</c:v>
                </c:pt>
                <c:pt idx="20402">
                  <c:v>0.38025445927404289</c:v>
                </c:pt>
                <c:pt idx="20403">
                  <c:v>0.38025445927404289</c:v>
                </c:pt>
                <c:pt idx="20404">
                  <c:v>0.38019209180491476</c:v>
                </c:pt>
                <c:pt idx="20405">
                  <c:v>0.38012972433578651</c:v>
                </c:pt>
                <c:pt idx="20406">
                  <c:v>0.38006735686665838</c:v>
                </c:pt>
                <c:pt idx="20407">
                  <c:v>0.38006735686665838</c:v>
                </c:pt>
                <c:pt idx="20408">
                  <c:v>0.38006735686665838</c:v>
                </c:pt>
                <c:pt idx="20409">
                  <c:v>0.38006735686665838</c:v>
                </c:pt>
                <c:pt idx="20410">
                  <c:v>0.38000498939753052</c:v>
                </c:pt>
                <c:pt idx="20411">
                  <c:v>0.38000498939753052</c:v>
                </c:pt>
                <c:pt idx="20412">
                  <c:v>0.37994262192840234</c:v>
                </c:pt>
                <c:pt idx="20413">
                  <c:v>0.37988025445927431</c:v>
                </c:pt>
                <c:pt idx="20414">
                  <c:v>0.37981788699014618</c:v>
                </c:pt>
                <c:pt idx="20415">
                  <c:v>0.37975551952101783</c:v>
                </c:pt>
                <c:pt idx="20416">
                  <c:v>0.37969315205188969</c:v>
                </c:pt>
                <c:pt idx="20417">
                  <c:v>0.37963078458276184</c:v>
                </c:pt>
                <c:pt idx="20418">
                  <c:v>0.37963078458276184</c:v>
                </c:pt>
                <c:pt idx="20419">
                  <c:v>0.37956841711363376</c:v>
                </c:pt>
                <c:pt idx="20420">
                  <c:v>0.37950604964450552</c:v>
                </c:pt>
                <c:pt idx="20421">
                  <c:v>0.37944368217537738</c:v>
                </c:pt>
                <c:pt idx="20422">
                  <c:v>0.37938131470624942</c:v>
                </c:pt>
                <c:pt idx="20423">
                  <c:v>0.37938131470624942</c:v>
                </c:pt>
                <c:pt idx="20424">
                  <c:v>0.3793189472371214</c:v>
                </c:pt>
                <c:pt idx="20425">
                  <c:v>0.3793189472371214</c:v>
                </c:pt>
                <c:pt idx="20426">
                  <c:v>0.3793189472371214</c:v>
                </c:pt>
                <c:pt idx="20427">
                  <c:v>0.37925657976799321</c:v>
                </c:pt>
                <c:pt idx="20428">
                  <c:v>0.37919421229886507</c:v>
                </c:pt>
                <c:pt idx="20429">
                  <c:v>0.37919421229886507</c:v>
                </c:pt>
                <c:pt idx="20430">
                  <c:v>0.37913184482973683</c:v>
                </c:pt>
                <c:pt idx="20431">
                  <c:v>0.37906947736060898</c:v>
                </c:pt>
                <c:pt idx="20432">
                  <c:v>0.37900710989148068</c:v>
                </c:pt>
                <c:pt idx="20433">
                  <c:v>0.37894474242235265</c:v>
                </c:pt>
                <c:pt idx="20434">
                  <c:v>0.37888237495322463</c:v>
                </c:pt>
                <c:pt idx="20435">
                  <c:v>0.3788200074840965</c:v>
                </c:pt>
                <c:pt idx="20436">
                  <c:v>0.37875764001496826</c:v>
                </c:pt>
                <c:pt idx="20437">
                  <c:v>0.37869527254584023</c:v>
                </c:pt>
                <c:pt idx="20438">
                  <c:v>0.3786329050767121</c:v>
                </c:pt>
                <c:pt idx="20439">
                  <c:v>0.3786329050767121</c:v>
                </c:pt>
                <c:pt idx="20440">
                  <c:v>0.3786329050767121</c:v>
                </c:pt>
                <c:pt idx="20441">
                  <c:v>0.37857053760758397</c:v>
                </c:pt>
                <c:pt idx="20442">
                  <c:v>0.37850817013845606</c:v>
                </c:pt>
                <c:pt idx="20443">
                  <c:v>0.37844580266932781</c:v>
                </c:pt>
                <c:pt idx="20444">
                  <c:v>0.37844580266932781</c:v>
                </c:pt>
                <c:pt idx="20445">
                  <c:v>0.37838343520019968</c:v>
                </c:pt>
                <c:pt idx="20446">
                  <c:v>0.37832106773107166</c:v>
                </c:pt>
                <c:pt idx="20447">
                  <c:v>0.37825870026194353</c:v>
                </c:pt>
                <c:pt idx="20448">
                  <c:v>0.37819633279281539</c:v>
                </c:pt>
                <c:pt idx="20449">
                  <c:v>0.37819633279281539</c:v>
                </c:pt>
                <c:pt idx="20450">
                  <c:v>0.37813396532368737</c:v>
                </c:pt>
                <c:pt idx="20451">
                  <c:v>0.37807159785455929</c:v>
                </c:pt>
                <c:pt idx="20452">
                  <c:v>0.37807159785455929</c:v>
                </c:pt>
                <c:pt idx="20453">
                  <c:v>0.37800923038543111</c:v>
                </c:pt>
                <c:pt idx="20454">
                  <c:v>0.37800923038543111</c:v>
                </c:pt>
                <c:pt idx="20455">
                  <c:v>0.37794686291630297</c:v>
                </c:pt>
                <c:pt idx="20456">
                  <c:v>0.37794686291630297</c:v>
                </c:pt>
                <c:pt idx="20457">
                  <c:v>0.37788449544717501</c:v>
                </c:pt>
                <c:pt idx="20458">
                  <c:v>0.37782212797804693</c:v>
                </c:pt>
                <c:pt idx="20459">
                  <c:v>0.37775976050891857</c:v>
                </c:pt>
                <c:pt idx="20460">
                  <c:v>0.37775976050891857</c:v>
                </c:pt>
                <c:pt idx="20461">
                  <c:v>0.37769739303979055</c:v>
                </c:pt>
                <c:pt idx="20462">
                  <c:v>0.37769739303979055</c:v>
                </c:pt>
                <c:pt idx="20463">
                  <c:v>0.37769739303979055</c:v>
                </c:pt>
                <c:pt idx="20464">
                  <c:v>0.37769739303979055</c:v>
                </c:pt>
                <c:pt idx="20465">
                  <c:v>0.37769739303979055</c:v>
                </c:pt>
                <c:pt idx="20466">
                  <c:v>0.37763502557066231</c:v>
                </c:pt>
                <c:pt idx="20467">
                  <c:v>0.37763502557066231</c:v>
                </c:pt>
                <c:pt idx="20468">
                  <c:v>0.37757265810153434</c:v>
                </c:pt>
                <c:pt idx="20469">
                  <c:v>0.37751029063240638</c:v>
                </c:pt>
                <c:pt idx="20470">
                  <c:v>0.37744792316327813</c:v>
                </c:pt>
                <c:pt idx="20471">
                  <c:v>0.37738555569415011</c:v>
                </c:pt>
                <c:pt idx="20472">
                  <c:v>0.37738555569415011</c:v>
                </c:pt>
                <c:pt idx="20473">
                  <c:v>0.37738555569415011</c:v>
                </c:pt>
                <c:pt idx="20474">
                  <c:v>0.37732318822502198</c:v>
                </c:pt>
                <c:pt idx="20475">
                  <c:v>0.37732318822502198</c:v>
                </c:pt>
                <c:pt idx="20476">
                  <c:v>0.37732318822502198</c:v>
                </c:pt>
                <c:pt idx="20477">
                  <c:v>0.3772608207558939</c:v>
                </c:pt>
                <c:pt idx="20478">
                  <c:v>0.37719845328676571</c:v>
                </c:pt>
                <c:pt idx="20479">
                  <c:v>0.37719845328676571</c:v>
                </c:pt>
                <c:pt idx="20480">
                  <c:v>0.37713608581763758</c:v>
                </c:pt>
                <c:pt idx="20481">
                  <c:v>0.37713608581763758</c:v>
                </c:pt>
                <c:pt idx="20482">
                  <c:v>0.37707371834850956</c:v>
                </c:pt>
                <c:pt idx="20483">
                  <c:v>0.37707371834850956</c:v>
                </c:pt>
                <c:pt idx="20484">
                  <c:v>0.37701135087938131</c:v>
                </c:pt>
                <c:pt idx="20485">
                  <c:v>0.37694898341025346</c:v>
                </c:pt>
                <c:pt idx="20486">
                  <c:v>0.37688661594112538</c:v>
                </c:pt>
                <c:pt idx="20487">
                  <c:v>0.37682424847199708</c:v>
                </c:pt>
                <c:pt idx="20488">
                  <c:v>0.37682424847199708</c:v>
                </c:pt>
                <c:pt idx="20489">
                  <c:v>0.37676188100286911</c:v>
                </c:pt>
                <c:pt idx="20490">
                  <c:v>0.37676188100286911</c:v>
                </c:pt>
                <c:pt idx="20491">
                  <c:v>0.37669951353374082</c:v>
                </c:pt>
                <c:pt idx="20492">
                  <c:v>0.37663714606461285</c:v>
                </c:pt>
                <c:pt idx="20493">
                  <c:v>0.37657477859548483</c:v>
                </c:pt>
                <c:pt idx="20494">
                  <c:v>0.37651241112635664</c:v>
                </c:pt>
                <c:pt idx="20495">
                  <c:v>0.37651241112635664</c:v>
                </c:pt>
                <c:pt idx="20496">
                  <c:v>0.37645004365722845</c:v>
                </c:pt>
                <c:pt idx="20497">
                  <c:v>0.37638767618810043</c:v>
                </c:pt>
                <c:pt idx="20498">
                  <c:v>0.37632530871897235</c:v>
                </c:pt>
                <c:pt idx="20499">
                  <c:v>0.37632530871897235</c:v>
                </c:pt>
                <c:pt idx="20500">
                  <c:v>0.37632530871897235</c:v>
                </c:pt>
                <c:pt idx="20501">
                  <c:v>0.37632530871897235</c:v>
                </c:pt>
                <c:pt idx="20502">
                  <c:v>0.37626294124984438</c:v>
                </c:pt>
                <c:pt idx="20503">
                  <c:v>0.37626294124984438</c:v>
                </c:pt>
                <c:pt idx="20504">
                  <c:v>0.37620057378071625</c:v>
                </c:pt>
                <c:pt idx="20505">
                  <c:v>0.3761382063115879</c:v>
                </c:pt>
                <c:pt idx="20506">
                  <c:v>0.37607583884245993</c:v>
                </c:pt>
                <c:pt idx="20507">
                  <c:v>0.37601347137333185</c:v>
                </c:pt>
                <c:pt idx="20508">
                  <c:v>0.37595110390420383</c:v>
                </c:pt>
                <c:pt idx="20509">
                  <c:v>0.37588873643507564</c:v>
                </c:pt>
                <c:pt idx="20510">
                  <c:v>0.37582636896594768</c:v>
                </c:pt>
                <c:pt idx="20511">
                  <c:v>0.37576400149681932</c:v>
                </c:pt>
                <c:pt idx="20512">
                  <c:v>0.3757016340276913</c:v>
                </c:pt>
                <c:pt idx="20513">
                  <c:v>0.37563926655856306</c:v>
                </c:pt>
                <c:pt idx="20514">
                  <c:v>0.3755768990894352</c:v>
                </c:pt>
                <c:pt idx="20515">
                  <c:v>0.37551453162030701</c:v>
                </c:pt>
                <c:pt idx="20516">
                  <c:v>0.37545216415117882</c:v>
                </c:pt>
                <c:pt idx="20517">
                  <c:v>0.37538979668205091</c:v>
                </c:pt>
                <c:pt idx="20518">
                  <c:v>0.37538979668205091</c:v>
                </c:pt>
                <c:pt idx="20519">
                  <c:v>0.37532742921292273</c:v>
                </c:pt>
                <c:pt idx="20520">
                  <c:v>0.37526506174379448</c:v>
                </c:pt>
                <c:pt idx="20521">
                  <c:v>0.37520269427466657</c:v>
                </c:pt>
                <c:pt idx="20522">
                  <c:v>0.37514032680553822</c:v>
                </c:pt>
                <c:pt idx="20523">
                  <c:v>0.37514032680553822</c:v>
                </c:pt>
                <c:pt idx="20524">
                  <c:v>0.37507795933641025</c:v>
                </c:pt>
                <c:pt idx="20525">
                  <c:v>0.37501559186728228</c:v>
                </c:pt>
                <c:pt idx="20526">
                  <c:v>0.37495322439815398</c:v>
                </c:pt>
                <c:pt idx="20527">
                  <c:v>0.37495322439815398</c:v>
                </c:pt>
                <c:pt idx="20528">
                  <c:v>0.37495322439815398</c:v>
                </c:pt>
                <c:pt idx="20529">
                  <c:v>0.37489085692902591</c:v>
                </c:pt>
                <c:pt idx="20530">
                  <c:v>0.37489085692902591</c:v>
                </c:pt>
                <c:pt idx="20531">
                  <c:v>0.374828489459898</c:v>
                </c:pt>
                <c:pt idx="20532">
                  <c:v>0.37476612199076986</c:v>
                </c:pt>
                <c:pt idx="20533">
                  <c:v>0.37470375452164151</c:v>
                </c:pt>
                <c:pt idx="20534">
                  <c:v>0.37464138705251337</c:v>
                </c:pt>
                <c:pt idx="20535">
                  <c:v>0.37457901958338535</c:v>
                </c:pt>
                <c:pt idx="20536">
                  <c:v>0.37451665211425744</c:v>
                </c:pt>
                <c:pt idx="20537">
                  <c:v>0.37451665211425744</c:v>
                </c:pt>
                <c:pt idx="20538">
                  <c:v>0.3744542846451292</c:v>
                </c:pt>
                <c:pt idx="20539">
                  <c:v>0.37439191717600107</c:v>
                </c:pt>
                <c:pt idx="20540">
                  <c:v>0.37432954970687315</c:v>
                </c:pt>
                <c:pt idx="20541">
                  <c:v>0.37432954970687315</c:v>
                </c:pt>
                <c:pt idx="20542">
                  <c:v>0.37426718223774491</c:v>
                </c:pt>
                <c:pt idx="20543">
                  <c:v>0.37420481476861678</c:v>
                </c:pt>
                <c:pt idx="20544">
                  <c:v>0.37420481476861678</c:v>
                </c:pt>
                <c:pt idx="20545">
                  <c:v>0.37414244729948876</c:v>
                </c:pt>
                <c:pt idx="20546">
                  <c:v>0.37414244729948876</c:v>
                </c:pt>
                <c:pt idx="20547">
                  <c:v>0.37408007983036073</c:v>
                </c:pt>
                <c:pt idx="20548">
                  <c:v>0.37401771236123238</c:v>
                </c:pt>
                <c:pt idx="20549">
                  <c:v>0.3739553448921043</c:v>
                </c:pt>
                <c:pt idx="20550">
                  <c:v>0.3739553448921043</c:v>
                </c:pt>
                <c:pt idx="20551">
                  <c:v>0.37389297742297645</c:v>
                </c:pt>
                <c:pt idx="20552">
                  <c:v>0.37389297742297645</c:v>
                </c:pt>
                <c:pt idx="20553">
                  <c:v>0.37383060995384843</c:v>
                </c:pt>
                <c:pt idx="20554">
                  <c:v>0.37376824248471996</c:v>
                </c:pt>
                <c:pt idx="20555">
                  <c:v>0.37370587501559188</c:v>
                </c:pt>
                <c:pt idx="20556">
                  <c:v>0.3736435075464638</c:v>
                </c:pt>
                <c:pt idx="20557">
                  <c:v>0.3736435075464638</c:v>
                </c:pt>
                <c:pt idx="20558">
                  <c:v>0.37358114007733567</c:v>
                </c:pt>
                <c:pt idx="20559">
                  <c:v>0.37358114007733567</c:v>
                </c:pt>
                <c:pt idx="20560">
                  <c:v>0.37351877260820776</c:v>
                </c:pt>
                <c:pt idx="20561">
                  <c:v>0.37351877260820776</c:v>
                </c:pt>
                <c:pt idx="20562">
                  <c:v>0.37345640513907963</c:v>
                </c:pt>
                <c:pt idx="20563">
                  <c:v>0.37345640513907963</c:v>
                </c:pt>
                <c:pt idx="20564">
                  <c:v>0.37345640513907963</c:v>
                </c:pt>
                <c:pt idx="20565">
                  <c:v>0.37339403766995155</c:v>
                </c:pt>
                <c:pt idx="20566">
                  <c:v>0.37333167020082342</c:v>
                </c:pt>
                <c:pt idx="20567">
                  <c:v>0.37333167020082342</c:v>
                </c:pt>
                <c:pt idx="20568">
                  <c:v>0.37333167020082342</c:v>
                </c:pt>
                <c:pt idx="20569">
                  <c:v>0.37326930273169512</c:v>
                </c:pt>
                <c:pt idx="20570">
                  <c:v>0.37326930273169512</c:v>
                </c:pt>
                <c:pt idx="20571">
                  <c:v>0.37320693526256732</c:v>
                </c:pt>
                <c:pt idx="20572">
                  <c:v>0.37314456779343907</c:v>
                </c:pt>
                <c:pt idx="20573">
                  <c:v>0.37308220032431105</c:v>
                </c:pt>
                <c:pt idx="20574">
                  <c:v>0.37301983285518281</c:v>
                </c:pt>
                <c:pt idx="20575">
                  <c:v>0.37295746538605495</c:v>
                </c:pt>
                <c:pt idx="20576">
                  <c:v>0.37295746538605495</c:v>
                </c:pt>
                <c:pt idx="20577">
                  <c:v>0.37289509791692665</c:v>
                </c:pt>
                <c:pt idx="20578">
                  <c:v>0.37289509791692665</c:v>
                </c:pt>
                <c:pt idx="20579">
                  <c:v>0.37289509791692665</c:v>
                </c:pt>
                <c:pt idx="20580">
                  <c:v>0.37283273044779841</c:v>
                </c:pt>
                <c:pt idx="20581">
                  <c:v>0.37283273044779841</c:v>
                </c:pt>
                <c:pt idx="20582">
                  <c:v>0.3727703629786705</c:v>
                </c:pt>
                <c:pt idx="20583">
                  <c:v>0.37270799550954242</c:v>
                </c:pt>
                <c:pt idx="20584">
                  <c:v>0.37264562804041412</c:v>
                </c:pt>
                <c:pt idx="20585">
                  <c:v>0.3725832605712861</c:v>
                </c:pt>
                <c:pt idx="20586">
                  <c:v>0.37252089310215819</c:v>
                </c:pt>
                <c:pt idx="20587">
                  <c:v>0.37245852563302995</c:v>
                </c:pt>
                <c:pt idx="20588">
                  <c:v>0.37239615816390181</c:v>
                </c:pt>
                <c:pt idx="20589">
                  <c:v>0.37233379069477374</c:v>
                </c:pt>
                <c:pt idx="20590">
                  <c:v>0.37227142322564577</c:v>
                </c:pt>
                <c:pt idx="20591">
                  <c:v>0.3722090557565173</c:v>
                </c:pt>
                <c:pt idx="20592">
                  <c:v>0.3722090557565173</c:v>
                </c:pt>
                <c:pt idx="20593">
                  <c:v>0.37214668828738939</c:v>
                </c:pt>
                <c:pt idx="20594">
                  <c:v>0.37208432081826137</c:v>
                </c:pt>
                <c:pt idx="20595">
                  <c:v>0.37202195334913335</c:v>
                </c:pt>
                <c:pt idx="20596">
                  <c:v>0.37202195334913335</c:v>
                </c:pt>
                <c:pt idx="20597">
                  <c:v>0.37195958588000522</c:v>
                </c:pt>
                <c:pt idx="20598">
                  <c:v>0.37189721841087686</c:v>
                </c:pt>
                <c:pt idx="20599">
                  <c:v>0.3718348509417489</c:v>
                </c:pt>
                <c:pt idx="20600">
                  <c:v>0.3718348509417489</c:v>
                </c:pt>
                <c:pt idx="20601">
                  <c:v>0.37177248347262087</c:v>
                </c:pt>
                <c:pt idx="20602">
                  <c:v>0.37171011600349257</c:v>
                </c:pt>
                <c:pt idx="20603">
                  <c:v>0.37164774853436444</c:v>
                </c:pt>
                <c:pt idx="20604">
                  <c:v>0.37158538106523653</c:v>
                </c:pt>
                <c:pt idx="20605">
                  <c:v>0.37152301359610834</c:v>
                </c:pt>
                <c:pt idx="20606">
                  <c:v>0.37146064612698027</c:v>
                </c:pt>
                <c:pt idx="20607">
                  <c:v>0.3713982786578523</c:v>
                </c:pt>
                <c:pt idx="20608">
                  <c:v>0.37133591118872411</c:v>
                </c:pt>
                <c:pt idx="20609">
                  <c:v>0.37127354371959587</c:v>
                </c:pt>
                <c:pt idx="20610">
                  <c:v>0.37127354371959587</c:v>
                </c:pt>
                <c:pt idx="20611">
                  <c:v>0.37127354371959587</c:v>
                </c:pt>
                <c:pt idx="20612">
                  <c:v>0.3712111762504679</c:v>
                </c:pt>
                <c:pt idx="20613">
                  <c:v>0.3711488087813396</c:v>
                </c:pt>
                <c:pt idx="20614">
                  <c:v>0.37108644131221186</c:v>
                </c:pt>
                <c:pt idx="20615">
                  <c:v>0.37102407384308367</c:v>
                </c:pt>
                <c:pt idx="20616">
                  <c:v>0.37102407384308367</c:v>
                </c:pt>
                <c:pt idx="20617">
                  <c:v>0.37102407384308367</c:v>
                </c:pt>
                <c:pt idx="20618">
                  <c:v>0.37096170637395542</c:v>
                </c:pt>
                <c:pt idx="20619">
                  <c:v>0.37096170637395542</c:v>
                </c:pt>
                <c:pt idx="20620">
                  <c:v>0.37089933890482746</c:v>
                </c:pt>
                <c:pt idx="20621">
                  <c:v>0.37083697143569938</c:v>
                </c:pt>
                <c:pt idx="20622">
                  <c:v>0.37077460396657125</c:v>
                </c:pt>
                <c:pt idx="20623">
                  <c:v>0.37077460396657125</c:v>
                </c:pt>
                <c:pt idx="20624">
                  <c:v>0.370712236497443</c:v>
                </c:pt>
                <c:pt idx="20625">
                  <c:v>0.370712236497443</c:v>
                </c:pt>
                <c:pt idx="20626">
                  <c:v>0.37064986902831487</c:v>
                </c:pt>
                <c:pt idx="20627">
                  <c:v>0.3705875015591869</c:v>
                </c:pt>
                <c:pt idx="20628">
                  <c:v>0.3705875015591869</c:v>
                </c:pt>
                <c:pt idx="20629">
                  <c:v>0.37052513409005872</c:v>
                </c:pt>
                <c:pt idx="20630">
                  <c:v>0.37046276662093064</c:v>
                </c:pt>
                <c:pt idx="20631">
                  <c:v>0.37040039915180267</c:v>
                </c:pt>
                <c:pt idx="20632">
                  <c:v>0.37040039915180267</c:v>
                </c:pt>
                <c:pt idx="20633">
                  <c:v>0.37033803168267443</c:v>
                </c:pt>
                <c:pt idx="20634">
                  <c:v>0.37027566421354635</c:v>
                </c:pt>
                <c:pt idx="20635">
                  <c:v>0.37027566421354635</c:v>
                </c:pt>
                <c:pt idx="20636">
                  <c:v>0.37021329674441827</c:v>
                </c:pt>
                <c:pt idx="20637">
                  <c:v>0.37015092927529025</c:v>
                </c:pt>
                <c:pt idx="20638">
                  <c:v>0.37008856180616212</c:v>
                </c:pt>
                <c:pt idx="20639">
                  <c:v>0.37008856180616212</c:v>
                </c:pt>
                <c:pt idx="20640">
                  <c:v>0.37002619433703393</c:v>
                </c:pt>
                <c:pt idx="20641">
                  <c:v>0.36996382686790591</c:v>
                </c:pt>
                <c:pt idx="20642">
                  <c:v>0.36996382686790591</c:v>
                </c:pt>
                <c:pt idx="20643">
                  <c:v>0.36996382686790591</c:v>
                </c:pt>
                <c:pt idx="20644">
                  <c:v>0.36990145939877772</c:v>
                </c:pt>
                <c:pt idx="20645">
                  <c:v>0.36983909192964975</c:v>
                </c:pt>
                <c:pt idx="20646">
                  <c:v>0.36983909192964975</c:v>
                </c:pt>
                <c:pt idx="20647">
                  <c:v>0.36977672446052134</c:v>
                </c:pt>
                <c:pt idx="20648">
                  <c:v>0.36971435699139327</c:v>
                </c:pt>
                <c:pt idx="20649">
                  <c:v>0.36971435699139327</c:v>
                </c:pt>
                <c:pt idx="20650">
                  <c:v>0.36971435699139327</c:v>
                </c:pt>
                <c:pt idx="20651">
                  <c:v>0.36971435699139327</c:v>
                </c:pt>
                <c:pt idx="20652">
                  <c:v>0.36971435699139327</c:v>
                </c:pt>
                <c:pt idx="20653">
                  <c:v>0.36971435699139327</c:v>
                </c:pt>
                <c:pt idx="20654">
                  <c:v>0.36965198952226536</c:v>
                </c:pt>
                <c:pt idx="20655">
                  <c:v>0.36958962205313706</c:v>
                </c:pt>
                <c:pt idx="20656">
                  <c:v>0.36952725458400915</c:v>
                </c:pt>
                <c:pt idx="20657">
                  <c:v>0.36952725458400915</c:v>
                </c:pt>
                <c:pt idx="20658">
                  <c:v>0.36946488711488124</c:v>
                </c:pt>
                <c:pt idx="20659">
                  <c:v>0.36940251964575294</c:v>
                </c:pt>
                <c:pt idx="20660">
                  <c:v>0.36934015217662475</c:v>
                </c:pt>
                <c:pt idx="20661">
                  <c:v>0.36927778470749673</c:v>
                </c:pt>
                <c:pt idx="20662">
                  <c:v>0.36927778470749673</c:v>
                </c:pt>
                <c:pt idx="20663">
                  <c:v>0.36927778470749673</c:v>
                </c:pt>
                <c:pt idx="20664">
                  <c:v>0.36921541723836848</c:v>
                </c:pt>
                <c:pt idx="20665">
                  <c:v>0.36921541723836848</c:v>
                </c:pt>
                <c:pt idx="20666">
                  <c:v>0.36915304976924046</c:v>
                </c:pt>
                <c:pt idx="20667">
                  <c:v>0.36915304976924046</c:v>
                </c:pt>
                <c:pt idx="20668">
                  <c:v>0.36909068230011233</c:v>
                </c:pt>
                <c:pt idx="20669">
                  <c:v>0.36902831483098436</c:v>
                </c:pt>
                <c:pt idx="20670">
                  <c:v>0.36896594736185628</c:v>
                </c:pt>
                <c:pt idx="20671">
                  <c:v>0.36896594736185628</c:v>
                </c:pt>
                <c:pt idx="20672">
                  <c:v>0.36890357989272815</c:v>
                </c:pt>
                <c:pt idx="20673">
                  <c:v>0.36884121242359974</c:v>
                </c:pt>
                <c:pt idx="20674">
                  <c:v>0.36877884495447194</c:v>
                </c:pt>
                <c:pt idx="20675">
                  <c:v>0.36871647748534386</c:v>
                </c:pt>
                <c:pt idx="20676">
                  <c:v>0.36871647748534386</c:v>
                </c:pt>
                <c:pt idx="20677">
                  <c:v>0.36871647748534386</c:v>
                </c:pt>
                <c:pt idx="20678">
                  <c:v>0.36865411001621551</c:v>
                </c:pt>
                <c:pt idx="20679">
                  <c:v>0.36859174254708749</c:v>
                </c:pt>
                <c:pt idx="20680">
                  <c:v>0.36852937507795958</c:v>
                </c:pt>
                <c:pt idx="20681">
                  <c:v>0.36846700760883133</c:v>
                </c:pt>
                <c:pt idx="20682">
                  <c:v>0.36846700760883133</c:v>
                </c:pt>
                <c:pt idx="20683">
                  <c:v>0.36846700760883133</c:v>
                </c:pt>
                <c:pt idx="20684">
                  <c:v>0.36846700760883133</c:v>
                </c:pt>
                <c:pt idx="20685">
                  <c:v>0.36846700760883133</c:v>
                </c:pt>
                <c:pt idx="20686">
                  <c:v>0.36840464013970331</c:v>
                </c:pt>
                <c:pt idx="20687">
                  <c:v>0.36834227267057518</c:v>
                </c:pt>
                <c:pt idx="20688">
                  <c:v>0.36827990520144716</c:v>
                </c:pt>
                <c:pt idx="20689">
                  <c:v>0.3682175377323188</c:v>
                </c:pt>
                <c:pt idx="20690">
                  <c:v>0.3682175377323188</c:v>
                </c:pt>
                <c:pt idx="20691">
                  <c:v>0.36815517026319067</c:v>
                </c:pt>
                <c:pt idx="20692">
                  <c:v>0.36809280279406287</c:v>
                </c:pt>
                <c:pt idx="20693">
                  <c:v>0.36809280279406287</c:v>
                </c:pt>
                <c:pt idx="20694">
                  <c:v>0.36809280279406287</c:v>
                </c:pt>
                <c:pt idx="20695">
                  <c:v>0.36803043532493462</c:v>
                </c:pt>
                <c:pt idx="20696">
                  <c:v>0.36803043532493462</c:v>
                </c:pt>
                <c:pt idx="20697">
                  <c:v>0.36803043532493462</c:v>
                </c:pt>
                <c:pt idx="20698">
                  <c:v>0.36803043532493462</c:v>
                </c:pt>
                <c:pt idx="20699">
                  <c:v>0.36803043532493462</c:v>
                </c:pt>
                <c:pt idx="20700">
                  <c:v>0.36796806785580666</c:v>
                </c:pt>
                <c:pt idx="20701">
                  <c:v>0.36790570038667847</c:v>
                </c:pt>
                <c:pt idx="20702">
                  <c:v>0.36790570038667847</c:v>
                </c:pt>
                <c:pt idx="20703">
                  <c:v>0.36784333291755039</c:v>
                </c:pt>
                <c:pt idx="20704">
                  <c:v>0.36778096544842231</c:v>
                </c:pt>
                <c:pt idx="20705">
                  <c:v>0.36771859797929418</c:v>
                </c:pt>
                <c:pt idx="20706">
                  <c:v>0.36765623051016594</c:v>
                </c:pt>
                <c:pt idx="20707">
                  <c:v>0.3675938630410378</c:v>
                </c:pt>
                <c:pt idx="20708">
                  <c:v>0.36753149557190967</c:v>
                </c:pt>
                <c:pt idx="20709">
                  <c:v>0.36746912810278165</c:v>
                </c:pt>
                <c:pt idx="20710">
                  <c:v>0.3674067606336538</c:v>
                </c:pt>
                <c:pt idx="20711">
                  <c:v>0.3674067606336538</c:v>
                </c:pt>
                <c:pt idx="20712">
                  <c:v>0.36734439316452555</c:v>
                </c:pt>
                <c:pt idx="20713">
                  <c:v>0.36734439316452555</c:v>
                </c:pt>
                <c:pt idx="20714">
                  <c:v>0.36728202569539731</c:v>
                </c:pt>
                <c:pt idx="20715">
                  <c:v>0.36728202569539731</c:v>
                </c:pt>
                <c:pt idx="20716">
                  <c:v>0.36721965822626934</c:v>
                </c:pt>
                <c:pt idx="20717">
                  <c:v>0.36715729075714121</c:v>
                </c:pt>
                <c:pt idx="20718">
                  <c:v>0.36709492328801308</c:v>
                </c:pt>
                <c:pt idx="20719">
                  <c:v>0.36703255581888494</c:v>
                </c:pt>
                <c:pt idx="20720">
                  <c:v>0.36703255581888494</c:v>
                </c:pt>
                <c:pt idx="20721">
                  <c:v>0.36703255581888494</c:v>
                </c:pt>
                <c:pt idx="20722">
                  <c:v>0.36697018834975703</c:v>
                </c:pt>
                <c:pt idx="20723">
                  <c:v>0.36697018834975703</c:v>
                </c:pt>
                <c:pt idx="20724">
                  <c:v>0.36697018834975703</c:v>
                </c:pt>
                <c:pt idx="20725">
                  <c:v>0.36690782088062884</c:v>
                </c:pt>
                <c:pt idx="20726">
                  <c:v>0.36684545341150054</c:v>
                </c:pt>
                <c:pt idx="20727">
                  <c:v>0.36684545341150054</c:v>
                </c:pt>
                <c:pt idx="20728">
                  <c:v>0.36678308594237252</c:v>
                </c:pt>
                <c:pt idx="20729">
                  <c:v>0.3667207184732445</c:v>
                </c:pt>
                <c:pt idx="20730">
                  <c:v>0.36665835100411631</c:v>
                </c:pt>
                <c:pt idx="20731">
                  <c:v>0.36659598353498823</c:v>
                </c:pt>
                <c:pt idx="20732">
                  <c:v>0.36653361606586021</c:v>
                </c:pt>
                <c:pt idx="20733">
                  <c:v>0.36647124859673186</c:v>
                </c:pt>
                <c:pt idx="20734">
                  <c:v>0.36640888112760417</c:v>
                </c:pt>
                <c:pt idx="20735">
                  <c:v>0.36634651365847587</c:v>
                </c:pt>
                <c:pt idx="20736">
                  <c:v>0.36634651365847587</c:v>
                </c:pt>
                <c:pt idx="20737">
                  <c:v>0.36628414618934785</c:v>
                </c:pt>
                <c:pt idx="20738">
                  <c:v>0.36622177872021966</c:v>
                </c:pt>
                <c:pt idx="20739">
                  <c:v>0.36615941125109142</c:v>
                </c:pt>
                <c:pt idx="20740">
                  <c:v>0.36609704378196328</c:v>
                </c:pt>
                <c:pt idx="20741">
                  <c:v>0.36609704378196328</c:v>
                </c:pt>
                <c:pt idx="20742">
                  <c:v>0.36603467631283543</c:v>
                </c:pt>
                <c:pt idx="20743">
                  <c:v>0.36603467631283543</c:v>
                </c:pt>
                <c:pt idx="20744">
                  <c:v>0.36603467631283543</c:v>
                </c:pt>
                <c:pt idx="20745">
                  <c:v>0.36597230884370735</c:v>
                </c:pt>
                <c:pt idx="20746">
                  <c:v>0.36590994137457922</c:v>
                </c:pt>
                <c:pt idx="20747">
                  <c:v>0.36590994137457922</c:v>
                </c:pt>
                <c:pt idx="20748">
                  <c:v>0.36584757390545108</c:v>
                </c:pt>
                <c:pt idx="20749">
                  <c:v>0.36578520643632279</c:v>
                </c:pt>
                <c:pt idx="20750">
                  <c:v>0.36578520643632279</c:v>
                </c:pt>
                <c:pt idx="20751">
                  <c:v>0.36572283896719482</c:v>
                </c:pt>
                <c:pt idx="20752">
                  <c:v>0.36566047149806674</c:v>
                </c:pt>
                <c:pt idx="20753">
                  <c:v>0.36566047149806674</c:v>
                </c:pt>
                <c:pt idx="20754">
                  <c:v>0.36559810402893855</c:v>
                </c:pt>
                <c:pt idx="20755">
                  <c:v>0.36559810402893855</c:v>
                </c:pt>
                <c:pt idx="20756">
                  <c:v>0.36553573655981042</c:v>
                </c:pt>
                <c:pt idx="20757">
                  <c:v>0.36553573655981042</c:v>
                </c:pt>
                <c:pt idx="20758">
                  <c:v>0.36547336909068256</c:v>
                </c:pt>
                <c:pt idx="20759">
                  <c:v>0.36541100162155427</c:v>
                </c:pt>
                <c:pt idx="20760">
                  <c:v>0.36534863415242635</c:v>
                </c:pt>
                <c:pt idx="20761">
                  <c:v>0.36528626668329811</c:v>
                </c:pt>
                <c:pt idx="20762">
                  <c:v>0.36528626668329811</c:v>
                </c:pt>
                <c:pt idx="20763">
                  <c:v>0.36522389921416998</c:v>
                </c:pt>
                <c:pt idx="20764">
                  <c:v>0.3651615317450419</c:v>
                </c:pt>
                <c:pt idx="20765">
                  <c:v>0.36509916427591382</c:v>
                </c:pt>
                <c:pt idx="20766">
                  <c:v>0.36503679680678558</c:v>
                </c:pt>
                <c:pt idx="20767">
                  <c:v>0.36497442933765778</c:v>
                </c:pt>
                <c:pt idx="20768">
                  <c:v>0.36497442933765778</c:v>
                </c:pt>
                <c:pt idx="20769">
                  <c:v>0.36491206186852954</c:v>
                </c:pt>
                <c:pt idx="20770">
                  <c:v>0.36491206186852954</c:v>
                </c:pt>
                <c:pt idx="20771">
                  <c:v>0.36484969439940157</c:v>
                </c:pt>
                <c:pt idx="20772">
                  <c:v>0.36478732693027327</c:v>
                </c:pt>
                <c:pt idx="20773">
                  <c:v>0.36472495946114508</c:v>
                </c:pt>
                <c:pt idx="20774">
                  <c:v>0.36466259199201723</c:v>
                </c:pt>
                <c:pt idx="20775">
                  <c:v>0.36460022452288887</c:v>
                </c:pt>
                <c:pt idx="20776">
                  <c:v>0.36453785705376085</c:v>
                </c:pt>
                <c:pt idx="20777">
                  <c:v>0.36447548958463283</c:v>
                </c:pt>
                <c:pt idx="20778">
                  <c:v>0.36441312211550458</c:v>
                </c:pt>
                <c:pt idx="20779">
                  <c:v>0.36435075464637645</c:v>
                </c:pt>
                <c:pt idx="20780">
                  <c:v>0.36435075464637645</c:v>
                </c:pt>
                <c:pt idx="20781">
                  <c:v>0.3642883871772486</c:v>
                </c:pt>
                <c:pt idx="20782">
                  <c:v>0.3642260197081203</c:v>
                </c:pt>
                <c:pt idx="20783">
                  <c:v>0.36416365223899216</c:v>
                </c:pt>
                <c:pt idx="20784">
                  <c:v>0.36410128476986425</c:v>
                </c:pt>
                <c:pt idx="20785">
                  <c:v>0.36410128476986425</c:v>
                </c:pt>
                <c:pt idx="20786">
                  <c:v>0.36410128476986425</c:v>
                </c:pt>
                <c:pt idx="20787">
                  <c:v>0.36403891730073601</c:v>
                </c:pt>
                <c:pt idx="20788">
                  <c:v>0.36397654983160804</c:v>
                </c:pt>
                <c:pt idx="20789">
                  <c:v>0.36391418236248002</c:v>
                </c:pt>
                <c:pt idx="20790">
                  <c:v>0.36385181489335172</c:v>
                </c:pt>
                <c:pt idx="20791">
                  <c:v>0.36378944742422348</c:v>
                </c:pt>
                <c:pt idx="20792">
                  <c:v>0.36378944742422348</c:v>
                </c:pt>
                <c:pt idx="20793">
                  <c:v>0.36372707995509557</c:v>
                </c:pt>
                <c:pt idx="20794">
                  <c:v>0.36366471248596732</c:v>
                </c:pt>
                <c:pt idx="20795">
                  <c:v>0.3636023450168393</c:v>
                </c:pt>
                <c:pt idx="20796">
                  <c:v>0.3636023450168393</c:v>
                </c:pt>
                <c:pt idx="20797">
                  <c:v>0.3636023450168393</c:v>
                </c:pt>
                <c:pt idx="20798">
                  <c:v>0.36353997754771128</c:v>
                </c:pt>
                <c:pt idx="20799">
                  <c:v>0.36347761007858315</c:v>
                </c:pt>
                <c:pt idx="20800">
                  <c:v>0.36341524260945501</c:v>
                </c:pt>
                <c:pt idx="20801">
                  <c:v>0.36335287514032694</c:v>
                </c:pt>
                <c:pt idx="20802">
                  <c:v>0.36329050767119875</c:v>
                </c:pt>
                <c:pt idx="20803">
                  <c:v>0.36329050767119875</c:v>
                </c:pt>
                <c:pt idx="20804">
                  <c:v>0.36329050767119875</c:v>
                </c:pt>
                <c:pt idx="20805">
                  <c:v>0.36322814020207073</c:v>
                </c:pt>
                <c:pt idx="20806">
                  <c:v>0.36316577273294265</c:v>
                </c:pt>
                <c:pt idx="20807">
                  <c:v>0.36310340526381446</c:v>
                </c:pt>
                <c:pt idx="20808">
                  <c:v>0.36310340526381446</c:v>
                </c:pt>
                <c:pt idx="20809">
                  <c:v>0.36304103779468638</c:v>
                </c:pt>
                <c:pt idx="20810">
                  <c:v>0.36297867032555847</c:v>
                </c:pt>
                <c:pt idx="20811">
                  <c:v>0.36291630285643017</c:v>
                </c:pt>
                <c:pt idx="20812">
                  <c:v>0.36285393538730215</c:v>
                </c:pt>
                <c:pt idx="20813">
                  <c:v>0.36279156791817391</c:v>
                </c:pt>
                <c:pt idx="20814">
                  <c:v>0.36272920044904589</c:v>
                </c:pt>
                <c:pt idx="20815">
                  <c:v>0.36266683297991786</c:v>
                </c:pt>
                <c:pt idx="20816">
                  <c:v>0.36266683297991786</c:v>
                </c:pt>
                <c:pt idx="20817">
                  <c:v>0.36260446551078973</c:v>
                </c:pt>
                <c:pt idx="20818">
                  <c:v>0.3625420980416616</c:v>
                </c:pt>
                <c:pt idx="20819">
                  <c:v>0.36247973057253335</c:v>
                </c:pt>
                <c:pt idx="20820">
                  <c:v>0.36241736310340544</c:v>
                </c:pt>
                <c:pt idx="20821">
                  <c:v>0.36235499563427748</c:v>
                </c:pt>
                <c:pt idx="20822">
                  <c:v>0.36229262816514907</c:v>
                </c:pt>
                <c:pt idx="20823">
                  <c:v>0.36223026069602093</c:v>
                </c:pt>
                <c:pt idx="20824">
                  <c:v>0.36223026069602093</c:v>
                </c:pt>
                <c:pt idx="20825">
                  <c:v>0.36216789322689291</c:v>
                </c:pt>
                <c:pt idx="20826">
                  <c:v>0.36210552575776489</c:v>
                </c:pt>
                <c:pt idx="20827">
                  <c:v>0.36204315828863665</c:v>
                </c:pt>
                <c:pt idx="20828">
                  <c:v>0.36198079081950874</c:v>
                </c:pt>
                <c:pt idx="20829">
                  <c:v>0.36198079081950874</c:v>
                </c:pt>
                <c:pt idx="20830">
                  <c:v>0.36191842335038071</c:v>
                </c:pt>
                <c:pt idx="20831">
                  <c:v>0.36185605588125247</c:v>
                </c:pt>
                <c:pt idx="20832">
                  <c:v>0.36179368841212423</c:v>
                </c:pt>
                <c:pt idx="20833">
                  <c:v>0.36179368841212423</c:v>
                </c:pt>
                <c:pt idx="20834">
                  <c:v>0.36173132094299609</c:v>
                </c:pt>
                <c:pt idx="20835">
                  <c:v>0.36173132094299609</c:v>
                </c:pt>
                <c:pt idx="20836">
                  <c:v>0.36173132094299609</c:v>
                </c:pt>
                <c:pt idx="20837">
                  <c:v>0.36166895347386824</c:v>
                </c:pt>
                <c:pt idx="20838">
                  <c:v>0.36160658600474005</c:v>
                </c:pt>
                <c:pt idx="20839">
                  <c:v>0.36154421853561181</c:v>
                </c:pt>
                <c:pt idx="20840">
                  <c:v>0.36148185106648384</c:v>
                </c:pt>
                <c:pt idx="20841">
                  <c:v>0.36148185106648384</c:v>
                </c:pt>
                <c:pt idx="20842">
                  <c:v>0.36141948359735587</c:v>
                </c:pt>
                <c:pt idx="20843">
                  <c:v>0.36141948359735587</c:v>
                </c:pt>
                <c:pt idx="20844">
                  <c:v>0.36141948359735587</c:v>
                </c:pt>
                <c:pt idx="20845">
                  <c:v>0.36135711612822752</c:v>
                </c:pt>
                <c:pt idx="20846">
                  <c:v>0.36129474865909939</c:v>
                </c:pt>
                <c:pt idx="20847">
                  <c:v>0.36123238118997147</c:v>
                </c:pt>
                <c:pt idx="20848">
                  <c:v>0.36117001372084351</c:v>
                </c:pt>
                <c:pt idx="20849">
                  <c:v>0.3611076462517151</c:v>
                </c:pt>
                <c:pt idx="20850">
                  <c:v>0.36104527878258696</c:v>
                </c:pt>
                <c:pt idx="20851">
                  <c:v>0.36104527878258696</c:v>
                </c:pt>
                <c:pt idx="20852">
                  <c:v>0.36098291131345928</c:v>
                </c:pt>
                <c:pt idx="20853">
                  <c:v>0.36092054384433092</c:v>
                </c:pt>
                <c:pt idx="20854">
                  <c:v>0.36085817637520295</c:v>
                </c:pt>
                <c:pt idx="20855">
                  <c:v>0.36085817637520295</c:v>
                </c:pt>
                <c:pt idx="20856">
                  <c:v>0.36079580890607454</c:v>
                </c:pt>
                <c:pt idx="20857">
                  <c:v>0.36073344143694641</c:v>
                </c:pt>
                <c:pt idx="20858">
                  <c:v>0.36067107396781861</c:v>
                </c:pt>
                <c:pt idx="20859">
                  <c:v>0.36060870649869031</c:v>
                </c:pt>
                <c:pt idx="20860">
                  <c:v>0.3605463390295624</c:v>
                </c:pt>
                <c:pt idx="20861">
                  <c:v>0.3605463390295624</c:v>
                </c:pt>
                <c:pt idx="20862">
                  <c:v>0.36048397156043432</c:v>
                </c:pt>
                <c:pt idx="20863">
                  <c:v>0.36048397156043432</c:v>
                </c:pt>
                <c:pt idx="20864">
                  <c:v>0.36042160409130597</c:v>
                </c:pt>
                <c:pt idx="20865">
                  <c:v>0.36042160409130597</c:v>
                </c:pt>
                <c:pt idx="20866">
                  <c:v>0.36042160409130597</c:v>
                </c:pt>
                <c:pt idx="20867">
                  <c:v>0.36035923662217784</c:v>
                </c:pt>
                <c:pt idx="20868">
                  <c:v>0.36029686915304993</c:v>
                </c:pt>
                <c:pt idx="20869">
                  <c:v>0.36029686915304993</c:v>
                </c:pt>
                <c:pt idx="20870">
                  <c:v>0.36023450168392168</c:v>
                </c:pt>
                <c:pt idx="20871">
                  <c:v>0.36017213421479366</c:v>
                </c:pt>
                <c:pt idx="20872">
                  <c:v>0.36010976674566553</c:v>
                </c:pt>
                <c:pt idx="20873">
                  <c:v>0.36004739927653739</c:v>
                </c:pt>
                <c:pt idx="20874">
                  <c:v>0.35998503180740943</c:v>
                </c:pt>
                <c:pt idx="20875">
                  <c:v>0.35992266433828141</c:v>
                </c:pt>
                <c:pt idx="20876">
                  <c:v>0.35986029686915322</c:v>
                </c:pt>
                <c:pt idx="20877">
                  <c:v>0.35979792940002486</c:v>
                </c:pt>
                <c:pt idx="20878">
                  <c:v>0.35973556193089695</c:v>
                </c:pt>
                <c:pt idx="20879">
                  <c:v>0.35973556193089695</c:v>
                </c:pt>
                <c:pt idx="20880">
                  <c:v>0.35967319446176871</c:v>
                </c:pt>
                <c:pt idx="20881">
                  <c:v>0.35961082699264096</c:v>
                </c:pt>
                <c:pt idx="20882">
                  <c:v>0.35954845952351255</c:v>
                </c:pt>
                <c:pt idx="20883">
                  <c:v>0.35954845952351255</c:v>
                </c:pt>
                <c:pt idx="20884">
                  <c:v>0.35954845952351255</c:v>
                </c:pt>
                <c:pt idx="20885">
                  <c:v>0.35948609205438453</c:v>
                </c:pt>
                <c:pt idx="20886">
                  <c:v>0.35942372458525645</c:v>
                </c:pt>
                <c:pt idx="20887">
                  <c:v>0.35942372458525645</c:v>
                </c:pt>
                <c:pt idx="20888">
                  <c:v>0.35936135711612827</c:v>
                </c:pt>
                <c:pt idx="20889">
                  <c:v>0.35929898964700036</c:v>
                </c:pt>
                <c:pt idx="20890">
                  <c:v>0.35923662217787211</c:v>
                </c:pt>
                <c:pt idx="20891">
                  <c:v>0.35917425470874387</c:v>
                </c:pt>
                <c:pt idx="20892">
                  <c:v>0.35911188723961607</c:v>
                </c:pt>
                <c:pt idx="20893">
                  <c:v>0.35904951977048782</c:v>
                </c:pt>
                <c:pt idx="20894">
                  <c:v>0.35904951977048782</c:v>
                </c:pt>
                <c:pt idx="20895">
                  <c:v>0.35898715230135958</c:v>
                </c:pt>
                <c:pt idx="20896">
                  <c:v>0.35898715230135958</c:v>
                </c:pt>
                <c:pt idx="20897">
                  <c:v>0.35892478483223178</c:v>
                </c:pt>
                <c:pt idx="20898">
                  <c:v>0.35886241736310365</c:v>
                </c:pt>
                <c:pt idx="20899">
                  <c:v>0.35880004989397546</c:v>
                </c:pt>
                <c:pt idx="20900">
                  <c:v>0.35880004989397546</c:v>
                </c:pt>
                <c:pt idx="20901">
                  <c:v>0.35873768242484727</c:v>
                </c:pt>
                <c:pt idx="20902">
                  <c:v>0.35867531495571925</c:v>
                </c:pt>
                <c:pt idx="20903">
                  <c:v>0.35867531495571925</c:v>
                </c:pt>
                <c:pt idx="20904">
                  <c:v>0.35867531495571925</c:v>
                </c:pt>
                <c:pt idx="20905">
                  <c:v>0.35867531495571925</c:v>
                </c:pt>
                <c:pt idx="20906">
                  <c:v>0.358612947486591</c:v>
                </c:pt>
                <c:pt idx="20907">
                  <c:v>0.35855058001746304</c:v>
                </c:pt>
                <c:pt idx="20908">
                  <c:v>0.35855058001746304</c:v>
                </c:pt>
                <c:pt idx="20909">
                  <c:v>0.35855058001746304</c:v>
                </c:pt>
                <c:pt idx="20910">
                  <c:v>0.35848821254833485</c:v>
                </c:pt>
                <c:pt idx="20911">
                  <c:v>0.35848821254833485</c:v>
                </c:pt>
                <c:pt idx="20912">
                  <c:v>0.35842584507920694</c:v>
                </c:pt>
                <c:pt idx="20913">
                  <c:v>0.35836347761007875</c:v>
                </c:pt>
                <c:pt idx="20914">
                  <c:v>0.35830111014095056</c:v>
                </c:pt>
                <c:pt idx="20915">
                  <c:v>0.35823874267182243</c:v>
                </c:pt>
                <c:pt idx="20916">
                  <c:v>0.35823874267182243</c:v>
                </c:pt>
                <c:pt idx="20917">
                  <c:v>0.35823874267182243</c:v>
                </c:pt>
                <c:pt idx="20918">
                  <c:v>0.35817637520269452</c:v>
                </c:pt>
                <c:pt idx="20919">
                  <c:v>0.35811400773356628</c:v>
                </c:pt>
                <c:pt idx="20920">
                  <c:v>0.35811400773356628</c:v>
                </c:pt>
                <c:pt idx="20921">
                  <c:v>0.35805164026443814</c:v>
                </c:pt>
                <c:pt idx="20922">
                  <c:v>0.35798927279531012</c:v>
                </c:pt>
                <c:pt idx="20923">
                  <c:v>0.35792690532618204</c:v>
                </c:pt>
                <c:pt idx="20924">
                  <c:v>0.35786453785705402</c:v>
                </c:pt>
                <c:pt idx="20925">
                  <c:v>0.35786453785705402</c:v>
                </c:pt>
                <c:pt idx="20926">
                  <c:v>0.35780217038792583</c:v>
                </c:pt>
                <c:pt idx="20927">
                  <c:v>0.35780217038792583</c:v>
                </c:pt>
                <c:pt idx="20928">
                  <c:v>0.35773980291879759</c:v>
                </c:pt>
                <c:pt idx="20929">
                  <c:v>0.35767743544966957</c:v>
                </c:pt>
                <c:pt idx="20930">
                  <c:v>0.35767743544966957</c:v>
                </c:pt>
                <c:pt idx="20931">
                  <c:v>0.35761506798054143</c:v>
                </c:pt>
                <c:pt idx="20932">
                  <c:v>0.3575527005114133</c:v>
                </c:pt>
                <c:pt idx="20933">
                  <c:v>0.35749033304228528</c:v>
                </c:pt>
                <c:pt idx="20934">
                  <c:v>0.35742796557315726</c:v>
                </c:pt>
                <c:pt idx="20935">
                  <c:v>0.35736559810402901</c:v>
                </c:pt>
                <c:pt idx="20936">
                  <c:v>0.35730323063490088</c:v>
                </c:pt>
                <c:pt idx="20937">
                  <c:v>0.35724086316577291</c:v>
                </c:pt>
                <c:pt idx="20938">
                  <c:v>0.35717849569664489</c:v>
                </c:pt>
                <c:pt idx="20939">
                  <c:v>0.35711612822751648</c:v>
                </c:pt>
                <c:pt idx="20940">
                  <c:v>0.35711612822751648</c:v>
                </c:pt>
                <c:pt idx="20941">
                  <c:v>0.35711612822751648</c:v>
                </c:pt>
                <c:pt idx="20942">
                  <c:v>0.35705376075838846</c:v>
                </c:pt>
                <c:pt idx="20943">
                  <c:v>0.35699139328926055</c:v>
                </c:pt>
                <c:pt idx="20944">
                  <c:v>0.35692902582013231</c:v>
                </c:pt>
                <c:pt idx="20945">
                  <c:v>0.35686665835100417</c:v>
                </c:pt>
                <c:pt idx="20946">
                  <c:v>0.35680429088187626</c:v>
                </c:pt>
                <c:pt idx="20947">
                  <c:v>0.35674192341274791</c:v>
                </c:pt>
                <c:pt idx="20948">
                  <c:v>0.35667955594361989</c:v>
                </c:pt>
                <c:pt idx="20949">
                  <c:v>0.35667955594361989</c:v>
                </c:pt>
                <c:pt idx="20950">
                  <c:v>0.35667955594361989</c:v>
                </c:pt>
                <c:pt idx="20951">
                  <c:v>0.35661718847449181</c:v>
                </c:pt>
                <c:pt idx="20952">
                  <c:v>0.35661718847449181</c:v>
                </c:pt>
                <c:pt idx="20953">
                  <c:v>0.35655482100536373</c:v>
                </c:pt>
                <c:pt idx="20954">
                  <c:v>0.35649245353623549</c:v>
                </c:pt>
                <c:pt idx="20955">
                  <c:v>0.35643008606710735</c:v>
                </c:pt>
                <c:pt idx="20956">
                  <c:v>0.35636771859797944</c:v>
                </c:pt>
                <c:pt idx="20957">
                  <c:v>0.35630535112885137</c:v>
                </c:pt>
                <c:pt idx="20958">
                  <c:v>0.35624298365972318</c:v>
                </c:pt>
                <c:pt idx="20959">
                  <c:v>0.35618061619059505</c:v>
                </c:pt>
                <c:pt idx="20960">
                  <c:v>0.35611824872146691</c:v>
                </c:pt>
                <c:pt idx="20961">
                  <c:v>0.35611824872146691</c:v>
                </c:pt>
                <c:pt idx="20962">
                  <c:v>0.35611824872146691</c:v>
                </c:pt>
                <c:pt idx="20963">
                  <c:v>0.35605588125233889</c:v>
                </c:pt>
                <c:pt idx="20964">
                  <c:v>0.35599351378321076</c:v>
                </c:pt>
                <c:pt idx="20965">
                  <c:v>0.35599351378321076</c:v>
                </c:pt>
                <c:pt idx="20966">
                  <c:v>0.35593114631408262</c:v>
                </c:pt>
                <c:pt idx="20967">
                  <c:v>0.35586877884495483</c:v>
                </c:pt>
                <c:pt idx="20968">
                  <c:v>0.35586877884495483</c:v>
                </c:pt>
                <c:pt idx="20969">
                  <c:v>0.35586877884495483</c:v>
                </c:pt>
                <c:pt idx="20970">
                  <c:v>0.35580641137582658</c:v>
                </c:pt>
                <c:pt idx="20971">
                  <c:v>0.35574404390669828</c:v>
                </c:pt>
                <c:pt idx="20972">
                  <c:v>0.35568167643757032</c:v>
                </c:pt>
                <c:pt idx="20973">
                  <c:v>0.35561930896844224</c:v>
                </c:pt>
                <c:pt idx="20974">
                  <c:v>0.35555694149931405</c:v>
                </c:pt>
                <c:pt idx="20975">
                  <c:v>0.35555694149931405</c:v>
                </c:pt>
                <c:pt idx="20976">
                  <c:v>0.35549457403018581</c:v>
                </c:pt>
                <c:pt idx="20977">
                  <c:v>0.35543220656105778</c:v>
                </c:pt>
                <c:pt idx="20978">
                  <c:v>0.35536983909192976</c:v>
                </c:pt>
                <c:pt idx="20979">
                  <c:v>0.3553074716228018</c:v>
                </c:pt>
                <c:pt idx="20980">
                  <c:v>0.3552451041536735</c:v>
                </c:pt>
                <c:pt idx="20981">
                  <c:v>0.35518273668454547</c:v>
                </c:pt>
                <c:pt idx="20982">
                  <c:v>0.35518273668454547</c:v>
                </c:pt>
                <c:pt idx="20983">
                  <c:v>0.35512036921541751</c:v>
                </c:pt>
                <c:pt idx="20984">
                  <c:v>0.35512036921541751</c:v>
                </c:pt>
                <c:pt idx="20985">
                  <c:v>0.35505800174628921</c:v>
                </c:pt>
                <c:pt idx="20986">
                  <c:v>0.35505800174628921</c:v>
                </c:pt>
                <c:pt idx="20987">
                  <c:v>0.35499563427716108</c:v>
                </c:pt>
                <c:pt idx="20988">
                  <c:v>0.35499563427716108</c:v>
                </c:pt>
                <c:pt idx="20989">
                  <c:v>0.35499563427716108</c:v>
                </c:pt>
                <c:pt idx="20990">
                  <c:v>0.35493326680803294</c:v>
                </c:pt>
                <c:pt idx="20991">
                  <c:v>0.35487089933890503</c:v>
                </c:pt>
                <c:pt idx="20992">
                  <c:v>0.35480853186977696</c:v>
                </c:pt>
                <c:pt idx="20993">
                  <c:v>0.35480853186977696</c:v>
                </c:pt>
                <c:pt idx="20994">
                  <c:v>0.35474616440064877</c:v>
                </c:pt>
                <c:pt idx="20995">
                  <c:v>0.35468379693152052</c:v>
                </c:pt>
                <c:pt idx="20996">
                  <c:v>0.35468379693152052</c:v>
                </c:pt>
                <c:pt idx="20997">
                  <c:v>0.35468379693152052</c:v>
                </c:pt>
                <c:pt idx="20998">
                  <c:v>0.35468379693152052</c:v>
                </c:pt>
                <c:pt idx="20999">
                  <c:v>0.35462142946239239</c:v>
                </c:pt>
                <c:pt idx="21000">
                  <c:v>0.35462142946239239</c:v>
                </c:pt>
                <c:pt idx="21001">
                  <c:v>0.35455906199326448</c:v>
                </c:pt>
                <c:pt idx="21002">
                  <c:v>0.35449669452413635</c:v>
                </c:pt>
                <c:pt idx="21003">
                  <c:v>0.35443432705500821</c:v>
                </c:pt>
                <c:pt idx="21004">
                  <c:v>0.35443432705500821</c:v>
                </c:pt>
                <c:pt idx="21005">
                  <c:v>0.35443432705500821</c:v>
                </c:pt>
                <c:pt idx="21006">
                  <c:v>0.35437195958588014</c:v>
                </c:pt>
                <c:pt idx="21007">
                  <c:v>0.35437195958588014</c:v>
                </c:pt>
                <c:pt idx="21008">
                  <c:v>0.35430959211675206</c:v>
                </c:pt>
                <c:pt idx="21009">
                  <c:v>0.35424722464762376</c:v>
                </c:pt>
                <c:pt idx="21010">
                  <c:v>0.35418485717849585</c:v>
                </c:pt>
                <c:pt idx="21011">
                  <c:v>0.35412248970936777</c:v>
                </c:pt>
                <c:pt idx="21012">
                  <c:v>0.35406012224023958</c:v>
                </c:pt>
                <c:pt idx="21013">
                  <c:v>0.35406012224023958</c:v>
                </c:pt>
                <c:pt idx="21014">
                  <c:v>0.35399775477111128</c:v>
                </c:pt>
                <c:pt idx="21015">
                  <c:v>0.35393538730198332</c:v>
                </c:pt>
                <c:pt idx="21016">
                  <c:v>0.35387301983285541</c:v>
                </c:pt>
                <c:pt idx="21017">
                  <c:v>0.35387301983285541</c:v>
                </c:pt>
                <c:pt idx="21018">
                  <c:v>0.35381065236372722</c:v>
                </c:pt>
                <c:pt idx="21019">
                  <c:v>0.35374828489459897</c:v>
                </c:pt>
                <c:pt idx="21020">
                  <c:v>0.35368591742547095</c:v>
                </c:pt>
                <c:pt idx="21021">
                  <c:v>0.35368591742547095</c:v>
                </c:pt>
                <c:pt idx="21022">
                  <c:v>0.35362354995634282</c:v>
                </c:pt>
                <c:pt idx="21023">
                  <c:v>0.35362354995634282</c:v>
                </c:pt>
                <c:pt idx="21024">
                  <c:v>0.3535611824872148</c:v>
                </c:pt>
                <c:pt idx="21025">
                  <c:v>0.35349881501808667</c:v>
                </c:pt>
                <c:pt idx="21026">
                  <c:v>0.35343644754895842</c:v>
                </c:pt>
                <c:pt idx="21027">
                  <c:v>0.35343644754895842</c:v>
                </c:pt>
                <c:pt idx="21028">
                  <c:v>0.35337408007983062</c:v>
                </c:pt>
                <c:pt idx="21029">
                  <c:v>0.35331171261070232</c:v>
                </c:pt>
                <c:pt idx="21030">
                  <c:v>0.35331171261070232</c:v>
                </c:pt>
                <c:pt idx="21031">
                  <c:v>0.35331171261070232</c:v>
                </c:pt>
                <c:pt idx="21032">
                  <c:v>0.35324934514157413</c:v>
                </c:pt>
                <c:pt idx="21033">
                  <c:v>0.35318697767244633</c:v>
                </c:pt>
                <c:pt idx="21034">
                  <c:v>0.35312461020331798</c:v>
                </c:pt>
                <c:pt idx="21035">
                  <c:v>0.35306224273418985</c:v>
                </c:pt>
                <c:pt idx="21036">
                  <c:v>0.35299987526506188</c:v>
                </c:pt>
                <c:pt idx="21037">
                  <c:v>0.35299987526506188</c:v>
                </c:pt>
                <c:pt idx="21038">
                  <c:v>0.3529375077959338</c:v>
                </c:pt>
                <c:pt idx="21039">
                  <c:v>0.35287514032680567</c:v>
                </c:pt>
                <c:pt idx="21040">
                  <c:v>0.35281277285767776</c:v>
                </c:pt>
                <c:pt idx="21041">
                  <c:v>0.35275040538854946</c:v>
                </c:pt>
                <c:pt idx="21042">
                  <c:v>0.35268803791942144</c:v>
                </c:pt>
                <c:pt idx="21043">
                  <c:v>0.35262567045029325</c:v>
                </c:pt>
                <c:pt idx="21044">
                  <c:v>0.35262567045029325</c:v>
                </c:pt>
                <c:pt idx="21045">
                  <c:v>0.35256330298116501</c:v>
                </c:pt>
                <c:pt idx="21046">
                  <c:v>0.35250093551203687</c:v>
                </c:pt>
                <c:pt idx="21047">
                  <c:v>0.35243856804290896</c:v>
                </c:pt>
                <c:pt idx="21048">
                  <c:v>0.35237620057378083</c:v>
                </c:pt>
                <c:pt idx="21049">
                  <c:v>0.35237620057378083</c:v>
                </c:pt>
                <c:pt idx="21050">
                  <c:v>0.35231383310465292</c:v>
                </c:pt>
                <c:pt idx="21051">
                  <c:v>0.35225146563552456</c:v>
                </c:pt>
                <c:pt idx="21052">
                  <c:v>0.35218909816639643</c:v>
                </c:pt>
                <c:pt idx="21053">
                  <c:v>0.35212673069726841</c:v>
                </c:pt>
                <c:pt idx="21054">
                  <c:v>0.35206436322814039</c:v>
                </c:pt>
                <c:pt idx="21055">
                  <c:v>0.35200199575901236</c:v>
                </c:pt>
                <c:pt idx="21056">
                  <c:v>0.35193962828988412</c:v>
                </c:pt>
                <c:pt idx="21057">
                  <c:v>0.35193962828988412</c:v>
                </c:pt>
                <c:pt idx="21058">
                  <c:v>0.35187726082075604</c:v>
                </c:pt>
                <c:pt idx="21059">
                  <c:v>0.35187726082075604</c:v>
                </c:pt>
                <c:pt idx="21060">
                  <c:v>0.35181489335162802</c:v>
                </c:pt>
                <c:pt idx="21061">
                  <c:v>0.35175252588249983</c:v>
                </c:pt>
                <c:pt idx="21062">
                  <c:v>0.35169015841337148</c:v>
                </c:pt>
                <c:pt idx="21063">
                  <c:v>0.35169015841337148</c:v>
                </c:pt>
                <c:pt idx="21064">
                  <c:v>0.35169015841337148</c:v>
                </c:pt>
                <c:pt idx="21065">
                  <c:v>0.35162779094424368</c:v>
                </c:pt>
                <c:pt idx="21066">
                  <c:v>0.35162779094424368</c:v>
                </c:pt>
                <c:pt idx="21067">
                  <c:v>0.35156542347511544</c:v>
                </c:pt>
                <c:pt idx="21068">
                  <c:v>0.35150305600598725</c:v>
                </c:pt>
                <c:pt idx="21069">
                  <c:v>0.35144068853685928</c:v>
                </c:pt>
                <c:pt idx="21070">
                  <c:v>0.35137832106773126</c:v>
                </c:pt>
                <c:pt idx="21071">
                  <c:v>0.35137832106773126</c:v>
                </c:pt>
                <c:pt idx="21072">
                  <c:v>0.35131595359860313</c:v>
                </c:pt>
                <c:pt idx="21073">
                  <c:v>0.35125358612947488</c:v>
                </c:pt>
                <c:pt idx="21074">
                  <c:v>0.35125358612947488</c:v>
                </c:pt>
                <c:pt idx="21075">
                  <c:v>0.35125358612947488</c:v>
                </c:pt>
                <c:pt idx="21076">
                  <c:v>0.35119121866034675</c:v>
                </c:pt>
                <c:pt idx="21077">
                  <c:v>0.35112885119121873</c:v>
                </c:pt>
                <c:pt idx="21078">
                  <c:v>0.35106648372209082</c:v>
                </c:pt>
                <c:pt idx="21079">
                  <c:v>0.35100411625296257</c:v>
                </c:pt>
                <c:pt idx="21080">
                  <c:v>0.35094174878383433</c:v>
                </c:pt>
                <c:pt idx="21081">
                  <c:v>0.35087938131470647</c:v>
                </c:pt>
                <c:pt idx="21082">
                  <c:v>0.35087938131470647</c:v>
                </c:pt>
                <c:pt idx="21083">
                  <c:v>0.35087938131470647</c:v>
                </c:pt>
                <c:pt idx="21084">
                  <c:v>0.35081701384557834</c:v>
                </c:pt>
                <c:pt idx="21085">
                  <c:v>0.35075464637645015</c:v>
                </c:pt>
                <c:pt idx="21086">
                  <c:v>0.35069227890732191</c:v>
                </c:pt>
                <c:pt idx="21087">
                  <c:v>0.35069227890732191</c:v>
                </c:pt>
                <c:pt idx="21088">
                  <c:v>0.35062991143819389</c:v>
                </c:pt>
                <c:pt idx="21089">
                  <c:v>0.35056754396906592</c:v>
                </c:pt>
                <c:pt idx="21090">
                  <c:v>0.35050517649993762</c:v>
                </c:pt>
                <c:pt idx="21091">
                  <c:v>0.35044280903080971</c:v>
                </c:pt>
                <c:pt idx="21092">
                  <c:v>0.35038044156168158</c:v>
                </c:pt>
                <c:pt idx="21093">
                  <c:v>0.35031807409255356</c:v>
                </c:pt>
                <c:pt idx="21094">
                  <c:v>0.3502557066234252</c:v>
                </c:pt>
                <c:pt idx="21095">
                  <c:v>0.3502557066234252</c:v>
                </c:pt>
                <c:pt idx="21096">
                  <c:v>0.35019333915429707</c:v>
                </c:pt>
                <c:pt idx="21097">
                  <c:v>0.35013097168516916</c:v>
                </c:pt>
                <c:pt idx="21098">
                  <c:v>0.35013097168516916</c:v>
                </c:pt>
                <c:pt idx="21099">
                  <c:v>0.35006860421604102</c:v>
                </c:pt>
                <c:pt idx="21100">
                  <c:v>0.35000623674691278</c:v>
                </c:pt>
                <c:pt idx="21101">
                  <c:v>0.34994386927778504</c:v>
                </c:pt>
                <c:pt idx="21102">
                  <c:v>0.34988150180865701</c:v>
                </c:pt>
                <c:pt idx="21103">
                  <c:v>0.34981913433952871</c:v>
                </c:pt>
                <c:pt idx="21104">
                  <c:v>0.34975676687040058</c:v>
                </c:pt>
                <c:pt idx="21105">
                  <c:v>0.34969439940127245</c:v>
                </c:pt>
                <c:pt idx="21106">
                  <c:v>0.34969439940127245</c:v>
                </c:pt>
                <c:pt idx="21107">
                  <c:v>0.34963203193214437</c:v>
                </c:pt>
                <c:pt idx="21108">
                  <c:v>0.34956966446301624</c:v>
                </c:pt>
                <c:pt idx="21109">
                  <c:v>0.34950729699388816</c:v>
                </c:pt>
                <c:pt idx="21110">
                  <c:v>0.34944492952476019</c:v>
                </c:pt>
                <c:pt idx="21111">
                  <c:v>0.34938256205563212</c:v>
                </c:pt>
                <c:pt idx="21112">
                  <c:v>0.34932019458650387</c:v>
                </c:pt>
                <c:pt idx="21113">
                  <c:v>0.34925782711737585</c:v>
                </c:pt>
                <c:pt idx="21114">
                  <c:v>0.34919545964824761</c:v>
                </c:pt>
                <c:pt idx="21115">
                  <c:v>0.34913309217911936</c:v>
                </c:pt>
                <c:pt idx="21116">
                  <c:v>0.34913309217911936</c:v>
                </c:pt>
                <c:pt idx="21117">
                  <c:v>0.34907072470999151</c:v>
                </c:pt>
                <c:pt idx="21118">
                  <c:v>0.34900835724086349</c:v>
                </c:pt>
                <c:pt idx="21119">
                  <c:v>0.34894598977173524</c:v>
                </c:pt>
                <c:pt idx="21120">
                  <c:v>0.34888362230260728</c:v>
                </c:pt>
                <c:pt idx="21121">
                  <c:v>0.34882125483347892</c:v>
                </c:pt>
                <c:pt idx="21122">
                  <c:v>0.34875888736435118</c:v>
                </c:pt>
                <c:pt idx="21123">
                  <c:v>0.34869651989522288</c:v>
                </c:pt>
                <c:pt idx="21124">
                  <c:v>0.34869651989522288</c:v>
                </c:pt>
                <c:pt idx="21125">
                  <c:v>0.34863415242609441</c:v>
                </c:pt>
                <c:pt idx="21126">
                  <c:v>0.34857178495696672</c:v>
                </c:pt>
                <c:pt idx="21127">
                  <c:v>0.34850941748783848</c:v>
                </c:pt>
                <c:pt idx="21128">
                  <c:v>0.34850941748783848</c:v>
                </c:pt>
                <c:pt idx="21129">
                  <c:v>0.34844705001871035</c:v>
                </c:pt>
                <c:pt idx="21130">
                  <c:v>0.34838468254958244</c:v>
                </c:pt>
                <c:pt idx="21131">
                  <c:v>0.34832231508045447</c:v>
                </c:pt>
                <c:pt idx="21132">
                  <c:v>0.34825994761132595</c:v>
                </c:pt>
                <c:pt idx="21133">
                  <c:v>0.34819758014219782</c:v>
                </c:pt>
                <c:pt idx="21134">
                  <c:v>0.34819758014219782</c:v>
                </c:pt>
                <c:pt idx="21135">
                  <c:v>0.34813521267306968</c:v>
                </c:pt>
                <c:pt idx="21136">
                  <c:v>0.34807284520394199</c:v>
                </c:pt>
                <c:pt idx="21137">
                  <c:v>0.34801047773481397</c:v>
                </c:pt>
                <c:pt idx="21138">
                  <c:v>0.34794811026568562</c:v>
                </c:pt>
                <c:pt idx="21139">
                  <c:v>0.34794811026568562</c:v>
                </c:pt>
                <c:pt idx="21140">
                  <c:v>0.34788574279655743</c:v>
                </c:pt>
                <c:pt idx="21141">
                  <c:v>0.34782337532742963</c:v>
                </c:pt>
                <c:pt idx="21142">
                  <c:v>0.34776100785830122</c:v>
                </c:pt>
                <c:pt idx="21143">
                  <c:v>0.34769864038917314</c:v>
                </c:pt>
                <c:pt idx="21144">
                  <c:v>0.34763627292004518</c:v>
                </c:pt>
                <c:pt idx="21145">
                  <c:v>0.34757390545091693</c:v>
                </c:pt>
                <c:pt idx="21146">
                  <c:v>0.34751153798178885</c:v>
                </c:pt>
                <c:pt idx="21147">
                  <c:v>0.34751153798178885</c:v>
                </c:pt>
                <c:pt idx="21148">
                  <c:v>0.34744917051266078</c:v>
                </c:pt>
                <c:pt idx="21149">
                  <c:v>0.34738680304353287</c:v>
                </c:pt>
                <c:pt idx="21150">
                  <c:v>0.34732443557440473</c:v>
                </c:pt>
                <c:pt idx="21151">
                  <c:v>0.34726206810527643</c:v>
                </c:pt>
                <c:pt idx="21152">
                  <c:v>0.34719970063614825</c:v>
                </c:pt>
                <c:pt idx="21153">
                  <c:v>0.34719970063614825</c:v>
                </c:pt>
                <c:pt idx="21154">
                  <c:v>0.34719970063614825</c:v>
                </c:pt>
                <c:pt idx="21155">
                  <c:v>0.34719970063614825</c:v>
                </c:pt>
                <c:pt idx="21156">
                  <c:v>0.34713733316702022</c:v>
                </c:pt>
                <c:pt idx="21157">
                  <c:v>0.34713733316702022</c:v>
                </c:pt>
                <c:pt idx="21158">
                  <c:v>0.34707496569789237</c:v>
                </c:pt>
                <c:pt idx="21159">
                  <c:v>0.34707496569789237</c:v>
                </c:pt>
                <c:pt idx="21160">
                  <c:v>0.34701259822876407</c:v>
                </c:pt>
                <c:pt idx="21161">
                  <c:v>0.34695023075963594</c:v>
                </c:pt>
                <c:pt idx="21162">
                  <c:v>0.34688786329050808</c:v>
                </c:pt>
                <c:pt idx="21163">
                  <c:v>0.34682549582137978</c:v>
                </c:pt>
                <c:pt idx="21164">
                  <c:v>0.34676312835225165</c:v>
                </c:pt>
                <c:pt idx="21165">
                  <c:v>0.34676312835225165</c:v>
                </c:pt>
                <c:pt idx="21166">
                  <c:v>0.34670076088312352</c:v>
                </c:pt>
                <c:pt idx="21167">
                  <c:v>0.34663839341399538</c:v>
                </c:pt>
                <c:pt idx="21168">
                  <c:v>0.34657602594486753</c:v>
                </c:pt>
                <c:pt idx="21169">
                  <c:v>0.34651365847573901</c:v>
                </c:pt>
                <c:pt idx="21170">
                  <c:v>0.34651365847573901</c:v>
                </c:pt>
                <c:pt idx="21171">
                  <c:v>0.34645129100661115</c:v>
                </c:pt>
                <c:pt idx="21172">
                  <c:v>0.34638892353748318</c:v>
                </c:pt>
                <c:pt idx="21173">
                  <c:v>0.34632655606835494</c:v>
                </c:pt>
                <c:pt idx="21174">
                  <c:v>0.34626418859922686</c:v>
                </c:pt>
                <c:pt idx="21175">
                  <c:v>0.34626418859922686</c:v>
                </c:pt>
                <c:pt idx="21176">
                  <c:v>0.34620182113009867</c:v>
                </c:pt>
                <c:pt idx="21177">
                  <c:v>0.34613945366097054</c:v>
                </c:pt>
                <c:pt idx="21178">
                  <c:v>0.34607708619184252</c:v>
                </c:pt>
                <c:pt idx="21179">
                  <c:v>0.3460147187227145</c:v>
                </c:pt>
                <c:pt idx="21180">
                  <c:v>0.34595235125358637</c:v>
                </c:pt>
                <c:pt idx="21181">
                  <c:v>0.34588998378445851</c:v>
                </c:pt>
                <c:pt idx="21182">
                  <c:v>0.34588998378445851</c:v>
                </c:pt>
                <c:pt idx="21183">
                  <c:v>0.34588998378445851</c:v>
                </c:pt>
                <c:pt idx="21184">
                  <c:v>0.34582761631533004</c:v>
                </c:pt>
                <c:pt idx="21185">
                  <c:v>0.34582761631533004</c:v>
                </c:pt>
                <c:pt idx="21186">
                  <c:v>0.34582761631533004</c:v>
                </c:pt>
                <c:pt idx="21187">
                  <c:v>0.34576524884620186</c:v>
                </c:pt>
                <c:pt idx="21188">
                  <c:v>0.34576524884620186</c:v>
                </c:pt>
                <c:pt idx="21189">
                  <c:v>0.34570288137707406</c:v>
                </c:pt>
                <c:pt idx="21190">
                  <c:v>0.34564051390794592</c:v>
                </c:pt>
                <c:pt idx="21191">
                  <c:v>0.34557814643881757</c:v>
                </c:pt>
                <c:pt idx="21192">
                  <c:v>0.34557814643881757</c:v>
                </c:pt>
                <c:pt idx="21193">
                  <c:v>0.34557814643881757</c:v>
                </c:pt>
                <c:pt idx="21194">
                  <c:v>0.34551577896968977</c:v>
                </c:pt>
                <c:pt idx="21195">
                  <c:v>0.34545341150056141</c:v>
                </c:pt>
                <c:pt idx="21196">
                  <c:v>0.34539104403143317</c:v>
                </c:pt>
                <c:pt idx="21197">
                  <c:v>0.34532867656230543</c:v>
                </c:pt>
                <c:pt idx="21198">
                  <c:v>0.34532867656230543</c:v>
                </c:pt>
                <c:pt idx="21199">
                  <c:v>0.34532867656230543</c:v>
                </c:pt>
                <c:pt idx="21200">
                  <c:v>0.34526630909317713</c:v>
                </c:pt>
                <c:pt idx="21201">
                  <c:v>0.34526630909317713</c:v>
                </c:pt>
                <c:pt idx="21202">
                  <c:v>0.34520394162404905</c:v>
                </c:pt>
                <c:pt idx="21203">
                  <c:v>0.34520394162404905</c:v>
                </c:pt>
                <c:pt idx="21204">
                  <c:v>0.34514157415492092</c:v>
                </c:pt>
                <c:pt idx="21205">
                  <c:v>0.34507920668579289</c:v>
                </c:pt>
                <c:pt idx="21206">
                  <c:v>0.34501683921666493</c:v>
                </c:pt>
                <c:pt idx="21207">
                  <c:v>0.34495447174753668</c:v>
                </c:pt>
                <c:pt idx="21208">
                  <c:v>0.34495447174753668</c:v>
                </c:pt>
                <c:pt idx="21209">
                  <c:v>0.34489210427840855</c:v>
                </c:pt>
                <c:pt idx="21210">
                  <c:v>0.34482973680928053</c:v>
                </c:pt>
                <c:pt idx="21211">
                  <c:v>0.34476736934015245</c:v>
                </c:pt>
                <c:pt idx="21212">
                  <c:v>0.34470500187102415</c:v>
                </c:pt>
                <c:pt idx="21213">
                  <c:v>0.34470500187102415</c:v>
                </c:pt>
                <c:pt idx="21214">
                  <c:v>0.34470500187102415</c:v>
                </c:pt>
                <c:pt idx="21215">
                  <c:v>0.34470500187102415</c:v>
                </c:pt>
                <c:pt idx="21216">
                  <c:v>0.34464263440189602</c:v>
                </c:pt>
                <c:pt idx="21217">
                  <c:v>0.34458026693276822</c:v>
                </c:pt>
                <c:pt idx="21218">
                  <c:v>0.34451789946363992</c:v>
                </c:pt>
                <c:pt idx="21219">
                  <c:v>0.3444555319945119</c:v>
                </c:pt>
                <c:pt idx="21220">
                  <c:v>0.34439316452538371</c:v>
                </c:pt>
                <c:pt idx="21221">
                  <c:v>0.34433079705625569</c:v>
                </c:pt>
                <c:pt idx="21222">
                  <c:v>0.34426842958712744</c:v>
                </c:pt>
                <c:pt idx="21223">
                  <c:v>0.34420606211799937</c:v>
                </c:pt>
                <c:pt idx="21224">
                  <c:v>0.34420606211799937</c:v>
                </c:pt>
                <c:pt idx="21225">
                  <c:v>0.34414369464887135</c:v>
                </c:pt>
                <c:pt idx="21226">
                  <c:v>0.34408132717974338</c:v>
                </c:pt>
                <c:pt idx="21227">
                  <c:v>0.34408132717974338</c:v>
                </c:pt>
                <c:pt idx="21228">
                  <c:v>0.34401895971061514</c:v>
                </c:pt>
                <c:pt idx="21229">
                  <c:v>0.34395659224148711</c:v>
                </c:pt>
                <c:pt idx="21230">
                  <c:v>0.34389422477235893</c:v>
                </c:pt>
                <c:pt idx="21231">
                  <c:v>0.34383185730323085</c:v>
                </c:pt>
                <c:pt idx="21232">
                  <c:v>0.34383185730323085</c:v>
                </c:pt>
                <c:pt idx="21233">
                  <c:v>0.34376948983410271</c:v>
                </c:pt>
                <c:pt idx="21234">
                  <c:v>0.34370712236497464</c:v>
                </c:pt>
                <c:pt idx="21235">
                  <c:v>0.34370712236497464</c:v>
                </c:pt>
                <c:pt idx="21236">
                  <c:v>0.34364475489584656</c:v>
                </c:pt>
                <c:pt idx="21237">
                  <c:v>0.34364475489584656</c:v>
                </c:pt>
                <c:pt idx="21238">
                  <c:v>0.34358238742671837</c:v>
                </c:pt>
                <c:pt idx="21239">
                  <c:v>0.34352001995759029</c:v>
                </c:pt>
                <c:pt idx="21240">
                  <c:v>0.34345765248846216</c:v>
                </c:pt>
                <c:pt idx="21241">
                  <c:v>0.34339528501933403</c:v>
                </c:pt>
                <c:pt idx="21242">
                  <c:v>0.34333291755020606</c:v>
                </c:pt>
                <c:pt idx="21243">
                  <c:v>0.34327055008107782</c:v>
                </c:pt>
                <c:pt idx="21244">
                  <c:v>0.34320818261194985</c:v>
                </c:pt>
                <c:pt idx="21245">
                  <c:v>0.34314581514282172</c:v>
                </c:pt>
                <c:pt idx="21246">
                  <c:v>0.34308344767369348</c:v>
                </c:pt>
                <c:pt idx="21247">
                  <c:v>0.34302108020456556</c:v>
                </c:pt>
                <c:pt idx="21248">
                  <c:v>0.34302108020456556</c:v>
                </c:pt>
                <c:pt idx="21249">
                  <c:v>0.34302108020456556</c:v>
                </c:pt>
                <c:pt idx="21250">
                  <c:v>0.34295871273543738</c:v>
                </c:pt>
                <c:pt idx="21251">
                  <c:v>0.34289634526630924</c:v>
                </c:pt>
                <c:pt idx="21252">
                  <c:v>0.34289634526630924</c:v>
                </c:pt>
                <c:pt idx="21253">
                  <c:v>0.34283397779718117</c:v>
                </c:pt>
                <c:pt idx="21254">
                  <c:v>0.34277161032805303</c:v>
                </c:pt>
                <c:pt idx="21255">
                  <c:v>0.34270924285892485</c:v>
                </c:pt>
                <c:pt idx="21256">
                  <c:v>0.34264687538979693</c:v>
                </c:pt>
                <c:pt idx="21257">
                  <c:v>0.34264687538979693</c:v>
                </c:pt>
                <c:pt idx="21258">
                  <c:v>0.34258450792066891</c:v>
                </c:pt>
                <c:pt idx="21259">
                  <c:v>0.34252214045154061</c:v>
                </c:pt>
                <c:pt idx="21260">
                  <c:v>0.34245977298241259</c:v>
                </c:pt>
                <c:pt idx="21261">
                  <c:v>0.3423974055132844</c:v>
                </c:pt>
                <c:pt idx="21262">
                  <c:v>0.34233503804415633</c:v>
                </c:pt>
                <c:pt idx="21263">
                  <c:v>0.34227267057502825</c:v>
                </c:pt>
                <c:pt idx="21264">
                  <c:v>0.34221030310590017</c:v>
                </c:pt>
                <c:pt idx="21265">
                  <c:v>0.34214793563677182</c:v>
                </c:pt>
                <c:pt idx="21266">
                  <c:v>0.34208556816764418</c:v>
                </c:pt>
                <c:pt idx="21267">
                  <c:v>0.34202320069851577</c:v>
                </c:pt>
                <c:pt idx="21268">
                  <c:v>0.34196083322938786</c:v>
                </c:pt>
                <c:pt idx="21269">
                  <c:v>0.34189846576025973</c:v>
                </c:pt>
                <c:pt idx="21270">
                  <c:v>0.34189846576025973</c:v>
                </c:pt>
                <c:pt idx="21271">
                  <c:v>0.34189846576025973</c:v>
                </c:pt>
                <c:pt idx="21272">
                  <c:v>0.34183609829113137</c:v>
                </c:pt>
                <c:pt idx="21273">
                  <c:v>0.34177373082200341</c:v>
                </c:pt>
                <c:pt idx="21274">
                  <c:v>0.34171136335287544</c:v>
                </c:pt>
                <c:pt idx="21275">
                  <c:v>0.34164899588374742</c:v>
                </c:pt>
                <c:pt idx="21276">
                  <c:v>0.34158662841461918</c:v>
                </c:pt>
                <c:pt idx="21277">
                  <c:v>0.3415242609454911</c:v>
                </c:pt>
                <c:pt idx="21278">
                  <c:v>0.34146189347636285</c:v>
                </c:pt>
                <c:pt idx="21279">
                  <c:v>0.34139952600723478</c:v>
                </c:pt>
                <c:pt idx="21280">
                  <c:v>0.34133715853810653</c:v>
                </c:pt>
                <c:pt idx="21281">
                  <c:v>0.34133715853810653</c:v>
                </c:pt>
                <c:pt idx="21282">
                  <c:v>0.34133715853810653</c:v>
                </c:pt>
                <c:pt idx="21283">
                  <c:v>0.34127479106897862</c:v>
                </c:pt>
                <c:pt idx="21284">
                  <c:v>0.3412124235998506</c:v>
                </c:pt>
                <c:pt idx="21285">
                  <c:v>0.3412124235998506</c:v>
                </c:pt>
                <c:pt idx="21286">
                  <c:v>0.3412124235998506</c:v>
                </c:pt>
                <c:pt idx="21287">
                  <c:v>0.3411500561307223</c:v>
                </c:pt>
                <c:pt idx="21288">
                  <c:v>0.34108768866159422</c:v>
                </c:pt>
                <c:pt idx="21289">
                  <c:v>0.34108768866159422</c:v>
                </c:pt>
                <c:pt idx="21290">
                  <c:v>0.34102532119246626</c:v>
                </c:pt>
                <c:pt idx="21291">
                  <c:v>0.34096295372333807</c:v>
                </c:pt>
                <c:pt idx="21292">
                  <c:v>0.34090058625421016</c:v>
                </c:pt>
                <c:pt idx="21293">
                  <c:v>0.34083821878508186</c:v>
                </c:pt>
                <c:pt idx="21294">
                  <c:v>0.34077585131595378</c:v>
                </c:pt>
                <c:pt idx="21295">
                  <c:v>0.34077585131595378</c:v>
                </c:pt>
                <c:pt idx="21296">
                  <c:v>0.34077585131595378</c:v>
                </c:pt>
                <c:pt idx="21297">
                  <c:v>0.34077585131595378</c:v>
                </c:pt>
                <c:pt idx="21298">
                  <c:v>0.34071348384682576</c:v>
                </c:pt>
                <c:pt idx="21299">
                  <c:v>0.34065111637769752</c:v>
                </c:pt>
                <c:pt idx="21300">
                  <c:v>0.34065111637769752</c:v>
                </c:pt>
                <c:pt idx="21301">
                  <c:v>0.34058874890856944</c:v>
                </c:pt>
                <c:pt idx="21302">
                  <c:v>0.34052638143944153</c:v>
                </c:pt>
                <c:pt idx="21303">
                  <c:v>0.34052638143944153</c:v>
                </c:pt>
                <c:pt idx="21304">
                  <c:v>0.34046401397031339</c:v>
                </c:pt>
                <c:pt idx="21305">
                  <c:v>0.34040164650118493</c:v>
                </c:pt>
                <c:pt idx="21306">
                  <c:v>0.34033927903205707</c:v>
                </c:pt>
                <c:pt idx="21307">
                  <c:v>0.34033927903205707</c:v>
                </c:pt>
                <c:pt idx="21308">
                  <c:v>0.34027691156292905</c:v>
                </c:pt>
                <c:pt idx="21309">
                  <c:v>0.34027691156292905</c:v>
                </c:pt>
                <c:pt idx="21310">
                  <c:v>0.34021454409380086</c:v>
                </c:pt>
                <c:pt idx="21311">
                  <c:v>0.34015217662467279</c:v>
                </c:pt>
                <c:pt idx="21312">
                  <c:v>0.34008980915554476</c:v>
                </c:pt>
                <c:pt idx="21313">
                  <c:v>0.34002744168641652</c:v>
                </c:pt>
                <c:pt idx="21314">
                  <c:v>0.34002744168641652</c:v>
                </c:pt>
                <c:pt idx="21315">
                  <c:v>0.3399650742172885</c:v>
                </c:pt>
                <c:pt idx="21316">
                  <c:v>0.33990270674816037</c:v>
                </c:pt>
                <c:pt idx="21317">
                  <c:v>0.33990270674816037</c:v>
                </c:pt>
                <c:pt idx="21318">
                  <c:v>0.33984033927903223</c:v>
                </c:pt>
                <c:pt idx="21319">
                  <c:v>0.33984033927903223</c:v>
                </c:pt>
                <c:pt idx="21320">
                  <c:v>0.33977797180990432</c:v>
                </c:pt>
                <c:pt idx="21321">
                  <c:v>0.33971560434077597</c:v>
                </c:pt>
                <c:pt idx="21322">
                  <c:v>0.33965323687164783</c:v>
                </c:pt>
                <c:pt idx="21323">
                  <c:v>0.33959086940251981</c:v>
                </c:pt>
                <c:pt idx="21324">
                  <c:v>0.33959086940251981</c:v>
                </c:pt>
                <c:pt idx="21325">
                  <c:v>0.33952850193339179</c:v>
                </c:pt>
                <c:pt idx="21326">
                  <c:v>0.33946613446426366</c:v>
                </c:pt>
                <c:pt idx="21327">
                  <c:v>0.33946613446426366</c:v>
                </c:pt>
                <c:pt idx="21328">
                  <c:v>0.33940376699513541</c:v>
                </c:pt>
                <c:pt idx="21329">
                  <c:v>0.33934139952600739</c:v>
                </c:pt>
                <c:pt idx="21330">
                  <c:v>0.33927903205687926</c:v>
                </c:pt>
                <c:pt idx="21331">
                  <c:v>0.33927903205687926</c:v>
                </c:pt>
                <c:pt idx="21332">
                  <c:v>0.33921666458775129</c:v>
                </c:pt>
                <c:pt idx="21333">
                  <c:v>0.33915429711862305</c:v>
                </c:pt>
                <c:pt idx="21334">
                  <c:v>0.33915429711862305</c:v>
                </c:pt>
                <c:pt idx="21335">
                  <c:v>0.33909192964949497</c:v>
                </c:pt>
                <c:pt idx="21336">
                  <c:v>0.33902956218036701</c:v>
                </c:pt>
                <c:pt idx="21337">
                  <c:v>0.33902956218036701</c:v>
                </c:pt>
                <c:pt idx="21338">
                  <c:v>0.33902956218036701</c:v>
                </c:pt>
                <c:pt idx="21339">
                  <c:v>0.33896719471123871</c:v>
                </c:pt>
                <c:pt idx="21340">
                  <c:v>0.33890482724211068</c:v>
                </c:pt>
                <c:pt idx="21341">
                  <c:v>0.33884245977298266</c:v>
                </c:pt>
                <c:pt idx="21342">
                  <c:v>0.33878009230385453</c:v>
                </c:pt>
                <c:pt idx="21343">
                  <c:v>0.33871772483472634</c:v>
                </c:pt>
                <c:pt idx="21344">
                  <c:v>0.33871772483472634</c:v>
                </c:pt>
                <c:pt idx="21345">
                  <c:v>0.33865535736559826</c:v>
                </c:pt>
                <c:pt idx="21346">
                  <c:v>0.33865535736559826</c:v>
                </c:pt>
                <c:pt idx="21347">
                  <c:v>0.3385929898964703</c:v>
                </c:pt>
                <c:pt idx="21348">
                  <c:v>0.338530622427342</c:v>
                </c:pt>
                <c:pt idx="21349">
                  <c:v>0.33846825495821392</c:v>
                </c:pt>
                <c:pt idx="21350">
                  <c:v>0.33840588748908601</c:v>
                </c:pt>
                <c:pt idx="21351">
                  <c:v>0.33834352001995782</c:v>
                </c:pt>
                <c:pt idx="21352">
                  <c:v>0.33828115255082947</c:v>
                </c:pt>
                <c:pt idx="21353">
                  <c:v>0.33821878508170156</c:v>
                </c:pt>
                <c:pt idx="21354">
                  <c:v>0.33821878508170156</c:v>
                </c:pt>
                <c:pt idx="21355">
                  <c:v>0.33815641761257342</c:v>
                </c:pt>
                <c:pt idx="21356">
                  <c:v>0.33815641761257342</c:v>
                </c:pt>
                <c:pt idx="21357">
                  <c:v>0.33809405014344535</c:v>
                </c:pt>
                <c:pt idx="21358">
                  <c:v>0.33803168267431716</c:v>
                </c:pt>
                <c:pt idx="21359">
                  <c:v>0.33803168267431716</c:v>
                </c:pt>
                <c:pt idx="21360">
                  <c:v>0.33796931520518914</c:v>
                </c:pt>
                <c:pt idx="21361">
                  <c:v>0.33796931520518914</c:v>
                </c:pt>
                <c:pt idx="21362">
                  <c:v>0.33796931520518914</c:v>
                </c:pt>
                <c:pt idx="21363">
                  <c:v>0.33790694773606111</c:v>
                </c:pt>
                <c:pt idx="21364">
                  <c:v>0.33784458026693293</c:v>
                </c:pt>
                <c:pt idx="21365">
                  <c:v>0.33778221279780496</c:v>
                </c:pt>
                <c:pt idx="21366">
                  <c:v>0.33778221279780496</c:v>
                </c:pt>
                <c:pt idx="21367">
                  <c:v>0.33771984532867683</c:v>
                </c:pt>
                <c:pt idx="21368">
                  <c:v>0.33765747785954869</c:v>
                </c:pt>
                <c:pt idx="21369">
                  <c:v>0.33765747785954869</c:v>
                </c:pt>
                <c:pt idx="21370">
                  <c:v>0.33765747785954869</c:v>
                </c:pt>
                <c:pt idx="21371">
                  <c:v>0.33759511039042045</c:v>
                </c:pt>
                <c:pt idx="21372">
                  <c:v>0.33753274292129232</c:v>
                </c:pt>
                <c:pt idx="21373">
                  <c:v>0.33747037545216441</c:v>
                </c:pt>
                <c:pt idx="21374">
                  <c:v>0.33747037545216441</c:v>
                </c:pt>
                <c:pt idx="21375">
                  <c:v>0.33740800798303627</c:v>
                </c:pt>
                <c:pt idx="21376">
                  <c:v>0.33740800798303627</c:v>
                </c:pt>
                <c:pt idx="21377">
                  <c:v>0.33734564051390792</c:v>
                </c:pt>
                <c:pt idx="21378">
                  <c:v>0.33728327304478012</c:v>
                </c:pt>
                <c:pt idx="21379">
                  <c:v>0.33728327304478012</c:v>
                </c:pt>
                <c:pt idx="21380">
                  <c:v>0.3372209055756521</c:v>
                </c:pt>
                <c:pt idx="21381">
                  <c:v>0.33715853810652374</c:v>
                </c:pt>
                <c:pt idx="21382">
                  <c:v>0.33715853810652374</c:v>
                </c:pt>
                <c:pt idx="21383">
                  <c:v>0.33709617063739561</c:v>
                </c:pt>
                <c:pt idx="21384">
                  <c:v>0.33703380316826764</c:v>
                </c:pt>
                <c:pt idx="21385">
                  <c:v>0.33697143569913945</c:v>
                </c:pt>
                <c:pt idx="21386">
                  <c:v>0.33690906823001138</c:v>
                </c:pt>
                <c:pt idx="21387">
                  <c:v>0.33684670076088336</c:v>
                </c:pt>
                <c:pt idx="21388">
                  <c:v>0.33678433329175528</c:v>
                </c:pt>
                <c:pt idx="21389">
                  <c:v>0.3367219658226272</c:v>
                </c:pt>
                <c:pt idx="21390">
                  <c:v>0.33665959835349896</c:v>
                </c:pt>
                <c:pt idx="21391">
                  <c:v>0.33659723088437077</c:v>
                </c:pt>
                <c:pt idx="21392">
                  <c:v>0.33659723088437077</c:v>
                </c:pt>
                <c:pt idx="21393">
                  <c:v>0.33653486341524291</c:v>
                </c:pt>
                <c:pt idx="21394">
                  <c:v>0.33653486341524291</c:v>
                </c:pt>
                <c:pt idx="21395">
                  <c:v>0.33653486341524291</c:v>
                </c:pt>
                <c:pt idx="21396">
                  <c:v>0.33647249594611472</c:v>
                </c:pt>
                <c:pt idx="21397">
                  <c:v>0.33641012847698637</c:v>
                </c:pt>
                <c:pt idx="21398">
                  <c:v>0.33634776100785868</c:v>
                </c:pt>
                <c:pt idx="21399">
                  <c:v>0.33628539353873033</c:v>
                </c:pt>
                <c:pt idx="21400">
                  <c:v>0.33622302606960225</c:v>
                </c:pt>
                <c:pt idx="21401">
                  <c:v>0.33616065860047406</c:v>
                </c:pt>
                <c:pt idx="21402">
                  <c:v>0.33609829113134615</c:v>
                </c:pt>
                <c:pt idx="21403">
                  <c:v>0.33603592366221796</c:v>
                </c:pt>
                <c:pt idx="21404">
                  <c:v>0.33597355619308977</c:v>
                </c:pt>
                <c:pt idx="21405">
                  <c:v>0.33591118872396175</c:v>
                </c:pt>
                <c:pt idx="21406">
                  <c:v>0.33584882125483384</c:v>
                </c:pt>
                <c:pt idx="21407">
                  <c:v>0.33584882125483384</c:v>
                </c:pt>
                <c:pt idx="21408">
                  <c:v>0.33584882125483384</c:v>
                </c:pt>
                <c:pt idx="21409">
                  <c:v>0.33578645378570554</c:v>
                </c:pt>
                <c:pt idx="21410">
                  <c:v>0.33578645378570554</c:v>
                </c:pt>
                <c:pt idx="21411">
                  <c:v>0.33578645378570554</c:v>
                </c:pt>
                <c:pt idx="21412">
                  <c:v>0.33578645378570554</c:v>
                </c:pt>
                <c:pt idx="21413">
                  <c:v>0.33578645378570554</c:v>
                </c:pt>
                <c:pt idx="21414">
                  <c:v>0.33572408631657741</c:v>
                </c:pt>
                <c:pt idx="21415">
                  <c:v>0.33572408631657741</c:v>
                </c:pt>
                <c:pt idx="21416">
                  <c:v>0.33566171884744944</c:v>
                </c:pt>
                <c:pt idx="21417">
                  <c:v>0.3355993513783212</c:v>
                </c:pt>
                <c:pt idx="21418">
                  <c:v>0.33553698390919318</c:v>
                </c:pt>
                <c:pt idx="21419">
                  <c:v>0.33547461644006493</c:v>
                </c:pt>
                <c:pt idx="21420">
                  <c:v>0.33541224897093691</c:v>
                </c:pt>
                <c:pt idx="21421">
                  <c:v>0.33534988150180889</c:v>
                </c:pt>
                <c:pt idx="21422">
                  <c:v>0.33528751403268076</c:v>
                </c:pt>
                <c:pt idx="21423">
                  <c:v>0.3352251465635524</c:v>
                </c:pt>
                <c:pt idx="21424">
                  <c:v>0.33516277909442466</c:v>
                </c:pt>
                <c:pt idx="21425">
                  <c:v>0.33510041162529641</c:v>
                </c:pt>
                <c:pt idx="21426">
                  <c:v>0.33503804415616811</c:v>
                </c:pt>
                <c:pt idx="21427">
                  <c:v>0.33497567668704042</c:v>
                </c:pt>
                <c:pt idx="21428">
                  <c:v>0.33491330921791218</c:v>
                </c:pt>
                <c:pt idx="21429">
                  <c:v>0.33485094174878405</c:v>
                </c:pt>
                <c:pt idx="21430">
                  <c:v>0.33478857427965608</c:v>
                </c:pt>
                <c:pt idx="21431">
                  <c:v>0.33472620681052784</c:v>
                </c:pt>
                <c:pt idx="21432">
                  <c:v>0.33472620681052784</c:v>
                </c:pt>
                <c:pt idx="21433">
                  <c:v>0.33466383934139965</c:v>
                </c:pt>
                <c:pt idx="21434">
                  <c:v>0.33460147187227163</c:v>
                </c:pt>
                <c:pt idx="21435">
                  <c:v>0.33453910440314327</c:v>
                </c:pt>
                <c:pt idx="21436">
                  <c:v>0.33447673693401553</c:v>
                </c:pt>
                <c:pt idx="21437">
                  <c:v>0.33447673693401553</c:v>
                </c:pt>
                <c:pt idx="21438">
                  <c:v>0.33441436946488745</c:v>
                </c:pt>
                <c:pt idx="21439">
                  <c:v>0.33435200199575932</c:v>
                </c:pt>
                <c:pt idx="21440">
                  <c:v>0.33428963452663096</c:v>
                </c:pt>
                <c:pt idx="21441">
                  <c:v>0.33422726705750305</c:v>
                </c:pt>
                <c:pt idx="21442">
                  <c:v>0.33422726705750305</c:v>
                </c:pt>
                <c:pt idx="21443">
                  <c:v>0.33416489958837486</c:v>
                </c:pt>
                <c:pt idx="21444">
                  <c:v>0.33416489958837486</c:v>
                </c:pt>
                <c:pt idx="21445">
                  <c:v>0.33410253211924679</c:v>
                </c:pt>
                <c:pt idx="21446">
                  <c:v>0.33410253211924679</c:v>
                </c:pt>
                <c:pt idx="21447">
                  <c:v>0.33410253211924679</c:v>
                </c:pt>
                <c:pt idx="21448">
                  <c:v>0.33404016465011865</c:v>
                </c:pt>
                <c:pt idx="21449">
                  <c:v>0.33397779718099063</c:v>
                </c:pt>
                <c:pt idx="21450">
                  <c:v>0.3339154297118625</c:v>
                </c:pt>
                <c:pt idx="21451">
                  <c:v>0.3339154297118625</c:v>
                </c:pt>
                <c:pt idx="21452">
                  <c:v>0.3339154297118625</c:v>
                </c:pt>
                <c:pt idx="21453">
                  <c:v>0.3339154297118625</c:v>
                </c:pt>
                <c:pt idx="21454">
                  <c:v>0.3339154297118625</c:v>
                </c:pt>
                <c:pt idx="21455">
                  <c:v>0.33385306224273437</c:v>
                </c:pt>
                <c:pt idx="21456">
                  <c:v>0.33379069477360623</c:v>
                </c:pt>
                <c:pt idx="21457">
                  <c:v>0.33379069477360623</c:v>
                </c:pt>
                <c:pt idx="21458">
                  <c:v>0.33372832730447832</c:v>
                </c:pt>
                <c:pt idx="21459">
                  <c:v>0.33366595983534997</c:v>
                </c:pt>
                <c:pt idx="21460">
                  <c:v>0.33366595983534997</c:v>
                </c:pt>
                <c:pt idx="21461">
                  <c:v>0.33360359236622183</c:v>
                </c:pt>
                <c:pt idx="21462">
                  <c:v>0.33360359236622183</c:v>
                </c:pt>
                <c:pt idx="21463">
                  <c:v>0.33354122489709381</c:v>
                </c:pt>
                <c:pt idx="21464">
                  <c:v>0.33347885742796579</c:v>
                </c:pt>
                <c:pt idx="21465">
                  <c:v>0.33341648995883777</c:v>
                </c:pt>
                <c:pt idx="21466">
                  <c:v>0.33335412248970953</c:v>
                </c:pt>
                <c:pt idx="21467">
                  <c:v>0.33329175502058128</c:v>
                </c:pt>
                <c:pt idx="21468">
                  <c:v>0.33322938755145337</c:v>
                </c:pt>
                <c:pt idx="21469">
                  <c:v>0.33316702008232502</c:v>
                </c:pt>
                <c:pt idx="21470">
                  <c:v>0.33310465261319699</c:v>
                </c:pt>
                <c:pt idx="21471">
                  <c:v>0.33304228514406908</c:v>
                </c:pt>
                <c:pt idx="21472">
                  <c:v>0.33304228514406908</c:v>
                </c:pt>
                <c:pt idx="21473">
                  <c:v>0.33297991767494112</c:v>
                </c:pt>
                <c:pt idx="21474">
                  <c:v>0.33291755020581282</c:v>
                </c:pt>
                <c:pt idx="21475">
                  <c:v>0.33285518273668474</c:v>
                </c:pt>
                <c:pt idx="21476">
                  <c:v>0.33279281526755666</c:v>
                </c:pt>
                <c:pt idx="21477">
                  <c:v>0.33273044779842831</c:v>
                </c:pt>
                <c:pt idx="21478">
                  <c:v>0.33266808032930056</c:v>
                </c:pt>
                <c:pt idx="21479">
                  <c:v>0.33266808032930056</c:v>
                </c:pt>
                <c:pt idx="21480">
                  <c:v>0.33260571286017226</c:v>
                </c:pt>
                <c:pt idx="21481">
                  <c:v>0.33254334539104413</c:v>
                </c:pt>
                <c:pt idx="21482">
                  <c:v>0.33248097792191622</c:v>
                </c:pt>
                <c:pt idx="21483">
                  <c:v>0.33241861045278798</c:v>
                </c:pt>
                <c:pt idx="21484">
                  <c:v>0.33235624298366001</c:v>
                </c:pt>
                <c:pt idx="21485">
                  <c:v>0.33229387551453171</c:v>
                </c:pt>
                <c:pt idx="21486">
                  <c:v>0.33229387551453171</c:v>
                </c:pt>
                <c:pt idx="21487">
                  <c:v>0.33223150804540347</c:v>
                </c:pt>
                <c:pt idx="21488">
                  <c:v>0.33223150804540347</c:v>
                </c:pt>
                <c:pt idx="21489">
                  <c:v>0.33216914057627545</c:v>
                </c:pt>
                <c:pt idx="21490">
                  <c:v>0.33210677310714753</c:v>
                </c:pt>
                <c:pt idx="21491">
                  <c:v>0.33204440563801935</c:v>
                </c:pt>
                <c:pt idx="21492">
                  <c:v>0.33198203816889138</c:v>
                </c:pt>
                <c:pt idx="21493">
                  <c:v>0.33191967069976336</c:v>
                </c:pt>
                <c:pt idx="21494">
                  <c:v>0.33191967069976336</c:v>
                </c:pt>
                <c:pt idx="21495">
                  <c:v>0.33185730323063511</c:v>
                </c:pt>
                <c:pt idx="21496">
                  <c:v>0.33179493576150682</c:v>
                </c:pt>
                <c:pt idx="21497">
                  <c:v>0.3317325682923789</c:v>
                </c:pt>
                <c:pt idx="21498">
                  <c:v>0.33167020082325083</c:v>
                </c:pt>
                <c:pt idx="21499">
                  <c:v>0.33160783335412264</c:v>
                </c:pt>
                <c:pt idx="21500">
                  <c:v>0.33160783335412264</c:v>
                </c:pt>
                <c:pt idx="21501">
                  <c:v>0.33154546588499456</c:v>
                </c:pt>
                <c:pt idx="21502">
                  <c:v>0.33148309841586643</c:v>
                </c:pt>
                <c:pt idx="21503">
                  <c:v>0.33142073094673835</c:v>
                </c:pt>
                <c:pt idx="21504">
                  <c:v>0.33135836347761038</c:v>
                </c:pt>
                <c:pt idx="21505">
                  <c:v>0.33129599600848214</c:v>
                </c:pt>
                <c:pt idx="21506">
                  <c:v>0.3312336285393539</c:v>
                </c:pt>
                <c:pt idx="21507">
                  <c:v>0.33117126107022593</c:v>
                </c:pt>
                <c:pt idx="21508">
                  <c:v>0.33110889360109785</c:v>
                </c:pt>
                <c:pt idx="21509">
                  <c:v>0.33104652613196972</c:v>
                </c:pt>
                <c:pt idx="21510">
                  <c:v>0.33104652613196972</c:v>
                </c:pt>
                <c:pt idx="21511">
                  <c:v>0.33098415866284175</c:v>
                </c:pt>
                <c:pt idx="21512">
                  <c:v>0.33092179119371357</c:v>
                </c:pt>
                <c:pt idx="21513">
                  <c:v>0.33085942372458538</c:v>
                </c:pt>
                <c:pt idx="21514">
                  <c:v>0.3307970562554573</c:v>
                </c:pt>
                <c:pt idx="21515">
                  <c:v>0.33073468878632906</c:v>
                </c:pt>
                <c:pt idx="21516">
                  <c:v>0.33073468878632906</c:v>
                </c:pt>
                <c:pt idx="21517">
                  <c:v>0.33073468878632906</c:v>
                </c:pt>
                <c:pt idx="21518">
                  <c:v>0.3306723213172012</c:v>
                </c:pt>
                <c:pt idx="21519">
                  <c:v>0.33060995384807296</c:v>
                </c:pt>
                <c:pt idx="21520">
                  <c:v>0.33054758637894494</c:v>
                </c:pt>
                <c:pt idx="21521">
                  <c:v>0.33054758637894494</c:v>
                </c:pt>
                <c:pt idx="21522">
                  <c:v>0.33054758637894494</c:v>
                </c:pt>
                <c:pt idx="21523">
                  <c:v>0.33054758637894494</c:v>
                </c:pt>
                <c:pt idx="21524">
                  <c:v>0.33048521890981691</c:v>
                </c:pt>
                <c:pt idx="21525">
                  <c:v>0.33042285144068873</c:v>
                </c:pt>
                <c:pt idx="21526">
                  <c:v>0.33042285144068873</c:v>
                </c:pt>
                <c:pt idx="21527">
                  <c:v>0.33036048397156076</c:v>
                </c:pt>
                <c:pt idx="21528">
                  <c:v>0.33029811650243235</c:v>
                </c:pt>
                <c:pt idx="21529">
                  <c:v>0.33023574903330422</c:v>
                </c:pt>
                <c:pt idx="21530">
                  <c:v>0.33017338156417625</c:v>
                </c:pt>
                <c:pt idx="21531">
                  <c:v>0.33011101409504817</c:v>
                </c:pt>
                <c:pt idx="21532">
                  <c:v>0.33004864662591998</c:v>
                </c:pt>
                <c:pt idx="21533">
                  <c:v>0.33004864662591998</c:v>
                </c:pt>
                <c:pt idx="21534">
                  <c:v>0.32998627915679202</c:v>
                </c:pt>
                <c:pt idx="21535">
                  <c:v>0.329923911687664</c:v>
                </c:pt>
                <c:pt idx="21536">
                  <c:v>0.32986154421853575</c:v>
                </c:pt>
                <c:pt idx="21537">
                  <c:v>0.32979917674940762</c:v>
                </c:pt>
                <c:pt idx="21538">
                  <c:v>0.32973680928027954</c:v>
                </c:pt>
                <c:pt idx="21539">
                  <c:v>0.32967444181115146</c:v>
                </c:pt>
                <c:pt idx="21540">
                  <c:v>0.32961207434202344</c:v>
                </c:pt>
                <c:pt idx="21541">
                  <c:v>0.32961207434202344</c:v>
                </c:pt>
                <c:pt idx="21542">
                  <c:v>0.32954970687289531</c:v>
                </c:pt>
                <c:pt idx="21543">
                  <c:v>0.32954970687289531</c:v>
                </c:pt>
                <c:pt idx="21544">
                  <c:v>0.32948733940376707</c:v>
                </c:pt>
                <c:pt idx="21545">
                  <c:v>0.32948733940376707</c:v>
                </c:pt>
                <c:pt idx="21546">
                  <c:v>0.32948733940376707</c:v>
                </c:pt>
                <c:pt idx="21547">
                  <c:v>0.32942497193463938</c:v>
                </c:pt>
                <c:pt idx="21548">
                  <c:v>0.32942497193463938</c:v>
                </c:pt>
                <c:pt idx="21549">
                  <c:v>0.32936260446551091</c:v>
                </c:pt>
                <c:pt idx="21550">
                  <c:v>0.32936260446551091</c:v>
                </c:pt>
                <c:pt idx="21551">
                  <c:v>0.32930023699638278</c:v>
                </c:pt>
                <c:pt idx="21552">
                  <c:v>0.32923786952725476</c:v>
                </c:pt>
                <c:pt idx="21553">
                  <c:v>0.32917550205812651</c:v>
                </c:pt>
                <c:pt idx="21554">
                  <c:v>0.32911313458899827</c:v>
                </c:pt>
                <c:pt idx="21555">
                  <c:v>0.32905076711987064</c:v>
                </c:pt>
                <c:pt idx="21556">
                  <c:v>0.32898839965074256</c:v>
                </c:pt>
                <c:pt idx="21557">
                  <c:v>0.32892603218161431</c:v>
                </c:pt>
                <c:pt idx="21558">
                  <c:v>0.32886366471248618</c:v>
                </c:pt>
                <c:pt idx="21559">
                  <c:v>0.32880129724335805</c:v>
                </c:pt>
                <c:pt idx="21560">
                  <c:v>0.32873892977422992</c:v>
                </c:pt>
                <c:pt idx="21561">
                  <c:v>0.32867656230510189</c:v>
                </c:pt>
                <c:pt idx="21562">
                  <c:v>0.32861419483597376</c:v>
                </c:pt>
                <c:pt idx="21563">
                  <c:v>0.32855182736684563</c:v>
                </c:pt>
                <c:pt idx="21564">
                  <c:v>0.32848945989771755</c:v>
                </c:pt>
                <c:pt idx="21565">
                  <c:v>0.32842709242858931</c:v>
                </c:pt>
                <c:pt idx="21566">
                  <c:v>0.32836472495946145</c:v>
                </c:pt>
                <c:pt idx="21567">
                  <c:v>0.32830235749033321</c:v>
                </c:pt>
                <c:pt idx="21568">
                  <c:v>0.32830235749033321</c:v>
                </c:pt>
                <c:pt idx="21569">
                  <c:v>0.32823999002120496</c:v>
                </c:pt>
                <c:pt idx="21570">
                  <c:v>0.32817762255207694</c:v>
                </c:pt>
                <c:pt idx="21571">
                  <c:v>0.32817762255207694</c:v>
                </c:pt>
                <c:pt idx="21572">
                  <c:v>0.32811525508294886</c:v>
                </c:pt>
                <c:pt idx="21573">
                  <c:v>0.32805288761382095</c:v>
                </c:pt>
                <c:pt idx="21574">
                  <c:v>0.32799052014469277</c:v>
                </c:pt>
                <c:pt idx="21575">
                  <c:v>0.32792815267556452</c:v>
                </c:pt>
                <c:pt idx="21576">
                  <c:v>0.3278657852064365</c:v>
                </c:pt>
                <c:pt idx="21577">
                  <c:v>0.32780341773730842</c:v>
                </c:pt>
                <c:pt idx="21578">
                  <c:v>0.32774105026818001</c:v>
                </c:pt>
                <c:pt idx="21579">
                  <c:v>0.32767868279905232</c:v>
                </c:pt>
                <c:pt idx="21580">
                  <c:v>0.32761631532992408</c:v>
                </c:pt>
                <c:pt idx="21581">
                  <c:v>0.32755394786079595</c:v>
                </c:pt>
                <c:pt idx="21582">
                  <c:v>0.32749158039166787</c:v>
                </c:pt>
                <c:pt idx="21583">
                  <c:v>0.32742921292253974</c:v>
                </c:pt>
                <c:pt idx="21584">
                  <c:v>0.32742921292253974</c:v>
                </c:pt>
                <c:pt idx="21585">
                  <c:v>0.32736684545341177</c:v>
                </c:pt>
                <c:pt idx="21586">
                  <c:v>0.32736684545341177</c:v>
                </c:pt>
                <c:pt idx="21587">
                  <c:v>0.32730447798428375</c:v>
                </c:pt>
                <c:pt idx="21588">
                  <c:v>0.32724211051515528</c:v>
                </c:pt>
                <c:pt idx="21589">
                  <c:v>0.32717974304602726</c:v>
                </c:pt>
                <c:pt idx="21590">
                  <c:v>0.32711737557689935</c:v>
                </c:pt>
                <c:pt idx="21591">
                  <c:v>0.32705500810777111</c:v>
                </c:pt>
                <c:pt idx="21592">
                  <c:v>0.32699264063864297</c:v>
                </c:pt>
                <c:pt idx="21593">
                  <c:v>0.32693027316951501</c:v>
                </c:pt>
                <c:pt idx="21594">
                  <c:v>0.32686790570038687</c:v>
                </c:pt>
                <c:pt idx="21595">
                  <c:v>0.32686790570038687</c:v>
                </c:pt>
                <c:pt idx="21596">
                  <c:v>0.32686790570038687</c:v>
                </c:pt>
                <c:pt idx="21597">
                  <c:v>0.32680553823125874</c:v>
                </c:pt>
                <c:pt idx="21598">
                  <c:v>0.32674317076213044</c:v>
                </c:pt>
                <c:pt idx="21599">
                  <c:v>0.3266808032930027</c:v>
                </c:pt>
                <c:pt idx="21600">
                  <c:v>0.32661843582387456</c:v>
                </c:pt>
                <c:pt idx="21601">
                  <c:v>0.32655606835474643</c:v>
                </c:pt>
                <c:pt idx="21602">
                  <c:v>0.32649370088561813</c:v>
                </c:pt>
                <c:pt idx="21603">
                  <c:v>0.32643133341649</c:v>
                </c:pt>
                <c:pt idx="21604">
                  <c:v>0.32636896594736226</c:v>
                </c:pt>
                <c:pt idx="21605">
                  <c:v>0.3263065984782339</c:v>
                </c:pt>
                <c:pt idx="21606">
                  <c:v>0.32624423100910571</c:v>
                </c:pt>
                <c:pt idx="21607">
                  <c:v>0.32618186353997786</c:v>
                </c:pt>
                <c:pt idx="21608">
                  <c:v>0.32611949607084967</c:v>
                </c:pt>
                <c:pt idx="21609">
                  <c:v>0.32605712860172126</c:v>
                </c:pt>
                <c:pt idx="21610">
                  <c:v>0.32599476113259357</c:v>
                </c:pt>
                <c:pt idx="21611">
                  <c:v>0.32593239366346538</c:v>
                </c:pt>
                <c:pt idx="21612">
                  <c:v>0.32587002619433725</c:v>
                </c:pt>
                <c:pt idx="21613">
                  <c:v>0.32587002619433725</c:v>
                </c:pt>
                <c:pt idx="21614">
                  <c:v>0.325807658725209</c:v>
                </c:pt>
                <c:pt idx="21615">
                  <c:v>0.325807658725209</c:v>
                </c:pt>
                <c:pt idx="21616">
                  <c:v>0.32574529125608087</c:v>
                </c:pt>
                <c:pt idx="21617">
                  <c:v>0.32574529125608087</c:v>
                </c:pt>
                <c:pt idx="21618">
                  <c:v>0.32568292378695302</c:v>
                </c:pt>
                <c:pt idx="21619">
                  <c:v>0.32562055631782483</c:v>
                </c:pt>
                <c:pt idx="21620">
                  <c:v>0.32562055631782483</c:v>
                </c:pt>
                <c:pt idx="21621">
                  <c:v>0.32555818884869664</c:v>
                </c:pt>
                <c:pt idx="21622">
                  <c:v>0.32549582137956867</c:v>
                </c:pt>
                <c:pt idx="21623">
                  <c:v>0.32543345391044043</c:v>
                </c:pt>
                <c:pt idx="21624">
                  <c:v>0.3253710864413123</c:v>
                </c:pt>
                <c:pt idx="21625">
                  <c:v>0.32530871897218439</c:v>
                </c:pt>
                <c:pt idx="21626">
                  <c:v>0.32524635150305614</c:v>
                </c:pt>
                <c:pt idx="21627">
                  <c:v>0.32518398403392801</c:v>
                </c:pt>
                <c:pt idx="21628">
                  <c:v>0.32512161656479982</c:v>
                </c:pt>
                <c:pt idx="21629">
                  <c:v>0.32512161656479982</c:v>
                </c:pt>
                <c:pt idx="21630">
                  <c:v>0.32505924909567191</c:v>
                </c:pt>
                <c:pt idx="21631">
                  <c:v>0.32499688162654383</c:v>
                </c:pt>
                <c:pt idx="21632">
                  <c:v>0.32493451415741564</c:v>
                </c:pt>
                <c:pt idx="21633">
                  <c:v>0.32493451415741564</c:v>
                </c:pt>
                <c:pt idx="21634">
                  <c:v>0.32487214668828746</c:v>
                </c:pt>
                <c:pt idx="21635">
                  <c:v>0.3248097792191596</c:v>
                </c:pt>
                <c:pt idx="21636">
                  <c:v>0.3248097792191596</c:v>
                </c:pt>
                <c:pt idx="21637">
                  <c:v>0.3248097792191596</c:v>
                </c:pt>
                <c:pt idx="21638">
                  <c:v>0.3247474117500313</c:v>
                </c:pt>
                <c:pt idx="21639">
                  <c:v>0.32468504428090317</c:v>
                </c:pt>
                <c:pt idx="21640">
                  <c:v>0.32468504428090317</c:v>
                </c:pt>
                <c:pt idx="21641">
                  <c:v>0.32468504428090317</c:v>
                </c:pt>
                <c:pt idx="21642">
                  <c:v>0.32462267681177503</c:v>
                </c:pt>
                <c:pt idx="21643">
                  <c:v>0.32462267681177503</c:v>
                </c:pt>
                <c:pt idx="21644">
                  <c:v>0.32462267681177503</c:v>
                </c:pt>
                <c:pt idx="21645">
                  <c:v>0.32456030934264724</c:v>
                </c:pt>
                <c:pt idx="21646">
                  <c:v>0.32449794187351882</c:v>
                </c:pt>
                <c:pt idx="21647">
                  <c:v>0.32443557440439075</c:v>
                </c:pt>
                <c:pt idx="21648">
                  <c:v>0.32437320693526289</c:v>
                </c:pt>
                <c:pt idx="21649">
                  <c:v>0.32431083946613448</c:v>
                </c:pt>
                <c:pt idx="21650">
                  <c:v>0.32424847199700657</c:v>
                </c:pt>
                <c:pt idx="21651">
                  <c:v>0.32424847199700657</c:v>
                </c:pt>
                <c:pt idx="21652">
                  <c:v>0.32424847199700657</c:v>
                </c:pt>
                <c:pt idx="21653">
                  <c:v>0.32424847199700657</c:v>
                </c:pt>
                <c:pt idx="21654">
                  <c:v>0.32418610452787844</c:v>
                </c:pt>
                <c:pt idx="21655">
                  <c:v>0.32418610452787844</c:v>
                </c:pt>
                <c:pt idx="21656">
                  <c:v>0.32412373705875036</c:v>
                </c:pt>
                <c:pt idx="21657">
                  <c:v>0.32406136958962228</c:v>
                </c:pt>
                <c:pt idx="21658">
                  <c:v>0.32399900212049398</c:v>
                </c:pt>
                <c:pt idx="21659">
                  <c:v>0.3239366346513658</c:v>
                </c:pt>
                <c:pt idx="21660">
                  <c:v>0.32387426718223811</c:v>
                </c:pt>
                <c:pt idx="21661">
                  <c:v>0.32387426718223811</c:v>
                </c:pt>
                <c:pt idx="21662">
                  <c:v>0.32381189971310986</c:v>
                </c:pt>
                <c:pt idx="21663">
                  <c:v>0.32381189971310986</c:v>
                </c:pt>
                <c:pt idx="21664">
                  <c:v>0.32381189971310986</c:v>
                </c:pt>
                <c:pt idx="21665">
                  <c:v>0.32381189971310986</c:v>
                </c:pt>
                <c:pt idx="21666">
                  <c:v>0.32374953224398151</c:v>
                </c:pt>
                <c:pt idx="21667">
                  <c:v>0.32368716477485382</c:v>
                </c:pt>
                <c:pt idx="21668">
                  <c:v>0.32368716477485382</c:v>
                </c:pt>
                <c:pt idx="21669">
                  <c:v>0.32362479730572558</c:v>
                </c:pt>
                <c:pt idx="21670">
                  <c:v>0.32356242983659733</c:v>
                </c:pt>
                <c:pt idx="21671">
                  <c:v>0.32350006236746942</c:v>
                </c:pt>
                <c:pt idx="21672">
                  <c:v>0.32343769489834118</c:v>
                </c:pt>
                <c:pt idx="21673">
                  <c:v>0.32343769489834118</c:v>
                </c:pt>
                <c:pt idx="21674">
                  <c:v>0.32343769489834118</c:v>
                </c:pt>
                <c:pt idx="21675">
                  <c:v>0.32337532742921316</c:v>
                </c:pt>
                <c:pt idx="21676">
                  <c:v>0.32331295996008502</c:v>
                </c:pt>
                <c:pt idx="21677">
                  <c:v>0.32325059249095678</c:v>
                </c:pt>
                <c:pt idx="21678">
                  <c:v>0.32325059249095678</c:v>
                </c:pt>
                <c:pt idx="21679">
                  <c:v>0.32318822502182887</c:v>
                </c:pt>
                <c:pt idx="21680">
                  <c:v>0.32312585755270062</c:v>
                </c:pt>
                <c:pt idx="21681">
                  <c:v>0.32306349008357238</c:v>
                </c:pt>
                <c:pt idx="21682">
                  <c:v>0.32300112261444447</c:v>
                </c:pt>
                <c:pt idx="21683">
                  <c:v>0.32293875514531639</c:v>
                </c:pt>
                <c:pt idx="21684">
                  <c:v>0.32287638767618831</c:v>
                </c:pt>
                <c:pt idx="21685">
                  <c:v>0.32281402020706018</c:v>
                </c:pt>
                <c:pt idx="21686">
                  <c:v>0.32275165273793194</c:v>
                </c:pt>
                <c:pt idx="21687">
                  <c:v>0.32268928526880403</c:v>
                </c:pt>
                <c:pt idx="21688">
                  <c:v>0.32262691779967601</c:v>
                </c:pt>
                <c:pt idx="21689">
                  <c:v>0.32256455033054776</c:v>
                </c:pt>
                <c:pt idx="21690">
                  <c:v>0.32250218286141963</c:v>
                </c:pt>
                <c:pt idx="21691">
                  <c:v>0.32243981539229155</c:v>
                </c:pt>
                <c:pt idx="21692">
                  <c:v>0.32237744792316342</c:v>
                </c:pt>
                <c:pt idx="21693">
                  <c:v>0.3223150804540354</c:v>
                </c:pt>
                <c:pt idx="21694">
                  <c:v>0.32225271298490732</c:v>
                </c:pt>
                <c:pt idx="21695">
                  <c:v>0.32219034551577896</c:v>
                </c:pt>
                <c:pt idx="21696">
                  <c:v>0.32212797804665105</c:v>
                </c:pt>
                <c:pt idx="21697">
                  <c:v>0.32206561057752281</c:v>
                </c:pt>
                <c:pt idx="21698">
                  <c:v>0.32206561057752281</c:v>
                </c:pt>
                <c:pt idx="21699">
                  <c:v>0.32200324310839468</c:v>
                </c:pt>
                <c:pt idx="21700">
                  <c:v>0.32194087563926688</c:v>
                </c:pt>
                <c:pt idx="21701">
                  <c:v>0.32187850817013852</c:v>
                </c:pt>
                <c:pt idx="21702">
                  <c:v>0.3218161407010105</c:v>
                </c:pt>
                <c:pt idx="21703">
                  <c:v>0.32175377323188242</c:v>
                </c:pt>
                <c:pt idx="21704">
                  <c:v>0.32169140576275423</c:v>
                </c:pt>
                <c:pt idx="21705">
                  <c:v>0.3216290382936261</c:v>
                </c:pt>
                <c:pt idx="21706">
                  <c:v>0.32156667082449819</c:v>
                </c:pt>
                <c:pt idx="21707">
                  <c:v>0.32156667082449819</c:v>
                </c:pt>
                <c:pt idx="21708">
                  <c:v>0.32150430335537006</c:v>
                </c:pt>
                <c:pt idx="21709">
                  <c:v>0.32144193588624187</c:v>
                </c:pt>
                <c:pt idx="21710">
                  <c:v>0.32137956841711385</c:v>
                </c:pt>
                <c:pt idx="21711">
                  <c:v>0.32137956841711385</c:v>
                </c:pt>
                <c:pt idx="21712">
                  <c:v>0.32137956841711385</c:v>
                </c:pt>
                <c:pt idx="21713">
                  <c:v>0.32131720094798577</c:v>
                </c:pt>
                <c:pt idx="21714">
                  <c:v>0.32131720094798577</c:v>
                </c:pt>
                <c:pt idx="21715">
                  <c:v>0.32131720094798577</c:v>
                </c:pt>
                <c:pt idx="21716">
                  <c:v>0.32131720094798577</c:v>
                </c:pt>
                <c:pt idx="21717">
                  <c:v>0.32125483347885753</c:v>
                </c:pt>
                <c:pt idx="21718">
                  <c:v>0.32125483347885753</c:v>
                </c:pt>
                <c:pt idx="21719">
                  <c:v>0.32119246600972939</c:v>
                </c:pt>
                <c:pt idx="21720">
                  <c:v>0.32113009854060132</c:v>
                </c:pt>
                <c:pt idx="21721">
                  <c:v>0.32106773107147335</c:v>
                </c:pt>
                <c:pt idx="21722">
                  <c:v>0.32106773107147335</c:v>
                </c:pt>
                <c:pt idx="21723">
                  <c:v>0.32106773107147335</c:v>
                </c:pt>
                <c:pt idx="21724">
                  <c:v>0.32106773107147335</c:v>
                </c:pt>
                <c:pt idx="21725">
                  <c:v>0.32100536360234522</c:v>
                </c:pt>
                <c:pt idx="21726">
                  <c:v>0.32100536360234522</c:v>
                </c:pt>
                <c:pt idx="21727">
                  <c:v>0.32094299613321697</c:v>
                </c:pt>
                <c:pt idx="21728">
                  <c:v>0.32088062866408906</c:v>
                </c:pt>
                <c:pt idx="21729">
                  <c:v>0.32081826119496115</c:v>
                </c:pt>
                <c:pt idx="21730">
                  <c:v>0.32081826119496115</c:v>
                </c:pt>
                <c:pt idx="21731">
                  <c:v>0.32075589372583274</c:v>
                </c:pt>
                <c:pt idx="21732">
                  <c:v>0.32075589372583274</c:v>
                </c:pt>
                <c:pt idx="21733">
                  <c:v>0.32069352625670455</c:v>
                </c:pt>
                <c:pt idx="21734">
                  <c:v>0.32063115878757631</c:v>
                </c:pt>
                <c:pt idx="21735">
                  <c:v>0.32063115878757631</c:v>
                </c:pt>
                <c:pt idx="21736">
                  <c:v>0.32063115878757631</c:v>
                </c:pt>
                <c:pt idx="21737">
                  <c:v>0.32056879131844868</c:v>
                </c:pt>
                <c:pt idx="21738">
                  <c:v>0.32050642384932038</c:v>
                </c:pt>
                <c:pt idx="21739">
                  <c:v>0.32044405638019224</c:v>
                </c:pt>
                <c:pt idx="21740">
                  <c:v>0.32038168891106422</c:v>
                </c:pt>
                <c:pt idx="21741">
                  <c:v>0.32031932144193587</c:v>
                </c:pt>
                <c:pt idx="21742">
                  <c:v>0.32025695397280801</c:v>
                </c:pt>
                <c:pt idx="21743">
                  <c:v>0.32019458650367982</c:v>
                </c:pt>
                <c:pt idx="21744">
                  <c:v>0.32019458650367982</c:v>
                </c:pt>
                <c:pt idx="21745">
                  <c:v>0.32013221903455175</c:v>
                </c:pt>
                <c:pt idx="21746">
                  <c:v>0.32006985156542356</c:v>
                </c:pt>
                <c:pt idx="21747">
                  <c:v>0.32006985156542356</c:v>
                </c:pt>
                <c:pt idx="21748">
                  <c:v>0.32000748409629542</c:v>
                </c:pt>
                <c:pt idx="21749">
                  <c:v>0.31994511662716735</c:v>
                </c:pt>
                <c:pt idx="21750">
                  <c:v>0.31988274915803938</c:v>
                </c:pt>
                <c:pt idx="21751">
                  <c:v>0.31982038168891136</c:v>
                </c:pt>
                <c:pt idx="21752">
                  <c:v>0.31975801421978312</c:v>
                </c:pt>
                <c:pt idx="21753">
                  <c:v>0.31969564675065487</c:v>
                </c:pt>
                <c:pt idx="21754">
                  <c:v>0.31969564675065487</c:v>
                </c:pt>
                <c:pt idx="21755">
                  <c:v>0.31969564675065487</c:v>
                </c:pt>
                <c:pt idx="21756">
                  <c:v>0.31963327928152685</c:v>
                </c:pt>
                <c:pt idx="21757">
                  <c:v>0.31957091181239883</c:v>
                </c:pt>
                <c:pt idx="21758">
                  <c:v>0.31950854434327075</c:v>
                </c:pt>
                <c:pt idx="21759">
                  <c:v>0.31944617687414267</c:v>
                </c:pt>
                <c:pt idx="21760">
                  <c:v>0.31938380940501443</c:v>
                </c:pt>
                <c:pt idx="21761">
                  <c:v>0.31938380940501443</c:v>
                </c:pt>
                <c:pt idx="21762">
                  <c:v>0.31932144193588652</c:v>
                </c:pt>
                <c:pt idx="21763">
                  <c:v>0.31925907446675816</c:v>
                </c:pt>
                <c:pt idx="21764">
                  <c:v>0.31919670699763025</c:v>
                </c:pt>
                <c:pt idx="21765">
                  <c:v>0.3191343395285019</c:v>
                </c:pt>
                <c:pt idx="21766">
                  <c:v>0.3191343395285019</c:v>
                </c:pt>
                <c:pt idx="21767">
                  <c:v>0.3191343395285019</c:v>
                </c:pt>
                <c:pt idx="21768">
                  <c:v>0.31907197205937404</c:v>
                </c:pt>
                <c:pt idx="21769">
                  <c:v>0.31900960459024591</c:v>
                </c:pt>
                <c:pt idx="21770">
                  <c:v>0.31894723712111761</c:v>
                </c:pt>
                <c:pt idx="21771">
                  <c:v>0.31888486965198976</c:v>
                </c:pt>
                <c:pt idx="21772">
                  <c:v>0.31882250218286179</c:v>
                </c:pt>
                <c:pt idx="21773">
                  <c:v>0.31882250218286179</c:v>
                </c:pt>
                <c:pt idx="21774">
                  <c:v>0.31882250218286179</c:v>
                </c:pt>
                <c:pt idx="21775">
                  <c:v>0.31876013471373327</c:v>
                </c:pt>
                <c:pt idx="21776">
                  <c:v>0.31876013471373327</c:v>
                </c:pt>
                <c:pt idx="21777">
                  <c:v>0.31869776724460547</c:v>
                </c:pt>
                <c:pt idx="21778">
                  <c:v>0.31869776724460547</c:v>
                </c:pt>
                <c:pt idx="21779">
                  <c:v>0.31863539977547717</c:v>
                </c:pt>
                <c:pt idx="21780">
                  <c:v>0.31857303230634915</c:v>
                </c:pt>
                <c:pt idx="21781">
                  <c:v>0.31851066483722112</c:v>
                </c:pt>
                <c:pt idx="21782">
                  <c:v>0.31844829736809294</c:v>
                </c:pt>
                <c:pt idx="21783">
                  <c:v>0.31844829736809294</c:v>
                </c:pt>
                <c:pt idx="21784">
                  <c:v>0.31844829736809294</c:v>
                </c:pt>
                <c:pt idx="21785">
                  <c:v>0.31844829736809294</c:v>
                </c:pt>
                <c:pt idx="21786">
                  <c:v>0.31838592989896503</c:v>
                </c:pt>
                <c:pt idx="21787">
                  <c:v>0.31832356242983689</c:v>
                </c:pt>
                <c:pt idx="21788">
                  <c:v>0.31832356242983689</c:v>
                </c:pt>
                <c:pt idx="21789">
                  <c:v>0.31832356242983689</c:v>
                </c:pt>
                <c:pt idx="21790">
                  <c:v>0.31826119496070848</c:v>
                </c:pt>
                <c:pt idx="21791">
                  <c:v>0.31819882749158035</c:v>
                </c:pt>
                <c:pt idx="21792">
                  <c:v>0.31813646002245255</c:v>
                </c:pt>
                <c:pt idx="21793">
                  <c:v>0.31807409255332431</c:v>
                </c:pt>
                <c:pt idx="21794">
                  <c:v>0.31807409255332431</c:v>
                </c:pt>
                <c:pt idx="21795">
                  <c:v>0.31801172508419617</c:v>
                </c:pt>
                <c:pt idx="21796">
                  <c:v>0.31801172508419617</c:v>
                </c:pt>
                <c:pt idx="21797">
                  <c:v>0.31794935761506798</c:v>
                </c:pt>
                <c:pt idx="21798">
                  <c:v>0.31794935761506798</c:v>
                </c:pt>
                <c:pt idx="21799">
                  <c:v>0.31794935761506798</c:v>
                </c:pt>
                <c:pt idx="21800">
                  <c:v>0.31788699014594018</c:v>
                </c:pt>
                <c:pt idx="21801">
                  <c:v>0.317824622676812</c:v>
                </c:pt>
                <c:pt idx="21802">
                  <c:v>0.31776225520768386</c:v>
                </c:pt>
                <c:pt idx="21803">
                  <c:v>0.31769988773855573</c:v>
                </c:pt>
                <c:pt idx="21804">
                  <c:v>0.3176375202694276</c:v>
                </c:pt>
                <c:pt idx="21805">
                  <c:v>0.31757515280029935</c:v>
                </c:pt>
                <c:pt idx="21806">
                  <c:v>0.31751278533117144</c:v>
                </c:pt>
                <c:pt idx="21807">
                  <c:v>0.31745041786204348</c:v>
                </c:pt>
                <c:pt idx="21808">
                  <c:v>0.31738805039291529</c:v>
                </c:pt>
                <c:pt idx="21809">
                  <c:v>0.31732568292378716</c:v>
                </c:pt>
                <c:pt idx="21810">
                  <c:v>0.31732568292378716</c:v>
                </c:pt>
                <c:pt idx="21811">
                  <c:v>0.31732568292378716</c:v>
                </c:pt>
                <c:pt idx="21812">
                  <c:v>0.31732568292378716</c:v>
                </c:pt>
                <c:pt idx="21813">
                  <c:v>0.31732568292378716</c:v>
                </c:pt>
                <c:pt idx="21814">
                  <c:v>0.31732568292378716</c:v>
                </c:pt>
                <c:pt idx="21815">
                  <c:v>0.31726331545465891</c:v>
                </c:pt>
                <c:pt idx="21816">
                  <c:v>0.31720094798553089</c:v>
                </c:pt>
                <c:pt idx="21817">
                  <c:v>0.31713858051640276</c:v>
                </c:pt>
                <c:pt idx="21818">
                  <c:v>0.31707621304727474</c:v>
                </c:pt>
                <c:pt idx="21819">
                  <c:v>0.31707621304727474</c:v>
                </c:pt>
                <c:pt idx="21820">
                  <c:v>0.3170138455781466</c:v>
                </c:pt>
                <c:pt idx="21821">
                  <c:v>0.31695147810901847</c:v>
                </c:pt>
                <c:pt idx="21822">
                  <c:v>0.3168891106398905</c:v>
                </c:pt>
                <c:pt idx="21823">
                  <c:v>0.31682674317076243</c:v>
                </c:pt>
                <c:pt idx="21824">
                  <c:v>0.31676437570163424</c:v>
                </c:pt>
                <c:pt idx="21825">
                  <c:v>0.31676437570163424</c:v>
                </c:pt>
                <c:pt idx="21826">
                  <c:v>0.31676437570163424</c:v>
                </c:pt>
                <c:pt idx="21827">
                  <c:v>0.31670200823250605</c:v>
                </c:pt>
                <c:pt idx="21828">
                  <c:v>0.31670200823250605</c:v>
                </c:pt>
                <c:pt idx="21829">
                  <c:v>0.31663964076337775</c:v>
                </c:pt>
                <c:pt idx="21830">
                  <c:v>0.31657727329425001</c:v>
                </c:pt>
                <c:pt idx="21831">
                  <c:v>0.31651490582512187</c:v>
                </c:pt>
                <c:pt idx="21832">
                  <c:v>0.31651490582512187</c:v>
                </c:pt>
                <c:pt idx="21833">
                  <c:v>0.31651490582512187</c:v>
                </c:pt>
                <c:pt idx="21834">
                  <c:v>0.31645253835599363</c:v>
                </c:pt>
                <c:pt idx="21835">
                  <c:v>0.31645253835599363</c:v>
                </c:pt>
                <c:pt idx="21836">
                  <c:v>0.31639017088686561</c:v>
                </c:pt>
                <c:pt idx="21837">
                  <c:v>0.31632780341773747</c:v>
                </c:pt>
                <c:pt idx="21838">
                  <c:v>0.31632780341773747</c:v>
                </c:pt>
                <c:pt idx="21839">
                  <c:v>0.3162654359486094</c:v>
                </c:pt>
                <c:pt idx="21840">
                  <c:v>0.31620306847948121</c:v>
                </c:pt>
                <c:pt idx="21841">
                  <c:v>0.31614070101035308</c:v>
                </c:pt>
                <c:pt idx="21842">
                  <c:v>0.31607833354122505</c:v>
                </c:pt>
                <c:pt idx="21843">
                  <c:v>0.31607833354122505</c:v>
                </c:pt>
                <c:pt idx="21844">
                  <c:v>0.31601596607209692</c:v>
                </c:pt>
                <c:pt idx="21845">
                  <c:v>0.31595359860296884</c:v>
                </c:pt>
                <c:pt idx="21846">
                  <c:v>0.31589123113384077</c:v>
                </c:pt>
                <c:pt idx="21847">
                  <c:v>0.31582886366471291</c:v>
                </c:pt>
                <c:pt idx="21848">
                  <c:v>0.31582886366471291</c:v>
                </c:pt>
                <c:pt idx="21849">
                  <c:v>0.3157664961955845</c:v>
                </c:pt>
                <c:pt idx="21850">
                  <c:v>0.31570412872645631</c:v>
                </c:pt>
                <c:pt idx="21851">
                  <c:v>0.31564176125732823</c:v>
                </c:pt>
                <c:pt idx="21852">
                  <c:v>0.31564176125732823</c:v>
                </c:pt>
                <c:pt idx="21853">
                  <c:v>0.31564176125732823</c:v>
                </c:pt>
                <c:pt idx="21854">
                  <c:v>0.31557939378820032</c:v>
                </c:pt>
                <c:pt idx="21855">
                  <c:v>0.31551702631907208</c:v>
                </c:pt>
                <c:pt idx="21856">
                  <c:v>0.31545465884994406</c:v>
                </c:pt>
                <c:pt idx="21857">
                  <c:v>0.31545465884994406</c:v>
                </c:pt>
                <c:pt idx="21858">
                  <c:v>0.31539229138081609</c:v>
                </c:pt>
                <c:pt idx="21859">
                  <c:v>0.31532992391168796</c:v>
                </c:pt>
                <c:pt idx="21860">
                  <c:v>0.31526755644255955</c:v>
                </c:pt>
                <c:pt idx="21861">
                  <c:v>0.31520518897343142</c:v>
                </c:pt>
                <c:pt idx="21862">
                  <c:v>0.31514282150430351</c:v>
                </c:pt>
                <c:pt idx="21863">
                  <c:v>0.31508045403517532</c:v>
                </c:pt>
                <c:pt idx="21864">
                  <c:v>0.31508045403517532</c:v>
                </c:pt>
                <c:pt idx="21865">
                  <c:v>0.31501808656604735</c:v>
                </c:pt>
                <c:pt idx="21866">
                  <c:v>0.31495571909691911</c:v>
                </c:pt>
                <c:pt idx="21867">
                  <c:v>0.31489335162779097</c:v>
                </c:pt>
                <c:pt idx="21868">
                  <c:v>0.31483098415866306</c:v>
                </c:pt>
                <c:pt idx="21869">
                  <c:v>0.31483098415866306</c:v>
                </c:pt>
                <c:pt idx="21870">
                  <c:v>0.31476861668953482</c:v>
                </c:pt>
                <c:pt idx="21871">
                  <c:v>0.31470624922040685</c:v>
                </c:pt>
                <c:pt idx="21872">
                  <c:v>0.31464388175127866</c:v>
                </c:pt>
                <c:pt idx="21873">
                  <c:v>0.31458151428215053</c:v>
                </c:pt>
                <c:pt idx="21874">
                  <c:v>0.31458151428215053</c:v>
                </c:pt>
                <c:pt idx="21875">
                  <c:v>0.31451914681302234</c:v>
                </c:pt>
                <c:pt idx="21876">
                  <c:v>0.3144567793438946</c:v>
                </c:pt>
                <c:pt idx="21877">
                  <c:v>0.31439441187476641</c:v>
                </c:pt>
                <c:pt idx="21878">
                  <c:v>0.314332044405638</c:v>
                </c:pt>
                <c:pt idx="21879">
                  <c:v>0.31426967693650987</c:v>
                </c:pt>
                <c:pt idx="21880">
                  <c:v>0.31420730946738185</c:v>
                </c:pt>
                <c:pt idx="21881">
                  <c:v>0.31414494199825388</c:v>
                </c:pt>
                <c:pt idx="21882">
                  <c:v>0.31408257452912575</c:v>
                </c:pt>
                <c:pt idx="21883">
                  <c:v>0.31402020705999778</c:v>
                </c:pt>
                <c:pt idx="21884">
                  <c:v>0.31395783959086965</c:v>
                </c:pt>
                <c:pt idx="21885">
                  <c:v>0.31389547212174146</c:v>
                </c:pt>
                <c:pt idx="21886">
                  <c:v>0.31389547212174146</c:v>
                </c:pt>
                <c:pt idx="21887">
                  <c:v>0.31383310465261327</c:v>
                </c:pt>
                <c:pt idx="21888">
                  <c:v>0.31377073718348536</c:v>
                </c:pt>
                <c:pt idx="21889">
                  <c:v>0.31370836971435723</c:v>
                </c:pt>
                <c:pt idx="21890">
                  <c:v>0.31364600224522887</c:v>
                </c:pt>
                <c:pt idx="21891">
                  <c:v>0.31364600224522887</c:v>
                </c:pt>
                <c:pt idx="21892">
                  <c:v>0.31358363477610085</c:v>
                </c:pt>
                <c:pt idx="21893">
                  <c:v>0.31358363477610085</c:v>
                </c:pt>
                <c:pt idx="21894">
                  <c:v>0.31352126730697294</c:v>
                </c:pt>
                <c:pt idx="21895">
                  <c:v>0.31352126730697294</c:v>
                </c:pt>
                <c:pt idx="21896">
                  <c:v>0.31345889983784497</c:v>
                </c:pt>
                <c:pt idx="21897">
                  <c:v>0.31339653236871656</c:v>
                </c:pt>
                <c:pt idx="21898">
                  <c:v>0.31333416489958865</c:v>
                </c:pt>
                <c:pt idx="21899">
                  <c:v>0.31327179743046041</c:v>
                </c:pt>
                <c:pt idx="21900">
                  <c:v>0.31320942996133216</c:v>
                </c:pt>
                <c:pt idx="21901">
                  <c:v>0.31320942996133216</c:v>
                </c:pt>
                <c:pt idx="21902">
                  <c:v>0.31314706249220414</c:v>
                </c:pt>
                <c:pt idx="21903">
                  <c:v>0.31308469502307623</c:v>
                </c:pt>
                <c:pt idx="21904">
                  <c:v>0.31302232755394804</c:v>
                </c:pt>
                <c:pt idx="21905">
                  <c:v>0.31295996008482002</c:v>
                </c:pt>
                <c:pt idx="21906">
                  <c:v>0.31289759261569172</c:v>
                </c:pt>
                <c:pt idx="21907">
                  <c:v>0.3128352251465637</c:v>
                </c:pt>
                <c:pt idx="21908">
                  <c:v>0.31277285767743557</c:v>
                </c:pt>
                <c:pt idx="21909">
                  <c:v>0.31271049020830732</c:v>
                </c:pt>
                <c:pt idx="21910">
                  <c:v>0.3126481227391793</c:v>
                </c:pt>
                <c:pt idx="21911">
                  <c:v>0.31258575527005139</c:v>
                </c:pt>
                <c:pt idx="21912">
                  <c:v>0.31252338780092326</c:v>
                </c:pt>
                <c:pt idx="21913">
                  <c:v>0.3124610203317949</c:v>
                </c:pt>
                <c:pt idx="21914">
                  <c:v>0.3124610203317949</c:v>
                </c:pt>
                <c:pt idx="21915">
                  <c:v>0.3124610203317949</c:v>
                </c:pt>
                <c:pt idx="21916">
                  <c:v>0.31239865286266705</c:v>
                </c:pt>
                <c:pt idx="21917">
                  <c:v>0.31233628539353891</c:v>
                </c:pt>
                <c:pt idx="21918">
                  <c:v>0.31227391792441089</c:v>
                </c:pt>
                <c:pt idx="21919">
                  <c:v>0.31227391792441089</c:v>
                </c:pt>
                <c:pt idx="21920">
                  <c:v>0.31227391792441089</c:v>
                </c:pt>
                <c:pt idx="21921">
                  <c:v>0.31227391792441089</c:v>
                </c:pt>
                <c:pt idx="21922">
                  <c:v>0.31221155045528243</c:v>
                </c:pt>
                <c:pt idx="21923">
                  <c:v>0.31214918298615446</c:v>
                </c:pt>
                <c:pt idx="21924">
                  <c:v>0.31208681551702655</c:v>
                </c:pt>
                <c:pt idx="21925">
                  <c:v>0.31202444804789836</c:v>
                </c:pt>
                <c:pt idx="21926">
                  <c:v>0.31196208057877017</c:v>
                </c:pt>
                <c:pt idx="21927">
                  <c:v>0.31189971310964237</c:v>
                </c:pt>
                <c:pt idx="21928">
                  <c:v>0.31189971310964237</c:v>
                </c:pt>
                <c:pt idx="21929">
                  <c:v>0.31183734564051391</c:v>
                </c:pt>
                <c:pt idx="21930">
                  <c:v>0.31177497817138589</c:v>
                </c:pt>
                <c:pt idx="21931">
                  <c:v>0.31171261070225792</c:v>
                </c:pt>
                <c:pt idx="21932">
                  <c:v>0.31171261070225792</c:v>
                </c:pt>
                <c:pt idx="21933">
                  <c:v>0.31165024323312962</c:v>
                </c:pt>
                <c:pt idx="21934">
                  <c:v>0.31165024323312962</c:v>
                </c:pt>
                <c:pt idx="21935">
                  <c:v>0.31158787576400182</c:v>
                </c:pt>
                <c:pt idx="21936">
                  <c:v>0.31152550829487358</c:v>
                </c:pt>
                <c:pt idx="21937">
                  <c:v>0.31146314082574544</c:v>
                </c:pt>
                <c:pt idx="21938">
                  <c:v>0.31140077335661748</c:v>
                </c:pt>
                <c:pt idx="21939">
                  <c:v>0.31140077335661748</c:v>
                </c:pt>
                <c:pt idx="21940">
                  <c:v>0.31140077335661748</c:v>
                </c:pt>
                <c:pt idx="21941">
                  <c:v>0.31133840588748929</c:v>
                </c:pt>
                <c:pt idx="21942">
                  <c:v>0.31127603841836093</c:v>
                </c:pt>
                <c:pt idx="21943">
                  <c:v>0.31121367094923302</c:v>
                </c:pt>
                <c:pt idx="21944">
                  <c:v>0.31115130348010478</c:v>
                </c:pt>
                <c:pt idx="21945">
                  <c:v>0.31115130348010478</c:v>
                </c:pt>
                <c:pt idx="21946">
                  <c:v>0.31108893601097687</c:v>
                </c:pt>
                <c:pt idx="21947">
                  <c:v>0.3110265685418489</c:v>
                </c:pt>
                <c:pt idx="21948">
                  <c:v>0.3110265685418489</c:v>
                </c:pt>
                <c:pt idx="21949">
                  <c:v>0.31096420107272071</c:v>
                </c:pt>
                <c:pt idx="21950">
                  <c:v>0.31090183360359236</c:v>
                </c:pt>
                <c:pt idx="21951">
                  <c:v>0.3108394661344645</c:v>
                </c:pt>
                <c:pt idx="21952">
                  <c:v>0.3107770986653362</c:v>
                </c:pt>
                <c:pt idx="21953">
                  <c:v>0.31071473119620824</c:v>
                </c:pt>
                <c:pt idx="21954">
                  <c:v>0.31071473119620824</c:v>
                </c:pt>
                <c:pt idx="21955">
                  <c:v>0.31071473119620824</c:v>
                </c:pt>
                <c:pt idx="21956">
                  <c:v>0.31065236372708016</c:v>
                </c:pt>
                <c:pt idx="21957">
                  <c:v>0.31058999625795203</c:v>
                </c:pt>
                <c:pt idx="21958">
                  <c:v>0.3105276287888239</c:v>
                </c:pt>
                <c:pt idx="21959">
                  <c:v>0.31046526131969593</c:v>
                </c:pt>
                <c:pt idx="21960">
                  <c:v>0.31046526131969593</c:v>
                </c:pt>
                <c:pt idx="21961">
                  <c:v>0.31046526131969593</c:v>
                </c:pt>
                <c:pt idx="21962">
                  <c:v>0.31046526131969593</c:v>
                </c:pt>
                <c:pt idx="21963">
                  <c:v>0.3104028938505678</c:v>
                </c:pt>
                <c:pt idx="21964">
                  <c:v>0.31034052638143961</c:v>
                </c:pt>
                <c:pt idx="21965">
                  <c:v>0.31027815891231136</c:v>
                </c:pt>
                <c:pt idx="21966">
                  <c:v>0.31021579144318334</c:v>
                </c:pt>
                <c:pt idx="21967">
                  <c:v>0.31021579144318334</c:v>
                </c:pt>
                <c:pt idx="21968">
                  <c:v>0.31021579144318334</c:v>
                </c:pt>
                <c:pt idx="21969">
                  <c:v>0.31021579144318334</c:v>
                </c:pt>
                <c:pt idx="21970">
                  <c:v>0.31015342397405532</c:v>
                </c:pt>
                <c:pt idx="21971">
                  <c:v>0.31009105650492697</c:v>
                </c:pt>
                <c:pt idx="21972">
                  <c:v>0.31009105650492697</c:v>
                </c:pt>
                <c:pt idx="21973">
                  <c:v>0.31009105650492697</c:v>
                </c:pt>
                <c:pt idx="21974">
                  <c:v>0.31009105650492697</c:v>
                </c:pt>
                <c:pt idx="21975">
                  <c:v>0.31002868903579917</c:v>
                </c:pt>
                <c:pt idx="21976">
                  <c:v>0.30996632156667092</c:v>
                </c:pt>
                <c:pt idx="21977">
                  <c:v>0.30996632156667092</c:v>
                </c:pt>
                <c:pt idx="21978">
                  <c:v>0.30996632156667092</c:v>
                </c:pt>
                <c:pt idx="21979">
                  <c:v>0.30990395409754284</c:v>
                </c:pt>
                <c:pt idx="21980">
                  <c:v>0.30984158662841477</c:v>
                </c:pt>
                <c:pt idx="21981">
                  <c:v>0.30977921915928663</c:v>
                </c:pt>
                <c:pt idx="21982">
                  <c:v>0.3097168516901585</c:v>
                </c:pt>
                <c:pt idx="21983">
                  <c:v>0.30965448422103031</c:v>
                </c:pt>
                <c:pt idx="21984">
                  <c:v>0.30959211675190235</c:v>
                </c:pt>
                <c:pt idx="21985">
                  <c:v>0.30959211675190235</c:v>
                </c:pt>
                <c:pt idx="21986">
                  <c:v>0.30952974928277432</c:v>
                </c:pt>
                <c:pt idx="21987">
                  <c:v>0.30946738181364619</c:v>
                </c:pt>
                <c:pt idx="21988">
                  <c:v>0.30940501434451806</c:v>
                </c:pt>
                <c:pt idx="21989">
                  <c:v>0.30934264687538982</c:v>
                </c:pt>
                <c:pt idx="21990">
                  <c:v>0.30934264687538982</c:v>
                </c:pt>
                <c:pt idx="21991">
                  <c:v>0.30934264687538982</c:v>
                </c:pt>
                <c:pt idx="21992">
                  <c:v>0.30928027940626185</c:v>
                </c:pt>
                <c:pt idx="21993">
                  <c:v>0.30921791193713366</c:v>
                </c:pt>
                <c:pt idx="21994">
                  <c:v>0.30915554446800553</c:v>
                </c:pt>
                <c:pt idx="21995">
                  <c:v>0.30909317699887751</c:v>
                </c:pt>
                <c:pt idx="21996">
                  <c:v>0.30903080952974943</c:v>
                </c:pt>
                <c:pt idx="21997">
                  <c:v>0.30896844206062135</c:v>
                </c:pt>
                <c:pt idx="21998">
                  <c:v>0.30890607459149322</c:v>
                </c:pt>
                <c:pt idx="21999">
                  <c:v>0.30884370712236514</c:v>
                </c:pt>
                <c:pt idx="22000">
                  <c:v>0.30884370712236514</c:v>
                </c:pt>
                <c:pt idx="22001">
                  <c:v>0.30878133965323684</c:v>
                </c:pt>
                <c:pt idx="22002">
                  <c:v>0.30871897218410893</c:v>
                </c:pt>
                <c:pt idx="22003">
                  <c:v>0.30865660471498085</c:v>
                </c:pt>
                <c:pt idx="22004">
                  <c:v>0.30859423724585278</c:v>
                </c:pt>
                <c:pt idx="22005">
                  <c:v>0.30853186977672442</c:v>
                </c:pt>
                <c:pt idx="22006">
                  <c:v>0.30846950230759651</c:v>
                </c:pt>
                <c:pt idx="22007">
                  <c:v>0.30840713483846832</c:v>
                </c:pt>
                <c:pt idx="22008">
                  <c:v>0.30834476736934052</c:v>
                </c:pt>
                <c:pt idx="22009">
                  <c:v>0.30828239990021222</c:v>
                </c:pt>
                <c:pt idx="22010">
                  <c:v>0.30822003243108387</c:v>
                </c:pt>
                <c:pt idx="22011">
                  <c:v>0.30822003243108387</c:v>
                </c:pt>
                <c:pt idx="22012">
                  <c:v>0.30815766496195596</c:v>
                </c:pt>
                <c:pt idx="22013">
                  <c:v>0.30809529749282782</c:v>
                </c:pt>
                <c:pt idx="22014">
                  <c:v>0.30809529749282782</c:v>
                </c:pt>
                <c:pt idx="22015">
                  <c:v>0.3080329300236998</c:v>
                </c:pt>
                <c:pt idx="22016">
                  <c:v>0.30797056255457178</c:v>
                </c:pt>
                <c:pt idx="22017">
                  <c:v>0.30790819508544376</c:v>
                </c:pt>
                <c:pt idx="22018">
                  <c:v>0.30784582761631535</c:v>
                </c:pt>
                <c:pt idx="22019">
                  <c:v>0.30778346014718738</c:v>
                </c:pt>
                <c:pt idx="22020">
                  <c:v>0.30778346014718738</c:v>
                </c:pt>
                <c:pt idx="22021">
                  <c:v>0.30778346014718738</c:v>
                </c:pt>
                <c:pt idx="22022">
                  <c:v>0.30778346014718738</c:v>
                </c:pt>
                <c:pt idx="22023">
                  <c:v>0.30778346014718738</c:v>
                </c:pt>
                <c:pt idx="22024">
                  <c:v>0.30778346014718738</c:v>
                </c:pt>
                <c:pt idx="22025">
                  <c:v>0.30772109267805925</c:v>
                </c:pt>
                <c:pt idx="22026">
                  <c:v>0.30765872520893112</c:v>
                </c:pt>
                <c:pt idx="22027">
                  <c:v>0.30759635773980304</c:v>
                </c:pt>
                <c:pt idx="22028">
                  <c:v>0.30753399027067496</c:v>
                </c:pt>
                <c:pt idx="22029">
                  <c:v>0.30753399027067496</c:v>
                </c:pt>
                <c:pt idx="22030">
                  <c:v>0.30747162280154683</c:v>
                </c:pt>
                <c:pt idx="22031">
                  <c:v>0.30740925533241881</c:v>
                </c:pt>
                <c:pt idx="22032">
                  <c:v>0.30740925533241881</c:v>
                </c:pt>
                <c:pt idx="22033">
                  <c:v>0.30734688786329067</c:v>
                </c:pt>
                <c:pt idx="22034">
                  <c:v>0.30728452039416265</c:v>
                </c:pt>
                <c:pt idx="22035">
                  <c:v>0.3072221529250343</c:v>
                </c:pt>
                <c:pt idx="22036">
                  <c:v>0.3072221529250343</c:v>
                </c:pt>
                <c:pt idx="22037">
                  <c:v>0.30715978545590628</c:v>
                </c:pt>
                <c:pt idx="22038">
                  <c:v>0.30709741798677825</c:v>
                </c:pt>
                <c:pt idx="22039">
                  <c:v>0.30703505051765001</c:v>
                </c:pt>
                <c:pt idx="22040">
                  <c:v>0.30697268304852204</c:v>
                </c:pt>
                <c:pt idx="22041">
                  <c:v>0.30691031557939391</c:v>
                </c:pt>
                <c:pt idx="22042">
                  <c:v>0.30691031557939391</c:v>
                </c:pt>
                <c:pt idx="22043">
                  <c:v>0.30684794811026583</c:v>
                </c:pt>
                <c:pt idx="22044">
                  <c:v>0.30678558064113759</c:v>
                </c:pt>
                <c:pt idx="22045">
                  <c:v>0.30672321317200957</c:v>
                </c:pt>
                <c:pt idx="22046">
                  <c:v>0.30666084570288143</c:v>
                </c:pt>
                <c:pt idx="22047">
                  <c:v>0.30666084570288143</c:v>
                </c:pt>
                <c:pt idx="22048">
                  <c:v>0.30666084570288143</c:v>
                </c:pt>
                <c:pt idx="22049">
                  <c:v>0.30666084570288143</c:v>
                </c:pt>
                <c:pt idx="22050">
                  <c:v>0.30659847823375341</c:v>
                </c:pt>
                <c:pt idx="22051">
                  <c:v>0.30659847823375341</c:v>
                </c:pt>
                <c:pt idx="22052">
                  <c:v>0.30653611076462528</c:v>
                </c:pt>
                <c:pt idx="22053">
                  <c:v>0.30647374329549726</c:v>
                </c:pt>
                <c:pt idx="22054">
                  <c:v>0.30641137582636913</c:v>
                </c:pt>
                <c:pt idx="22055">
                  <c:v>0.30641137582636913</c:v>
                </c:pt>
                <c:pt idx="22056">
                  <c:v>0.30634900835724105</c:v>
                </c:pt>
                <c:pt idx="22057">
                  <c:v>0.3062866408881128</c:v>
                </c:pt>
                <c:pt idx="22058">
                  <c:v>0.30622427341898473</c:v>
                </c:pt>
                <c:pt idx="22059">
                  <c:v>0.30616190594985693</c:v>
                </c:pt>
                <c:pt idx="22060">
                  <c:v>0.30609953848072835</c:v>
                </c:pt>
                <c:pt idx="22061">
                  <c:v>0.30609953848072835</c:v>
                </c:pt>
                <c:pt idx="22062">
                  <c:v>0.30603717101160038</c:v>
                </c:pt>
                <c:pt idx="22063">
                  <c:v>0.30597480354247247</c:v>
                </c:pt>
                <c:pt idx="22064">
                  <c:v>0.30597480354247247</c:v>
                </c:pt>
                <c:pt idx="22065">
                  <c:v>0.30591243607334434</c:v>
                </c:pt>
                <c:pt idx="22066">
                  <c:v>0.30585006860421626</c:v>
                </c:pt>
                <c:pt idx="22067">
                  <c:v>0.30578770113508802</c:v>
                </c:pt>
                <c:pt idx="22068">
                  <c:v>0.30572533366596</c:v>
                </c:pt>
                <c:pt idx="22069">
                  <c:v>0.30566296619683192</c:v>
                </c:pt>
                <c:pt idx="22070">
                  <c:v>0.30560059872770373</c:v>
                </c:pt>
                <c:pt idx="22071">
                  <c:v>0.3055382312585756</c:v>
                </c:pt>
                <c:pt idx="22072">
                  <c:v>0.30547586378944785</c:v>
                </c:pt>
                <c:pt idx="22073">
                  <c:v>0.30541349632031944</c:v>
                </c:pt>
                <c:pt idx="22074">
                  <c:v>0.30541349632031944</c:v>
                </c:pt>
                <c:pt idx="22075">
                  <c:v>0.3053511288511912</c:v>
                </c:pt>
                <c:pt idx="22076">
                  <c:v>0.30528876138206346</c:v>
                </c:pt>
                <c:pt idx="22077">
                  <c:v>0.30528876138206346</c:v>
                </c:pt>
                <c:pt idx="22078">
                  <c:v>0.30522639391293527</c:v>
                </c:pt>
                <c:pt idx="22079">
                  <c:v>0.30516402644380691</c:v>
                </c:pt>
                <c:pt idx="22080">
                  <c:v>0.30510165897467889</c:v>
                </c:pt>
                <c:pt idx="22081">
                  <c:v>0.30503929150555081</c:v>
                </c:pt>
                <c:pt idx="22082">
                  <c:v>0.30497692403642285</c:v>
                </c:pt>
                <c:pt idx="22083">
                  <c:v>0.3049145565672946</c:v>
                </c:pt>
                <c:pt idx="22084">
                  <c:v>0.30485218909816647</c:v>
                </c:pt>
                <c:pt idx="22085">
                  <c:v>0.30478982162903845</c:v>
                </c:pt>
                <c:pt idx="22086">
                  <c:v>0.30472745415991032</c:v>
                </c:pt>
                <c:pt idx="22087">
                  <c:v>0.30466508669078207</c:v>
                </c:pt>
                <c:pt idx="22088">
                  <c:v>0.30466508669078207</c:v>
                </c:pt>
                <c:pt idx="22089">
                  <c:v>0.30460271922165416</c:v>
                </c:pt>
                <c:pt idx="22090">
                  <c:v>0.30454035175252592</c:v>
                </c:pt>
                <c:pt idx="22091">
                  <c:v>0.30454035175252592</c:v>
                </c:pt>
                <c:pt idx="22092">
                  <c:v>0.3044779842833979</c:v>
                </c:pt>
                <c:pt idx="22093">
                  <c:v>0.3044779842833979</c:v>
                </c:pt>
                <c:pt idx="22094">
                  <c:v>0.3044779842833979</c:v>
                </c:pt>
                <c:pt idx="22095">
                  <c:v>0.30441561681426987</c:v>
                </c:pt>
                <c:pt idx="22096">
                  <c:v>0.30435324934514163</c:v>
                </c:pt>
                <c:pt idx="22097">
                  <c:v>0.30435324934514163</c:v>
                </c:pt>
                <c:pt idx="22098">
                  <c:v>0.30435324934514163</c:v>
                </c:pt>
                <c:pt idx="22099">
                  <c:v>0.30429088187601361</c:v>
                </c:pt>
                <c:pt idx="22100">
                  <c:v>0.30429088187601361</c:v>
                </c:pt>
                <c:pt idx="22101">
                  <c:v>0.30422851440688536</c:v>
                </c:pt>
                <c:pt idx="22102">
                  <c:v>0.3041661469377574</c:v>
                </c:pt>
                <c:pt idx="22103">
                  <c:v>0.30410377946862932</c:v>
                </c:pt>
                <c:pt idx="22104">
                  <c:v>0.30404141199950124</c:v>
                </c:pt>
                <c:pt idx="22105">
                  <c:v>0.30404141199950124</c:v>
                </c:pt>
                <c:pt idx="22106">
                  <c:v>0.30397904453037294</c:v>
                </c:pt>
                <c:pt idx="22107">
                  <c:v>0.30397904453037294</c:v>
                </c:pt>
                <c:pt idx="22108">
                  <c:v>0.30397904453037294</c:v>
                </c:pt>
                <c:pt idx="22109">
                  <c:v>0.30397904453037294</c:v>
                </c:pt>
                <c:pt idx="22110">
                  <c:v>0.30391667706124503</c:v>
                </c:pt>
                <c:pt idx="22111">
                  <c:v>0.30385430959211696</c:v>
                </c:pt>
                <c:pt idx="22112">
                  <c:v>0.30385430959211696</c:v>
                </c:pt>
                <c:pt idx="22113">
                  <c:v>0.30379194212298866</c:v>
                </c:pt>
                <c:pt idx="22114">
                  <c:v>0.30372957465386063</c:v>
                </c:pt>
                <c:pt idx="22115">
                  <c:v>0.3036672071847325</c:v>
                </c:pt>
                <c:pt idx="22116">
                  <c:v>0.30360483971560448</c:v>
                </c:pt>
                <c:pt idx="22117">
                  <c:v>0.3035424722464764</c:v>
                </c:pt>
                <c:pt idx="22118">
                  <c:v>0.30348010477734833</c:v>
                </c:pt>
                <c:pt idx="22119">
                  <c:v>0.30341773730822025</c:v>
                </c:pt>
                <c:pt idx="22120">
                  <c:v>0.30341773730822025</c:v>
                </c:pt>
                <c:pt idx="22121">
                  <c:v>0.30335536983909217</c:v>
                </c:pt>
                <c:pt idx="22122">
                  <c:v>0.30329300236996382</c:v>
                </c:pt>
                <c:pt idx="22123">
                  <c:v>0.30329300236996382</c:v>
                </c:pt>
                <c:pt idx="22124">
                  <c:v>0.30323063490083568</c:v>
                </c:pt>
                <c:pt idx="22125">
                  <c:v>0.30316826743170777</c:v>
                </c:pt>
                <c:pt idx="22126">
                  <c:v>0.30310589996257975</c:v>
                </c:pt>
                <c:pt idx="22127">
                  <c:v>0.3030435324934514</c:v>
                </c:pt>
                <c:pt idx="22128">
                  <c:v>0.30298116502432343</c:v>
                </c:pt>
                <c:pt idx="22129">
                  <c:v>0.30291879755519541</c:v>
                </c:pt>
                <c:pt idx="22130">
                  <c:v>0.30285643008606722</c:v>
                </c:pt>
                <c:pt idx="22131">
                  <c:v>0.30285643008606722</c:v>
                </c:pt>
                <c:pt idx="22132">
                  <c:v>0.30279406261693886</c:v>
                </c:pt>
                <c:pt idx="22133">
                  <c:v>0.30273169514781106</c:v>
                </c:pt>
                <c:pt idx="22134">
                  <c:v>0.30266932767868282</c:v>
                </c:pt>
                <c:pt idx="22135">
                  <c:v>0.30266932767868282</c:v>
                </c:pt>
                <c:pt idx="22136">
                  <c:v>0.30260696020955496</c:v>
                </c:pt>
                <c:pt idx="22137">
                  <c:v>0.30260696020955496</c:v>
                </c:pt>
                <c:pt idx="22138">
                  <c:v>0.30254459274042667</c:v>
                </c:pt>
                <c:pt idx="22139">
                  <c:v>0.30248222527129875</c:v>
                </c:pt>
                <c:pt idx="22140">
                  <c:v>0.30241985780217051</c:v>
                </c:pt>
                <c:pt idx="22141">
                  <c:v>0.30235749033304243</c:v>
                </c:pt>
                <c:pt idx="22142">
                  <c:v>0.30235749033304243</c:v>
                </c:pt>
                <c:pt idx="22143">
                  <c:v>0.30229512286391413</c:v>
                </c:pt>
                <c:pt idx="22144">
                  <c:v>0.30229512286391413</c:v>
                </c:pt>
                <c:pt idx="22145">
                  <c:v>0.30223275539478622</c:v>
                </c:pt>
                <c:pt idx="22146">
                  <c:v>0.30217038792565826</c:v>
                </c:pt>
                <c:pt idx="22147">
                  <c:v>0.30217038792565826</c:v>
                </c:pt>
                <c:pt idx="22148">
                  <c:v>0.30217038792565826</c:v>
                </c:pt>
                <c:pt idx="22149">
                  <c:v>0.30217038792565826</c:v>
                </c:pt>
                <c:pt idx="22150">
                  <c:v>0.30210802045652979</c:v>
                </c:pt>
                <c:pt idx="22151">
                  <c:v>0.30210802045652979</c:v>
                </c:pt>
                <c:pt idx="22152">
                  <c:v>0.30204565298740182</c:v>
                </c:pt>
                <c:pt idx="22153">
                  <c:v>0.30198328551827386</c:v>
                </c:pt>
                <c:pt idx="22154">
                  <c:v>0.30192091804914578</c:v>
                </c:pt>
                <c:pt idx="22155">
                  <c:v>0.30185855058001748</c:v>
                </c:pt>
                <c:pt idx="22156">
                  <c:v>0.30179618311088952</c:v>
                </c:pt>
                <c:pt idx="22157">
                  <c:v>0.30173381564176127</c:v>
                </c:pt>
                <c:pt idx="22158">
                  <c:v>0.30167144817263325</c:v>
                </c:pt>
                <c:pt idx="22159">
                  <c:v>0.30160908070350501</c:v>
                </c:pt>
                <c:pt idx="22160">
                  <c:v>0.30154671323437715</c:v>
                </c:pt>
                <c:pt idx="22161">
                  <c:v>0.30154671323437715</c:v>
                </c:pt>
                <c:pt idx="22162">
                  <c:v>0.30148434576524907</c:v>
                </c:pt>
                <c:pt idx="22163">
                  <c:v>0.30142197829612083</c:v>
                </c:pt>
                <c:pt idx="22164">
                  <c:v>0.3013596108269927</c:v>
                </c:pt>
                <c:pt idx="22165">
                  <c:v>0.30129724335786467</c:v>
                </c:pt>
                <c:pt idx="22166">
                  <c:v>0.30123487588873654</c:v>
                </c:pt>
                <c:pt idx="22167">
                  <c:v>0.30123487588873654</c:v>
                </c:pt>
                <c:pt idx="22168">
                  <c:v>0.30117250841960841</c:v>
                </c:pt>
                <c:pt idx="22169">
                  <c:v>0.30111014095048039</c:v>
                </c:pt>
                <c:pt idx="22170">
                  <c:v>0.30111014095048039</c:v>
                </c:pt>
                <c:pt idx="22171">
                  <c:v>0.30104777348135225</c:v>
                </c:pt>
                <c:pt idx="22172">
                  <c:v>0.30098540601222412</c:v>
                </c:pt>
                <c:pt idx="22173">
                  <c:v>0.30092303854309577</c:v>
                </c:pt>
                <c:pt idx="22174">
                  <c:v>0.30086067107396808</c:v>
                </c:pt>
                <c:pt idx="22175">
                  <c:v>0.30086067107396808</c:v>
                </c:pt>
                <c:pt idx="22176">
                  <c:v>0.30079830360483983</c:v>
                </c:pt>
                <c:pt idx="22177">
                  <c:v>0.30073593613571159</c:v>
                </c:pt>
                <c:pt idx="22178">
                  <c:v>0.30067356866658346</c:v>
                </c:pt>
                <c:pt idx="22179">
                  <c:v>0.30061120119745566</c:v>
                </c:pt>
                <c:pt idx="22180">
                  <c:v>0.30061120119745566</c:v>
                </c:pt>
                <c:pt idx="22181">
                  <c:v>0.30061120119745566</c:v>
                </c:pt>
                <c:pt idx="22182">
                  <c:v>0.30061120119745566</c:v>
                </c:pt>
                <c:pt idx="22183">
                  <c:v>0.3005488337283273</c:v>
                </c:pt>
                <c:pt idx="22184">
                  <c:v>0.3005488337283273</c:v>
                </c:pt>
                <c:pt idx="22185">
                  <c:v>0.30048646625919939</c:v>
                </c:pt>
                <c:pt idx="22186">
                  <c:v>0.30042409879007137</c:v>
                </c:pt>
                <c:pt idx="22187">
                  <c:v>0.30042409879007137</c:v>
                </c:pt>
                <c:pt idx="22188">
                  <c:v>0.30036173132094329</c:v>
                </c:pt>
                <c:pt idx="22189">
                  <c:v>0.30029936385181488</c:v>
                </c:pt>
                <c:pt idx="22190">
                  <c:v>0.30023699638268692</c:v>
                </c:pt>
                <c:pt idx="22191">
                  <c:v>0.30023699638268692</c:v>
                </c:pt>
                <c:pt idx="22192">
                  <c:v>0.30017462891355889</c:v>
                </c:pt>
                <c:pt idx="22193">
                  <c:v>0.30011226144443082</c:v>
                </c:pt>
                <c:pt idx="22194">
                  <c:v>0.30004989397530257</c:v>
                </c:pt>
                <c:pt idx="22195">
                  <c:v>0.29998752650617433</c:v>
                </c:pt>
                <c:pt idx="22196">
                  <c:v>0.29992515903704642</c:v>
                </c:pt>
                <c:pt idx="22197">
                  <c:v>0.29986279156791845</c:v>
                </c:pt>
                <c:pt idx="22198">
                  <c:v>0.29980042409879015</c:v>
                </c:pt>
                <c:pt idx="22199">
                  <c:v>0.29973805662966202</c:v>
                </c:pt>
                <c:pt idx="22200">
                  <c:v>0.299675689160534</c:v>
                </c:pt>
                <c:pt idx="22201">
                  <c:v>0.299675689160534</c:v>
                </c:pt>
                <c:pt idx="22202">
                  <c:v>0.29961332169140581</c:v>
                </c:pt>
                <c:pt idx="22203">
                  <c:v>0.29961332169140581</c:v>
                </c:pt>
                <c:pt idx="22204">
                  <c:v>0.29955095422227773</c:v>
                </c:pt>
                <c:pt idx="22205">
                  <c:v>0.29955095422227773</c:v>
                </c:pt>
                <c:pt idx="22206">
                  <c:v>0.29955095422227773</c:v>
                </c:pt>
                <c:pt idx="22207">
                  <c:v>0.29948858675314982</c:v>
                </c:pt>
                <c:pt idx="22208">
                  <c:v>0.29942621928402169</c:v>
                </c:pt>
                <c:pt idx="22209">
                  <c:v>0.29936385181489356</c:v>
                </c:pt>
                <c:pt idx="22210">
                  <c:v>0.29930148434576537</c:v>
                </c:pt>
                <c:pt idx="22211">
                  <c:v>0.29923911687663707</c:v>
                </c:pt>
                <c:pt idx="22212">
                  <c:v>0.29917674940750916</c:v>
                </c:pt>
                <c:pt idx="22213">
                  <c:v>0.29911438193838102</c:v>
                </c:pt>
                <c:pt idx="22214">
                  <c:v>0.299052014469253</c:v>
                </c:pt>
                <c:pt idx="22215">
                  <c:v>0.29898964700012481</c:v>
                </c:pt>
                <c:pt idx="22216">
                  <c:v>0.29892727953099685</c:v>
                </c:pt>
                <c:pt idx="22217">
                  <c:v>0.29886491206186871</c:v>
                </c:pt>
                <c:pt idx="22218">
                  <c:v>0.29886491206186871</c:v>
                </c:pt>
                <c:pt idx="22219">
                  <c:v>0.29880254459274064</c:v>
                </c:pt>
                <c:pt idx="22220">
                  <c:v>0.29880254459274064</c:v>
                </c:pt>
                <c:pt idx="22221">
                  <c:v>0.29874017712361245</c:v>
                </c:pt>
                <c:pt idx="22222">
                  <c:v>0.29874017712361245</c:v>
                </c:pt>
                <c:pt idx="22223">
                  <c:v>0.29867780965448437</c:v>
                </c:pt>
                <c:pt idx="22224">
                  <c:v>0.29861544218535607</c:v>
                </c:pt>
                <c:pt idx="22225">
                  <c:v>0.29861544218535607</c:v>
                </c:pt>
                <c:pt idx="22226">
                  <c:v>0.29855307471622805</c:v>
                </c:pt>
                <c:pt idx="22227">
                  <c:v>0.29849070724710003</c:v>
                </c:pt>
                <c:pt idx="22228">
                  <c:v>0.29842833977797206</c:v>
                </c:pt>
                <c:pt idx="22229">
                  <c:v>0.29842833977797206</c:v>
                </c:pt>
                <c:pt idx="22230">
                  <c:v>0.29836597230884393</c:v>
                </c:pt>
                <c:pt idx="22231">
                  <c:v>0.29830360483971585</c:v>
                </c:pt>
                <c:pt idx="22232">
                  <c:v>0.29830360483971585</c:v>
                </c:pt>
                <c:pt idx="22233">
                  <c:v>0.29830360483971585</c:v>
                </c:pt>
                <c:pt idx="22234">
                  <c:v>0.29830360483971585</c:v>
                </c:pt>
                <c:pt idx="22235">
                  <c:v>0.2982412373705875</c:v>
                </c:pt>
                <c:pt idx="22236">
                  <c:v>0.2982412373705875</c:v>
                </c:pt>
                <c:pt idx="22237">
                  <c:v>0.29817886990145959</c:v>
                </c:pt>
                <c:pt idx="22238">
                  <c:v>0.29811650243233134</c:v>
                </c:pt>
                <c:pt idx="22239">
                  <c:v>0.29811650243233134</c:v>
                </c:pt>
                <c:pt idx="22240">
                  <c:v>0.29811650243233134</c:v>
                </c:pt>
                <c:pt idx="22241">
                  <c:v>0.29805413496320332</c:v>
                </c:pt>
                <c:pt idx="22242">
                  <c:v>0.29799176749407524</c:v>
                </c:pt>
                <c:pt idx="22243">
                  <c:v>0.29792940002494717</c:v>
                </c:pt>
                <c:pt idx="22244">
                  <c:v>0.29792940002494717</c:v>
                </c:pt>
                <c:pt idx="22245">
                  <c:v>0.29786703255581892</c:v>
                </c:pt>
                <c:pt idx="22246">
                  <c:v>0.29780466508669107</c:v>
                </c:pt>
                <c:pt idx="22247">
                  <c:v>0.29774229761756277</c:v>
                </c:pt>
                <c:pt idx="22248">
                  <c:v>0.29767993014843452</c:v>
                </c:pt>
                <c:pt idx="22249">
                  <c:v>0.29761756267930661</c:v>
                </c:pt>
                <c:pt idx="22250">
                  <c:v>0.29761756267930661</c:v>
                </c:pt>
                <c:pt idx="22251">
                  <c:v>0.29761756267930661</c:v>
                </c:pt>
                <c:pt idx="22252">
                  <c:v>0.29761756267930661</c:v>
                </c:pt>
                <c:pt idx="22253">
                  <c:v>0.29761756267930661</c:v>
                </c:pt>
                <c:pt idx="22254">
                  <c:v>0.29755519521017837</c:v>
                </c:pt>
                <c:pt idx="22255">
                  <c:v>0.2974928277410504</c:v>
                </c:pt>
                <c:pt idx="22256">
                  <c:v>0.29743046027192233</c:v>
                </c:pt>
                <c:pt idx="22257">
                  <c:v>0.29743046027192233</c:v>
                </c:pt>
                <c:pt idx="22258">
                  <c:v>0.29736809280279425</c:v>
                </c:pt>
                <c:pt idx="22259">
                  <c:v>0.29730572533366617</c:v>
                </c:pt>
                <c:pt idx="22260">
                  <c:v>0.29724335786453776</c:v>
                </c:pt>
                <c:pt idx="22261">
                  <c:v>0.29718099039541007</c:v>
                </c:pt>
                <c:pt idx="22262">
                  <c:v>0.29718099039541007</c:v>
                </c:pt>
                <c:pt idx="22263">
                  <c:v>0.29711862292628177</c:v>
                </c:pt>
                <c:pt idx="22264">
                  <c:v>0.29705625545715358</c:v>
                </c:pt>
                <c:pt idx="22265">
                  <c:v>0.29699388798802551</c:v>
                </c:pt>
                <c:pt idx="22266">
                  <c:v>0.29693152051889726</c:v>
                </c:pt>
                <c:pt idx="22267">
                  <c:v>0.29686915304976941</c:v>
                </c:pt>
                <c:pt idx="22268">
                  <c:v>0.29680678558064144</c:v>
                </c:pt>
                <c:pt idx="22269">
                  <c:v>0.29674441811151309</c:v>
                </c:pt>
                <c:pt idx="22270">
                  <c:v>0.29668205064238495</c:v>
                </c:pt>
                <c:pt idx="22271">
                  <c:v>0.29661968317325693</c:v>
                </c:pt>
                <c:pt idx="22272">
                  <c:v>0.29661968317325693</c:v>
                </c:pt>
                <c:pt idx="22273">
                  <c:v>0.2965573157041288</c:v>
                </c:pt>
                <c:pt idx="22274">
                  <c:v>0.29649494823500078</c:v>
                </c:pt>
                <c:pt idx="22275">
                  <c:v>0.29643258076587276</c:v>
                </c:pt>
                <c:pt idx="22276">
                  <c:v>0.29643258076587276</c:v>
                </c:pt>
                <c:pt idx="22277">
                  <c:v>0.29637021329674462</c:v>
                </c:pt>
                <c:pt idx="22278">
                  <c:v>0.29630784582761643</c:v>
                </c:pt>
                <c:pt idx="22279">
                  <c:v>0.2962454783584883</c:v>
                </c:pt>
                <c:pt idx="22280">
                  <c:v>0.29618311088936022</c:v>
                </c:pt>
                <c:pt idx="22281">
                  <c:v>0.29612074342023198</c:v>
                </c:pt>
                <c:pt idx="22282">
                  <c:v>0.29605837595110407</c:v>
                </c:pt>
                <c:pt idx="22283">
                  <c:v>0.29605837595110407</c:v>
                </c:pt>
                <c:pt idx="22284">
                  <c:v>0.29599600848197583</c:v>
                </c:pt>
                <c:pt idx="22285">
                  <c:v>0.29593364101284786</c:v>
                </c:pt>
                <c:pt idx="22286">
                  <c:v>0.29587127354371967</c:v>
                </c:pt>
                <c:pt idx="22287">
                  <c:v>0.29587127354371967</c:v>
                </c:pt>
                <c:pt idx="22288">
                  <c:v>0.29580890607459176</c:v>
                </c:pt>
                <c:pt idx="22289">
                  <c:v>0.2957465386054634</c:v>
                </c:pt>
                <c:pt idx="22290">
                  <c:v>0.2957465386054634</c:v>
                </c:pt>
                <c:pt idx="22291">
                  <c:v>0.29568417113633538</c:v>
                </c:pt>
                <c:pt idx="22292">
                  <c:v>0.29568417113633538</c:v>
                </c:pt>
                <c:pt idx="22293">
                  <c:v>0.29562180366720736</c:v>
                </c:pt>
                <c:pt idx="22294">
                  <c:v>0.29555943619807912</c:v>
                </c:pt>
                <c:pt idx="22295">
                  <c:v>0.29555943619807912</c:v>
                </c:pt>
                <c:pt idx="22296">
                  <c:v>0.29555943619807912</c:v>
                </c:pt>
                <c:pt idx="22297">
                  <c:v>0.29549706872895098</c:v>
                </c:pt>
                <c:pt idx="22298">
                  <c:v>0.29543470125982307</c:v>
                </c:pt>
                <c:pt idx="22299">
                  <c:v>0.29537233379069494</c:v>
                </c:pt>
                <c:pt idx="22300">
                  <c:v>0.29537233379069494</c:v>
                </c:pt>
                <c:pt idx="22301">
                  <c:v>0.29530996632156686</c:v>
                </c:pt>
                <c:pt idx="22302">
                  <c:v>0.29524759885243856</c:v>
                </c:pt>
                <c:pt idx="22303">
                  <c:v>0.29518523138331054</c:v>
                </c:pt>
                <c:pt idx="22304">
                  <c:v>0.29512286391418263</c:v>
                </c:pt>
                <c:pt idx="22305">
                  <c:v>0.29512286391418263</c:v>
                </c:pt>
                <c:pt idx="22306">
                  <c:v>0.29506049644505439</c:v>
                </c:pt>
                <c:pt idx="22307">
                  <c:v>0.29506049644505439</c:v>
                </c:pt>
                <c:pt idx="22308">
                  <c:v>0.29499812897592625</c:v>
                </c:pt>
                <c:pt idx="22309">
                  <c:v>0.29493576150679801</c:v>
                </c:pt>
                <c:pt idx="22310">
                  <c:v>0.29487339403767021</c:v>
                </c:pt>
                <c:pt idx="22311">
                  <c:v>0.29481102656854186</c:v>
                </c:pt>
                <c:pt idx="22312">
                  <c:v>0.29474865909941383</c:v>
                </c:pt>
                <c:pt idx="22313">
                  <c:v>0.29468629163028581</c:v>
                </c:pt>
                <c:pt idx="22314">
                  <c:v>0.29462392416115757</c:v>
                </c:pt>
                <c:pt idx="22315">
                  <c:v>0.29462392416115757</c:v>
                </c:pt>
                <c:pt idx="22316">
                  <c:v>0.29462392416115757</c:v>
                </c:pt>
                <c:pt idx="22317">
                  <c:v>0.29456155669202944</c:v>
                </c:pt>
                <c:pt idx="22318">
                  <c:v>0.29449918922290141</c:v>
                </c:pt>
                <c:pt idx="22319">
                  <c:v>0.29443682175377339</c:v>
                </c:pt>
                <c:pt idx="22320">
                  <c:v>0.29437445428464543</c:v>
                </c:pt>
                <c:pt idx="22321">
                  <c:v>0.29431208681551713</c:v>
                </c:pt>
                <c:pt idx="22322">
                  <c:v>0.29431208681551713</c:v>
                </c:pt>
                <c:pt idx="22323">
                  <c:v>0.29424971934638883</c:v>
                </c:pt>
                <c:pt idx="22324">
                  <c:v>0.29418735187726097</c:v>
                </c:pt>
                <c:pt idx="22325">
                  <c:v>0.29412498440813278</c:v>
                </c:pt>
                <c:pt idx="22326">
                  <c:v>0.29406261693900482</c:v>
                </c:pt>
                <c:pt idx="22327">
                  <c:v>0.29400024946987657</c:v>
                </c:pt>
                <c:pt idx="22328">
                  <c:v>0.29393788200074855</c:v>
                </c:pt>
                <c:pt idx="22329">
                  <c:v>0.29387551453162031</c:v>
                </c:pt>
                <c:pt idx="22330">
                  <c:v>0.29381314706249234</c:v>
                </c:pt>
                <c:pt idx="22331">
                  <c:v>0.29375077959336426</c:v>
                </c:pt>
                <c:pt idx="22332">
                  <c:v>0.29368841212423613</c:v>
                </c:pt>
                <c:pt idx="22333">
                  <c:v>0.29368841212423613</c:v>
                </c:pt>
                <c:pt idx="22334">
                  <c:v>0.29362604465510789</c:v>
                </c:pt>
                <c:pt idx="22335">
                  <c:v>0.29356367718597992</c:v>
                </c:pt>
                <c:pt idx="22336">
                  <c:v>0.29356367718597992</c:v>
                </c:pt>
                <c:pt idx="22337">
                  <c:v>0.2935013097168519</c:v>
                </c:pt>
                <c:pt idx="22338">
                  <c:v>0.2935013097168519</c:v>
                </c:pt>
                <c:pt idx="22339">
                  <c:v>0.29343894224772371</c:v>
                </c:pt>
                <c:pt idx="22340">
                  <c:v>0.29337657477859558</c:v>
                </c:pt>
                <c:pt idx="22341">
                  <c:v>0.29331420730946767</c:v>
                </c:pt>
                <c:pt idx="22342">
                  <c:v>0.29331420730946767</c:v>
                </c:pt>
                <c:pt idx="22343">
                  <c:v>0.29325183984033926</c:v>
                </c:pt>
                <c:pt idx="22344">
                  <c:v>0.29318947237121135</c:v>
                </c:pt>
                <c:pt idx="22345">
                  <c:v>0.29312710490208316</c:v>
                </c:pt>
                <c:pt idx="22346">
                  <c:v>0.29306473743295514</c:v>
                </c:pt>
                <c:pt idx="22347">
                  <c:v>0.29300236996382711</c:v>
                </c:pt>
                <c:pt idx="22348">
                  <c:v>0.29300236996382711</c:v>
                </c:pt>
                <c:pt idx="22349">
                  <c:v>0.29300236996382711</c:v>
                </c:pt>
                <c:pt idx="22350">
                  <c:v>0.29294000249469881</c:v>
                </c:pt>
                <c:pt idx="22351">
                  <c:v>0.29287763502557085</c:v>
                </c:pt>
                <c:pt idx="22352">
                  <c:v>0.29281526755644283</c:v>
                </c:pt>
                <c:pt idx="22353">
                  <c:v>0.29281526755644283</c:v>
                </c:pt>
                <c:pt idx="22354">
                  <c:v>0.29281526755644283</c:v>
                </c:pt>
                <c:pt idx="22355">
                  <c:v>0.29281526755644283</c:v>
                </c:pt>
                <c:pt idx="22356">
                  <c:v>0.29275290008731447</c:v>
                </c:pt>
                <c:pt idx="22357">
                  <c:v>0.29269053261818623</c:v>
                </c:pt>
                <c:pt idx="22358">
                  <c:v>0.29262816514905848</c:v>
                </c:pt>
                <c:pt idx="22359">
                  <c:v>0.29262816514905848</c:v>
                </c:pt>
                <c:pt idx="22360">
                  <c:v>0.29256579767993035</c:v>
                </c:pt>
                <c:pt idx="22361">
                  <c:v>0.29250343021080216</c:v>
                </c:pt>
                <c:pt idx="22362">
                  <c:v>0.29244106274167392</c:v>
                </c:pt>
                <c:pt idx="22363">
                  <c:v>0.29237869527254617</c:v>
                </c:pt>
                <c:pt idx="22364">
                  <c:v>0.29237869527254617</c:v>
                </c:pt>
                <c:pt idx="22365">
                  <c:v>0.29231632780341793</c:v>
                </c:pt>
                <c:pt idx="22366">
                  <c:v>0.29225396033428985</c:v>
                </c:pt>
                <c:pt idx="22367">
                  <c:v>0.2921915928651615</c:v>
                </c:pt>
                <c:pt idx="22368">
                  <c:v>0.29212922539603348</c:v>
                </c:pt>
                <c:pt idx="22369">
                  <c:v>0.29206685792690545</c:v>
                </c:pt>
                <c:pt idx="22370">
                  <c:v>0.29200449045777732</c:v>
                </c:pt>
                <c:pt idx="22371">
                  <c:v>0.29200449045777732</c:v>
                </c:pt>
                <c:pt idx="22372">
                  <c:v>0.29194212298864924</c:v>
                </c:pt>
                <c:pt idx="22373">
                  <c:v>0.29187975551952117</c:v>
                </c:pt>
                <c:pt idx="22374">
                  <c:v>0.29181738805039292</c:v>
                </c:pt>
                <c:pt idx="22375">
                  <c:v>0.29175502058126479</c:v>
                </c:pt>
                <c:pt idx="22376">
                  <c:v>0.29175502058126479</c:v>
                </c:pt>
                <c:pt idx="22377">
                  <c:v>0.29169265311213666</c:v>
                </c:pt>
                <c:pt idx="22378">
                  <c:v>0.29163028564300875</c:v>
                </c:pt>
                <c:pt idx="22379">
                  <c:v>0.29156791817388061</c:v>
                </c:pt>
                <c:pt idx="22380">
                  <c:v>0.29156791817388061</c:v>
                </c:pt>
                <c:pt idx="22381">
                  <c:v>0.29150555070475237</c:v>
                </c:pt>
                <c:pt idx="22382">
                  <c:v>0.29150555070475237</c:v>
                </c:pt>
                <c:pt idx="22383">
                  <c:v>0.29150555070475237</c:v>
                </c:pt>
                <c:pt idx="22384">
                  <c:v>0.29150555070475237</c:v>
                </c:pt>
                <c:pt idx="22385">
                  <c:v>0.29144318323562446</c:v>
                </c:pt>
                <c:pt idx="22386">
                  <c:v>0.29138081576649644</c:v>
                </c:pt>
                <c:pt idx="22387">
                  <c:v>0.29131844829736825</c:v>
                </c:pt>
                <c:pt idx="22388">
                  <c:v>0.29125608082823995</c:v>
                </c:pt>
                <c:pt idx="22389">
                  <c:v>0.29125608082823995</c:v>
                </c:pt>
                <c:pt idx="22390">
                  <c:v>0.29125608082823995</c:v>
                </c:pt>
                <c:pt idx="22391">
                  <c:v>0.29125608082823995</c:v>
                </c:pt>
                <c:pt idx="22392">
                  <c:v>0.29119371335911198</c:v>
                </c:pt>
                <c:pt idx="22393">
                  <c:v>0.29113134588998385</c:v>
                </c:pt>
                <c:pt idx="22394">
                  <c:v>0.29106897842085588</c:v>
                </c:pt>
                <c:pt idx="22395">
                  <c:v>0.29106897842085588</c:v>
                </c:pt>
                <c:pt idx="22396">
                  <c:v>0.29106897842085588</c:v>
                </c:pt>
                <c:pt idx="22397">
                  <c:v>0.29100661095172758</c:v>
                </c:pt>
                <c:pt idx="22398">
                  <c:v>0.29100661095172758</c:v>
                </c:pt>
                <c:pt idx="22399">
                  <c:v>0.29100661095172758</c:v>
                </c:pt>
                <c:pt idx="22400">
                  <c:v>0.29094424348259951</c:v>
                </c:pt>
                <c:pt idx="22401">
                  <c:v>0.29088187601347154</c:v>
                </c:pt>
                <c:pt idx="22402">
                  <c:v>0.29088187601347154</c:v>
                </c:pt>
                <c:pt idx="22403">
                  <c:v>0.29081950854434341</c:v>
                </c:pt>
                <c:pt idx="22404">
                  <c:v>0.29075714107521522</c:v>
                </c:pt>
                <c:pt idx="22405">
                  <c:v>0.2906947736060872</c:v>
                </c:pt>
                <c:pt idx="22406">
                  <c:v>0.29063240613695895</c:v>
                </c:pt>
                <c:pt idx="22407">
                  <c:v>0.29057003866783082</c:v>
                </c:pt>
                <c:pt idx="22408">
                  <c:v>0.29050767119870291</c:v>
                </c:pt>
                <c:pt idx="22409">
                  <c:v>0.29044530372957478</c:v>
                </c:pt>
                <c:pt idx="22410">
                  <c:v>0.29038293626044687</c:v>
                </c:pt>
                <c:pt idx="22411">
                  <c:v>0.29032056879131851</c:v>
                </c:pt>
                <c:pt idx="22412">
                  <c:v>0.29025820132219038</c:v>
                </c:pt>
                <c:pt idx="22413">
                  <c:v>0.2901958338530623</c:v>
                </c:pt>
                <c:pt idx="22414">
                  <c:v>0.29013346638393411</c:v>
                </c:pt>
                <c:pt idx="22415">
                  <c:v>0.29007109891480631</c:v>
                </c:pt>
                <c:pt idx="22416">
                  <c:v>0.29000873144567807</c:v>
                </c:pt>
                <c:pt idx="22417">
                  <c:v>0.28994636397655005</c:v>
                </c:pt>
                <c:pt idx="22418">
                  <c:v>0.28988399650742186</c:v>
                </c:pt>
                <c:pt idx="22419">
                  <c:v>0.28988399650742186</c:v>
                </c:pt>
                <c:pt idx="22420">
                  <c:v>0.28982162903829384</c:v>
                </c:pt>
                <c:pt idx="22421">
                  <c:v>0.28975926156916565</c:v>
                </c:pt>
                <c:pt idx="22422">
                  <c:v>0.28975926156916565</c:v>
                </c:pt>
                <c:pt idx="22423">
                  <c:v>0.28969689410003741</c:v>
                </c:pt>
                <c:pt idx="22424">
                  <c:v>0.28963452663090927</c:v>
                </c:pt>
                <c:pt idx="22425">
                  <c:v>0.28957215916178131</c:v>
                </c:pt>
                <c:pt idx="22426">
                  <c:v>0.2895097916926534</c:v>
                </c:pt>
                <c:pt idx="22427">
                  <c:v>0.28944742422352499</c:v>
                </c:pt>
                <c:pt idx="22428">
                  <c:v>0.28938505675439685</c:v>
                </c:pt>
                <c:pt idx="22429">
                  <c:v>0.28932268928526916</c:v>
                </c:pt>
                <c:pt idx="22430">
                  <c:v>0.28932268928526916</c:v>
                </c:pt>
                <c:pt idx="22431">
                  <c:v>0.28932268928526916</c:v>
                </c:pt>
                <c:pt idx="22432">
                  <c:v>0.28926032181614081</c:v>
                </c:pt>
                <c:pt idx="22433">
                  <c:v>0.28926032181614081</c:v>
                </c:pt>
                <c:pt idx="22434">
                  <c:v>0.28919795434701256</c:v>
                </c:pt>
                <c:pt idx="22435">
                  <c:v>0.28913558687788465</c:v>
                </c:pt>
                <c:pt idx="22436">
                  <c:v>0.28907321940875641</c:v>
                </c:pt>
                <c:pt idx="22437">
                  <c:v>0.2890108519396285</c:v>
                </c:pt>
                <c:pt idx="22438">
                  <c:v>0.2890108519396285</c:v>
                </c:pt>
                <c:pt idx="22439">
                  <c:v>0.28894848447050026</c:v>
                </c:pt>
                <c:pt idx="22440">
                  <c:v>0.28894848447050026</c:v>
                </c:pt>
                <c:pt idx="22441">
                  <c:v>0.28894848447050026</c:v>
                </c:pt>
                <c:pt idx="22442">
                  <c:v>0.28894848447050026</c:v>
                </c:pt>
                <c:pt idx="22443">
                  <c:v>0.28888611700137223</c:v>
                </c:pt>
                <c:pt idx="22444">
                  <c:v>0.28882374953224421</c:v>
                </c:pt>
                <c:pt idx="22445">
                  <c:v>0.28876138206311575</c:v>
                </c:pt>
                <c:pt idx="22446">
                  <c:v>0.28869901459398761</c:v>
                </c:pt>
                <c:pt idx="22447">
                  <c:v>0.28863664712485987</c:v>
                </c:pt>
                <c:pt idx="22448">
                  <c:v>0.28857427965573168</c:v>
                </c:pt>
                <c:pt idx="22449">
                  <c:v>0.28851191218660355</c:v>
                </c:pt>
                <c:pt idx="22450">
                  <c:v>0.28844954471747541</c:v>
                </c:pt>
                <c:pt idx="22451">
                  <c:v>0.2883871772483475</c:v>
                </c:pt>
                <c:pt idx="22452">
                  <c:v>0.2883871772483475</c:v>
                </c:pt>
                <c:pt idx="22453">
                  <c:v>0.2883871772483475</c:v>
                </c:pt>
                <c:pt idx="22454">
                  <c:v>0.28832480977921943</c:v>
                </c:pt>
                <c:pt idx="22455">
                  <c:v>0.28832480977921943</c:v>
                </c:pt>
                <c:pt idx="22456">
                  <c:v>0.28826244231009102</c:v>
                </c:pt>
                <c:pt idx="22457">
                  <c:v>0.28820007484096311</c:v>
                </c:pt>
                <c:pt idx="22458">
                  <c:v>0.28813770737183486</c:v>
                </c:pt>
                <c:pt idx="22459">
                  <c:v>0.2880753399027069</c:v>
                </c:pt>
                <c:pt idx="22460">
                  <c:v>0.2880753399027069</c:v>
                </c:pt>
                <c:pt idx="22461">
                  <c:v>0.2880753399027069</c:v>
                </c:pt>
                <c:pt idx="22462">
                  <c:v>0.2880753399027069</c:v>
                </c:pt>
                <c:pt idx="22463">
                  <c:v>0.2880753399027069</c:v>
                </c:pt>
                <c:pt idx="22464">
                  <c:v>0.28801297243357871</c:v>
                </c:pt>
                <c:pt idx="22465">
                  <c:v>0.2879506049644508</c:v>
                </c:pt>
                <c:pt idx="22466">
                  <c:v>0.28788823749532255</c:v>
                </c:pt>
                <c:pt idx="22467">
                  <c:v>0.28782587002619431</c:v>
                </c:pt>
                <c:pt idx="22468">
                  <c:v>0.28776350255706634</c:v>
                </c:pt>
                <c:pt idx="22469">
                  <c:v>0.28770113508793815</c:v>
                </c:pt>
                <c:pt idx="22470">
                  <c:v>0.28763876761881013</c:v>
                </c:pt>
                <c:pt idx="22471">
                  <c:v>0.28757640014968211</c:v>
                </c:pt>
                <c:pt idx="22472">
                  <c:v>0.28751403268055387</c:v>
                </c:pt>
                <c:pt idx="22473">
                  <c:v>0.2874516652114259</c:v>
                </c:pt>
                <c:pt idx="22474">
                  <c:v>0.28738929774229782</c:v>
                </c:pt>
                <c:pt idx="22475">
                  <c:v>0.28732693027316958</c:v>
                </c:pt>
                <c:pt idx="22476">
                  <c:v>0.28732693027316958</c:v>
                </c:pt>
                <c:pt idx="22477">
                  <c:v>0.28732693027316958</c:v>
                </c:pt>
                <c:pt idx="22478">
                  <c:v>0.28726456280404167</c:v>
                </c:pt>
                <c:pt idx="22479">
                  <c:v>0.28720219533491342</c:v>
                </c:pt>
                <c:pt idx="22480">
                  <c:v>0.28720219533491342</c:v>
                </c:pt>
                <c:pt idx="22481">
                  <c:v>0.28713982786578518</c:v>
                </c:pt>
                <c:pt idx="22482">
                  <c:v>0.28707746039665738</c:v>
                </c:pt>
                <c:pt idx="22483">
                  <c:v>0.28707746039665738</c:v>
                </c:pt>
                <c:pt idx="22484">
                  <c:v>0.28707746039665738</c:v>
                </c:pt>
                <c:pt idx="22485">
                  <c:v>0.28701509292752908</c:v>
                </c:pt>
                <c:pt idx="22486">
                  <c:v>0.28701509292752908</c:v>
                </c:pt>
                <c:pt idx="22487">
                  <c:v>0.28701509292752908</c:v>
                </c:pt>
                <c:pt idx="22488">
                  <c:v>0.286952725458401</c:v>
                </c:pt>
                <c:pt idx="22489">
                  <c:v>0.28689035798927293</c:v>
                </c:pt>
                <c:pt idx="22490">
                  <c:v>0.2868279905201449</c:v>
                </c:pt>
                <c:pt idx="22491">
                  <c:v>0.2868279905201449</c:v>
                </c:pt>
                <c:pt idx="22492">
                  <c:v>0.2868279905201449</c:v>
                </c:pt>
                <c:pt idx="22493">
                  <c:v>0.2868279905201449</c:v>
                </c:pt>
                <c:pt idx="22494">
                  <c:v>0.2867656230510166</c:v>
                </c:pt>
                <c:pt idx="22495">
                  <c:v>0.2867656230510166</c:v>
                </c:pt>
                <c:pt idx="22496">
                  <c:v>0.28670325558188836</c:v>
                </c:pt>
                <c:pt idx="22497">
                  <c:v>0.28664088811276045</c:v>
                </c:pt>
                <c:pt idx="22498">
                  <c:v>0.28657852064363232</c:v>
                </c:pt>
                <c:pt idx="22499">
                  <c:v>0.28651615317450435</c:v>
                </c:pt>
                <c:pt idx="22500">
                  <c:v>0.28651615317450435</c:v>
                </c:pt>
                <c:pt idx="22501">
                  <c:v>0.28645378570537616</c:v>
                </c:pt>
                <c:pt idx="22502">
                  <c:v>0.28639141823624792</c:v>
                </c:pt>
                <c:pt idx="22503">
                  <c:v>0.2863290507671199</c:v>
                </c:pt>
                <c:pt idx="22504">
                  <c:v>0.28626668329799193</c:v>
                </c:pt>
                <c:pt idx="22505">
                  <c:v>0.28620431582886385</c:v>
                </c:pt>
                <c:pt idx="22506">
                  <c:v>0.28620431582886385</c:v>
                </c:pt>
                <c:pt idx="22507">
                  <c:v>0.28620431582886385</c:v>
                </c:pt>
                <c:pt idx="22508">
                  <c:v>0.28614194835973561</c:v>
                </c:pt>
                <c:pt idx="22509">
                  <c:v>0.28607958089060764</c:v>
                </c:pt>
                <c:pt idx="22510">
                  <c:v>0.28601721342147934</c:v>
                </c:pt>
                <c:pt idx="22511">
                  <c:v>0.28595484595235138</c:v>
                </c:pt>
                <c:pt idx="22512">
                  <c:v>0.2858924784832233</c:v>
                </c:pt>
                <c:pt idx="22513">
                  <c:v>0.28583011101409517</c:v>
                </c:pt>
                <c:pt idx="22514">
                  <c:v>0.28583011101409517</c:v>
                </c:pt>
                <c:pt idx="22515">
                  <c:v>0.28576774354496692</c:v>
                </c:pt>
                <c:pt idx="22516">
                  <c:v>0.28570537607583885</c:v>
                </c:pt>
                <c:pt idx="22517">
                  <c:v>0.28564300860671066</c:v>
                </c:pt>
                <c:pt idx="22518">
                  <c:v>0.28564300860671066</c:v>
                </c:pt>
                <c:pt idx="22519">
                  <c:v>0.28564300860671066</c:v>
                </c:pt>
                <c:pt idx="22520">
                  <c:v>0.28558064113758286</c:v>
                </c:pt>
                <c:pt idx="22521">
                  <c:v>0.28558064113758286</c:v>
                </c:pt>
                <c:pt idx="22522">
                  <c:v>0.28551827366845473</c:v>
                </c:pt>
                <c:pt idx="22523">
                  <c:v>0.28545590619932648</c:v>
                </c:pt>
                <c:pt idx="22524">
                  <c:v>0.28545590619932648</c:v>
                </c:pt>
                <c:pt idx="22525">
                  <c:v>0.28539353873019829</c:v>
                </c:pt>
                <c:pt idx="22526">
                  <c:v>0.28533117126107033</c:v>
                </c:pt>
                <c:pt idx="22527">
                  <c:v>0.28526880379194225</c:v>
                </c:pt>
                <c:pt idx="22528">
                  <c:v>0.28520643632281417</c:v>
                </c:pt>
                <c:pt idx="22529">
                  <c:v>0.28514406885368598</c:v>
                </c:pt>
                <c:pt idx="22530">
                  <c:v>0.28508170138455802</c:v>
                </c:pt>
                <c:pt idx="22531">
                  <c:v>0.28501933391542977</c:v>
                </c:pt>
                <c:pt idx="22532">
                  <c:v>0.28495696644630175</c:v>
                </c:pt>
                <c:pt idx="22533">
                  <c:v>0.28489459897717362</c:v>
                </c:pt>
                <c:pt idx="22534">
                  <c:v>0.28483223150804537</c:v>
                </c:pt>
                <c:pt idx="22535">
                  <c:v>0.28476986403891735</c:v>
                </c:pt>
                <c:pt idx="22536">
                  <c:v>0.28476986403891735</c:v>
                </c:pt>
                <c:pt idx="22537">
                  <c:v>0.28470749656978922</c:v>
                </c:pt>
                <c:pt idx="22538">
                  <c:v>0.2846451291006612</c:v>
                </c:pt>
                <c:pt idx="22539">
                  <c:v>0.28458276163153307</c:v>
                </c:pt>
                <c:pt idx="22540">
                  <c:v>0.28452039416240515</c:v>
                </c:pt>
                <c:pt idx="22541">
                  <c:v>0.28452039416240515</c:v>
                </c:pt>
                <c:pt idx="22542">
                  <c:v>0.2844580266932768</c:v>
                </c:pt>
                <c:pt idx="22543">
                  <c:v>0.2844580266932768</c:v>
                </c:pt>
                <c:pt idx="22544">
                  <c:v>0.28439565922414878</c:v>
                </c:pt>
                <c:pt idx="22545">
                  <c:v>0.28439565922414878</c:v>
                </c:pt>
                <c:pt idx="22546">
                  <c:v>0.28433329175502065</c:v>
                </c:pt>
                <c:pt idx="22547">
                  <c:v>0.28427092428589262</c:v>
                </c:pt>
                <c:pt idx="22548">
                  <c:v>0.28420855681676427</c:v>
                </c:pt>
                <c:pt idx="22549">
                  <c:v>0.28414618934763641</c:v>
                </c:pt>
                <c:pt idx="22550">
                  <c:v>0.28414618934763641</c:v>
                </c:pt>
                <c:pt idx="22551">
                  <c:v>0.28408382187850834</c:v>
                </c:pt>
                <c:pt idx="22552">
                  <c:v>0.28408382187850834</c:v>
                </c:pt>
                <c:pt idx="22553">
                  <c:v>0.28402145440938009</c:v>
                </c:pt>
                <c:pt idx="22554">
                  <c:v>0.28395908694025207</c:v>
                </c:pt>
                <c:pt idx="22555">
                  <c:v>0.28389671947112383</c:v>
                </c:pt>
                <c:pt idx="22556">
                  <c:v>0.28383435200199575</c:v>
                </c:pt>
                <c:pt idx="22557">
                  <c:v>0.28383435200199575</c:v>
                </c:pt>
                <c:pt idx="22558">
                  <c:v>0.28377198453286784</c:v>
                </c:pt>
                <c:pt idx="22559">
                  <c:v>0.28370961706373954</c:v>
                </c:pt>
                <c:pt idx="22560">
                  <c:v>0.28364724959461141</c:v>
                </c:pt>
                <c:pt idx="22561">
                  <c:v>0.28358488212548355</c:v>
                </c:pt>
                <c:pt idx="22562">
                  <c:v>0.28352251465635531</c:v>
                </c:pt>
                <c:pt idx="22563">
                  <c:v>0.28352251465635531</c:v>
                </c:pt>
                <c:pt idx="22564">
                  <c:v>0.28352251465635531</c:v>
                </c:pt>
                <c:pt idx="22565">
                  <c:v>0.28346014718722723</c:v>
                </c:pt>
                <c:pt idx="22566">
                  <c:v>0.2833977797180991</c:v>
                </c:pt>
                <c:pt idx="22567">
                  <c:v>0.28333541224897096</c:v>
                </c:pt>
                <c:pt idx="22568">
                  <c:v>0.28327304477984294</c:v>
                </c:pt>
                <c:pt idx="22569">
                  <c:v>0.28321067731071486</c:v>
                </c:pt>
                <c:pt idx="22570">
                  <c:v>0.28314830984158668</c:v>
                </c:pt>
                <c:pt idx="22571">
                  <c:v>0.28308594237245877</c:v>
                </c:pt>
                <c:pt idx="22572">
                  <c:v>0.28302357490333041</c:v>
                </c:pt>
                <c:pt idx="22573">
                  <c:v>0.28296120743420239</c:v>
                </c:pt>
                <c:pt idx="22574">
                  <c:v>0.28289883996507442</c:v>
                </c:pt>
                <c:pt idx="22575">
                  <c:v>0.28283647249594623</c:v>
                </c:pt>
                <c:pt idx="22576">
                  <c:v>0.2827741050268181</c:v>
                </c:pt>
                <c:pt idx="22577">
                  <c:v>0.2827741050268181</c:v>
                </c:pt>
                <c:pt idx="22578">
                  <c:v>0.2827741050268181</c:v>
                </c:pt>
                <c:pt idx="22579">
                  <c:v>0.2827741050268181</c:v>
                </c:pt>
                <c:pt idx="22580">
                  <c:v>0.28271173755768986</c:v>
                </c:pt>
                <c:pt idx="22581">
                  <c:v>0.28264937008856184</c:v>
                </c:pt>
                <c:pt idx="22582">
                  <c:v>0.28258700261943381</c:v>
                </c:pt>
                <c:pt idx="22583">
                  <c:v>0.28252463515030574</c:v>
                </c:pt>
                <c:pt idx="22584">
                  <c:v>0.28246226768117766</c:v>
                </c:pt>
                <c:pt idx="22585">
                  <c:v>0.28246226768117766</c:v>
                </c:pt>
                <c:pt idx="22586">
                  <c:v>0.28246226768117766</c:v>
                </c:pt>
                <c:pt idx="22587">
                  <c:v>0.28239990021204953</c:v>
                </c:pt>
                <c:pt idx="22588">
                  <c:v>0.28233753274292128</c:v>
                </c:pt>
                <c:pt idx="22589">
                  <c:v>0.28227516527379326</c:v>
                </c:pt>
                <c:pt idx="22590">
                  <c:v>0.28221279780466546</c:v>
                </c:pt>
                <c:pt idx="22591">
                  <c:v>0.28215043033553699</c:v>
                </c:pt>
                <c:pt idx="22592">
                  <c:v>0.28208806286640897</c:v>
                </c:pt>
                <c:pt idx="22593">
                  <c:v>0.28208806286640897</c:v>
                </c:pt>
                <c:pt idx="22594">
                  <c:v>0.28208806286640897</c:v>
                </c:pt>
                <c:pt idx="22595">
                  <c:v>0.28208806286640897</c:v>
                </c:pt>
                <c:pt idx="22596">
                  <c:v>0.28202569539728101</c:v>
                </c:pt>
                <c:pt idx="22597">
                  <c:v>0.28196332792815282</c:v>
                </c:pt>
                <c:pt idx="22598">
                  <c:v>0.28196332792815282</c:v>
                </c:pt>
                <c:pt idx="22599">
                  <c:v>0.28196332792815282</c:v>
                </c:pt>
                <c:pt idx="22600">
                  <c:v>0.28190096045902474</c:v>
                </c:pt>
                <c:pt idx="22601">
                  <c:v>0.28183859298989666</c:v>
                </c:pt>
                <c:pt idx="22602">
                  <c:v>0.28183859298989666</c:v>
                </c:pt>
                <c:pt idx="22603">
                  <c:v>0.28183859298989666</c:v>
                </c:pt>
                <c:pt idx="22604">
                  <c:v>0.28183859298989666</c:v>
                </c:pt>
                <c:pt idx="22605">
                  <c:v>0.28177622552076842</c:v>
                </c:pt>
                <c:pt idx="22606">
                  <c:v>0.28171385805164034</c:v>
                </c:pt>
                <c:pt idx="22607">
                  <c:v>0.28165149058251215</c:v>
                </c:pt>
                <c:pt idx="22608">
                  <c:v>0.28158912311338402</c:v>
                </c:pt>
                <c:pt idx="22609">
                  <c:v>0.28158912311338402</c:v>
                </c:pt>
                <c:pt idx="22610">
                  <c:v>0.28152675564425622</c:v>
                </c:pt>
                <c:pt idx="22611">
                  <c:v>0.28146438817512787</c:v>
                </c:pt>
                <c:pt idx="22612">
                  <c:v>0.28146438817512787</c:v>
                </c:pt>
                <c:pt idx="22613">
                  <c:v>0.28140202070599984</c:v>
                </c:pt>
                <c:pt idx="22614">
                  <c:v>0.28133965323687171</c:v>
                </c:pt>
                <c:pt idx="22615">
                  <c:v>0.28127728576774375</c:v>
                </c:pt>
                <c:pt idx="22616">
                  <c:v>0.28127728576774375</c:v>
                </c:pt>
                <c:pt idx="22617">
                  <c:v>0.28121491829861556</c:v>
                </c:pt>
                <c:pt idx="22618">
                  <c:v>0.28115255082948731</c:v>
                </c:pt>
                <c:pt idx="22619">
                  <c:v>0.28109018336035946</c:v>
                </c:pt>
                <c:pt idx="22620">
                  <c:v>0.28102781589123127</c:v>
                </c:pt>
                <c:pt idx="22621">
                  <c:v>0.28096544842210303</c:v>
                </c:pt>
                <c:pt idx="22622">
                  <c:v>0.28096544842210303</c:v>
                </c:pt>
                <c:pt idx="22623">
                  <c:v>0.280903080952975</c:v>
                </c:pt>
                <c:pt idx="22624">
                  <c:v>0.280903080952975</c:v>
                </c:pt>
                <c:pt idx="22625">
                  <c:v>0.28084071348384704</c:v>
                </c:pt>
                <c:pt idx="22626">
                  <c:v>0.28077834601471885</c:v>
                </c:pt>
                <c:pt idx="22627">
                  <c:v>0.28077834601471885</c:v>
                </c:pt>
                <c:pt idx="22628">
                  <c:v>0.28071597854559061</c:v>
                </c:pt>
                <c:pt idx="22629">
                  <c:v>0.28065361107646247</c:v>
                </c:pt>
                <c:pt idx="22630">
                  <c:v>0.28059124360733434</c:v>
                </c:pt>
                <c:pt idx="22631">
                  <c:v>0.28052887613820643</c:v>
                </c:pt>
                <c:pt idx="22632">
                  <c:v>0.28046650866907835</c:v>
                </c:pt>
                <c:pt idx="22633">
                  <c:v>0.28046650866907835</c:v>
                </c:pt>
                <c:pt idx="22634">
                  <c:v>0.28040414119995027</c:v>
                </c:pt>
                <c:pt idx="22635">
                  <c:v>0.28034177373082225</c:v>
                </c:pt>
                <c:pt idx="22636">
                  <c:v>0.28034177373082225</c:v>
                </c:pt>
                <c:pt idx="22637">
                  <c:v>0.2802794062616939</c:v>
                </c:pt>
                <c:pt idx="22638">
                  <c:v>0.28021703879256576</c:v>
                </c:pt>
                <c:pt idx="22639">
                  <c:v>0.28015467132343791</c:v>
                </c:pt>
                <c:pt idx="22640">
                  <c:v>0.28009230385430972</c:v>
                </c:pt>
                <c:pt idx="22641">
                  <c:v>0.28002993638518148</c:v>
                </c:pt>
                <c:pt idx="22642">
                  <c:v>0.27996756891605346</c:v>
                </c:pt>
                <c:pt idx="22643">
                  <c:v>0.27990520144692527</c:v>
                </c:pt>
                <c:pt idx="22644">
                  <c:v>0.27984283397779736</c:v>
                </c:pt>
                <c:pt idx="22645">
                  <c:v>0.27984283397779736</c:v>
                </c:pt>
                <c:pt idx="22646">
                  <c:v>0.27978046650866917</c:v>
                </c:pt>
                <c:pt idx="22647">
                  <c:v>0.27971809903954103</c:v>
                </c:pt>
                <c:pt idx="22648">
                  <c:v>0.2796557315704129</c:v>
                </c:pt>
                <c:pt idx="22649">
                  <c:v>0.2796557315704129</c:v>
                </c:pt>
                <c:pt idx="22650">
                  <c:v>0.2796557315704129</c:v>
                </c:pt>
                <c:pt idx="22651">
                  <c:v>0.27959336410128477</c:v>
                </c:pt>
                <c:pt idx="22652">
                  <c:v>0.27959336410128477</c:v>
                </c:pt>
                <c:pt idx="22653">
                  <c:v>0.27959336410128477</c:v>
                </c:pt>
                <c:pt idx="22654">
                  <c:v>0.27959336410128477</c:v>
                </c:pt>
                <c:pt idx="22655">
                  <c:v>0.27959336410128477</c:v>
                </c:pt>
                <c:pt idx="22656">
                  <c:v>0.27953099663215675</c:v>
                </c:pt>
                <c:pt idx="22657">
                  <c:v>0.27946862916302873</c:v>
                </c:pt>
                <c:pt idx="22658">
                  <c:v>0.27940626169390065</c:v>
                </c:pt>
                <c:pt idx="22659">
                  <c:v>0.27934389422477246</c:v>
                </c:pt>
                <c:pt idx="22660">
                  <c:v>0.27934389422477246</c:v>
                </c:pt>
                <c:pt idx="22661">
                  <c:v>0.27934389422477246</c:v>
                </c:pt>
                <c:pt idx="22662">
                  <c:v>0.27934389422477246</c:v>
                </c:pt>
                <c:pt idx="22663">
                  <c:v>0.27928152675564433</c:v>
                </c:pt>
                <c:pt idx="22664">
                  <c:v>0.27921915928651619</c:v>
                </c:pt>
                <c:pt idx="22665">
                  <c:v>0.27915679181738817</c:v>
                </c:pt>
                <c:pt idx="22666">
                  <c:v>0.27909442434825998</c:v>
                </c:pt>
                <c:pt idx="22667">
                  <c:v>0.27903205687913174</c:v>
                </c:pt>
                <c:pt idx="22668">
                  <c:v>0.27896968941000388</c:v>
                </c:pt>
                <c:pt idx="22669">
                  <c:v>0.27890732194087586</c:v>
                </c:pt>
                <c:pt idx="22670">
                  <c:v>0.27890732194087586</c:v>
                </c:pt>
                <c:pt idx="22671">
                  <c:v>0.27884495447174751</c:v>
                </c:pt>
                <c:pt idx="22672">
                  <c:v>0.27878258700261971</c:v>
                </c:pt>
                <c:pt idx="22673">
                  <c:v>0.27878258700261971</c:v>
                </c:pt>
                <c:pt idx="22674">
                  <c:v>0.27878258700261971</c:v>
                </c:pt>
                <c:pt idx="22675">
                  <c:v>0.27872021953349135</c:v>
                </c:pt>
                <c:pt idx="22676">
                  <c:v>0.27865785206436322</c:v>
                </c:pt>
                <c:pt idx="22677">
                  <c:v>0.27865785206436322</c:v>
                </c:pt>
                <c:pt idx="22678">
                  <c:v>0.27859548459523509</c:v>
                </c:pt>
                <c:pt idx="22679">
                  <c:v>0.27853311712610695</c:v>
                </c:pt>
                <c:pt idx="22680">
                  <c:v>0.27853311712610695</c:v>
                </c:pt>
                <c:pt idx="22681">
                  <c:v>0.27847074965697904</c:v>
                </c:pt>
                <c:pt idx="22682">
                  <c:v>0.27840838218785102</c:v>
                </c:pt>
                <c:pt idx="22683">
                  <c:v>0.27834601471872267</c:v>
                </c:pt>
                <c:pt idx="22684">
                  <c:v>0.27828364724959476</c:v>
                </c:pt>
                <c:pt idx="22685">
                  <c:v>0.27822127978046662</c:v>
                </c:pt>
                <c:pt idx="22686">
                  <c:v>0.27815891231133827</c:v>
                </c:pt>
                <c:pt idx="22687">
                  <c:v>0.27815891231133827</c:v>
                </c:pt>
                <c:pt idx="22688">
                  <c:v>0.27809654484221036</c:v>
                </c:pt>
                <c:pt idx="22689">
                  <c:v>0.27803417737308239</c:v>
                </c:pt>
                <c:pt idx="22690">
                  <c:v>0.27803417737308239</c:v>
                </c:pt>
                <c:pt idx="22691">
                  <c:v>0.27803417737308239</c:v>
                </c:pt>
                <c:pt idx="22692">
                  <c:v>0.27797180990395431</c:v>
                </c:pt>
                <c:pt idx="22693">
                  <c:v>0.27797180990395431</c:v>
                </c:pt>
                <c:pt idx="22694">
                  <c:v>0.27790944243482596</c:v>
                </c:pt>
                <c:pt idx="22695">
                  <c:v>0.27784707496569805</c:v>
                </c:pt>
                <c:pt idx="22696">
                  <c:v>0.2777847074965698</c:v>
                </c:pt>
                <c:pt idx="22697">
                  <c:v>0.27772234002744184</c:v>
                </c:pt>
                <c:pt idx="22698">
                  <c:v>0.27765997255831354</c:v>
                </c:pt>
                <c:pt idx="22699">
                  <c:v>0.27759760508918552</c:v>
                </c:pt>
                <c:pt idx="22700">
                  <c:v>0.27753523762005733</c:v>
                </c:pt>
                <c:pt idx="22701">
                  <c:v>0.27753523762005733</c:v>
                </c:pt>
                <c:pt idx="22702">
                  <c:v>0.27747287015092942</c:v>
                </c:pt>
                <c:pt idx="22703">
                  <c:v>0.27741050268180123</c:v>
                </c:pt>
                <c:pt idx="22704">
                  <c:v>0.27734813521267332</c:v>
                </c:pt>
                <c:pt idx="22705">
                  <c:v>0.27734813521267332</c:v>
                </c:pt>
                <c:pt idx="22706">
                  <c:v>0.27728576774354508</c:v>
                </c:pt>
                <c:pt idx="22707">
                  <c:v>0.27722340027441694</c:v>
                </c:pt>
                <c:pt idx="22708">
                  <c:v>0.27716103280528875</c:v>
                </c:pt>
                <c:pt idx="22709">
                  <c:v>0.27709866533616084</c:v>
                </c:pt>
                <c:pt idx="22710">
                  <c:v>0.27703629786703265</c:v>
                </c:pt>
                <c:pt idx="22711">
                  <c:v>0.27697393039790452</c:v>
                </c:pt>
                <c:pt idx="22712">
                  <c:v>0.27697393039790452</c:v>
                </c:pt>
                <c:pt idx="22713">
                  <c:v>0.2769115629287765</c:v>
                </c:pt>
                <c:pt idx="22714">
                  <c:v>0.27684919545964842</c:v>
                </c:pt>
                <c:pt idx="22715">
                  <c:v>0.27678682799052023</c:v>
                </c:pt>
                <c:pt idx="22716">
                  <c:v>0.27672446052139199</c:v>
                </c:pt>
                <c:pt idx="22717">
                  <c:v>0.27666209305226408</c:v>
                </c:pt>
                <c:pt idx="22718">
                  <c:v>0.27659972558313572</c:v>
                </c:pt>
                <c:pt idx="22719">
                  <c:v>0.2765373581140077</c:v>
                </c:pt>
                <c:pt idx="22720">
                  <c:v>0.27647499064487996</c:v>
                </c:pt>
                <c:pt idx="22721">
                  <c:v>0.27647499064487996</c:v>
                </c:pt>
                <c:pt idx="22722">
                  <c:v>0.27647499064487996</c:v>
                </c:pt>
                <c:pt idx="22723">
                  <c:v>0.27641262317575177</c:v>
                </c:pt>
                <c:pt idx="22724">
                  <c:v>0.27635025570662342</c:v>
                </c:pt>
                <c:pt idx="22725">
                  <c:v>0.27635025570662342</c:v>
                </c:pt>
                <c:pt idx="22726">
                  <c:v>0.27628788823749539</c:v>
                </c:pt>
                <c:pt idx="22727">
                  <c:v>0.27622552076836726</c:v>
                </c:pt>
                <c:pt idx="22728">
                  <c:v>0.27622552076836726</c:v>
                </c:pt>
                <c:pt idx="22729">
                  <c:v>0.27616315329923918</c:v>
                </c:pt>
                <c:pt idx="22730">
                  <c:v>0.27610078583011111</c:v>
                </c:pt>
                <c:pt idx="22731">
                  <c:v>0.27610078583011111</c:v>
                </c:pt>
                <c:pt idx="22732">
                  <c:v>0.27603841836098286</c:v>
                </c:pt>
                <c:pt idx="22733">
                  <c:v>0.27597605089185495</c:v>
                </c:pt>
                <c:pt idx="22734">
                  <c:v>0.27591368342272682</c:v>
                </c:pt>
                <c:pt idx="22735">
                  <c:v>0.27585131595359857</c:v>
                </c:pt>
                <c:pt idx="22736">
                  <c:v>0.27578894848447066</c:v>
                </c:pt>
                <c:pt idx="22737">
                  <c:v>0.27578894848447066</c:v>
                </c:pt>
                <c:pt idx="22738">
                  <c:v>0.27572658101534253</c:v>
                </c:pt>
                <c:pt idx="22739">
                  <c:v>0.27572658101534253</c:v>
                </c:pt>
                <c:pt idx="22740">
                  <c:v>0.27566421354621434</c:v>
                </c:pt>
                <c:pt idx="22741">
                  <c:v>0.27560184607708615</c:v>
                </c:pt>
                <c:pt idx="22742">
                  <c:v>0.27553947860795824</c:v>
                </c:pt>
                <c:pt idx="22743">
                  <c:v>0.27553947860795824</c:v>
                </c:pt>
                <c:pt idx="22744">
                  <c:v>0.27547711113883011</c:v>
                </c:pt>
                <c:pt idx="22745">
                  <c:v>0.27541474366970198</c:v>
                </c:pt>
                <c:pt idx="22746">
                  <c:v>0.27541474366970198</c:v>
                </c:pt>
                <c:pt idx="22747">
                  <c:v>0.2753523762005739</c:v>
                </c:pt>
                <c:pt idx="22748">
                  <c:v>0.2753523762005739</c:v>
                </c:pt>
                <c:pt idx="22749">
                  <c:v>0.27529000873144571</c:v>
                </c:pt>
                <c:pt idx="22750">
                  <c:v>0.27522764126231758</c:v>
                </c:pt>
                <c:pt idx="22751">
                  <c:v>0.27516527379318945</c:v>
                </c:pt>
                <c:pt idx="22752">
                  <c:v>0.27510290632406154</c:v>
                </c:pt>
                <c:pt idx="22753">
                  <c:v>0.27504053885493335</c:v>
                </c:pt>
                <c:pt idx="22754">
                  <c:v>0.27497817138580549</c:v>
                </c:pt>
                <c:pt idx="22755">
                  <c:v>0.27497817138580549</c:v>
                </c:pt>
                <c:pt idx="22756">
                  <c:v>0.27497817138580549</c:v>
                </c:pt>
                <c:pt idx="22757">
                  <c:v>0.27497817138580549</c:v>
                </c:pt>
                <c:pt idx="22758">
                  <c:v>0.27491580391667725</c:v>
                </c:pt>
                <c:pt idx="22759">
                  <c:v>0.27491580391667725</c:v>
                </c:pt>
                <c:pt idx="22760">
                  <c:v>0.274853436447549</c:v>
                </c:pt>
                <c:pt idx="22761">
                  <c:v>0.27479106897842076</c:v>
                </c:pt>
                <c:pt idx="22762">
                  <c:v>0.27472870150929291</c:v>
                </c:pt>
                <c:pt idx="22763">
                  <c:v>0.27466633404016461</c:v>
                </c:pt>
                <c:pt idx="22764">
                  <c:v>0.27466633404016461</c:v>
                </c:pt>
                <c:pt idx="22765">
                  <c:v>0.27460396657103653</c:v>
                </c:pt>
                <c:pt idx="22766">
                  <c:v>0.27460396657103653</c:v>
                </c:pt>
                <c:pt idx="22767">
                  <c:v>0.27454159910190845</c:v>
                </c:pt>
                <c:pt idx="22768">
                  <c:v>0.27447923163278032</c:v>
                </c:pt>
                <c:pt idx="22769">
                  <c:v>0.27441686416365246</c:v>
                </c:pt>
                <c:pt idx="22770">
                  <c:v>0.27435449669452427</c:v>
                </c:pt>
                <c:pt idx="22771">
                  <c:v>0.27429212922539603</c:v>
                </c:pt>
                <c:pt idx="22772">
                  <c:v>0.27422976175626801</c:v>
                </c:pt>
                <c:pt idx="22773">
                  <c:v>0.27416739428713977</c:v>
                </c:pt>
                <c:pt idx="22774">
                  <c:v>0.27410502681801174</c:v>
                </c:pt>
                <c:pt idx="22775">
                  <c:v>0.27410502681801174</c:v>
                </c:pt>
                <c:pt idx="22776">
                  <c:v>0.27404265934888372</c:v>
                </c:pt>
                <c:pt idx="22777">
                  <c:v>0.27404265934888372</c:v>
                </c:pt>
                <c:pt idx="22778">
                  <c:v>0.27398029187975576</c:v>
                </c:pt>
                <c:pt idx="22779">
                  <c:v>0.27391792441062746</c:v>
                </c:pt>
                <c:pt idx="22780">
                  <c:v>0.27385555694149927</c:v>
                </c:pt>
                <c:pt idx="22781">
                  <c:v>0.27379318947237119</c:v>
                </c:pt>
                <c:pt idx="22782">
                  <c:v>0.27373082200324306</c:v>
                </c:pt>
                <c:pt idx="22783">
                  <c:v>0.27373082200324306</c:v>
                </c:pt>
                <c:pt idx="22784">
                  <c:v>0.27366845453411504</c:v>
                </c:pt>
                <c:pt idx="22785">
                  <c:v>0.27360608706498701</c:v>
                </c:pt>
                <c:pt idx="22786">
                  <c:v>0.27360608706498701</c:v>
                </c:pt>
                <c:pt idx="22787">
                  <c:v>0.27354371959585888</c:v>
                </c:pt>
                <c:pt idx="22788">
                  <c:v>0.27348135212673075</c:v>
                </c:pt>
                <c:pt idx="22789">
                  <c:v>0.27341898465760289</c:v>
                </c:pt>
                <c:pt idx="22790">
                  <c:v>0.27335661718847465</c:v>
                </c:pt>
                <c:pt idx="22791">
                  <c:v>0.27329424971934635</c:v>
                </c:pt>
                <c:pt idx="22792">
                  <c:v>0.27323188225021833</c:v>
                </c:pt>
                <c:pt idx="22793">
                  <c:v>0.27323188225021833</c:v>
                </c:pt>
                <c:pt idx="22794">
                  <c:v>0.27323188225021833</c:v>
                </c:pt>
                <c:pt idx="22795">
                  <c:v>0.27316951478109019</c:v>
                </c:pt>
                <c:pt idx="22796">
                  <c:v>0.27310714731196206</c:v>
                </c:pt>
                <c:pt idx="22797">
                  <c:v>0.27304477984283415</c:v>
                </c:pt>
                <c:pt idx="22798">
                  <c:v>0.27298241237370602</c:v>
                </c:pt>
                <c:pt idx="22799">
                  <c:v>0.27292004490457789</c:v>
                </c:pt>
                <c:pt idx="22800">
                  <c:v>0.27285767743544986</c:v>
                </c:pt>
                <c:pt idx="22801">
                  <c:v>0.27285767743544986</c:v>
                </c:pt>
                <c:pt idx="22802">
                  <c:v>0.27279530996632151</c:v>
                </c:pt>
                <c:pt idx="22803">
                  <c:v>0.27273294249719338</c:v>
                </c:pt>
                <c:pt idx="22804">
                  <c:v>0.27273294249719338</c:v>
                </c:pt>
                <c:pt idx="22805">
                  <c:v>0.27273294249719338</c:v>
                </c:pt>
                <c:pt idx="22806">
                  <c:v>0.27267057502806546</c:v>
                </c:pt>
                <c:pt idx="22807">
                  <c:v>0.27260820755893722</c:v>
                </c:pt>
                <c:pt idx="22808">
                  <c:v>0.27260820755893722</c:v>
                </c:pt>
                <c:pt idx="22809">
                  <c:v>0.27254584008980931</c:v>
                </c:pt>
                <c:pt idx="22810">
                  <c:v>0.27254584008980931</c:v>
                </c:pt>
                <c:pt idx="22811">
                  <c:v>0.27254584008980931</c:v>
                </c:pt>
                <c:pt idx="22812">
                  <c:v>0.27254584008980931</c:v>
                </c:pt>
                <c:pt idx="22813">
                  <c:v>0.27248347262068118</c:v>
                </c:pt>
                <c:pt idx="22814">
                  <c:v>0.27242110515155304</c:v>
                </c:pt>
                <c:pt idx="22815">
                  <c:v>0.27235873768242491</c:v>
                </c:pt>
                <c:pt idx="22816">
                  <c:v>0.27229637021329678</c:v>
                </c:pt>
                <c:pt idx="22817">
                  <c:v>0.27223400274416865</c:v>
                </c:pt>
                <c:pt idx="22818">
                  <c:v>0.27217163527504062</c:v>
                </c:pt>
                <c:pt idx="22819">
                  <c:v>0.2721092678059126</c:v>
                </c:pt>
                <c:pt idx="22820">
                  <c:v>0.27204690033678436</c:v>
                </c:pt>
                <c:pt idx="22821">
                  <c:v>0.2719845328676565</c:v>
                </c:pt>
                <c:pt idx="22822">
                  <c:v>0.27192216539852831</c:v>
                </c:pt>
                <c:pt idx="22823">
                  <c:v>0.27185979792940029</c:v>
                </c:pt>
                <c:pt idx="22824">
                  <c:v>0.27179743046027177</c:v>
                </c:pt>
                <c:pt idx="22825">
                  <c:v>0.27173506299114375</c:v>
                </c:pt>
                <c:pt idx="22826">
                  <c:v>0.27173506299114375</c:v>
                </c:pt>
                <c:pt idx="22827">
                  <c:v>0.27173506299114375</c:v>
                </c:pt>
                <c:pt idx="22828">
                  <c:v>0.27167269552201584</c:v>
                </c:pt>
                <c:pt idx="22829">
                  <c:v>0.27161032805288776</c:v>
                </c:pt>
                <c:pt idx="22830">
                  <c:v>0.27161032805288776</c:v>
                </c:pt>
                <c:pt idx="22831">
                  <c:v>0.27154796058375952</c:v>
                </c:pt>
                <c:pt idx="22832">
                  <c:v>0.27154796058375952</c:v>
                </c:pt>
                <c:pt idx="22833">
                  <c:v>0.27148559311463155</c:v>
                </c:pt>
                <c:pt idx="22834">
                  <c:v>0.27142322564550331</c:v>
                </c:pt>
                <c:pt idx="22835">
                  <c:v>0.27136085817637534</c:v>
                </c:pt>
                <c:pt idx="22836">
                  <c:v>0.27129849070724721</c:v>
                </c:pt>
                <c:pt idx="22837">
                  <c:v>0.27123612323811885</c:v>
                </c:pt>
                <c:pt idx="22838">
                  <c:v>0.27117375576899094</c:v>
                </c:pt>
                <c:pt idx="22839">
                  <c:v>0.27111138829986292</c:v>
                </c:pt>
                <c:pt idx="22840">
                  <c:v>0.27111138829986292</c:v>
                </c:pt>
                <c:pt idx="22841">
                  <c:v>0.27111138829986292</c:v>
                </c:pt>
                <c:pt idx="22842">
                  <c:v>0.27104902083073457</c:v>
                </c:pt>
                <c:pt idx="22843">
                  <c:v>0.27098665336160677</c:v>
                </c:pt>
                <c:pt idx="22844">
                  <c:v>0.2709242858924788</c:v>
                </c:pt>
                <c:pt idx="22845">
                  <c:v>0.27086191842335039</c:v>
                </c:pt>
                <c:pt idx="22846">
                  <c:v>0.27086191842335039</c:v>
                </c:pt>
                <c:pt idx="22847">
                  <c:v>0.27079955095422226</c:v>
                </c:pt>
                <c:pt idx="22848">
                  <c:v>0.27073718348509401</c:v>
                </c:pt>
                <c:pt idx="22849">
                  <c:v>0.27067481601596621</c:v>
                </c:pt>
                <c:pt idx="22850">
                  <c:v>0.27061244854683786</c:v>
                </c:pt>
                <c:pt idx="22851">
                  <c:v>0.27061244854683786</c:v>
                </c:pt>
                <c:pt idx="22852">
                  <c:v>0.27055008107770995</c:v>
                </c:pt>
                <c:pt idx="22853">
                  <c:v>0.27048771360858181</c:v>
                </c:pt>
                <c:pt idx="22854">
                  <c:v>0.27042534613945385</c:v>
                </c:pt>
                <c:pt idx="22855">
                  <c:v>0.27036297867032566</c:v>
                </c:pt>
                <c:pt idx="22856">
                  <c:v>0.27030061120119742</c:v>
                </c:pt>
                <c:pt idx="22857">
                  <c:v>0.27030061120119742</c:v>
                </c:pt>
                <c:pt idx="22858">
                  <c:v>0.27023824373206939</c:v>
                </c:pt>
                <c:pt idx="22859">
                  <c:v>0.27017587626294143</c:v>
                </c:pt>
                <c:pt idx="22860">
                  <c:v>0.27011350879381318</c:v>
                </c:pt>
                <c:pt idx="22861">
                  <c:v>0.27005114132468511</c:v>
                </c:pt>
                <c:pt idx="22862">
                  <c:v>0.27005114132468511</c:v>
                </c:pt>
                <c:pt idx="22863">
                  <c:v>0.2699887738555572</c:v>
                </c:pt>
                <c:pt idx="22864">
                  <c:v>0.26992640638642895</c:v>
                </c:pt>
                <c:pt idx="22865">
                  <c:v>0.26992640638642895</c:v>
                </c:pt>
                <c:pt idx="22866">
                  <c:v>0.26986403891730082</c:v>
                </c:pt>
                <c:pt idx="22867">
                  <c:v>0.26986403891730082</c:v>
                </c:pt>
                <c:pt idx="22868">
                  <c:v>0.2698016714481728</c:v>
                </c:pt>
                <c:pt idx="22869">
                  <c:v>0.26973930397904466</c:v>
                </c:pt>
                <c:pt idx="22870">
                  <c:v>0.26967693650991642</c:v>
                </c:pt>
                <c:pt idx="22871">
                  <c:v>0.26961456904078845</c:v>
                </c:pt>
                <c:pt idx="22872">
                  <c:v>0.26961456904078845</c:v>
                </c:pt>
                <c:pt idx="22873">
                  <c:v>0.26961456904078845</c:v>
                </c:pt>
                <c:pt idx="22874">
                  <c:v>0.26955220157166032</c:v>
                </c:pt>
                <c:pt idx="22875">
                  <c:v>0.26955220157166032</c:v>
                </c:pt>
                <c:pt idx="22876">
                  <c:v>0.26948983410253224</c:v>
                </c:pt>
                <c:pt idx="22877">
                  <c:v>0.26942746663340411</c:v>
                </c:pt>
                <c:pt idx="22878">
                  <c:v>0.26936509916427598</c:v>
                </c:pt>
                <c:pt idx="22879">
                  <c:v>0.26930273169514796</c:v>
                </c:pt>
                <c:pt idx="22880">
                  <c:v>0.26924036422601971</c:v>
                </c:pt>
                <c:pt idx="22881">
                  <c:v>0.26917799675689158</c:v>
                </c:pt>
                <c:pt idx="22882">
                  <c:v>0.26911562928776356</c:v>
                </c:pt>
                <c:pt idx="22883">
                  <c:v>0.26911562928776356</c:v>
                </c:pt>
                <c:pt idx="22884">
                  <c:v>0.26905326181863548</c:v>
                </c:pt>
                <c:pt idx="22885">
                  <c:v>0.26899089434950746</c:v>
                </c:pt>
                <c:pt idx="22886">
                  <c:v>0.26892852688037927</c:v>
                </c:pt>
                <c:pt idx="22887">
                  <c:v>0.26886615941125125</c:v>
                </c:pt>
                <c:pt idx="22888">
                  <c:v>0.26886615941125125</c:v>
                </c:pt>
                <c:pt idx="22889">
                  <c:v>0.26886615941125125</c:v>
                </c:pt>
                <c:pt idx="22890">
                  <c:v>0.26880379194212312</c:v>
                </c:pt>
                <c:pt idx="22891">
                  <c:v>0.26874142447299471</c:v>
                </c:pt>
                <c:pt idx="22892">
                  <c:v>0.26867905700386685</c:v>
                </c:pt>
                <c:pt idx="22893">
                  <c:v>0.26867905700386685</c:v>
                </c:pt>
                <c:pt idx="22894">
                  <c:v>0.26861668953473883</c:v>
                </c:pt>
                <c:pt idx="22895">
                  <c:v>0.26855432206561058</c:v>
                </c:pt>
                <c:pt idx="22896">
                  <c:v>0.26855432206561058</c:v>
                </c:pt>
                <c:pt idx="22897">
                  <c:v>0.26849195459648234</c:v>
                </c:pt>
                <c:pt idx="22898">
                  <c:v>0.26849195459648234</c:v>
                </c:pt>
                <c:pt idx="22899">
                  <c:v>0.26842958712735443</c:v>
                </c:pt>
                <c:pt idx="22900">
                  <c:v>0.2683672196582263</c:v>
                </c:pt>
                <c:pt idx="22901">
                  <c:v>0.26830485218909828</c:v>
                </c:pt>
                <c:pt idx="22902">
                  <c:v>0.26824248471997014</c:v>
                </c:pt>
                <c:pt idx="22903">
                  <c:v>0.26818011725084223</c:v>
                </c:pt>
                <c:pt idx="22904">
                  <c:v>0.26818011725084223</c:v>
                </c:pt>
                <c:pt idx="22905">
                  <c:v>0.26811774978171377</c:v>
                </c:pt>
                <c:pt idx="22906">
                  <c:v>0.26811774978171377</c:v>
                </c:pt>
                <c:pt idx="22907">
                  <c:v>0.2680553823125858</c:v>
                </c:pt>
                <c:pt idx="22908">
                  <c:v>0.26799301484345761</c:v>
                </c:pt>
                <c:pt idx="22909">
                  <c:v>0.2679306473743297</c:v>
                </c:pt>
                <c:pt idx="22910">
                  <c:v>0.26786827990520168</c:v>
                </c:pt>
                <c:pt idx="22911">
                  <c:v>0.26786827990520168</c:v>
                </c:pt>
                <c:pt idx="22912">
                  <c:v>0.26780591243607327</c:v>
                </c:pt>
                <c:pt idx="22913">
                  <c:v>0.26780591243607327</c:v>
                </c:pt>
                <c:pt idx="22914">
                  <c:v>0.26774354496694519</c:v>
                </c:pt>
                <c:pt idx="22915">
                  <c:v>0.26768117749781728</c:v>
                </c:pt>
                <c:pt idx="22916">
                  <c:v>0.26768117749781728</c:v>
                </c:pt>
                <c:pt idx="22917">
                  <c:v>0.26768117749781728</c:v>
                </c:pt>
                <c:pt idx="22918">
                  <c:v>0.26768117749781728</c:v>
                </c:pt>
                <c:pt idx="22919">
                  <c:v>0.26761881002868915</c:v>
                </c:pt>
                <c:pt idx="22920">
                  <c:v>0.2675564425595609</c:v>
                </c:pt>
                <c:pt idx="22921">
                  <c:v>0.26749407509043288</c:v>
                </c:pt>
                <c:pt idx="22922">
                  <c:v>0.26749407509043288</c:v>
                </c:pt>
                <c:pt idx="22923">
                  <c:v>0.26743170762130475</c:v>
                </c:pt>
                <c:pt idx="22924">
                  <c:v>0.26736934015217662</c:v>
                </c:pt>
                <c:pt idx="22925">
                  <c:v>0.26736934015217662</c:v>
                </c:pt>
                <c:pt idx="22926">
                  <c:v>0.26730697268304865</c:v>
                </c:pt>
                <c:pt idx="22927">
                  <c:v>0.26724460521392046</c:v>
                </c:pt>
                <c:pt idx="22928">
                  <c:v>0.26724460521392046</c:v>
                </c:pt>
                <c:pt idx="22929">
                  <c:v>0.26718223774479238</c:v>
                </c:pt>
                <c:pt idx="22930">
                  <c:v>0.26711987027566436</c:v>
                </c:pt>
                <c:pt idx="22931">
                  <c:v>0.26705750280653595</c:v>
                </c:pt>
                <c:pt idx="22932">
                  <c:v>0.26699513533740815</c:v>
                </c:pt>
                <c:pt idx="22933">
                  <c:v>0.26693276786828002</c:v>
                </c:pt>
                <c:pt idx="22934">
                  <c:v>0.266870400399152</c:v>
                </c:pt>
                <c:pt idx="22935">
                  <c:v>0.26680803293002381</c:v>
                </c:pt>
                <c:pt idx="22936">
                  <c:v>0.26674566546089562</c:v>
                </c:pt>
                <c:pt idx="22937">
                  <c:v>0.2666832979917676</c:v>
                </c:pt>
                <c:pt idx="22938">
                  <c:v>0.26662093052263935</c:v>
                </c:pt>
                <c:pt idx="22939">
                  <c:v>0.26655856305351144</c:v>
                </c:pt>
                <c:pt idx="22940">
                  <c:v>0.26649619558438331</c:v>
                </c:pt>
                <c:pt idx="22941">
                  <c:v>0.26643382811525507</c:v>
                </c:pt>
                <c:pt idx="22942">
                  <c:v>0.26637146064612693</c:v>
                </c:pt>
                <c:pt idx="22943">
                  <c:v>0.26630909317699891</c:v>
                </c:pt>
                <c:pt idx="22944">
                  <c:v>0.26624672570787089</c:v>
                </c:pt>
                <c:pt idx="22945">
                  <c:v>0.26624672570787089</c:v>
                </c:pt>
                <c:pt idx="22946">
                  <c:v>0.26618435823874276</c:v>
                </c:pt>
                <c:pt idx="22947">
                  <c:v>0.26612199076961462</c:v>
                </c:pt>
                <c:pt idx="22948">
                  <c:v>0.2660596233004866</c:v>
                </c:pt>
                <c:pt idx="22949">
                  <c:v>0.26599725583135825</c:v>
                </c:pt>
                <c:pt idx="22950">
                  <c:v>0.26593488836223039</c:v>
                </c:pt>
                <c:pt idx="22951">
                  <c:v>0.26593488836223039</c:v>
                </c:pt>
                <c:pt idx="22952">
                  <c:v>0.26587252089310232</c:v>
                </c:pt>
                <c:pt idx="22953">
                  <c:v>0.26581015342397407</c:v>
                </c:pt>
                <c:pt idx="22954">
                  <c:v>0.26574778595484616</c:v>
                </c:pt>
                <c:pt idx="22955">
                  <c:v>0.26568541848571775</c:v>
                </c:pt>
                <c:pt idx="22956">
                  <c:v>0.26562305101658973</c:v>
                </c:pt>
                <c:pt idx="22957">
                  <c:v>0.26562305101658973</c:v>
                </c:pt>
                <c:pt idx="22958">
                  <c:v>0.26556068354746187</c:v>
                </c:pt>
                <c:pt idx="22959">
                  <c:v>0.26549831607833341</c:v>
                </c:pt>
                <c:pt idx="22960">
                  <c:v>0.26543594860920539</c:v>
                </c:pt>
                <c:pt idx="22961">
                  <c:v>0.26537358114007747</c:v>
                </c:pt>
                <c:pt idx="22962">
                  <c:v>0.2653112136709494</c:v>
                </c:pt>
                <c:pt idx="22963">
                  <c:v>0.2652488462018211</c:v>
                </c:pt>
                <c:pt idx="22964">
                  <c:v>0.26518647873269324</c:v>
                </c:pt>
                <c:pt idx="22965">
                  <c:v>0.26512411126356505</c:v>
                </c:pt>
                <c:pt idx="22966">
                  <c:v>0.26506174379443681</c:v>
                </c:pt>
                <c:pt idx="22967">
                  <c:v>0.26499937632530868</c:v>
                </c:pt>
                <c:pt idx="22968">
                  <c:v>0.26499937632530868</c:v>
                </c:pt>
                <c:pt idx="22969">
                  <c:v>0.26493700885618054</c:v>
                </c:pt>
                <c:pt idx="22970">
                  <c:v>0.2648746413870528</c:v>
                </c:pt>
                <c:pt idx="22971">
                  <c:v>0.26481227391792461</c:v>
                </c:pt>
                <c:pt idx="22972">
                  <c:v>0.26474990644879615</c:v>
                </c:pt>
                <c:pt idx="22973">
                  <c:v>0.2646875389796684</c:v>
                </c:pt>
                <c:pt idx="22974">
                  <c:v>0.26462517151054021</c:v>
                </c:pt>
                <c:pt idx="22975">
                  <c:v>0.26456280404141197</c:v>
                </c:pt>
                <c:pt idx="22976">
                  <c:v>0.26450043657228395</c:v>
                </c:pt>
                <c:pt idx="22977">
                  <c:v>0.26443806910315582</c:v>
                </c:pt>
                <c:pt idx="22978">
                  <c:v>0.26437570163402785</c:v>
                </c:pt>
                <c:pt idx="22979">
                  <c:v>0.26431333416489966</c:v>
                </c:pt>
                <c:pt idx="22980">
                  <c:v>0.26425096669577158</c:v>
                </c:pt>
                <c:pt idx="22981">
                  <c:v>0.26418859922664362</c:v>
                </c:pt>
                <c:pt idx="22982">
                  <c:v>0.26412623175751532</c:v>
                </c:pt>
                <c:pt idx="22983">
                  <c:v>0.26406386428838718</c:v>
                </c:pt>
                <c:pt idx="22984">
                  <c:v>0.26400149681925922</c:v>
                </c:pt>
                <c:pt idx="22985">
                  <c:v>0.26393912935013086</c:v>
                </c:pt>
                <c:pt idx="22986">
                  <c:v>0.26393912935013086</c:v>
                </c:pt>
                <c:pt idx="22987">
                  <c:v>0.26387676188100306</c:v>
                </c:pt>
                <c:pt idx="22988">
                  <c:v>0.26381439441187482</c:v>
                </c:pt>
                <c:pt idx="22989">
                  <c:v>0.26381439441187482</c:v>
                </c:pt>
                <c:pt idx="22990">
                  <c:v>0.2637520269427468</c:v>
                </c:pt>
                <c:pt idx="22991">
                  <c:v>0.26368965947361855</c:v>
                </c:pt>
                <c:pt idx="22992">
                  <c:v>0.26362729200449042</c:v>
                </c:pt>
                <c:pt idx="22993">
                  <c:v>0.26362729200449042</c:v>
                </c:pt>
                <c:pt idx="22994">
                  <c:v>0.2635649245353624</c:v>
                </c:pt>
                <c:pt idx="22995">
                  <c:v>0.2635649245353624</c:v>
                </c:pt>
                <c:pt idx="22996">
                  <c:v>0.26350255706623427</c:v>
                </c:pt>
                <c:pt idx="22997">
                  <c:v>0.26344018959710624</c:v>
                </c:pt>
                <c:pt idx="22998">
                  <c:v>0.26337782212797811</c:v>
                </c:pt>
                <c:pt idx="22999">
                  <c:v>0.26331545465884998</c:v>
                </c:pt>
                <c:pt idx="23000">
                  <c:v>0.26331545465884998</c:v>
                </c:pt>
                <c:pt idx="23001">
                  <c:v>0.26325308718972185</c:v>
                </c:pt>
                <c:pt idx="23002">
                  <c:v>0.26319071972059371</c:v>
                </c:pt>
                <c:pt idx="23003">
                  <c:v>0.26312835225146558</c:v>
                </c:pt>
                <c:pt idx="23004">
                  <c:v>0.26306598478233756</c:v>
                </c:pt>
                <c:pt idx="23005">
                  <c:v>0.26300361731320948</c:v>
                </c:pt>
                <c:pt idx="23006">
                  <c:v>0.26294124984408135</c:v>
                </c:pt>
                <c:pt idx="23007">
                  <c:v>0.26294124984408135</c:v>
                </c:pt>
                <c:pt idx="23008">
                  <c:v>0.2628788823749536</c:v>
                </c:pt>
                <c:pt idx="23009">
                  <c:v>0.26281651490582536</c:v>
                </c:pt>
                <c:pt idx="23010">
                  <c:v>0.26275414743669689</c:v>
                </c:pt>
                <c:pt idx="23011">
                  <c:v>0.26269177996756887</c:v>
                </c:pt>
                <c:pt idx="23012">
                  <c:v>0.26262941249844085</c:v>
                </c:pt>
                <c:pt idx="23013">
                  <c:v>0.26256704502931272</c:v>
                </c:pt>
                <c:pt idx="23014">
                  <c:v>0.26250467756018458</c:v>
                </c:pt>
                <c:pt idx="23015">
                  <c:v>0.26244231009105645</c:v>
                </c:pt>
                <c:pt idx="23016">
                  <c:v>0.26237994262192843</c:v>
                </c:pt>
                <c:pt idx="23017">
                  <c:v>0.26237994262192843</c:v>
                </c:pt>
                <c:pt idx="23018">
                  <c:v>0.26237994262192843</c:v>
                </c:pt>
                <c:pt idx="23019">
                  <c:v>0.26237994262192843</c:v>
                </c:pt>
                <c:pt idx="23020">
                  <c:v>0.26231757515280052</c:v>
                </c:pt>
                <c:pt idx="23021">
                  <c:v>0.26225520768367216</c:v>
                </c:pt>
                <c:pt idx="23022">
                  <c:v>0.26225520768367216</c:v>
                </c:pt>
                <c:pt idx="23023">
                  <c:v>0.26219284021454425</c:v>
                </c:pt>
                <c:pt idx="23024">
                  <c:v>0.26213047274541601</c:v>
                </c:pt>
                <c:pt idx="23025">
                  <c:v>0.26206810527628788</c:v>
                </c:pt>
                <c:pt idx="23026">
                  <c:v>0.2620057378071598</c:v>
                </c:pt>
                <c:pt idx="23027">
                  <c:v>0.26194337033803172</c:v>
                </c:pt>
                <c:pt idx="23028">
                  <c:v>0.2618810028689037</c:v>
                </c:pt>
                <c:pt idx="23029">
                  <c:v>0.2618810028689037</c:v>
                </c:pt>
                <c:pt idx="23030">
                  <c:v>0.2618810028689037</c:v>
                </c:pt>
                <c:pt idx="23031">
                  <c:v>0.26181863539977568</c:v>
                </c:pt>
                <c:pt idx="23032">
                  <c:v>0.26175626793064743</c:v>
                </c:pt>
                <c:pt idx="23033">
                  <c:v>0.26169390046151914</c:v>
                </c:pt>
                <c:pt idx="23034">
                  <c:v>0.26169390046151914</c:v>
                </c:pt>
                <c:pt idx="23035">
                  <c:v>0.26163153299239106</c:v>
                </c:pt>
                <c:pt idx="23036">
                  <c:v>0.26163153299239106</c:v>
                </c:pt>
                <c:pt idx="23037">
                  <c:v>0.26156916552326315</c:v>
                </c:pt>
                <c:pt idx="23038">
                  <c:v>0.26150679805413501</c:v>
                </c:pt>
                <c:pt idx="23039">
                  <c:v>0.26144443058500683</c:v>
                </c:pt>
                <c:pt idx="23040">
                  <c:v>0.26138206311587903</c:v>
                </c:pt>
                <c:pt idx="23041">
                  <c:v>0.26131969564675073</c:v>
                </c:pt>
                <c:pt idx="23042">
                  <c:v>0.26125732817762259</c:v>
                </c:pt>
                <c:pt idx="23043">
                  <c:v>0.26119496070849446</c:v>
                </c:pt>
                <c:pt idx="23044">
                  <c:v>0.26119496070849446</c:v>
                </c:pt>
                <c:pt idx="23045">
                  <c:v>0.26113259323936638</c:v>
                </c:pt>
                <c:pt idx="23046">
                  <c:v>0.26107022577023831</c:v>
                </c:pt>
                <c:pt idx="23047">
                  <c:v>0.26107022577023831</c:v>
                </c:pt>
                <c:pt idx="23048">
                  <c:v>0.26100785830111006</c:v>
                </c:pt>
                <c:pt idx="23049">
                  <c:v>0.26100785830111006</c:v>
                </c:pt>
                <c:pt idx="23050">
                  <c:v>0.26094549083198204</c:v>
                </c:pt>
                <c:pt idx="23051">
                  <c:v>0.26094549083198204</c:v>
                </c:pt>
                <c:pt idx="23052">
                  <c:v>0.26088312336285413</c:v>
                </c:pt>
                <c:pt idx="23053">
                  <c:v>0.260820755893726</c:v>
                </c:pt>
                <c:pt idx="23054">
                  <c:v>0.26075838842459775</c:v>
                </c:pt>
                <c:pt idx="23055">
                  <c:v>0.26069602095546962</c:v>
                </c:pt>
                <c:pt idx="23056">
                  <c:v>0.26069602095546962</c:v>
                </c:pt>
                <c:pt idx="23057">
                  <c:v>0.26063365348634138</c:v>
                </c:pt>
                <c:pt idx="23058">
                  <c:v>0.26057128601721347</c:v>
                </c:pt>
                <c:pt idx="23059">
                  <c:v>0.26050891854808533</c:v>
                </c:pt>
                <c:pt idx="23060">
                  <c:v>0.26044655107895731</c:v>
                </c:pt>
                <c:pt idx="23061">
                  <c:v>0.26038418360982929</c:v>
                </c:pt>
                <c:pt idx="23062">
                  <c:v>0.26032181614070116</c:v>
                </c:pt>
                <c:pt idx="23063">
                  <c:v>0.26025944867157269</c:v>
                </c:pt>
                <c:pt idx="23064">
                  <c:v>0.26025944867157269</c:v>
                </c:pt>
                <c:pt idx="23065">
                  <c:v>0.26019708120244489</c:v>
                </c:pt>
                <c:pt idx="23066">
                  <c:v>0.26013471373331665</c:v>
                </c:pt>
                <c:pt idx="23067">
                  <c:v>0.26007234626418868</c:v>
                </c:pt>
                <c:pt idx="23068">
                  <c:v>0.2600099787950606</c:v>
                </c:pt>
                <c:pt idx="23069">
                  <c:v>0.2600099787950606</c:v>
                </c:pt>
                <c:pt idx="23070">
                  <c:v>0.2600099787950606</c:v>
                </c:pt>
                <c:pt idx="23071">
                  <c:v>0.25994761132593236</c:v>
                </c:pt>
                <c:pt idx="23072">
                  <c:v>0.25994761132593236</c:v>
                </c:pt>
                <c:pt idx="23073">
                  <c:v>0.25988524385680445</c:v>
                </c:pt>
                <c:pt idx="23074">
                  <c:v>0.25982287638767648</c:v>
                </c:pt>
                <c:pt idx="23075">
                  <c:v>0.25976050891854807</c:v>
                </c:pt>
                <c:pt idx="23076">
                  <c:v>0.25969814144941994</c:v>
                </c:pt>
                <c:pt idx="23077">
                  <c:v>0.25963577398029192</c:v>
                </c:pt>
                <c:pt idx="23078">
                  <c:v>0.25957340651116373</c:v>
                </c:pt>
                <c:pt idx="23079">
                  <c:v>0.25957340651116373</c:v>
                </c:pt>
                <c:pt idx="23080">
                  <c:v>0.25957340651116373</c:v>
                </c:pt>
                <c:pt idx="23081">
                  <c:v>0.25951103904203565</c:v>
                </c:pt>
                <c:pt idx="23082">
                  <c:v>0.25944867157290763</c:v>
                </c:pt>
                <c:pt idx="23083">
                  <c:v>0.25938630410377961</c:v>
                </c:pt>
                <c:pt idx="23084">
                  <c:v>0.25938630410377961</c:v>
                </c:pt>
                <c:pt idx="23085">
                  <c:v>0.25932393663465148</c:v>
                </c:pt>
                <c:pt idx="23086">
                  <c:v>0.25926156916552334</c:v>
                </c:pt>
                <c:pt idx="23087">
                  <c:v>0.2591992016963951</c:v>
                </c:pt>
                <c:pt idx="23088">
                  <c:v>0.25913683422726708</c:v>
                </c:pt>
                <c:pt idx="23089">
                  <c:v>0.25907446675813894</c:v>
                </c:pt>
                <c:pt idx="23090">
                  <c:v>0.25901209928901092</c:v>
                </c:pt>
                <c:pt idx="23091">
                  <c:v>0.25894973181988296</c:v>
                </c:pt>
                <c:pt idx="23092">
                  <c:v>0.25894973181988296</c:v>
                </c:pt>
                <c:pt idx="23093">
                  <c:v>0.25888736435075488</c:v>
                </c:pt>
                <c:pt idx="23094">
                  <c:v>0.25888736435075488</c:v>
                </c:pt>
                <c:pt idx="23095">
                  <c:v>0.25882499688162663</c:v>
                </c:pt>
                <c:pt idx="23096">
                  <c:v>0.25882499688162663</c:v>
                </c:pt>
                <c:pt idx="23097">
                  <c:v>0.25876262941249839</c:v>
                </c:pt>
                <c:pt idx="23098">
                  <c:v>0.25876262941249839</c:v>
                </c:pt>
                <c:pt idx="23099">
                  <c:v>0.25870026194337037</c:v>
                </c:pt>
                <c:pt idx="23100">
                  <c:v>0.25870026194337037</c:v>
                </c:pt>
                <c:pt idx="23101">
                  <c:v>0.25863789447424235</c:v>
                </c:pt>
                <c:pt idx="23102">
                  <c:v>0.2585755270051141</c:v>
                </c:pt>
                <c:pt idx="23103">
                  <c:v>0.25851315953598603</c:v>
                </c:pt>
                <c:pt idx="23104">
                  <c:v>0.25845079206685806</c:v>
                </c:pt>
                <c:pt idx="23105">
                  <c:v>0.25838842459772982</c:v>
                </c:pt>
                <c:pt idx="23106">
                  <c:v>0.25838842459772982</c:v>
                </c:pt>
                <c:pt idx="23107">
                  <c:v>0.25832605712860185</c:v>
                </c:pt>
                <c:pt idx="23108">
                  <c:v>0.25826368965947377</c:v>
                </c:pt>
                <c:pt idx="23109">
                  <c:v>0.25826368965947377</c:v>
                </c:pt>
                <c:pt idx="23110">
                  <c:v>0.25826368965947377</c:v>
                </c:pt>
                <c:pt idx="23111">
                  <c:v>0.25820132219034553</c:v>
                </c:pt>
                <c:pt idx="23112">
                  <c:v>0.25820132219034553</c:v>
                </c:pt>
                <c:pt idx="23113">
                  <c:v>0.25813895472121728</c:v>
                </c:pt>
                <c:pt idx="23114">
                  <c:v>0.25807658725208943</c:v>
                </c:pt>
                <c:pt idx="23115">
                  <c:v>0.25801421978296141</c:v>
                </c:pt>
                <c:pt idx="23116">
                  <c:v>0.25795185231383311</c:v>
                </c:pt>
                <c:pt idx="23117">
                  <c:v>0.25795185231383311</c:v>
                </c:pt>
                <c:pt idx="23118">
                  <c:v>0.25788948484470514</c:v>
                </c:pt>
                <c:pt idx="23119">
                  <c:v>0.25782711737557706</c:v>
                </c:pt>
                <c:pt idx="23120">
                  <c:v>0.25776474990644882</c:v>
                </c:pt>
                <c:pt idx="23121">
                  <c:v>0.25770238243732069</c:v>
                </c:pt>
                <c:pt idx="23122">
                  <c:v>0.25770238243732069</c:v>
                </c:pt>
                <c:pt idx="23123">
                  <c:v>0.25764001496819244</c:v>
                </c:pt>
                <c:pt idx="23124">
                  <c:v>0.25757764749906464</c:v>
                </c:pt>
                <c:pt idx="23125">
                  <c:v>0.2575152800299364</c:v>
                </c:pt>
                <c:pt idx="23126">
                  <c:v>0.25745291256080832</c:v>
                </c:pt>
                <c:pt idx="23127">
                  <c:v>0.25745291256080832</c:v>
                </c:pt>
                <c:pt idx="23128">
                  <c:v>0.25739054509168025</c:v>
                </c:pt>
                <c:pt idx="23129">
                  <c:v>0.25732817762255233</c:v>
                </c:pt>
                <c:pt idx="23130">
                  <c:v>0.25726581015342387</c:v>
                </c:pt>
                <c:pt idx="23131">
                  <c:v>0.25720344268429579</c:v>
                </c:pt>
                <c:pt idx="23132">
                  <c:v>0.25714107521516771</c:v>
                </c:pt>
                <c:pt idx="23133">
                  <c:v>0.2570787077460398</c:v>
                </c:pt>
                <c:pt idx="23134">
                  <c:v>0.2570787077460398</c:v>
                </c:pt>
                <c:pt idx="23135">
                  <c:v>0.2570787077460398</c:v>
                </c:pt>
                <c:pt idx="23136">
                  <c:v>0.25701634027691156</c:v>
                </c:pt>
                <c:pt idx="23137">
                  <c:v>0.25695397280778348</c:v>
                </c:pt>
                <c:pt idx="23138">
                  <c:v>0.25689160533865552</c:v>
                </c:pt>
                <c:pt idx="23139">
                  <c:v>0.25689160533865552</c:v>
                </c:pt>
                <c:pt idx="23140">
                  <c:v>0.25682923786952738</c:v>
                </c:pt>
                <c:pt idx="23141">
                  <c:v>0.25676687040039914</c:v>
                </c:pt>
                <c:pt idx="23142">
                  <c:v>0.25670450293127101</c:v>
                </c:pt>
                <c:pt idx="23143">
                  <c:v>0.25670450293127101</c:v>
                </c:pt>
                <c:pt idx="23144">
                  <c:v>0.25664213546214293</c:v>
                </c:pt>
                <c:pt idx="23145">
                  <c:v>0.25657976799301496</c:v>
                </c:pt>
                <c:pt idx="23146">
                  <c:v>0.25651740052388672</c:v>
                </c:pt>
                <c:pt idx="23147">
                  <c:v>0.2564550330547587</c:v>
                </c:pt>
                <c:pt idx="23148">
                  <c:v>0.25639266558563067</c:v>
                </c:pt>
                <c:pt idx="23149">
                  <c:v>0.25633029811650243</c:v>
                </c:pt>
                <c:pt idx="23150">
                  <c:v>0.25626793064737424</c:v>
                </c:pt>
                <c:pt idx="23151">
                  <c:v>0.25620556317824639</c:v>
                </c:pt>
                <c:pt idx="23152">
                  <c:v>0.25620556317824639</c:v>
                </c:pt>
                <c:pt idx="23153">
                  <c:v>0.25620556317824639</c:v>
                </c:pt>
                <c:pt idx="23154">
                  <c:v>0.25614319570911814</c:v>
                </c:pt>
                <c:pt idx="23155">
                  <c:v>0.25608082823999012</c:v>
                </c:pt>
                <c:pt idx="23156">
                  <c:v>0.25601846077086204</c:v>
                </c:pt>
                <c:pt idx="23157">
                  <c:v>0.25595609330173386</c:v>
                </c:pt>
                <c:pt idx="23158">
                  <c:v>0.25589372583260583</c:v>
                </c:pt>
                <c:pt idx="23159">
                  <c:v>0.25583135836347759</c:v>
                </c:pt>
                <c:pt idx="23160">
                  <c:v>0.25576899089434957</c:v>
                </c:pt>
                <c:pt idx="23161">
                  <c:v>0.25570662342522144</c:v>
                </c:pt>
                <c:pt idx="23162">
                  <c:v>0.25570662342522144</c:v>
                </c:pt>
                <c:pt idx="23163">
                  <c:v>0.25564425595609325</c:v>
                </c:pt>
                <c:pt idx="23164">
                  <c:v>0.25558188848696517</c:v>
                </c:pt>
                <c:pt idx="23165">
                  <c:v>0.25551952101783726</c:v>
                </c:pt>
                <c:pt idx="23166">
                  <c:v>0.2554571535487089</c:v>
                </c:pt>
                <c:pt idx="23167">
                  <c:v>0.2554571535487089</c:v>
                </c:pt>
                <c:pt idx="23168">
                  <c:v>0.2554571535487089</c:v>
                </c:pt>
                <c:pt idx="23169">
                  <c:v>0.25539478607958088</c:v>
                </c:pt>
                <c:pt idx="23170">
                  <c:v>0.2553324186104528</c:v>
                </c:pt>
                <c:pt idx="23171">
                  <c:v>0.25527005114132473</c:v>
                </c:pt>
                <c:pt idx="23172">
                  <c:v>0.25520768367219659</c:v>
                </c:pt>
                <c:pt idx="23173">
                  <c:v>0.25514531620306835</c:v>
                </c:pt>
                <c:pt idx="23174">
                  <c:v>0.25514531620306835</c:v>
                </c:pt>
                <c:pt idx="23175">
                  <c:v>0.25508294873394038</c:v>
                </c:pt>
                <c:pt idx="23176">
                  <c:v>0.25502058126481253</c:v>
                </c:pt>
                <c:pt idx="23177">
                  <c:v>0.25495821379568434</c:v>
                </c:pt>
                <c:pt idx="23178">
                  <c:v>0.25489584632655604</c:v>
                </c:pt>
                <c:pt idx="23179">
                  <c:v>0.25489584632655604</c:v>
                </c:pt>
                <c:pt idx="23180">
                  <c:v>0.25483347885742802</c:v>
                </c:pt>
                <c:pt idx="23181">
                  <c:v>0.25477111138829989</c:v>
                </c:pt>
                <c:pt idx="23182">
                  <c:v>0.25477111138829989</c:v>
                </c:pt>
                <c:pt idx="23183">
                  <c:v>0.25470874391917181</c:v>
                </c:pt>
                <c:pt idx="23184">
                  <c:v>0.25464637645004362</c:v>
                </c:pt>
                <c:pt idx="23185">
                  <c:v>0.25458400898091571</c:v>
                </c:pt>
                <c:pt idx="23186">
                  <c:v>0.25452164151178736</c:v>
                </c:pt>
                <c:pt idx="23187">
                  <c:v>0.25445927404265944</c:v>
                </c:pt>
                <c:pt idx="23188">
                  <c:v>0.2543969065735312</c:v>
                </c:pt>
                <c:pt idx="23189">
                  <c:v>0.25433453910440335</c:v>
                </c:pt>
                <c:pt idx="23190">
                  <c:v>0.25427217163527516</c:v>
                </c:pt>
                <c:pt idx="23191">
                  <c:v>0.25427217163527516</c:v>
                </c:pt>
                <c:pt idx="23192">
                  <c:v>0.2542098041661468</c:v>
                </c:pt>
                <c:pt idx="23193">
                  <c:v>0.2542098041661468</c:v>
                </c:pt>
                <c:pt idx="23194">
                  <c:v>0.25414743669701867</c:v>
                </c:pt>
                <c:pt idx="23195">
                  <c:v>0.25408506922789093</c:v>
                </c:pt>
                <c:pt idx="23196">
                  <c:v>0.25402270175876285</c:v>
                </c:pt>
                <c:pt idx="23197">
                  <c:v>0.2539603342896346</c:v>
                </c:pt>
                <c:pt idx="23198">
                  <c:v>0.25389796682050647</c:v>
                </c:pt>
                <c:pt idx="23199">
                  <c:v>0.25383559935137834</c:v>
                </c:pt>
                <c:pt idx="23200">
                  <c:v>0.25377323188225032</c:v>
                </c:pt>
                <c:pt idx="23201">
                  <c:v>0.25371086441312196</c:v>
                </c:pt>
                <c:pt idx="23202">
                  <c:v>0.25364849694399405</c:v>
                </c:pt>
                <c:pt idx="23203">
                  <c:v>0.25358612947486603</c:v>
                </c:pt>
                <c:pt idx="23204">
                  <c:v>0.25352376200573778</c:v>
                </c:pt>
                <c:pt idx="23205">
                  <c:v>0.25346139453660965</c:v>
                </c:pt>
                <c:pt idx="23206">
                  <c:v>0.25346139453660965</c:v>
                </c:pt>
                <c:pt idx="23207">
                  <c:v>0.25339902706748174</c:v>
                </c:pt>
                <c:pt idx="23208">
                  <c:v>0.25339902706748174</c:v>
                </c:pt>
                <c:pt idx="23209">
                  <c:v>0.2533366595983535</c:v>
                </c:pt>
                <c:pt idx="23210">
                  <c:v>0.25327429212922536</c:v>
                </c:pt>
                <c:pt idx="23211">
                  <c:v>0.25321192466009729</c:v>
                </c:pt>
                <c:pt idx="23212">
                  <c:v>0.25314955719096921</c:v>
                </c:pt>
                <c:pt idx="23213">
                  <c:v>0.25308718972184124</c:v>
                </c:pt>
                <c:pt idx="23214">
                  <c:v>0.25308718972184124</c:v>
                </c:pt>
                <c:pt idx="23215">
                  <c:v>0.25302482225271306</c:v>
                </c:pt>
                <c:pt idx="23216">
                  <c:v>0.25296245478358481</c:v>
                </c:pt>
                <c:pt idx="23217">
                  <c:v>0.25296245478358481</c:v>
                </c:pt>
                <c:pt idx="23218">
                  <c:v>0.25290008731445707</c:v>
                </c:pt>
                <c:pt idx="23219">
                  <c:v>0.25290008731445707</c:v>
                </c:pt>
                <c:pt idx="23220">
                  <c:v>0.25290008731445707</c:v>
                </c:pt>
                <c:pt idx="23221">
                  <c:v>0.25283771984532866</c:v>
                </c:pt>
                <c:pt idx="23222">
                  <c:v>0.25277535237620041</c:v>
                </c:pt>
                <c:pt idx="23223">
                  <c:v>0.25271298490707261</c:v>
                </c:pt>
                <c:pt idx="23224">
                  <c:v>0.25265061743794437</c:v>
                </c:pt>
                <c:pt idx="23225">
                  <c:v>0.2525882499688164</c:v>
                </c:pt>
                <c:pt idx="23226">
                  <c:v>0.2525882499688164</c:v>
                </c:pt>
                <c:pt idx="23227">
                  <c:v>0.2525882499688164</c:v>
                </c:pt>
                <c:pt idx="23228">
                  <c:v>0.25252588249968833</c:v>
                </c:pt>
                <c:pt idx="23229">
                  <c:v>0.25252588249968833</c:v>
                </c:pt>
                <c:pt idx="23230">
                  <c:v>0.25252588249968833</c:v>
                </c:pt>
                <c:pt idx="23231">
                  <c:v>0.25246351503056008</c:v>
                </c:pt>
                <c:pt idx="23232">
                  <c:v>0.25240114756143184</c:v>
                </c:pt>
                <c:pt idx="23233">
                  <c:v>0.25233878009230382</c:v>
                </c:pt>
                <c:pt idx="23234">
                  <c:v>0.25227641262317579</c:v>
                </c:pt>
                <c:pt idx="23235">
                  <c:v>0.25221404515404777</c:v>
                </c:pt>
                <c:pt idx="23236">
                  <c:v>0.25221404515404777</c:v>
                </c:pt>
                <c:pt idx="23237">
                  <c:v>0.25215167768491958</c:v>
                </c:pt>
                <c:pt idx="23238">
                  <c:v>0.2520893102157914</c:v>
                </c:pt>
                <c:pt idx="23239">
                  <c:v>0.25202694274666337</c:v>
                </c:pt>
                <c:pt idx="23240">
                  <c:v>0.25196457527753541</c:v>
                </c:pt>
                <c:pt idx="23241">
                  <c:v>0.25190220780840722</c:v>
                </c:pt>
                <c:pt idx="23242">
                  <c:v>0.2518398403392792</c:v>
                </c:pt>
                <c:pt idx="23243">
                  <c:v>0.25177747287015095</c:v>
                </c:pt>
                <c:pt idx="23244">
                  <c:v>0.25177747287015095</c:v>
                </c:pt>
                <c:pt idx="23245">
                  <c:v>0.25171510540102265</c:v>
                </c:pt>
                <c:pt idx="23246">
                  <c:v>0.2516527379318948</c:v>
                </c:pt>
                <c:pt idx="23247">
                  <c:v>0.25159037046276667</c:v>
                </c:pt>
                <c:pt idx="23248">
                  <c:v>0.25152800299363864</c:v>
                </c:pt>
                <c:pt idx="23249">
                  <c:v>0.2514656355245104</c:v>
                </c:pt>
                <c:pt idx="23250">
                  <c:v>0.25140326805538227</c:v>
                </c:pt>
                <c:pt idx="23251">
                  <c:v>0.2513409005862543</c:v>
                </c:pt>
                <c:pt idx="23252">
                  <c:v>0.25127853311712611</c:v>
                </c:pt>
                <c:pt idx="23253">
                  <c:v>0.25127853311712611</c:v>
                </c:pt>
                <c:pt idx="23254">
                  <c:v>0.25121616564799798</c:v>
                </c:pt>
                <c:pt idx="23255">
                  <c:v>0.25115379817886985</c:v>
                </c:pt>
                <c:pt idx="23256">
                  <c:v>0.25109143070974183</c:v>
                </c:pt>
                <c:pt idx="23257">
                  <c:v>0.25102906324061386</c:v>
                </c:pt>
                <c:pt idx="23258">
                  <c:v>0.25102906324061386</c:v>
                </c:pt>
                <c:pt idx="23259">
                  <c:v>0.25096669577148567</c:v>
                </c:pt>
                <c:pt idx="23260">
                  <c:v>0.25096669577148567</c:v>
                </c:pt>
                <c:pt idx="23261">
                  <c:v>0.25090432830235765</c:v>
                </c:pt>
                <c:pt idx="23262">
                  <c:v>0.2508419608332294</c:v>
                </c:pt>
                <c:pt idx="23263">
                  <c:v>0.25077959336410138</c:v>
                </c:pt>
                <c:pt idx="23264">
                  <c:v>0.25071722589497325</c:v>
                </c:pt>
                <c:pt idx="23265">
                  <c:v>0.25065485842584512</c:v>
                </c:pt>
                <c:pt idx="23266">
                  <c:v>0.25059249095671693</c:v>
                </c:pt>
                <c:pt idx="23267">
                  <c:v>0.25053012348758874</c:v>
                </c:pt>
                <c:pt idx="23268">
                  <c:v>0.25046775601846072</c:v>
                </c:pt>
                <c:pt idx="23269">
                  <c:v>0.25046775601846072</c:v>
                </c:pt>
                <c:pt idx="23270">
                  <c:v>0.2504053885493327</c:v>
                </c:pt>
                <c:pt idx="23271">
                  <c:v>0.2504053885493327</c:v>
                </c:pt>
                <c:pt idx="23272">
                  <c:v>0.2504053885493327</c:v>
                </c:pt>
                <c:pt idx="23273">
                  <c:v>0.25034302108020456</c:v>
                </c:pt>
                <c:pt idx="23274">
                  <c:v>0.25028065361107643</c:v>
                </c:pt>
                <c:pt idx="23275">
                  <c:v>0.25021828614194841</c:v>
                </c:pt>
                <c:pt idx="23276">
                  <c:v>0.25015591867282028</c:v>
                </c:pt>
                <c:pt idx="23277">
                  <c:v>0.25009355120369214</c:v>
                </c:pt>
                <c:pt idx="23278">
                  <c:v>0.25003118373456401</c:v>
                </c:pt>
                <c:pt idx="23279">
                  <c:v>0.25003118373456401</c:v>
                </c:pt>
                <c:pt idx="23280">
                  <c:v>0.24996881626543607</c:v>
                </c:pt>
                <c:pt idx="23281">
                  <c:v>0.249906448796308</c:v>
                </c:pt>
                <c:pt idx="23282">
                  <c:v>0.24984408132717983</c:v>
                </c:pt>
                <c:pt idx="23283">
                  <c:v>0.24978171385805159</c:v>
                </c:pt>
                <c:pt idx="23284">
                  <c:v>0.24971934638892374</c:v>
                </c:pt>
                <c:pt idx="23285">
                  <c:v>0.24965697891979538</c:v>
                </c:pt>
                <c:pt idx="23286">
                  <c:v>0.24959461145066736</c:v>
                </c:pt>
                <c:pt idx="23287">
                  <c:v>0.24953224398153934</c:v>
                </c:pt>
                <c:pt idx="23288">
                  <c:v>0.24946987651241129</c:v>
                </c:pt>
                <c:pt idx="23289">
                  <c:v>0.24940750904328304</c:v>
                </c:pt>
                <c:pt idx="23290">
                  <c:v>0.24934514157415497</c:v>
                </c:pt>
                <c:pt idx="23291">
                  <c:v>0.24928277410502692</c:v>
                </c:pt>
                <c:pt idx="23292">
                  <c:v>0.24928277410502692</c:v>
                </c:pt>
                <c:pt idx="23293">
                  <c:v>0.24922040663589878</c:v>
                </c:pt>
                <c:pt idx="23294">
                  <c:v>0.24915803916677071</c:v>
                </c:pt>
                <c:pt idx="23295">
                  <c:v>0.24909567169764246</c:v>
                </c:pt>
                <c:pt idx="23296">
                  <c:v>0.24903330422851438</c:v>
                </c:pt>
                <c:pt idx="23297">
                  <c:v>0.24897093675938636</c:v>
                </c:pt>
                <c:pt idx="23298">
                  <c:v>0.2489085692902582</c:v>
                </c:pt>
                <c:pt idx="23299">
                  <c:v>0.2489085692902582</c:v>
                </c:pt>
                <c:pt idx="23300">
                  <c:v>0.24884620182113029</c:v>
                </c:pt>
                <c:pt idx="23301">
                  <c:v>0.24878383435200213</c:v>
                </c:pt>
                <c:pt idx="23302">
                  <c:v>0.24878383435200213</c:v>
                </c:pt>
                <c:pt idx="23303">
                  <c:v>0.24872146688287397</c:v>
                </c:pt>
                <c:pt idx="23304">
                  <c:v>0.24865909941374575</c:v>
                </c:pt>
                <c:pt idx="23305">
                  <c:v>0.24859673194461773</c:v>
                </c:pt>
                <c:pt idx="23306">
                  <c:v>0.24853436447548971</c:v>
                </c:pt>
                <c:pt idx="23307">
                  <c:v>0.24847199700636158</c:v>
                </c:pt>
                <c:pt idx="23308">
                  <c:v>0.24847199700636158</c:v>
                </c:pt>
                <c:pt idx="23309">
                  <c:v>0.24840962953723345</c:v>
                </c:pt>
                <c:pt idx="23310">
                  <c:v>0.24840962953723345</c:v>
                </c:pt>
                <c:pt idx="23311">
                  <c:v>0.24834726206810537</c:v>
                </c:pt>
                <c:pt idx="23312">
                  <c:v>0.24828489459897726</c:v>
                </c:pt>
                <c:pt idx="23313">
                  <c:v>0.24822252712984905</c:v>
                </c:pt>
                <c:pt idx="23314">
                  <c:v>0.24816015966072091</c:v>
                </c:pt>
                <c:pt idx="23315">
                  <c:v>0.248097792191593</c:v>
                </c:pt>
                <c:pt idx="23316">
                  <c:v>0.248097792191593</c:v>
                </c:pt>
                <c:pt idx="23317">
                  <c:v>0.248097792191593</c:v>
                </c:pt>
                <c:pt idx="23318">
                  <c:v>0.248097792191593</c:v>
                </c:pt>
                <c:pt idx="23319">
                  <c:v>0.248097792191593</c:v>
                </c:pt>
                <c:pt idx="23320">
                  <c:v>0.24803542472246487</c:v>
                </c:pt>
                <c:pt idx="23321">
                  <c:v>0.24797305725333668</c:v>
                </c:pt>
                <c:pt idx="23322">
                  <c:v>0.24791068978420872</c:v>
                </c:pt>
                <c:pt idx="23323">
                  <c:v>0.24784832231508053</c:v>
                </c:pt>
                <c:pt idx="23324">
                  <c:v>0.24778595484595242</c:v>
                </c:pt>
                <c:pt idx="23325">
                  <c:v>0.24772358737682426</c:v>
                </c:pt>
                <c:pt idx="23326">
                  <c:v>0.24766121990769621</c:v>
                </c:pt>
                <c:pt idx="23327">
                  <c:v>0.24759885243856811</c:v>
                </c:pt>
                <c:pt idx="23328">
                  <c:v>0.24753648496944003</c:v>
                </c:pt>
                <c:pt idx="23329">
                  <c:v>0.24747411750031184</c:v>
                </c:pt>
                <c:pt idx="23330">
                  <c:v>0.24741175003118382</c:v>
                </c:pt>
                <c:pt idx="23331">
                  <c:v>0.24734938256205577</c:v>
                </c:pt>
                <c:pt idx="23332">
                  <c:v>0.24728701509292761</c:v>
                </c:pt>
                <c:pt idx="23333">
                  <c:v>0.24722464762379948</c:v>
                </c:pt>
                <c:pt idx="23334">
                  <c:v>0.24716228015467143</c:v>
                </c:pt>
                <c:pt idx="23335">
                  <c:v>0.24709991268554321</c:v>
                </c:pt>
                <c:pt idx="23336">
                  <c:v>0.24703754521641513</c:v>
                </c:pt>
                <c:pt idx="23337">
                  <c:v>0.24697517774728711</c:v>
                </c:pt>
                <c:pt idx="23338">
                  <c:v>0.24697517774728711</c:v>
                </c:pt>
                <c:pt idx="23339">
                  <c:v>0.24691281027815892</c:v>
                </c:pt>
                <c:pt idx="23340">
                  <c:v>0.24685044280903087</c:v>
                </c:pt>
                <c:pt idx="23341">
                  <c:v>0.24678807533990271</c:v>
                </c:pt>
                <c:pt idx="23342">
                  <c:v>0.24672570787077469</c:v>
                </c:pt>
                <c:pt idx="23343">
                  <c:v>0.24666334040164656</c:v>
                </c:pt>
                <c:pt idx="23344">
                  <c:v>0.24660097293251837</c:v>
                </c:pt>
                <c:pt idx="23345">
                  <c:v>0.24660097293251837</c:v>
                </c:pt>
                <c:pt idx="23346">
                  <c:v>0.24653860546339043</c:v>
                </c:pt>
                <c:pt idx="23347">
                  <c:v>0.24653860546339043</c:v>
                </c:pt>
                <c:pt idx="23348">
                  <c:v>0.24653860546339043</c:v>
                </c:pt>
                <c:pt idx="23349">
                  <c:v>0.24647623799426233</c:v>
                </c:pt>
                <c:pt idx="23350">
                  <c:v>0.24641387052513419</c:v>
                </c:pt>
                <c:pt idx="23351">
                  <c:v>0.24635150305600595</c:v>
                </c:pt>
                <c:pt idx="23352">
                  <c:v>0.24628913558687804</c:v>
                </c:pt>
                <c:pt idx="23353">
                  <c:v>0.24622676811774979</c:v>
                </c:pt>
                <c:pt idx="23354">
                  <c:v>0.24616440064862172</c:v>
                </c:pt>
                <c:pt idx="23355">
                  <c:v>0.24610203317949364</c:v>
                </c:pt>
                <c:pt idx="23356">
                  <c:v>0.24610203317949364</c:v>
                </c:pt>
                <c:pt idx="23357">
                  <c:v>0.24603966571036556</c:v>
                </c:pt>
                <c:pt idx="23358">
                  <c:v>0.24597729824123746</c:v>
                </c:pt>
                <c:pt idx="23359">
                  <c:v>0.24591493077210938</c:v>
                </c:pt>
                <c:pt idx="23360">
                  <c:v>0.24585256330298122</c:v>
                </c:pt>
                <c:pt idx="23361">
                  <c:v>0.24579019583385314</c:v>
                </c:pt>
                <c:pt idx="23362">
                  <c:v>0.24572782836472495</c:v>
                </c:pt>
                <c:pt idx="23363">
                  <c:v>0.24572782836472495</c:v>
                </c:pt>
                <c:pt idx="23364">
                  <c:v>0.24566546089559693</c:v>
                </c:pt>
                <c:pt idx="23365">
                  <c:v>0.24560309342646891</c:v>
                </c:pt>
                <c:pt idx="23366">
                  <c:v>0.24554072595734075</c:v>
                </c:pt>
                <c:pt idx="23367">
                  <c:v>0.24554072595734075</c:v>
                </c:pt>
                <c:pt idx="23368">
                  <c:v>0.24547835848821259</c:v>
                </c:pt>
                <c:pt idx="23369">
                  <c:v>0.24547835848821259</c:v>
                </c:pt>
                <c:pt idx="23370">
                  <c:v>0.24547835848821259</c:v>
                </c:pt>
                <c:pt idx="23371">
                  <c:v>0.24541599101908446</c:v>
                </c:pt>
                <c:pt idx="23372">
                  <c:v>0.24535362354995638</c:v>
                </c:pt>
                <c:pt idx="23373">
                  <c:v>0.24529125608082836</c:v>
                </c:pt>
                <c:pt idx="23374">
                  <c:v>0.24522888861170017</c:v>
                </c:pt>
                <c:pt idx="23375">
                  <c:v>0.24516652114257198</c:v>
                </c:pt>
                <c:pt idx="23376">
                  <c:v>0.24510415367344396</c:v>
                </c:pt>
                <c:pt idx="23377">
                  <c:v>0.24504178620431588</c:v>
                </c:pt>
                <c:pt idx="23378">
                  <c:v>0.24497941873518775</c:v>
                </c:pt>
                <c:pt idx="23379">
                  <c:v>0.24491705126605975</c:v>
                </c:pt>
                <c:pt idx="23380">
                  <c:v>0.24485468379693162</c:v>
                </c:pt>
                <c:pt idx="23381">
                  <c:v>0.24479231632780346</c:v>
                </c:pt>
                <c:pt idx="23382">
                  <c:v>0.24479231632780346</c:v>
                </c:pt>
                <c:pt idx="23383">
                  <c:v>0.24472994885867533</c:v>
                </c:pt>
                <c:pt idx="23384">
                  <c:v>0.24466758138954725</c:v>
                </c:pt>
                <c:pt idx="23385">
                  <c:v>0.24460521392041917</c:v>
                </c:pt>
                <c:pt idx="23386">
                  <c:v>0.2445428464512911</c:v>
                </c:pt>
                <c:pt idx="23387">
                  <c:v>0.2445428464512911</c:v>
                </c:pt>
                <c:pt idx="23388">
                  <c:v>0.24448047898216294</c:v>
                </c:pt>
                <c:pt idx="23389">
                  <c:v>0.24441811151303494</c:v>
                </c:pt>
                <c:pt idx="23390">
                  <c:v>0.2443557440439067</c:v>
                </c:pt>
                <c:pt idx="23391">
                  <c:v>0.24429337657477862</c:v>
                </c:pt>
                <c:pt idx="23392">
                  <c:v>0.24423100910565054</c:v>
                </c:pt>
                <c:pt idx="23393">
                  <c:v>0.24416864163652241</c:v>
                </c:pt>
                <c:pt idx="23394">
                  <c:v>0.24416864163652241</c:v>
                </c:pt>
                <c:pt idx="23395">
                  <c:v>0.24410627416739439</c:v>
                </c:pt>
                <c:pt idx="23396">
                  <c:v>0.24404390669826623</c:v>
                </c:pt>
                <c:pt idx="23397">
                  <c:v>0.24398153922913818</c:v>
                </c:pt>
                <c:pt idx="23398">
                  <c:v>0.24391917176001007</c:v>
                </c:pt>
                <c:pt idx="23399">
                  <c:v>0.24385680429088186</c:v>
                </c:pt>
                <c:pt idx="23400">
                  <c:v>0.24385680429088186</c:v>
                </c:pt>
                <c:pt idx="23401">
                  <c:v>0.24379443682175383</c:v>
                </c:pt>
                <c:pt idx="23402">
                  <c:v>0.24373206935262576</c:v>
                </c:pt>
                <c:pt idx="23403">
                  <c:v>0.24366970188349768</c:v>
                </c:pt>
                <c:pt idx="23404">
                  <c:v>0.24366970188349768</c:v>
                </c:pt>
                <c:pt idx="23405">
                  <c:v>0.24360733441436949</c:v>
                </c:pt>
                <c:pt idx="23406">
                  <c:v>0.24354496694524141</c:v>
                </c:pt>
                <c:pt idx="23407">
                  <c:v>0.24348259947611334</c:v>
                </c:pt>
                <c:pt idx="23408">
                  <c:v>0.24342023200698523</c:v>
                </c:pt>
                <c:pt idx="23409">
                  <c:v>0.24335786453785704</c:v>
                </c:pt>
                <c:pt idx="23410">
                  <c:v>0.24329549706872908</c:v>
                </c:pt>
                <c:pt idx="23411">
                  <c:v>0.24323312959960092</c:v>
                </c:pt>
                <c:pt idx="23412">
                  <c:v>0.24317076213047273</c:v>
                </c:pt>
                <c:pt idx="23413">
                  <c:v>0.24310839466134471</c:v>
                </c:pt>
                <c:pt idx="23414">
                  <c:v>0.24310839466134471</c:v>
                </c:pt>
                <c:pt idx="23415">
                  <c:v>0.24304602719221668</c:v>
                </c:pt>
                <c:pt idx="23416">
                  <c:v>0.24298365972308839</c:v>
                </c:pt>
                <c:pt idx="23417">
                  <c:v>0.24292129225396036</c:v>
                </c:pt>
                <c:pt idx="23418">
                  <c:v>0.24285892478483229</c:v>
                </c:pt>
                <c:pt idx="23419">
                  <c:v>0.24279655731570421</c:v>
                </c:pt>
                <c:pt idx="23420">
                  <c:v>0.24279655731570421</c:v>
                </c:pt>
                <c:pt idx="23421">
                  <c:v>0.24273418984657613</c:v>
                </c:pt>
                <c:pt idx="23422">
                  <c:v>0.24267182237744789</c:v>
                </c:pt>
                <c:pt idx="23423">
                  <c:v>0.24260945490831989</c:v>
                </c:pt>
                <c:pt idx="23424">
                  <c:v>0.24254708743919184</c:v>
                </c:pt>
                <c:pt idx="23425">
                  <c:v>0.24248471997006366</c:v>
                </c:pt>
                <c:pt idx="23426">
                  <c:v>0.24248471997006366</c:v>
                </c:pt>
                <c:pt idx="23427">
                  <c:v>0.24242235250093558</c:v>
                </c:pt>
                <c:pt idx="23428">
                  <c:v>0.2423599850318075</c:v>
                </c:pt>
                <c:pt idx="23429">
                  <c:v>0.24229761756267937</c:v>
                </c:pt>
                <c:pt idx="23430">
                  <c:v>0.24223525009355121</c:v>
                </c:pt>
                <c:pt idx="23431">
                  <c:v>0.2421728826244231</c:v>
                </c:pt>
                <c:pt idx="23432">
                  <c:v>0.24211051515529508</c:v>
                </c:pt>
                <c:pt idx="23433">
                  <c:v>0.24211051515529508</c:v>
                </c:pt>
                <c:pt idx="23434">
                  <c:v>0.242048147686167</c:v>
                </c:pt>
                <c:pt idx="23435">
                  <c:v>0.24198578021703882</c:v>
                </c:pt>
                <c:pt idx="23436">
                  <c:v>0.24192341274791082</c:v>
                </c:pt>
                <c:pt idx="23437">
                  <c:v>0.2418610452787826</c:v>
                </c:pt>
                <c:pt idx="23438">
                  <c:v>0.24179867780965447</c:v>
                </c:pt>
                <c:pt idx="23439">
                  <c:v>0.24173631034052642</c:v>
                </c:pt>
                <c:pt idx="23440">
                  <c:v>0.24173631034052642</c:v>
                </c:pt>
                <c:pt idx="23441">
                  <c:v>0.24173631034052642</c:v>
                </c:pt>
                <c:pt idx="23442">
                  <c:v>0.24173631034052642</c:v>
                </c:pt>
                <c:pt idx="23443">
                  <c:v>0.24167394287139843</c:v>
                </c:pt>
                <c:pt idx="23444">
                  <c:v>0.24161157540227021</c:v>
                </c:pt>
                <c:pt idx="23445">
                  <c:v>0.24154920793314211</c:v>
                </c:pt>
                <c:pt idx="23446">
                  <c:v>0.24148684046401397</c:v>
                </c:pt>
                <c:pt idx="23447">
                  <c:v>0.2414244729948859</c:v>
                </c:pt>
                <c:pt idx="23448">
                  <c:v>0.24136210552575776</c:v>
                </c:pt>
                <c:pt idx="23449">
                  <c:v>0.24129973805662974</c:v>
                </c:pt>
                <c:pt idx="23450">
                  <c:v>0.24123737058750172</c:v>
                </c:pt>
                <c:pt idx="23451">
                  <c:v>0.24123737058750172</c:v>
                </c:pt>
                <c:pt idx="23452">
                  <c:v>0.24117500311837348</c:v>
                </c:pt>
                <c:pt idx="23453">
                  <c:v>0.24111263564924534</c:v>
                </c:pt>
                <c:pt idx="23454">
                  <c:v>0.24105026818011721</c:v>
                </c:pt>
                <c:pt idx="23455">
                  <c:v>0.24098790071098924</c:v>
                </c:pt>
                <c:pt idx="23456">
                  <c:v>0.24092553324186111</c:v>
                </c:pt>
                <c:pt idx="23457">
                  <c:v>0.24086316577273298</c:v>
                </c:pt>
                <c:pt idx="23458">
                  <c:v>0.24080079830360474</c:v>
                </c:pt>
                <c:pt idx="23459">
                  <c:v>0.24073843083447694</c:v>
                </c:pt>
                <c:pt idx="23460">
                  <c:v>0.24067606336534864</c:v>
                </c:pt>
                <c:pt idx="23461">
                  <c:v>0.24061369589622061</c:v>
                </c:pt>
                <c:pt idx="23462">
                  <c:v>0.24061369589622061</c:v>
                </c:pt>
                <c:pt idx="23463">
                  <c:v>0.24055132842709254</c:v>
                </c:pt>
                <c:pt idx="23464">
                  <c:v>0.24048896095796443</c:v>
                </c:pt>
                <c:pt idx="23465">
                  <c:v>0.24042659348883624</c:v>
                </c:pt>
                <c:pt idx="23466">
                  <c:v>0.24036422601970808</c:v>
                </c:pt>
                <c:pt idx="23467">
                  <c:v>0.24030185855058006</c:v>
                </c:pt>
                <c:pt idx="23468">
                  <c:v>0.24030185855058006</c:v>
                </c:pt>
                <c:pt idx="23469">
                  <c:v>0.24023949108145204</c:v>
                </c:pt>
                <c:pt idx="23470">
                  <c:v>0.24017712361232385</c:v>
                </c:pt>
                <c:pt idx="23471">
                  <c:v>0.24011475614319572</c:v>
                </c:pt>
                <c:pt idx="23472">
                  <c:v>0.24011475614319572</c:v>
                </c:pt>
                <c:pt idx="23473">
                  <c:v>0.24005238867406772</c:v>
                </c:pt>
                <c:pt idx="23474">
                  <c:v>0.23999002120493951</c:v>
                </c:pt>
                <c:pt idx="23475">
                  <c:v>0.2399276537358114</c:v>
                </c:pt>
                <c:pt idx="23476">
                  <c:v>0.23986528626668341</c:v>
                </c:pt>
                <c:pt idx="23477">
                  <c:v>0.23980291879755522</c:v>
                </c:pt>
                <c:pt idx="23478">
                  <c:v>0.23980291879755522</c:v>
                </c:pt>
                <c:pt idx="23479">
                  <c:v>0.23974055132842717</c:v>
                </c:pt>
                <c:pt idx="23480">
                  <c:v>0.23967818385929901</c:v>
                </c:pt>
                <c:pt idx="23481">
                  <c:v>0.23961581639017093</c:v>
                </c:pt>
                <c:pt idx="23482">
                  <c:v>0.23955344892104286</c:v>
                </c:pt>
                <c:pt idx="23483">
                  <c:v>0.23949108145191481</c:v>
                </c:pt>
                <c:pt idx="23484">
                  <c:v>0.23942871398278653</c:v>
                </c:pt>
                <c:pt idx="23485">
                  <c:v>0.23936634651365851</c:v>
                </c:pt>
                <c:pt idx="23486">
                  <c:v>0.23936634651365851</c:v>
                </c:pt>
                <c:pt idx="23487">
                  <c:v>0.23930397904453038</c:v>
                </c:pt>
                <c:pt idx="23488">
                  <c:v>0.23924161157540236</c:v>
                </c:pt>
                <c:pt idx="23489">
                  <c:v>0.23924161157540236</c:v>
                </c:pt>
                <c:pt idx="23490">
                  <c:v>0.23917924410627417</c:v>
                </c:pt>
                <c:pt idx="23491">
                  <c:v>0.23911687663714609</c:v>
                </c:pt>
                <c:pt idx="23492">
                  <c:v>0.2390545091680179</c:v>
                </c:pt>
                <c:pt idx="23493">
                  <c:v>0.23899214169888988</c:v>
                </c:pt>
                <c:pt idx="23494">
                  <c:v>0.2389297742297618</c:v>
                </c:pt>
                <c:pt idx="23495">
                  <c:v>0.23886740676063375</c:v>
                </c:pt>
                <c:pt idx="23496">
                  <c:v>0.23880503929150554</c:v>
                </c:pt>
                <c:pt idx="23497">
                  <c:v>0.23874267182237746</c:v>
                </c:pt>
                <c:pt idx="23498">
                  <c:v>0.23868030435324938</c:v>
                </c:pt>
                <c:pt idx="23499">
                  <c:v>0.23868030435324938</c:v>
                </c:pt>
                <c:pt idx="23500">
                  <c:v>0.23868030435324938</c:v>
                </c:pt>
                <c:pt idx="23501">
                  <c:v>0.23861793688412136</c:v>
                </c:pt>
                <c:pt idx="23502">
                  <c:v>0.23855556941499317</c:v>
                </c:pt>
                <c:pt idx="23503">
                  <c:v>0.23849320194586504</c:v>
                </c:pt>
                <c:pt idx="23504">
                  <c:v>0.23843083447673702</c:v>
                </c:pt>
                <c:pt idx="23505">
                  <c:v>0.23836846700760889</c:v>
                </c:pt>
                <c:pt idx="23506">
                  <c:v>0.23836846700760889</c:v>
                </c:pt>
                <c:pt idx="23507">
                  <c:v>0.23830609953848075</c:v>
                </c:pt>
                <c:pt idx="23508">
                  <c:v>0.23824373206935276</c:v>
                </c:pt>
                <c:pt idx="23509">
                  <c:v>0.23818136460022454</c:v>
                </c:pt>
                <c:pt idx="23510">
                  <c:v>0.23818136460022454</c:v>
                </c:pt>
                <c:pt idx="23511">
                  <c:v>0.23811899713109647</c:v>
                </c:pt>
                <c:pt idx="23512">
                  <c:v>0.23805662966196828</c:v>
                </c:pt>
                <c:pt idx="23513">
                  <c:v>0.23799426219284037</c:v>
                </c:pt>
                <c:pt idx="23514">
                  <c:v>0.23793189472371218</c:v>
                </c:pt>
                <c:pt idx="23515">
                  <c:v>0.23786952725458388</c:v>
                </c:pt>
                <c:pt idx="23516">
                  <c:v>0.23780715978545591</c:v>
                </c:pt>
                <c:pt idx="23517">
                  <c:v>0.23774479231632795</c:v>
                </c:pt>
                <c:pt idx="23518">
                  <c:v>0.23768242484719976</c:v>
                </c:pt>
                <c:pt idx="23519">
                  <c:v>0.23762005737807157</c:v>
                </c:pt>
                <c:pt idx="23520">
                  <c:v>0.23755768990894355</c:v>
                </c:pt>
                <c:pt idx="23521">
                  <c:v>0.23755768990894355</c:v>
                </c:pt>
                <c:pt idx="23522">
                  <c:v>0.23749532243981544</c:v>
                </c:pt>
                <c:pt idx="23523">
                  <c:v>0.23749532243981544</c:v>
                </c:pt>
                <c:pt idx="23524">
                  <c:v>0.23743295497068728</c:v>
                </c:pt>
                <c:pt idx="23525">
                  <c:v>0.23743295497068728</c:v>
                </c:pt>
                <c:pt idx="23526">
                  <c:v>0.23737058750155915</c:v>
                </c:pt>
                <c:pt idx="23527">
                  <c:v>0.23737058750155915</c:v>
                </c:pt>
                <c:pt idx="23528">
                  <c:v>0.23730822003243124</c:v>
                </c:pt>
                <c:pt idx="23529">
                  <c:v>0.23724585256330308</c:v>
                </c:pt>
                <c:pt idx="23530">
                  <c:v>0.23724585256330308</c:v>
                </c:pt>
                <c:pt idx="23531">
                  <c:v>0.23718348509417492</c:v>
                </c:pt>
                <c:pt idx="23532">
                  <c:v>0.23718348509417492</c:v>
                </c:pt>
                <c:pt idx="23533">
                  <c:v>0.23718348509417492</c:v>
                </c:pt>
                <c:pt idx="23534">
                  <c:v>0.23712111762504667</c:v>
                </c:pt>
                <c:pt idx="23535">
                  <c:v>0.23705875015591871</c:v>
                </c:pt>
                <c:pt idx="23536">
                  <c:v>0.23699638268679074</c:v>
                </c:pt>
                <c:pt idx="23537">
                  <c:v>0.23693401521766244</c:v>
                </c:pt>
                <c:pt idx="23538">
                  <c:v>0.23687164774853436</c:v>
                </c:pt>
                <c:pt idx="23539">
                  <c:v>0.23680928027940634</c:v>
                </c:pt>
                <c:pt idx="23540">
                  <c:v>0.23674691281027824</c:v>
                </c:pt>
                <c:pt idx="23541">
                  <c:v>0.23668454534115002</c:v>
                </c:pt>
                <c:pt idx="23542">
                  <c:v>0.23662217787202205</c:v>
                </c:pt>
                <c:pt idx="23543">
                  <c:v>0.23655981040289395</c:v>
                </c:pt>
                <c:pt idx="23544">
                  <c:v>0.23649744293376579</c:v>
                </c:pt>
                <c:pt idx="23545">
                  <c:v>0.23643507546463766</c:v>
                </c:pt>
                <c:pt idx="23546">
                  <c:v>0.23637270799550952</c:v>
                </c:pt>
                <c:pt idx="23547">
                  <c:v>0.23631034052638156</c:v>
                </c:pt>
                <c:pt idx="23548">
                  <c:v>0.23624797305725337</c:v>
                </c:pt>
                <c:pt idx="23549">
                  <c:v>0.23624797305725337</c:v>
                </c:pt>
                <c:pt idx="23550">
                  <c:v>0.23618560558812521</c:v>
                </c:pt>
                <c:pt idx="23551">
                  <c:v>0.23618560558812521</c:v>
                </c:pt>
                <c:pt idx="23552">
                  <c:v>0.23618560558812521</c:v>
                </c:pt>
                <c:pt idx="23553">
                  <c:v>0.23612323811899721</c:v>
                </c:pt>
                <c:pt idx="23554">
                  <c:v>0.23606087064986903</c:v>
                </c:pt>
                <c:pt idx="23555">
                  <c:v>0.23599850318074095</c:v>
                </c:pt>
                <c:pt idx="23556">
                  <c:v>0.23593613571161295</c:v>
                </c:pt>
                <c:pt idx="23557">
                  <c:v>0.23587376824248468</c:v>
                </c:pt>
                <c:pt idx="23558">
                  <c:v>0.23581140077335666</c:v>
                </c:pt>
                <c:pt idx="23559">
                  <c:v>0.23574903330422858</c:v>
                </c:pt>
                <c:pt idx="23560">
                  <c:v>0.23568666583510045</c:v>
                </c:pt>
                <c:pt idx="23561">
                  <c:v>0.23562429836597237</c:v>
                </c:pt>
                <c:pt idx="23562">
                  <c:v>0.23562429836597237</c:v>
                </c:pt>
                <c:pt idx="23563">
                  <c:v>0.23562429836597237</c:v>
                </c:pt>
                <c:pt idx="23564">
                  <c:v>0.23562429836597237</c:v>
                </c:pt>
                <c:pt idx="23565">
                  <c:v>0.23556193089684427</c:v>
                </c:pt>
                <c:pt idx="23566">
                  <c:v>0.23549956342771611</c:v>
                </c:pt>
                <c:pt idx="23567">
                  <c:v>0.23549956342771611</c:v>
                </c:pt>
                <c:pt idx="23568">
                  <c:v>0.23543719595858803</c:v>
                </c:pt>
                <c:pt idx="23569">
                  <c:v>0.23537482848945987</c:v>
                </c:pt>
                <c:pt idx="23570">
                  <c:v>0.23531246102033182</c:v>
                </c:pt>
                <c:pt idx="23571">
                  <c:v>0.23531246102033182</c:v>
                </c:pt>
                <c:pt idx="23572">
                  <c:v>0.23525009355120383</c:v>
                </c:pt>
                <c:pt idx="23573">
                  <c:v>0.23518772608207561</c:v>
                </c:pt>
                <c:pt idx="23574">
                  <c:v>0.23512535861294748</c:v>
                </c:pt>
                <c:pt idx="23575">
                  <c:v>0.23506299114381934</c:v>
                </c:pt>
                <c:pt idx="23576">
                  <c:v>0.23500062367469132</c:v>
                </c:pt>
                <c:pt idx="23577">
                  <c:v>0.23493825620556325</c:v>
                </c:pt>
                <c:pt idx="23578">
                  <c:v>0.23487588873643511</c:v>
                </c:pt>
                <c:pt idx="23579">
                  <c:v>0.23481352126730692</c:v>
                </c:pt>
                <c:pt idx="23580">
                  <c:v>0.2347511537981789</c:v>
                </c:pt>
                <c:pt idx="23581">
                  <c:v>0.23468878632905077</c:v>
                </c:pt>
                <c:pt idx="23582">
                  <c:v>0.23468878632905077</c:v>
                </c:pt>
                <c:pt idx="23583">
                  <c:v>0.23462641885992269</c:v>
                </c:pt>
                <c:pt idx="23584">
                  <c:v>0.23462641885992269</c:v>
                </c:pt>
                <c:pt idx="23585">
                  <c:v>0.23456405139079467</c:v>
                </c:pt>
                <c:pt idx="23586">
                  <c:v>0.23450168392166648</c:v>
                </c:pt>
                <c:pt idx="23587">
                  <c:v>0.23443931645253843</c:v>
                </c:pt>
                <c:pt idx="23588">
                  <c:v>0.23443931645253843</c:v>
                </c:pt>
                <c:pt idx="23589">
                  <c:v>0.23437694898341022</c:v>
                </c:pt>
                <c:pt idx="23590">
                  <c:v>0.23437694898341022</c:v>
                </c:pt>
                <c:pt idx="23591">
                  <c:v>0.23431458151428225</c:v>
                </c:pt>
                <c:pt idx="23592">
                  <c:v>0.23425221404515406</c:v>
                </c:pt>
                <c:pt idx="23593">
                  <c:v>0.23418984657602598</c:v>
                </c:pt>
                <c:pt idx="23594">
                  <c:v>0.23412747910689785</c:v>
                </c:pt>
                <c:pt idx="23595">
                  <c:v>0.23406511163776983</c:v>
                </c:pt>
                <c:pt idx="23596">
                  <c:v>0.23400274416864164</c:v>
                </c:pt>
                <c:pt idx="23597">
                  <c:v>0.23394037669951351</c:v>
                </c:pt>
                <c:pt idx="23598">
                  <c:v>0.23387800923038543</c:v>
                </c:pt>
                <c:pt idx="23599">
                  <c:v>0.23381564176125741</c:v>
                </c:pt>
                <c:pt idx="23600">
                  <c:v>0.23375327429212928</c:v>
                </c:pt>
                <c:pt idx="23601">
                  <c:v>0.23369090682300109</c:v>
                </c:pt>
                <c:pt idx="23602">
                  <c:v>0.23362853935387307</c:v>
                </c:pt>
                <c:pt idx="23603">
                  <c:v>0.23356617188474493</c:v>
                </c:pt>
                <c:pt idx="23604">
                  <c:v>0.2335038044156168</c:v>
                </c:pt>
                <c:pt idx="23605">
                  <c:v>0.23344143694648881</c:v>
                </c:pt>
                <c:pt idx="23606">
                  <c:v>0.23337906947736073</c:v>
                </c:pt>
                <c:pt idx="23607">
                  <c:v>0.23337906947736073</c:v>
                </c:pt>
                <c:pt idx="23608">
                  <c:v>0.23331670200823251</c:v>
                </c:pt>
                <c:pt idx="23609">
                  <c:v>0.23331670200823251</c:v>
                </c:pt>
                <c:pt idx="23610">
                  <c:v>0.23331670200823251</c:v>
                </c:pt>
                <c:pt idx="23611">
                  <c:v>0.23325433453910446</c:v>
                </c:pt>
                <c:pt idx="23612">
                  <c:v>0.23319196706997625</c:v>
                </c:pt>
                <c:pt idx="23613">
                  <c:v>0.23312959960084817</c:v>
                </c:pt>
                <c:pt idx="23614">
                  <c:v>0.23306723213172023</c:v>
                </c:pt>
                <c:pt idx="23615">
                  <c:v>0.23300486466259196</c:v>
                </c:pt>
                <c:pt idx="23616">
                  <c:v>0.23294249719346405</c:v>
                </c:pt>
                <c:pt idx="23617">
                  <c:v>0.23294249719346405</c:v>
                </c:pt>
                <c:pt idx="23618">
                  <c:v>0.2328801297243358</c:v>
                </c:pt>
                <c:pt idx="23619">
                  <c:v>0.2328177622552077</c:v>
                </c:pt>
                <c:pt idx="23620">
                  <c:v>0.23275539478607962</c:v>
                </c:pt>
                <c:pt idx="23621">
                  <c:v>0.23269302731695152</c:v>
                </c:pt>
                <c:pt idx="23622">
                  <c:v>0.23269302731695152</c:v>
                </c:pt>
                <c:pt idx="23623">
                  <c:v>0.23263065984782341</c:v>
                </c:pt>
                <c:pt idx="23624">
                  <c:v>0.23256829237869531</c:v>
                </c:pt>
                <c:pt idx="23625">
                  <c:v>0.23250592490956712</c:v>
                </c:pt>
                <c:pt idx="23626">
                  <c:v>0.23244355744043921</c:v>
                </c:pt>
                <c:pt idx="23627">
                  <c:v>0.23238118997131096</c:v>
                </c:pt>
                <c:pt idx="23628">
                  <c:v>0.23231882250218289</c:v>
                </c:pt>
                <c:pt idx="23629">
                  <c:v>0.23231882250218289</c:v>
                </c:pt>
                <c:pt idx="23630">
                  <c:v>0.23225645503305481</c:v>
                </c:pt>
                <c:pt idx="23631">
                  <c:v>0.23219408756392676</c:v>
                </c:pt>
                <c:pt idx="23632">
                  <c:v>0.23213172009479852</c:v>
                </c:pt>
                <c:pt idx="23633">
                  <c:v>0.23206935262567041</c:v>
                </c:pt>
                <c:pt idx="23634">
                  <c:v>0.23206935262567041</c:v>
                </c:pt>
                <c:pt idx="23635">
                  <c:v>0.23200698515654244</c:v>
                </c:pt>
                <c:pt idx="23636">
                  <c:v>0.23194461768741431</c:v>
                </c:pt>
                <c:pt idx="23637">
                  <c:v>0.23188225021828612</c:v>
                </c:pt>
                <c:pt idx="23638">
                  <c:v>0.23181988274915799</c:v>
                </c:pt>
                <c:pt idx="23639">
                  <c:v>0.23175751528002997</c:v>
                </c:pt>
                <c:pt idx="23640">
                  <c:v>0.23175751528002997</c:v>
                </c:pt>
                <c:pt idx="23641">
                  <c:v>0.23175751528002997</c:v>
                </c:pt>
                <c:pt idx="23642">
                  <c:v>0.23175751528002997</c:v>
                </c:pt>
                <c:pt idx="23643">
                  <c:v>0.23175751528002997</c:v>
                </c:pt>
                <c:pt idx="23644">
                  <c:v>0.23169514781090189</c:v>
                </c:pt>
                <c:pt idx="23645">
                  <c:v>0.2316327803417737</c:v>
                </c:pt>
                <c:pt idx="23646">
                  <c:v>0.23157041287264571</c:v>
                </c:pt>
                <c:pt idx="23647">
                  <c:v>0.23150804540351755</c:v>
                </c:pt>
                <c:pt idx="23648">
                  <c:v>0.23150804540351755</c:v>
                </c:pt>
                <c:pt idx="23649">
                  <c:v>0.23150804540351755</c:v>
                </c:pt>
                <c:pt idx="23650">
                  <c:v>0.23144567793438942</c:v>
                </c:pt>
                <c:pt idx="23651">
                  <c:v>0.23138331046526134</c:v>
                </c:pt>
                <c:pt idx="23652">
                  <c:v>0.23138331046526134</c:v>
                </c:pt>
                <c:pt idx="23653">
                  <c:v>0.23132094299613326</c:v>
                </c:pt>
                <c:pt idx="23654">
                  <c:v>0.23132094299613326</c:v>
                </c:pt>
                <c:pt idx="23655">
                  <c:v>0.23125857552700518</c:v>
                </c:pt>
                <c:pt idx="23656">
                  <c:v>0.23119620805787705</c:v>
                </c:pt>
                <c:pt idx="23657">
                  <c:v>0.23119620805787705</c:v>
                </c:pt>
                <c:pt idx="23658">
                  <c:v>0.23119620805787705</c:v>
                </c:pt>
                <c:pt idx="23659">
                  <c:v>0.23113384058874886</c:v>
                </c:pt>
                <c:pt idx="23660">
                  <c:v>0.23107147311962084</c:v>
                </c:pt>
                <c:pt idx="23661">
                  <c:v>0.23100910565049276</c:v>
                </c:pt>
                <c:pt idx="23662">
                  <c:v>0.23094673818136474</c:v>
                </c:pt>
                <c:pt idx="23663">
                  <c:v>0.23094673818136474</c:v>
                </c:pt>
                <c:pt idx="23664">
                  <c:v>0.23088437071223661</c:v>
                </c:pt>
                <c:pt idx="23665">
                  <c:v>0.23082200324310836</c:v>
                </c:pt>
                <c:pt idx="23666">
                  <c:v>0.23075963577398029</c:v>
                </c:pt>
                <c:pt idx="23667">
                  <c:v>0.23069726830485215</c:v>
                </c:pt>
                <c:pt idx="23668">
                  <c:v>0.23069726830485215</c:v>
                </c:pt>
                <c:pt idx="23669">
                  <c:v>0.23069726830485215</c:v>
                </c:pt>
                <c:pt idx="23670">
                  <c:v>0.23063490083572419</c:v>
                </c:pt>
                <c:pt idx="23671">
                  <c:v>0.230572533366596</c:v>
                </c:pt>
                <c:pt idx="23672">
                  <c:v>0.23051016589746801</c:v>
                </c:pt>
                <c:pt idx="23673">
                  <c:v>0.23044779842833979</c:v>
                </c:pt>
                <c:pt idx="23674">
                  <c:v>0.23038543095921171</c:v>
                </c:pt>
                <c:pt idx="23675">
                  <c:v>0.23032306349008358</c:v>
                </c:pt>
                <c:pt idx="23676">
                  <c:v>0.23026069602095545</c:v>
                </c:pt>
                <c:pt idx="23677">
                  <c:v>0.23019832855182737</c:v>
                </c:pt>
                <c:pt idx="23678">
                  <c:v>0.23013596108269929</c:v>
                </c:pt>
                <c:pt idx="23679">
                  <c:v>0.2300735936135711</c:v>
                </c:pt>
                <c:pt idx="23680">
                  <c:v>0.2300735936135711</c:v>
                </c:pt>
                <c:pt idx="23681">
                  <c:v>0.23001122614444308</c:v>
                </c:pt>
                <c:pt idx="23682">
                  <c:v>0.22994885867531512</c:v>
                </c:pt>
                <c:pt idx="23683">
                  <c:v>0.22988649120618695</c:v>
                </c:pt>
                <c:pt idx="23684">
                  <c:v>0.22988649120618695</c:v>
                </c:pt>
                <c:pt idx="23685">
                  <c:v>0.22982412373705874</c:v>
                </c:pt>
                <c:pt idx="23686">
                  <c:v>0.22976175626793072</c:v>
                </c:pt>
                <c:pt idx="23687">
                  <c:v>0.22969938879880269</c:v>
                </c:pt>
                <c:pt idx="23688">
                  <c:v>0.22969938879880269</c:v>
                </c:pt>
                <c:pt idx="23689">
                  <c:v>0.22963702132967445</c:v>
                </c:pt>
                <c:pt idx="23690">
                  <c:v>0.22957465386054637</c:v>
                </c:pt>
                <c:pt idx="23691">
                  <c:v>0.22957465386054637</c:v>
                </c:pt>
                <c:pt idx="23692">
                  <c:v>0.22957465386054637</c:v>
                </c:pt>
                <c:pt idx="23693">
                  <c:v>0.22951228639141835</c:v>
                </c:pt>
                <c:pt idx="23694">
                  <c:v>0.22944991892229033</c:v>
                </c:pt>
                <c:pt idx="23695">
                  <c:v>0.22938755145316209</c:v>
                </c:pt>
                <c:pt idx="23696">
                  <c:v>0.22932518398403395</c:v>
                </c:pt>
                <c:pt idx="23697">
                  <c:v>0.22932518398403395</c:v>
                </c:pt>
                <c:pt idx="23698">
                  <c:v>0.22926281651490596</c:v>
                </c:pt>
                <c:pt idx="23699">
                  <c:v>0.22920044904577783</c:v>
                </c:pt>
                <c:pt idx="23700">
                  <c:v>0.22913808157664975</c:v>
                </c:pt>
                <c:pt idx="23701">
                  <c:v>0.22913808157664975</c:v>
                </c:pt>
                <c:pt idx="23702">
                  <c:v>0.22907571410752153</c:v>
                </c:pt>
                <c:pt idx="23703">
                  <c:v>0.22901334663839357</c:v>
                </c:pt>
                <c:pt idx="23704">
                  <c:v>0.22895097916926543</c:v>
                </c:pt>
                <c:pt idx="23705">
                  <c:v>0.22888861170013725</c:v>
                </c:pt>
                <c:pt idx="23706">
                  <c:v>0.22882624423100911</c:v>
                </c:pt>
                <c:pt idx="23707">
                  <c:v>0.22882624423100911</c:v>
                </c:pt>
                <c:pt idx="23708">
                  <c:v>0.22876387676188109</c:v>
                </c:pt>
                <c:pt idx="23709">
                  <c:v>0.2287015092927529</c:v>
                </c:pt>
                <c:pt idx="23710">
                  <c:v>0.22863914182362488</c:v>
                </c:pt>
                <c:pt idx="23711">
                  <c:v>0.2285767743544968</c:v>
                </c:pt>
                <c:pt idx="23712">
                  <c:v>0.22851440688536881</c:v>
                </c:pt>
                <c:pt idx="23713">
                  <c:v>0.22845203941624059</c:v>
                </c:pt>
                <c:pt idx="23714">
                  <c:v>0.2283896719471124</c:v>
                </c:pt>
                <c:pt idx="23715">
                  <c:v>0.2283896719471124</c:v>
                </c:pt>
                <c:pt idx="23716">
                  <c:v>0.2283896719471124</c:v>
                </c:pt>
                <c:pt idx="23717">
                  <c:v>0.22832730447798444</c:v>
                </c:pt>
                <c:pt idx="23718">
                  <c:v>0.22826493700885625</c:v>
                </c:pt>
                <c:pt idx="23719">
                  <c:v>0.22820256953972812</c:v>
                </c:pt>
                <c:pt idx="23720">
                  <c:v>0.22814020207059998</c:v>
                </c:pt>
                <c:pt idx="23721">
                  <c:v>0.22807783460147196</c:v>
                </c:pt>
                <c:pt idx="23722">
                  <c:v>0.22801546713234394</c:v>
                </c:pt>
                <c:pt idx="23723">
                  <c:v>0.22801546713234394</c:v>
                </c:pt>
                <c:pt idx="23724">
                  <c:v>0.22795309966321572</c:v>
                </c:pt>
                <c:pt idx="23725">
                  <c:v>0.22795309966321572</c:v>
                </c:pt>
                <c:pt idx="23726">
                  <c:v>0.22789073219408756</c:v>
                </c:pt>
                <c:pt idx="23727">
                  <c:v>0.22782836472495949</c:v>
                </c:pt>
                <c:pt idx="23728">
                  <c:v>0.22776599725583144</c:v>
                </c:pt>
                <c:pt idx="23729">
                  <c:v>0.22770362978670328</c:v>
                </c:pt>
                <c:pt idx="23730">
                  <c:v>0.22770362978670328</c:v>
                </c:pt>
                <c:pt idx="23731">
                  <c:v>0.22764126231757525</c:v>
                </c:pt>
                <c:pt idx="23732">
                  <c:v>0.22757889484844718</c:v>
                </c:pt>
                <c:pt idx="23733">
                  <c:v>0.22751652737931893</c:v>
                </c:pt>
                <c:pt idx="23734">
                  <c:v>0.22745415991019091</c:v>
                </c:pt>
                <c:pt idx="23735">
                  <c:v>0.22745415991019091</c:v>
                </c:pt>
                <c:pt idx="23736">
                  <c:v>0.22739179244106289</c:v>
                </c:pt>
                <c:pt idx="23737">
                  <c:v>0.22732942497193473</c:v>
                </c:pt>
                <c:pt idx="23738">
                  <c:v>0.22732942497193473</c:v>
                </c:pt>
                <c:pt idx="23739">
                  <c:v>0.22726705750280665</c:v>
                </c:pt>
                <c:pt idx="23740">
                  <c:v>0.22726705750280665</c:v>
                </c:pt>
                <c:pt idx="23741">
                  <c:v>0.22720469003367841</c:v>
                </c:pt>
                <c:pt idx="23742">
                  <c:v>0.22720469003367841</c:v>
                </c:pt>
                <c:pt idx="23743">
                  <c:v>0.22714232256455041</c:v>
                </c:pt>
                <c:pt idx="23744">
                  <c:v>0.22714232256455041</c:v>
                </c:pt>
                <c:pt idx="23745">
                  <c:v>0.22707995509542234</c:v>
                </c:pt>
                <c:pt idx="23746">
                  <c:v>0.22701758762629423</c:v>
                </c:pt>
                <c:pt idx="23747">
                  <c:v>0.22695522015716624</c:v>
                </c:pt>
                <c:pt idx="23748">
                  <c:v>0.22689285268803794</c:v>
                </c:pt>
                <c:pt idx="23749">
                  <c:v>0.22683048521890986</c:v>
                </c:pt>
                <c:pt idx="23750">
                  <c:v>0.22676811774978176</c:v>
                </c:pt>
                <c:pt idx="23751">
                  <c:v>0.22670575028065371</c:v>
                </c:pt>
                <c:pt idx="23752">
                  <c:v>0.22664338281152568</c:v>
                </c:pt>
                <c:pt idx="23753">
                  <c:v>0.22658101534239747</c:v>
                </c:pt>
                <c:pt idx="23754">
                  <c:v>0.22651864787326936</c:v>
                </c:pt>
                <c:pt idx="23755">
                  <c:v>0.22645628040414134</c:v>
                </c:pt>
                <c:pt idx="23756">
                  <c:v>0.22639391293501315</c:v>
                </c:pt>
                <c:pt idx="23757">
                  <c:v>0.22633154546588496</c:v>
                </c:pt>
                <c:pt idx="23758">
                  <c:v>0.22626917799675694</c:v>
                </c:pt>
                <c:pt idx="23759">
                  <c:v>0.22620681052762895</c:v>
                </c:pt>
                <c:pt idx="23760">
                  <c:v>0.22614444305850076</c:v>
                </c:pt>
                <c:pt idx="23761">
                  <c:v>0.22614444305850076</c:v>
                </c:pt>
                <c:pt idx="23762">
                  <c:v>0.22608207558937263</c:v>
                </c:pt>
                <c:pt idx="23763">
                  <c:v>0.22608207558937263</c:v>
                </c:pt>
                <c:pt idx="23764">
                  <c:v>0.22601970812024463</c:v>
                </c:pt>
                <c:pt idx="23765">
                  <c:v>0.2259573406511165</c:v>
                </c:pt>
                <c:pt idx="23766">
                  <c:v>0.22589497318198831</c:v>
                </c:pt>
                <c:pt idx="23767">
                  <c:v>0.22589497318198831</c:v>
                </c:pt>
                <c:pt idx="23768">
                  <c:v>0.22589497318198831</c:v>
                </c:pt>
                <c:pt idx="23769">
                  <c:v>0.22583260571286023</c:v>
                </c:pt>
                <c:pt idx="23770">
                  <c:v>0.22577023824373216</c:v>
                </c:pt>
                <c:pt idx="23771">
                  <c:v>0.22570787077460402</c:v>
                </c:pt>
                <c:pt idx="23772">
                  <c:v>0.22564550330547589</c:v>
                </c:pt>
                <c:pt idx="23773">
                  <c:v>0.22558313583634795</c:v>
                </c:pt>
                <c:pt idx="23774">
                  <c:v>0.22552076836721971</c:v>
                </c:pt>
                <c:pt idx="23775">
                  <c:v>0.22545840089809172</c:v>
                </c:pt>
                <c:pt idx="23776">
                  <c:v>0.22539603342896353</c:v>
                </c:pt>
                <c:pt idx="23777">
                  <c:v>0.22533366595983539</c:v>
                </c:pt>
                <c:pt idx="23778">
                  <c:v>0.22527129849070732</c:v>
                </c:pt>
                <c:pt idx="23779">
                  <c:v>0.22520893102157924</c:v>
                </c:pt>
                <c:pt idx="23780">
                  <c:v>0.22514656355245111</c:v>
                </c:pt>
                <c:pt idx="23781">
                  <c:v>0.22508419608332308</c:v>
                </c:pt>
                <c:pt idx="23782">
                  <c:v>0.22502182861419484</c:v>
                </c:pt>
                <c:pt idx="23783">
                  <c:v>0.22495946114506682</c:v>
                </c:pt>
                <c:pt idx="23784">
                  <c:v>0.22489709367593869</c:v>
                </c:pt>
                <c:pt idx="23785">
                  <c:v>0.22483472620681055</c:v>
                </c:pt>
                <c:pt idx="23786">
                  <c:v>0.22483472620681055</c:v>
                </c:pt>
                <c:pt idx="23787">
                  <c:v>0.22483472620681055</c:v>
                </c:pt>
                <c:pt idx="23788">
                  <c:v>0.22477235873768248</c:v>
                </c:pt>
                <c:pt idx="23789">
                  <c:v>0.22470999126855429</c:v>
                </c:pt>
                <c:pt idx="23790">
                  <c:v>0.22470999126855429</c:v>
                </c:pt>
                <c:pt idx="23791">
                  <c:v>0.22464762379942638</c:v>
                </c:pt>
                <c:pt idx="23792">
                  <c:v>0.22458525633029824</c:v>
                </c:pt>
                <c:pt idx="23793">
                  <c:v>0.22452288886117011</c:v>
                </c:pt>
                <c:pt idx="23794">
                  <c:v>0.22446052139204195</c:v>
                </c:pt>
                <c:pt idx="23795">
                  <c:v>0.22439815392291393</c:v>
                </c:pt>
                <c:pt idx="23796">
                  <c:v>0.22433578645378571</c:v>
                </c:pt>
                <c:pt idx="23797">
                  <c:v>0.22427341898465758</c:v>
                </c:pt>
                <c:pt idx="23798">
                  <c:v>0.22427341898465758</c:v>
                </c:pt>
                <c:pt idx="23799">
                  <c:v>0.22421105151552956</c:v>
                </c:pt>
                <c:pt idx="23800">
                  <c:v>0.22414868404640154</c:v>
                </c:pt>
                <c:pt idx="23801">
                  <c:v>0.22414868404640154</c:v>
                </c:pt>
                <c:pt idx="23802">
                  <c:v>0.22408631657727343</c:v>
                </c:pt>
                <c:pt idx="23803">
                  <c:v>0.22402394910814522</c:v>
                </c:pt>
                <c:pt idx="23804">
                  <c:v>0.22396158163901722</c:v>
                </c:pt>
                <c:pt idx="23805">
                  <c:v>0.22389921416988906</c:v>
                </c:pt>
                <c:pt idx="23806">
                  <c:v>0.22383684670076096</c:v>
                </c:pt>
                <c:pt idx="23807">
                  <c:v>0.22377447923163274</c:v>
                </c:pt>
                <c:pt idx="23808">
                  <c:v>0.22371211176250483</c:v>
                </c:pt>
                <c:pt idx="23809">
                  <c:v>0.22364974429337664</c:v>
                </c:pt>
                <c:pt idx="23810">
                  <c:v>0.22358737682424851</c:v>
                </c:pt>
                <c:pt idx="23811">
                  <c:v>0.22352500935512043</c:v>
                </c:pt>
                <c:pt idx="23812">
                  <c:v>0.22346264188599246</c:v>
                </c:pt>
                <c:pt idx="23813">
                  <c:v>0.22340027441686428</c:v>
                </c:pt>
                <c:pt idx="23814">
                  <c:v>0.22333790694773609</c:v>
                </c:pt>
                <c:pt idx="23815">
                  <c:v>0.22327553947860801</c:v>
                </c:pt>
                <c:pt idx="23816">
                  <c:v>0.22321317200947996</c:v>
                </c:pt>
                <c:pt idx="23817">
                  <c:v>0.22315080454035174</c:v>
                </c:pt>
                <c:pt idx="23818">
                  <c:v>0.22308843707122378</c:v>
                </c:pt>
                <c:pt idx="23819">
                  <c:v>0.22302606960209567</c:v>
                </c:pt>
                <c:pt idx="23820">
                  <c:v>0.22302606960209567</c:v>
                </c:pt>
                <c:pt idx="23821">
                  <c:v>0.22296370213296757</c:v>
                </c:pt>
                <c:pt idx="23822">
                  <c:v>0.22290133466383943</c:v>
                </c:pt>
                <c:pt idx="23823">
                  <c:v>0.22283896719471125</c:v>
                </c:pt>
                <c:pt idx="23824">
                  <c:v>0.2227765997255832</c:v>
                </c:pt>
                <c:pt idx="23825">
                  <c:v>0.22271423225645515</c:v>
                </c:pt>
                <c:pt idx="23826">
                  <c:v>0.22265186478732696</c:v>
                </c:pt>
                <c:pt idx="23827">
                  <c:v>0.22258949731819896</c:v>
                </c:pt>
                <c:pt idx="23828">
                  <c:v>0.2225271298490708</c:v>
                </c:pt>
                <c:pt idx="23829">
                  <c:v>0.22246476237994273</c:v>
                </c:pt>
                <c:pt idx="23830">
                  <c:v>0.22240239491081454</c:v>
                </c:pt>
                <c:pt idx="23831">
                  <c:v>0.22234002744168646</c:v>
                </c:pt>
                <c:pt idx="23832">
                  <c:v>0.22227765997255833</c:v>
                </c:pt>
                <c:pt idx="23833">
                  <c:v>0.22221529250343036</c:v>
                </c:pt>
                <c:pt idx="23834">
                  <c:v>0.22215292503430206</c:v>
                </c:pt>
                <c:pt idx="23835">
                  <c:v>0.22215292503430206</c:v>
                </c:pt>
                <c:pt idx="23836">
                  <c:v>0.22209055756517412</c:v>
                </c:pt>
                <c:pt idx="23837">
                  <c:v>0.22209055756517412</c:v>
                </c:pt>
                <c:pt idx="23838">
                  <c:v>0.22202819009604596</c:v>
                </c:pt>
                <c:pt idx="23839">
                  <c:v>0.22196582262691783</c:v>
                </c:pt>
                <c:pt idx="23840">
                  <c:v>0.22190345515778975</c:v>
                </c:pt>
                <c:pt idx="23841">
                  <c:v>0.22184108768866173</c:v>
                </c:pt>
                <c:pt idx="23842">
                  <c:v>0.22184108768866173</c:v>
                </c:pt>
                <c:pt idx="23843">
                  <c:v>0.22177872021953343</c:v>
                </c:pt>
                <c:pt idx="23844">
                  <c:v>0.22171635275040549</c:v>
                </c:pt>
                <c:pt idx="23845">
                  <c:v>0.22165398528127739</c:v>
                </c:pt>
                <c:pt idx="23846">
                  <c:v>0.22159161781214926</c:v>
                </c:pt>
                <c:pt idx="23847">
                  <c:v>0.22159161781214926</c:v>
                </c:pt>
                <c:pt idx="23848">
                  <c:v>0.22152925034302118</c:v>
                </c:pt>
                <c:pt idx="23849">
                  <c:v>0.22152925034302118</c:v>
                </c:pt>
                <c:pt idx="23850">
                  <c:v>0.22146688287389305</c:v>
                </c:pt>
                <c:pt idx="23851">
                  <c:v>0.22146688287389305</c:v>
                </c:pt>
                <c:pt idx="23852">
                  <c:v>0.22140451540476491</c:v>
                </c:pt>
                <c:pt idx="23853">
                  <c:v>0.22140451540476491</c:v>
                </c:pt>
                <c:pt idx="23854">
                  <c:v>0.22134214793563683</c:v>
                </c:pt>
                <c:pt idx="23855">
                  <c:v>0.22127978046650873</c:v>
                </c:pt>
                <c:pt idx="23856">
                  <c:v>0.22121741299738065</c:v>
                </c:pt>
                <c:pt idx="23857">
                  <c:v>0.22115504552825249</c:v>
                </c:pt>
                <c:pt idx="23858">
                  <c:v>0.22109267805912441</c:v>
                </c:pt>
                <c:pt idx="23859">
                  <c:v>0.22103031058999634</c:v>
                </c:pt>
                <c:pt idx="23860">
                  <c:v>0.22096794312086832</c:v>
                </c:pt>
                <c:pt idx="23861">
                  <c:v>0.22090557565174013</c:v>
                </c:pt>
                <c:pt idx="23862">
                  <c:v>0.22084320818261202</c:v>
                </c:pt>
                <c:pt idx="23863">
                  <c:v>0.22084320818261202</c:v>
                </c:pt>
                <c:pt idx="23864">
                  <c:v>0.22078084071348386</c:v>
                </c:pt>
                <c:pt idx="23865">
                  <c:v>0.22071847324435584</c:v>
                </c:pt>
                <c:pt idx="23866">
                  <c:v>0.22065610577522773</c:v>
                </c:pt>
                <c:pt idx="23867">
                  <c:v>0.22059373830609963</c:v>
                </c:pt>
                <c:pt idx="23868">
                  <c:v>0.22059373830609963</c:v>
                </c:pt>
                <c:pt idx="23869">
                  <c:v>0.22053137083697147</c:v>
                </c:pt>
                <c:pt idx="23870">
                  <c:v>0.22053137083697147</c:v>
                </c:pt>
                <c:pt idx="23871">
                  <c:v>0.22053137083697147</c:v>
                </c:pt>
                <c:pt idx="23872">
                  <c:v>0.22053137083697147</c:v>
                </c:pt>
                <c:pt idx="23873">
                  <c:v>0.22046900336784347</c:v>
                </c:pt>
                <c:pt idx="23874">
                  <c:v>0.22040663589871529</c:v>
                </c:pt>
                <c:pt idx="23875">
                  <c:v>0.22034426842958715</c:v>
                </c:pt>
                <c:pt idx="23876">
                  <c:v>0.22028190096045913</c:v>
                </c:pt>
                <c:pt idx="23877">
                  <c:v>0.22021953349133108</c:v>
                </c:pt>
                <c:pt idx="23878">
                  <c:v>0.22015716602220287</c:v>
                </c:pt>
                <c:pt idx="23879">
                  <c:v>0.22009479855307476</c:v>
                </c:pt>
                <c:pt idx="23880">
                  <c:v>0.22003243108394674</c:v>
                </c:pt>
                <c:pt idx="23881">
                  <c:v>0.21997006361481852</c:v>
                </c:pt>
                <c:pt idx="23882">
                  <c:v>0.2199076961456905</c:v>
                </c:pt>
                <c:pt idx="23883">
                  <c:v>0.21984532867656231</c:v>
                </c:pt>
                <c:pt idx="23884">
                  <c:v>0.21978296120743429</c:v>
                </c:pt>
                <c:pt idx="23885">
                  <c:v>0.21972059373830616</c:v>
                </c:pt>
                <c:pt idx="23886">
                  <c:v>0.21965822626917797</c:v>
                </c:pt>
                <c:pt idx="23887">
                  <c:v>0.21959585880005</c:v>
                </c:pt>
                <c:pt idx="23888">
                  <c:v>0.21953349133092195</c:v>
                </c:pt>
                <c:pt idx="23889">
                  <c:v>0.21947112386179377</c:v>
                </c:pt>
                <c:pt idx="23890">
                  <c:v>0.21940875639266566</c:v>
                </c:pt>
                <c:pt idx="23891">
                  <c:v>0.21940875639266566</c:v>
                </c:pt>
                <c:pt idx="23892">
                  <c:v>0.21934638892353758</c:v>
                </c:pt>
                <c:pt idx="23893">
                  <c:v>0.21928402145440945</c:v>
                </c:pt>
                <c:pt idx="23894">
                  <c:v>0.21922165398528126</c:v>
                </c:pt>
                <c:pt idx="23895">
                  <c:v>0.21915928651615324</c:v>
                </c:pt>
                <c:pt idx="23896">
                  <c:v>0.21909691904702522</c:v>
                </c:pt>
                <c:pt idx="23897">
                  <c:v>0.21903455157789709</c:v>
                </c:pt>
                <c:pt idx="23898">
                  <c:v>0.21897218410876892</c:v>
                </c:pt>
                <c:pt idx="23899">
                  <c:v>0.21890981663964071</c:v>
                </c:pt>
                <c:pt idx="23900">
                  <c:v>0.21884744917051277</c:v>
                </c:pt>
                <c:pt idx="23901">
                  <c:v>0.21878508170138466</c:v>
                </c:pt>
                <c:pt idx="23902">
                  <c:v>0.21872271423225642</c:v>
                </c:pt>
                <c:pt idx="23903">
                  <c:v>0.21866034676312845</c:v>
                </c:pt>
                <c:pt idx="23904">
                  <c:v>0.21859797929400029</c:v>
                </c:pt>
                <c:pt idx="23905">
                  <c:v>0.21853561182487219</c:v>
                </c:pt>
                <c:pt idx="23906">
                  <c:v>0.21847324435574406</c:v>
                </c:pt>
                <c:pt idx="23907">
                  <c:v>0.21841087688661603</c:v>
                </c:pt>
                <c:pt idx="23908">
                  <c:v>0.21841087688661603</c:v>
                </c:pt>
                <c:pt idx="23909">
                  <c:v>0.21834850941748793</c:v>
                </c:pt>
                <c:pt idx="23910">
                  <c:v>0.21828614194835971</c:v>
                </c:pt>
                <c:pt idx="23911">
                  <c:v>0.21822377447923164</c:v>
                </c:pt>
                <c:pt idx="23912">
                  <c:v>0.21822377447923164</c:v>
                </c:pt>
                <c:pt idx="23913">
                  <c:v>0.21822377447923164</c:v>
                </c:pt>
                <c:pt idx="23914">
                  <c:v>0.21816140701010361</c:v>
                </c:pt>
                <c:pt idx="23915">
                  <c:v>0.21809903954097554</c:v>
                </c:pt>
                <c:pt idx="23916">
                  <c:v>0.21803667207184729</c:v>
                </c:pt>
                <c:pt idx="23917">
                  <c:v>0.21797430460271933</c:v>
                </c:pt>
                <c:pt idx="23918">
                  <c:v>0.21791193713359125</c:v>
                </c:pt>
                <c:pt idx="23919">
                  <c:v>0.21784956966446306</c:v>
                </c:pt>
                <c:pt idx="23920">
                  <c:v>0.21778720219533501</c:v>
                </c:pt>
                <c:pt idx="23921">
                  <c:v>0.21772483472620693</c:v>
                </c:pt>
                <c:pt idx="23922">
                  <c:v>0.21766246725707877</c:v>
                </c:pt>
                <c:pt idx="23923">
                  <c:v>0.21760009978795064</c:v>
                </c:pt>
                <c:pt idx="23924">
                  <c:v>0.21753773231882251</c:v>
                </c:pt>
                <c:pt idx="23925">
                  <c:v>0.21753773231882251</c:v>
                </c:pt>
                <c:pt idx="23926">
                  <c:v>0.21747536484969449</c:v>
                </c:pt>
                <c:pt idx="23927">
                  <c:v>0.21741299738056641</c:v>
                </c:pt>
                <c:pt idx="23928">
                  <c:v>0.21735062991143816</c:v>
                </c:pt>
                <c:pt idx="23929">
                  <c:v>0.21728826244231025</c:v>
                </c:pt>
                <c:pt idx="23930">
                  <c:v>0.21722589497318201</c:v>
                </c:pt>
                <c:pt idx="23931">
                  <c:v>0.21716352750405388</c:v>
                </c:pt>
                <c:pt idx="23932">
                  <c:v>0.21710116003492574</c:v>
                </c:pt>
                <c:pt idx="23933">
                  <c:v>0.21710116003492574</c:v>
                </c:pt>
                <c:pt idx="23934">
                  <c:v>0.21703879256579783</c:v>
                </c:pt>
                <c:pt idx="23935">
                  <c:v>0.21697642509666967</c:v>
                </c:pt>
                <c:pt idx="23936">
                  <c:v>0.21691405762754151</c:v>
                </c:pt>
                <c:pt idx="23937">
                  <c:v>0.21685169015841338</c:v>
                </c:pt>
                <c:pt idx="23938">
                  <c:v>0.21678932268928536</c:v>
                </c:pt>
                <c:pt idx="23939">
                  <c:v>0.2167269552201572</c:v>
                </c:pt>
                <c:pt idx="23940">
                  <c:v>0.21666458775102909</c:v>
                </c:pt>
                <c:pt idx="23941">
                  <c:v>0.21660222028190101</c:v>
                </c:pt>
                <c:pt idx="23942">
                  <c:v>0.21660222028190101</c:v>
                </c:pt>
                <c:pt idx="23943">
                  <c:v>0.21653985281277296</c:v>
                </c:pt>
                <c:pt idx="23944">
                  <c:v>0.2164774853436448</c:v>
                </c:pt>
                <c:pt idx="23945">
                  <c:v>0.2164774853436448</c:v>
                </c:pt>
                <c:pt idx="23946">
                  <c:v>0.21641511787451673</c:v>
                </c:pt>
                <c:pt idx="23947">
                  <c:v>0.21635275040538859</c:v>
                </c:pt>
                <c:pt idx="23948">
                  <c:v>0.2162903829362606</c:v>
                </c:pt>
                <c:pt idx="23949">
                  <c:v>0.21622801546713244</c:v>
                </c:pt>
                <c:pt idx="23950">
                  <c:v>0.21622801546713244</c:v>
                </c:pt>
                <c:pt idx="23951">
                  <c:v>0.21622801546713244</c:v>
                </c:pt>
                <c:pt idx="23952">
                  <c:v>0.21622801546713244</c:v>
                </c:pt>
                <c:pt idx="23953">
                  <c:v>0.2161656479980042</c:v>
                </c:pt>
                <c:pt idx="23954">
                  <c:v>0.21610328052887626</c:v>
                </c:pt>
                <c:pt idx="23955">
                  <c:v>0.21604091305974804</c:v>
                </c:pt>
                <c:pt idx="23956">
                  <c:v>0.21604091305974804</c:v>
                </c:pt>
                <c:pt idx="23957">
                  <c:v>0.21604091305974804</c:v>
                </c:pt>
                <c:pt idx="23958">
                  <c:v>0.21597854559061991</c:v>
                </c:pt>
                <c:pt idx="23959">
                  <c:v>0.21591617812149194</c:v>
                </c:pt>
                <c:pt idx="23960">
                  <c:v>0.21591617812149194</c:v>
                </c:pt>
                <c:pt idx="23961">
                  <c:v>0.21585381065236381</c:v>
                </c:pt>
                <c:pt idx="23962">
                  <c:v>0.21585381065236381</c:v>
                </c:pt>
                <c:pt idx="23963">
                  <c:v>0.21579144318323576</c:v>
                </c:pt>
                <c:pt idx="23964">
                  <c:v>0.21572907571410749</c:v>
                </c:pt>
                <c:pt idx="23965">
                  <c:v>0.21572907571410749</c:v>
                </c:pt>
                <c:pt idx="23966">
                  <c:v>0.21572907571410749</c:v>
                </c:pt>
                <c:pt idx="23967">
                  <c:v>0.21566670824497947</c:v>
                </c:pt>
                <c:pt idx="23968">
                  <c:v>0.21560434077585139</c:v>
                </c:pt>
                <c:pt idx="23969">
                  <c:v>0.21554197330672326</c:v>
                </c:pt>
                <c:pt idx="23970">
                  <c:v>0.21547960583759518</c:v>
                </c:pt>
                <c:pt idx="23971">
                  <c:v>0.21541723836846721</c:v>
                </c:pt>
                <c:pt idx="23972">
                  <c:v>0.21535487089933891</c:v>
                </c:pt>
                <c:pt idx="23973">
                  <c:v>0.21529250343021084</c:v>
                </c:pt>
                <c:pt idx="23974">
                  <c:v>0.21523013596108273</c:v>
                </c:pt>
                <c:pt idx="23975">
                  <c:v>0.21516776849195468</c:v>
                </c:pt>
                <c:pt idx="23976">
                  <c:v>0.21510540102282658</c:v>
                </c:pt>
                <c:pt idx="23977">
                  <c:v>0.21504303355369844</c:v>
                </c:pt>
                <c:pt idx="23978">
                  <c:v>0.21504303355369844</c:v>
                </c:pt>
                <c:pt idx="23979">
                  <c:v>0.21498066608457034</c:v>
                </c:pt>
                <c:pt idx="23980">
                  <c:v>0.21491829861544232</c:v>
                </c:pt>
                <c:pt idx="23981">
                  <c:v>0.21485593114631418</c:v>
                </c:pt>
                <c:pt idx="23982">
                  <c:v>0.21479356367718594</c:v>
                </c:pt>
                <c:pt idx="23983">
                  <c:v>0.21479356367718594</c:v>
                </c:pt>
                <c:pt idx="23984">
                  <c:v>0.21473119620805792</c:v>
                </c:pt>
                <c:pt idx="23985">
                  <c:v>0.21473119620805792</c:v>
                </c:pt>
                <c:pt idx="23986">
                  <c:v>0.21466882873892978</c:v>
                </c:pt>
                <c:pt idx="23987">
                  <c:v>0.21460646126980171</c:v>
                </c:pt>
                <c:pt idx="23988">
                  <c:v>0.21454409380067363</c:v>
                </c:pt>
                <c:pt idx="23989">
                  <c:v>0.2144817263315455</c:v>
                </c:pt>
                <c:pt idx="23990">
                  <c:v>0.21441935886241753</c:v>
                </c:pt>
                <c:pt idx="23991">
                  <c:v>0.21435699139328923</c:v>
                </c:pt>
                <c:pt idx="23992">
                  <c:v>0.21429462392416121</c:v>
                </c:pt>
                <c:pt idx="23993">
                  <c:v>0.21423225645503319</c:v>
                </c:pt>
                <c:pt idx="23994">
                  <c:v>0.21416988898590494</c:v>
                </c:pt>
                <c:pt idx="23995">
                  <c:v>0.21410752151677681</c:v>
                </c:pt>
                <c:pt idx="23996">
                  <c:v>0.21404515404764887</c:v>
                </c:pt>
                <c:pt idx="23997">
                  <c:v>0.21398278657852074</c:v>
                </c:pt>
                <c:pt idx="23998">
                  <c:v>0.21392041910939263</c:v>
                </c:pt>
                <c:pt idx="23999">
                  <c:v>0.21385805164026445</c:v>
                </c:pt>
                <c:pt idx="24000">
                  <c:v>0.21385805164026445</c:v>
                </c:pt>
                <c:pt idx="24001">
                  <c:v>0.21379568417113651</c:v>
                </c:pt>
                <c:pt idx="24002">
                  <c:v>0.21373331670200829</c:v>
                </c:pt>
                <c:pt idx="24003">
                  <c:v>0.2136709492328801</c:v>
                </c:pt>
                <c:pt idx="24004">
                  <c:v>0.21360858176375208</c:v>
                </c:pt>
                <c:pt idx="24005">
                  <c:v>0.213546214294624</c:v>
                </c:pt>
                <c:pt idx="24006">
                  <c:v>0.21348384682549595</c:v>
                </c:pt>
                <c:pt idx="24007">
                  <c:v>0.21342147935636777</c:v>
                </c:pt>
                <c:pt idx="24008">
                  <c:v>0.21335911188723977</c:v>
                </c:pt>
                <c:pt idx="24009">
                  <c:v>0.21329674441811158</c:v>
                </c:pt>
                <c:pt idx="24010">
                  <c:v>0.2132343769489834</c:v>
                </c:pt>
                <c:pt idx="24011">
                  <c:v>0.2132343769489834</c:v>
                </c:pt>
                <c:pt idx="24012">
                  <c:v>0.2132343769489834</c:v>
                </c:pt>
                <c:pt idx="24013">
                  <c:v>0.21317200947985521</c:v>
                </c:pt>
                <c:pt idx="24014">
                  <c:v>0.21310964201072724</c:v>
                </c:pt>
                <c:pt idx="24015">
                  <c:v>0.21304727454159922</c:v>
                </c:pt>
                <c:pt idx="24016">
                  <c:v>0.21298490707247109</c:v>
                </c:pt>
                <c:pt idx="24017">
                  <c:v>0.21292253960334284</c:v>
                </c:pt>
                <c:pt idx="24018">
                  <c:v>0.21292253960334284</c:v>
                </c:pt>
                <c:pt idx="24019">
                  <c:v>0.21286017213421488</c:v>
                </c:pt>
                <c:pt idx="24020">
                  <c:v>0.21279780466508671</c:v>
                </c:pt>
                <c:pt idx="24021">
                  <c:v>0.21273543719595867</c:v>
                </c:pt>
                <c:pt idx="24022">
                  <c:v>0.21267306972683053</c:v>
                </c:pt>
                <c:pt idx="24023">
                  <c:v>0.2126107022577024</c:v>
                </c:pt>
                <c:pt idx="24024">
                  <c:v>0.21254833478857438</c:v>
                </c:pt>
                <c:pt idx="24025">
                  <c:v>0.21254833478857438</c:v>
                </c:pt>
                <c:pt idx="24026">
                  <c:v>0.21254833478857438</c:v>
                </c:pt>
                <c:pt idx="24027">
                  <c:v>0.21248596731944619</c:v>
                </c:pt>
                <c:pt idx="24028">
                  <c:v>0.21242359985031817</c:v>
                </c:pt>
                <c:pt idx="24029">
                  <c:v>0.21236123238119006</c:v>
                </c:pt>
                <c:pt idx="24030">
                  <c:v>0.21229886491206193</c:v>
                </c:pt>
                <c:pt idx="24031">
                  <c:v>0.21229886491206193</c:v>
                </c:pt>
                <c:pt idx="24032">
                  <c:v>0.21229886491206193</c:v>
                </c:pt>
                <c:pt idx="24033">
                  <c:v>0.21229886491206193</c:v>
                </c:pt>
                <c:pt idx="24034">
                  <c:v>0.21223649744293385</c:v>
                </c:pt>
                <c:pt idx="24035">
                  <c:v>0.21223649744293385</c:v>
                </c:pt>
                <c:pt idx="24036">
                  <c:v>0.21217412997380564</c:v>
                </c:pt>
                <c:pt idx="24037">
                  <c:v>0.21211176250467756</c:v>
                </c:pt>
                <c:pt idx="24038">
                  <c:v>0.21204939503554948</c:v>
                </c:pt>
                <c:pt idx="24039">
                  <c:v>0.21198702756642152</c:v>
                </c:pt>
                <c:pt idx="24040">
                  <c:v>0.21192466009729338</c:v>
                </c:pt>
                <c:pt idx="24041">
                  <c:v>0.21186229262816522</c:v>
                </c:pt>
                <c:pt idx="24042">
                  <c:v>0.21179992515903706</c:v>
                </c:pt>
                <c:pt idx="24043">
                  <c:v>0.21173755768990898</c:v>
                </c:pt>
                <c:pt idx="24044">
                  <c:v>0.21167519022078085</c:v>
                </c:pt>
                <c:pt idx="24045">
                  <c:v>0.21167519022078085</c:v>
                </c:pt>
                <c:pt idx="24046">
                  <c:v>0.21161282275165272</c:v>
                </c:pt>
                <c:pt idx="24047">
                  <c:v>0.21155045528252464</c:v>
                </c:pt>
                <c:pt idx="24048">
                  <c:v>0.2114880878133967</c:v>
                </c:pt>
                <c:pt idx="24049">
                  <c:v>0.21142572034426843</c:v>
                </c:pt>
                <c:pt idx="24050">
                  <c:v>0.21142572034426843</c:v>
                </c:pt>
                <c:pt idx="24051">
                  <c:v>0.21136335287514041</c:v>
                </c:pt>
                <c:pt idx="24052">
                  <c:v>0.21130098540601233</c:v>
                </c:pt>
                <c:pt idx="24053">
                  <c:v>0.21130098540601233</c:v>
                </c:pt>
                <c:pt idx="24054">
                  <c:v>0.21123861793688414</c:v>
                </c:pt>
                <c:pt idx="24055">
                  <c:v>0.21117625046775601</c:v>
                </c:pt>
                <c:pt idx="24056">
                  <c:v>0.21111388299862791</c:v>
                </c:pt>
                <c:pt idx="24057">
                  <c:v>0.21111388299862791</c:v>
                </c:pt>
                <c:pt idx="24058">
                  <c:v>0.21105151552949991</c:v>
                </c:pt>
                <c:pt idx="24059">
                  <c:v>0.21098914806037183</c:v>
                </c:pt>
                <c:pt idx="24060">
                  <c:v>0.21092678059124373</c:v>
                </c:pt>
                <c:pt idx="24061">
                  <c:v>0.21086441312211551</c:v>
                </c:pt>
                <c:pt idx="24062">
                  <c:v>0.21080204565298744</c:v>
                </c:pt>
                <c:pt idx="24063">
                  <c:v>0.2107396781838593</c:v>
                </c:pt>
                <c:pt idx="24064">
                  <c:v>0.2107396781838593</c:v>
                </c:pt>
                <c:pt idx="24065">
                  <c:v>0.2106773107147312</c:v>
                </c:pt>
                <c:pt idx="24066">
                  <c:v>0.2106773107147312</c:v>
                </c:pt>
                <c:pt idx="24067">
                  <c:v>0.2106149432456032</c:v>
                </c:pt>
                <c:pt idx="24068">
                  <c:v>0.21055257577647501</c:v>
                </c:pt>
                <c:pt idx="24069">
                  <c:v>0.21055257577647501</c:v>
                </c:pt>
                <c:pt idx="24070">
                  <c:v>0.21049020830734697</c:v>
                </c:pt>
                <c:pt idx="24071">
                  <c:v>0.2104278408382188</c:v>
                </c:pt>
                <c:pt idx="24072">
                  <c:v>0.21036547336909078</c:v>
                </c:pt>
                <c:pt idx="24073">
                  <c:v>0.21030310589996268</c:v>
                </c:pt>
                <c:pt idx="24074">
                  <c:v>0.21024073843083452</c:v>
                </c:pt>
                <c:pt idx="24075">
                  <c:v>0.21017837096170633</c:v>
                </c:pt>
                <c:pt idx="24076">
                  <c:v>0.21011600349257836</c:v>
                </c:pt>
                <c:pt idx="24077">
                  <c:v>0.2100536360234502</c:v>
                </c:pt>
                <c:pt idx="24078">
                  <c:v>0.2100536360234502</c:v>
                </c:pt>
                <c:pt idx="24079">
                  <c:v>0.20999126855432218</c:v>
                </c:pt>
                <c:pt idx="24080">
                  <c:v>0.20992890108519396</c:v>
                </c:pt>
                <c:pt idx="24081">
                  <c:v>0.20986653361606591</c:v>
                </c:pt>
                <c:pt idx="24082">
                  <c:v>0.20980416614693781</c:v>
                </c:pt>
                <c:pt idx="24083">
                  <c:v>0.20974179867780973</c:v>
                </c:pt>
                <c:pt idx="24084">
                  <c:v>0.2096794312086816</c:v>
                </c:pt>
                <c:pt idx="24085">
                  <c:v>0.2096794312086816</c:v>
                </c:pt>
                <c:pt idx="24086">
                  <c:v>0.20961706373955347</c:v>
                </c:pt>
                <c:pt idx="24087">
                  <c:v>0.20955469627042539</c:v>
                </c:pt>
                <c:pt idx="24088">
                  <c:v>0.20955469627042539</c:v>
                </c:pt>
                <c:pt idx="24089">
                  <c:v>0.20949232880129731</c:v>
                </c:pt>
                <c:pt idx="24090">
                  <c:v>0.20942996133216926</c:v>
                </c:pt>
                <c:pt idx="24091">
                  <c:v>0.2093675938630411</c:v>
                </c:pt>
                <c:pt idx="24092">
                  <c:v>0.20930522639391289</c:v>
                </c:pt>
                <c:pt idx="24093">
                  <c:v>0.20924285892478478</c:v>
                </c:pt>
                <c:pt idx="24094">
                  <c:v>0.20924285892478478</c:v>
                </c:pt>
                <c:pt idx="24095">
                  <c:v>0.20918049145565676</c:v>
                </c:pt>
                <c:pt idx="24096">
                  <c:v>0.20918049145565676</c:v>
                </c:pt>
                <c:pt idx="24097">
                  <c:v>0.20911812398652868</c:v>
                </c:pt>
                <c:pt idx="24098">
                  <c:v>0.20905575651740058</c:v>
                </c:pt>
                <c:pt idx="24099">
                  <c:v>0.20899338904827258</c:v>
                </c:pt>
                <c:pt idx="24100">
                  <c:v>0.20893102157914442</c:v>
                </c:pt>
                <c:pt idx="24101">
                  <c:v>0.20893102157914442</c:v>
                </c:pt>
                <c:pt idx="24102">
                  <c:v>0.20886865411001621</c:v>
                </c:pt>
                <c:pt idx="24103">
                  <c:v>0.20880628664088813</c:v>
                </c:pt>
                <c:pt idx="24104">
                  <c:v>0.20874391917176016</c:v>
                </c:pt>
                <c:pt idx="24105">
                  <c:v>0.20868155170263192</c:v>
                </c:pt>
                <c:pt idx="24106">
                  <c:v>0.20861918423350378</c:v>
                </c:pt>
                <c:pt idx="24107">
                  <c:v>0.20855681676437571</c:v>
                </c:pt>
                <c:pt idx="24108">
                  <c:v>0.20849444929524774</c:v>
                </c:pt>
                <c:pt idx="24109">
                  <c:v>0.20849444929524774</c:v>
                </c:pt>
                <c:pt idx="24110">
                  <c:v>0.20843208182611961</c:v>
                </c:pt>
                <c:pt idx="24111">
                  <c:v>0.20836971435699142</c:v>
                </c:pt>
                <c:pt idx="24112">
                  <c:v>0.20830734688786345</c:v>
                </c:pt>
                <c:pt idx="24113">
                  <c:v>0.20824497941873521</c:v>
                </c:pt>
                <c:pt idx="24114">
                  <c:v>0.20818261194960702</c:v>
                </c:pt>
                <c:pt idx="24115">
                  <c:v>0.20812024448047894</c:v>
                </c:pt>
                <c:pt idx="24116">
                  <c:v>0.20805787701135092</c:v>
                </c:pt>
                <c:pt idx="24117">
                  <c:v>0.20799550954222293</c:v>
                </c:pt>
                <c:pt idx="24118">
                  <c:v>0.20793314207309474</c:v>
                </c:pt>
                <c:pt idx="24119">
                  <c:v>0.20787077460396647</c:v>
                </c:pt>
                <c:pt idx="24120">
                  <c:v>0.20780840713483856</c:v>
                </c:pt>
                <c:pt idx="24121">
                  <c:v>0.20774603966571045</c:v>
                </c:pt>
                <c:pt idx="24122">
                  <c:v>0.20768367219658218</c:v>
                </c:pt>
                <c:pt idx="24123">
                  <c:v>0.20768367219658218</c:v>
                </c:pt>
                <c:pt idx="24124">
                  <c:v>0.20762130472745421</c:v>
                </c:pt>
                <c:pt idx="24125">
                  <c:v>0.20755893725832614</c:v>
                </c:pt>
                <c:pt idx="24126">
                  <c:v>0.207496569789198</c:v>
                </c:pt>
                <c:pt idx="24127">
                  <c:v>0.20743420232006993</c:v>
                </c:pt>
                <c:pt idx="24128">
                  <c:v>0.20737183485094179</c:v>
                </c:pt>
                <c:pt idx="24129">
                  <c:v>0.20730946738181372</c:v>
                </c:pt>
                <c:pt idx="24130">
                  <c:v>0.20724709991268558</c:v>
                </c:pt>
                <c:pt idx="24131">
                  <c:v>0.20718473244355737</c:v>
                </c:pt>
                <c:pt idx="24132">
                  <c:v>0.2071223649744294</c:v>
                </c:pt>
                <c:pt idx="24133">
                  <c:v>0.20705999750530132</c:v>
                </c:pt>
                <c:pt idx="24134">
                  <c:v>0.20699763003617322</c:v>
                </c:pt>
                <c:pt idx="24135">
                  <c:v>0.20693526256704509</c:v>
                </c:pt>
                <c:pt idx="24136">
                  <c:v>0.20687289509791695</c:v>
                </c:pt>
                <c:pt idx="24137">
                  <c:v>0.20681052762878874</c:v>
                </c:pt>
                <c:pt idx="24138">
                  <c:v>0.20674816015966077</c:v>
                </c:pt>
                <c:pt idx="24139">
                  <c:v>0.20668579269053269</c:v>
                </c:pt>
                <c:pt idx="24140">
                  <c:v>0.20668579269053269</c:v>
                </c:pt>
                <c:pt idx="24141">
                  <c:v>0.20668579269053269</c:v>
                </c:pt>
                <c:pt idx="24142">
                  <c:v>0.20662342522140453</c:v>
                </c:pt>
                <c:pt idx="24143">
                  <c:v>0.20656105775227646</c:v>
                </c:pt>
                <c:pt idx="24144">
                  <c:v>0.20656105775227646</c:v>
                </c:pt>
                <c:pt idx="24145">
                  <c:v>0.20649869028314832</c:v>
                </c:pt>
                <c:pt idx="24146">
                  <c:v>0.20643632281402036</c:v>
                </c:pt>
                <c:pt idx="24147">
                  <c:v>0.20637395534489211</c:v>
                </c:pt>
                <c:pt idx="24148">
                  <c:v>0.20631158787576404</c:v>
                </c:pt>
                <c:pt idx="24149">
                  <c:v>0.20624922040663593</c:v>
                </c:pt>
                <c:pt idx="24150">
                  <c:v>0.20618685293750783</c:v>
                </c:pt>
                <c:pt idx="24151">
                  <c:v>0.20612448546837975</c:v>
                </c:pt>
                <c:pt idx="24152">
                  <c:v>0.20612448546837975</c:v>
                </c:pt>
                <c:pt idx="24153">
                  <c:v>0.20606211799925156</c:v>
                </c:pt>
                <c:pt idx="24154">
                  <c:v>0.20599975053012365</c:v>
                </c:pt>
                <c:pt idx="24155">
                  <c:v>0.20593738306099552</c:v>
                </c:pt>
                <c:pt idx="24156">
                  <c:v>0.20587501559186733</c:v>
                </c:pt>
                <c:pt idx="24157">
                  <c:v>0.20581264812273922</c:v>
                </c:pt>
                <c:pt idx="24158">
                  <c:v>0.20575028065361117</c:v>
                </c:pt>
                <c:pt idx="24159">
                  <c:v>0.20568791318448298</c:v>
                </c:pt>
                <c:pt idx="24160">
                  <c:v>0.20562554571535485</c:v>
                </c:pt>
                <c:pt idx="24161">
                  <c:v>0.20556317824622677</c:v>
                </c:pt>
                <c:pt idx="24162">
                  <c:v>0.20550081077709875</c:v>
                </c:pt>
                <c:pt idx="24163">
                  <c:v>0.2054384433079707</c:v>
                </c:pt>
                <c:pt idx="24164">
                  <c:v>0.2054384433079707</c:v>
                </c:pt>
                <c:pt idx="24165">
                  <c:v>0.20537607583884238</c:v>
                </c:pt>
                <c:pt idx="24166">
                  <c:v>0.20531370836971438</c:v>
                </c:pt>
                <c:pt idx="24167">
                  <c:v>0.20525134090058628</c:v>
                </c:pt>
                <c:pt idx="24168">
                  <c:v>0.20518897343145814</c:v>
                </c:pt>
                <c:pt idx="24169">
                  <c:v>0.20512660596233001</c:v>
                </c:pt>
                <c:pt idx="24170">
                  <c:v>0.20506423849320207</c:v>
                </c:pt>
                <c:pt idx="24171">
                  <c:v>0.20500187102407386</c:v>
                </c:pt>
                <c:pt idx="24172">
                  <c:v>0.20493950355494578</c:v>
                </c:pt>
                <c:pt idx="24173">
                  <c:v>0.20493950355494578</c:v>
                </c:pt>
                <c:pt idx="24174">
                  <c:v>0.20487713608581759</c:v>
                </c:pt>
                <c:pt idx="24175">
                  <c:v>0.20481476861668957</c:v>
                </c:pt>
                <c:pt idx="24176">
                  <c:v>0.20475240114756149</c:v>
                </c:pt>
                <c:pt idx="24177">
                  <c:v>0.20475240114756149</c:v>
                </c:pt>
                <c:pt idx="24178">
                  <c:v>0.20469003367843336</c:v>
                </c:pt>
                <c:pt idx="24179">
                  <c:v>0.20462766620930523</c:v>
                </c:pt>
                <c:pt idx="24180">
                  <c:v>0.20462766620930523</c:v>
                </c:pt>
                <c:pt idx="24181">
                  <c:v>0.20456529874017723</c:v>
                </c:pt>
                <c:pt idx="24182">
                  <c:v>0.20450293127104904</c:v>
                </c:pt>
                <c:pt idx="24183">
                  <c:v>0.20444056380192097</c:v>
                </c:pt>
                <c:pt idx="24184">
                  <c:v>0.20437819633279292</c:v>
                </c:pt>
                <c:pt idx="24185">
                  <c:v>0.20437819633279292</c:v>
                </c:pt>
                <c:pt idx="24186">
                  <c:v>0.20431582886366473</c:v>
                </c:pt>
                <c:pt idx="24187">
                  <c:v>0.20425346139453665</c:v>
                </c:pt>
                <c:pt idx="24188">
                  <c:v>0.20419109392540846</c:v>
                </c:pt>
                <c:pt idx="24189">
                  <c:v>0.20412872645628038</c:v>
                </c:pt>
                <c:pt idx="24190">
                  <c:v>0.20406635898715236</c:v>
                </c:pt>
                <c:pt idx="24191">
                  <c:v>0.20400399151802426</c:v>
                </c:pt>
                <c:pt idx="24192">
                  <c:v>0.20394162404889604</c:v>
                </c:pt>
                <c:pt idx="24193">
                  <c:v>0.20387925657976808</c:v>
                </c:pt>
                <c:pt idx="24194">
                  <c:v>0.20381688911063991</c:v>
                </c:pt>
                <c:pt idx="24195">
                  <c:v>0.2037545216415117</c:v>
                </c:pt>
                <c:pt idx="24196">
                  <c:v>0.20369215417238379</c:v>
                </c:pt>
                <c:pt idx="24197">
                  <c:v>0.2036297867032556</c:v>
                </c:pt>
                <c:pt idx="24198">
                  <c:v>0.20356741923412749</c:v>
                </c:pt>
                <c:pt idx="24199">
                  <c:v>0.20350505176499939</c:v>
                </c:pt>
                <c:pt idx="24200">
                  <c:v>0.20344268429587137</c:v>
                </c:pt>
                <c:pt idx="24201">
                  <c:v>0.20338031682674321</c:v>
                </c:pt>
                <c:pt idx="24202">
                  <c:v>0.2033179493576151</c:v>
                </c:pt>
                <c:pt idx="24203">
                  <c:v>0.2033179493576151</c:v>
                </c:pt>
                <c:pt idx="24204">
                  <c:v>0.2033179493576151</c:v>
                </c:pt>
                <c:pt idx="24205">
                  <c:v>0.20325558188848691</c:v>
                </c:pt>
                <c:pt idx="24206">
                  <c:v>0.20319321441935889</c:v>
                </c:pt>
                <c:pt idx="24207">
                  <c:v>0.20319321441935889</c:v>
                </c:pt>
                <c:pt idx="24208">
                  <c:v>0.20313084695023076</c:v>
                </c:pt>
                <c:pt idx="24209">
                  <c:v>0.20306847948110274</c:v>
                </c:pt>
                <c:pt idx="24210">
                  <c:v>0.20300611201197466</c:v>
                </c:pt>
                <c:pt idx="24211">
                  <c:v>0.20294374454284658</c:v>
                </c:pt>
                <c:pt idx="24212">
                  <c:v>0.20294374454284658</c:v>
                </c:pt>
                <c:pt idx="24213">
                  <c:v>0.20288137707371828</c:v>
                </c:pt>
                <c:pt idx="24214">
                  <c:v>0.20288137707371828</c:v>
                </c:pt>
                <c:pt idx="24215">
                  <c:v>0.20288137707371828</c:v>
                </c:pt>
                <c:pt idx="24216">
                  <c:v>0.20288137707371828</c:v>
                </c:pt>
                <c:pt idx="24217">
                  <c:v>0.20281900960459021</c:v>
                </c:pt>
                <c:pt idx="24218">
                  <c:v>0.20275664213546227</c:v>
                </c:pt>
                <c:pt idx="24219">
                  <c:v>0.20269427466633411</c:v>
                </c:pt>
                <c:pt idx="24220">
                  <c:v>0.20263190719720597</c:v>
                </c:pt>
                <c:pt idx="24221">
                  <c:v>0.20263190719720597</c:v>
                </c:pt>
                <c:pt idx="24222">
                  <c:v>0.20263190719720597</c:v>
                </c:pt>
                <c:pt idx="24223">
                  <c:v>0.20256953972807779</c:v>
                </c:pt>
                <c:pt idx="24224">
                  <c:v>0.20250717225894971</c:v>
                </c:pt>
                <c:pt idx="24225">
                  <c:v>0.20244480478982174</c:v>
                </c:pt>
                <c:pt idx="24226">
                  <c:v>0.20238243732069355</c:v>
                </c:pt>
                <c:pt idx="24227">
                  <c:v>0.20232006985156548</c:v>
                </c:pt>
                <c:pt idx="24228">
                  <c:v>0.20225770238243743</c:v>
                </c:pt>
                <c:pt idx="24229">
                  <c:v>0.20219533491330921</c:v>
                </c:pt>
                <c:pt idx="24230">
                  <c:v>0.20219533491330921</c:v>
                </c:pt>
                <c:pt idx="24231">
                  <c:v>0.20213296744418108</c:v>
                </c:pt>
                <c:pt idx="24232">
                  <c:v>0.20213296744418108</c:v>
                </c:pt>
                <c:pt idx="24233">
                  <c:v>0.202070599975053</c:v>
                </c:pt>
                <c:pt idx="24234">
                  <c:v>0.202070599975053</c:v>
                </c:pt>
                <c:pt idx="24235">
                  <c:v>0.202070599975053</c:v>
                </c:pt>
                <c:pt idx="24236">
                  <c:v>0.20200823250592503</c:v>
                </c:pt>
                <c:pt idx="24237">
                  <c:v>0.20200823250592503</c:v>
                </c:pt>
                <c:pt idx="24238">
                  <c:v>0.20194586503679687</c:v>
                </c:pt>
                <c:pt idx="24239">
                  <c:v>0.20188349756766874</c:v>
                </c:pt>
                <c:pt idx="24240">
                  <c:v>0.20182113009854064</c:v>
                </c:pt>
                <c:pt idx="24241">
                  <c:v>0.2017587626294125</c:v>
                </c:pt>
                <c:pt idx="24242">
                  <c:v>0.20169639516028445</c:v>
                </c:pt>
                <c:pt idx="24243">
                  <c:v>0.20163402769115635</c:v>
                </c:pt>
                <c:pt idx="24244">
                  <c:v>0.20157166022202819</c:v>
                </c:pt>
                <c:pt idx="24245">
                  <c:v>0.20157166022202819</c:v>
                </c:pt>
                <c:pt idx="24246">
                  <c:v>0.20150929275290019</c:v>
                </c:pt>
                <c:pt idx="24247">
                  <c:v>0.20144692528377195</c:v>
                </c:pt>
                <c:pt idx="24248">
                  <c:v>0.20138455781464387</c:v>
                </c:pt>
                <c:pt idx="24249">
                  <c:v>0.20138455781464387</c:v>
                </c:pt>
                <c:pt idx="24250">
                  <c:v>0.20132219034551577</c:v>
                </c:pt>
                <c:pt idx="24251">
                  <c:v>0.20125982287638772</c:v>
                </c:pt>
                <c:pt idx="24252">
                  <c:v>0.20125982287638772</c:v>
                </c:pt>
                <c:pt idx="24253">
                  <c:v>0.20119745540725958</c:v>
                </c:pt>
                <c:pt idx="24254">
                  <c:v>0.20113508793813151</c:v>
                </c:pt>
                <c:pt idx="24255">
                  <c:v>0.20107272046900337</c:v>
                </c:pt>
                <c:pt idx="24256">
                  <c:v>0.20101035299987524</c:v>
                </c:pt>
                <c:pt idx="24257">
                  <c:v>0.20101035299987524</c:v>
                </c:pt>
                <c:pt idx="24258">
                  <c:v>0.20094798553074722</c:v>
                </c:pt>
                <c:pt idx="24259">
                  <c:v>0.20088561806161903</c:v>
                </c:pt>
                <c:pt idx="24260">
                  <c:v>0.20082325059249106</c:v>
                </c:pt>
                <c:pt idx="24261">
                  <c:v>0.20076088312336293</c:v>
                </c:pt>
                <c:pt idx="24262">
                  <c:v>0.2006985156542348</c:v>
                </c:pt>
                <c:pt idx="24263">
                  <c:v>0.20063614818510675</c:v>
                </c:pt>
                <c:pt idx="24264">
                  <c:v>0.20057378071597853</c:v>
                </c:pt>
                <c:pt idx="24265">
                  <c:v>0.20057378071597853</c:v>
                </c:pt>
                <c:pt idx="24266">
                  <c:v>0.20057378071597853</c:v>
                </c:pt>
                <c:pt idx="24267">
                  <c:v>0.2005114132468504</c:v>
                </c:pt>
                <c:pt idx="24268">
                  <c:v>0.20044904577772252</c:v>
                </c:pt>
                <c:pt idx="24269">
                  <c:v>0.20038667830859419</c:v>
                </c:pt>
                <c:pt idx="24270">
                  <c:v>0.20032431083946617</c:v>
                </c:pt>
                <c:pt idx="24271">
                  <c:v>0.20026194337033804</c:v>
                </c:pt>
                <c:pt idx="24272">
                  <c:v>0.2001995759012099</c:v>
                </c:pt>
                <c:pt idx="24273">
                  <c:v>0.20013720843208188</c:v>
                </c:pt>
                <c:pt idx="24274">
                  <c:v>0.20013720843208188</c:v>
                </c:pt>
                <c:pt idx="24275">
                  <c:v>0.20007484096295369</c:v>
                </c:pt>
                <c:pt idx="24276">
                  <c:v>0.20001247349382575</c:v>
                </c:pt>
                <c:pt idx="24277">
                  <c:v>0.19995010602469762</c:v>
                </c:pt>
                <c:pt idx="24278">
                  <c:v>0.19988773855556946</c:v>
                </c:pt>
                <c:pt idx="24279">
                  <c:v>0.19982537108644138</c:v>
                </c:pt>
                <c:pt idx="24280">
                  <c:v>0.19976300361731336</c:v>
                </c:pt>
                <c:pt idx="24281">
                  <c:v>0.19970063614818523</c:v>
                </c:pt>
                <c:pt idx="24282">
                  <c:v>0.19963826867905698</c:v>
                </c:pt>
                <c:pt idx="24283">
                  <c:v>0.19957590120992891</c:v>
                </c:pt>
                <c:pt idx="24284">
                  <c:v>0.19951353374080094</c:v>
                </c:pt>
                <c:pt idx="24285">
                  <c:v>0.19951353374080094</c:v>
                </c:pt>
                <c:pt idx="24286">
                  <c:v>0.19945116627167275</c:v>
                </c:pt>
                <c:pt idx="24287">
                  <c:v>0.19938879880254462</c:v>
                </c:pt>
                <c:pt idx="24288">
                  <c:v>0.19932643133341663</c:v>
                </c:pt>
                <c:pt idx="24289">
                  <c:v>0.19926406386428847</c:v>
                </c:pt>
                <c:pt idx="24290">
                  <c:v>0.19920169639516039</c:v>
                </c:pt>
                <c:pt idx="24291">
                  <c:v>0.19913932892603223</c:v>
                </c:pt>
                <c:pt idx="24292">
                  <c:v>0.19907696145690423</c:v>
                </c:pt>
                <c:pt idx="24293">
                  <c:v>0.19901459398777607</c:v>
                </c:pt>
                <c:pt idx="24294">
                  <c:v>0.19901459398777607</c:v>
                </c:pt>
                <c:pt idx="24295">
                  <c:v>0.19895222651864791</c:v>
                </c:pt>
                <c:pt idx="24296">
                  <c:v>0.19888985904951972</c:v>
                </c:pt>
                <c:pt idx="24297">
                  <c:v>0.19888985904951972</c:v>
                </c:pt>
                <c:pt idx="24298">
                  <c:v>0.19888985904951972</c:v>
                </c:pt>
                <c:pt idx="24299">
                  <c:v>0.19888985904951972</c:v>
                </c:pt>
                <c:pt idx="24300">
                  <c:v>0.19888985904951972</c:v>
                </c:pt>
                <c:pt idx="24301">
                  <c:v>0.19888985904951972</c:v>
                </c:pt>
                <c:pt idx="24302">
                  <c:v>0.19882749158039187</c:v>
                </c:pt>
                <c:pt idx="24303">
                  <c:v>0.19876512411126374</c:v>
                </c:pt>
                <c:pt idx="24304">
                  <c:v>0.19870275664213549</c:v>
                </c:pt>
                <c:pt idx="24305">
                  <c:v>0.19864038917300747</c:v>
                </c:pt>
                <c:pt idx="24306">
                  <c:v>0.19857802170387928</c:v>
                </c:pt>
                <c:pt idx="24307">
                  <c:v>0.1985156542347512</c:v>
                </c:pt>
                <c:pt idx="24308">
                  <c:v>0.19845328676562318</c:v>
                </c:pt>
                <c:pt idx="24309">
                  <c:v>0.19839091929649508</c:v>
                </c:pt>
                <c:pt idx="24310">
                  <c:v>0.19832855182736697</c:v>
                </c:pt>
                <c:pt idx="24311">
                  <c:v>0.19826618435823884</c:v>
                </c:pt>
                <c:pt idx="24312">
                  <c:v>0.19826618435823884</c:v>
                </c:pt>
                <c:pt idx="24313">
                  <c:v>0.19820381688911071</c:v>
                </c:pt>
                <c:pt idx="24314">
                  <c:v>0.19814144941998268</c:v>
                </c:pt>
                <c:pt idx="24315">
                  <c:v>0.19807908195085444</c:v>
                </c:pt>
                <c:pt idx="24316">
                  <c:v>0.19801671448172642</c:v>
                </c:pt>
                <c:pt idx="24317">
                  <c:v>0.19795434701259831</c:v>
                </c:pt>
                <c:pt idx="24318">
                  <c:v>0.19789197954347024</c:v>
                </c:pt>
                <c:pt idx="24319">
                  <c:v>0.19782961207434208</c:v>
                </c:pt>
                <c:pt idx="24320">
                  <c:v>0.19782961207434208</c:v>
                </c:pt>
                <c:pt idx="24321">
                  <c:v>0.19776724460521397</c:v>
                </c:pt>
                <c:pt idx="24322">
                  <c:v>0.19770487713608595</c:v>
                </c:pt>
                <c:pt idx="24323">
                  <c:v>0.19764250966695773</c:v>
                </c:pt>
                <c:pt idx="24324">
                  <c:v>0.19758014219782977</c:v>
                </c:pt>
                <c:pt idx="24325">
                  <c:v>0.19751777472870152</c:v>
                </c:pt>
                <c:pt idx="24326">
                  <c:v>0.1974554072595735</c:v>
                </c:pt>
                <c:pt idx="24327">
                  <c:v>0.19739303979044545</c:v>
                </c:pt>
                <c:pt idx="24328">
                  <c:v>0.19739303979044545</c:v>
                </c:pt>
                <c:pt idx="24329">
                  <c:v>0.19733067232131721</c:v>
                </c:pt>
                <c:pt idx="24330">
                  <c:v>0.19726830485218921</c:v>
                </c:pt>
                <c:pt idx="24331">
                  <c:v>0.19720593738306114</c:v>
                </c:pt>
                <c:pt idx="24332">
                  <c:v>0.19720593738306114</c:v>
                </c:pt>
                <c:pt idx="24333">
                  <c:v>0.19714356991393289</c:v>
                </c:pt>
                <c:pt idx="24334">
                  <c:v>0.19708120244480481</c:v>
                </c:pt>
                <c:pt idx="24335">
                  <c:v>0.19701883497567682</c:v>
                </c:pt>
                <c:pt idx="24336">
                  <c:v>0.19695646750654872</c:v>
                </c:pt>
                <c:pt idx="24337">
                  <c:v>0.19689410003742064</c:v>
                </c:pt>
                <c:pt idx="24338">
                  <c:v>0.19683173256829245</c:v>
                </c:pt>
                <c:pt idx="24339">
                  <c:v>0.19676936509916446</c:v>
                </c:pt>
                <c:pt idx="24340">
                  <c:v>0.19670699763003627</c:v>
                </c:pt>
                <c:pt idx="24341">
                  <c:v>0.19664463016090816</c:v>
                </c:pt>
                <c:pt idx="24342">
                  <c:v>0.19658226269177997</c:v>
                </c:pt>
                <c:pt idx="24343">
                  <c:v>0.19651989522265195</c:v>
                </c:pt>
                <c:pt idx="24344">
                  <c:v>0.19645752775352376</c:v>
                </c:pt>
                <c:pt idx="24345">
                  <c:v>0.19639516028439574</c:v>
                </c:pt>
                <c:pt idx="24346">
                  <c:v>0.19633279281526772</c:v>
                </c:pt>
                <c:pt idx="24347">
                  <c:v>0.19627042534613953</c:v>
                </c:pt>
                <c:pt idx="24348">
                  <c:v>0.19620805787701145</c:v>
                </c:pt>
                <c:pt idx="24349">
                  <c:v>0.19614569040788327</c:v>
                </c:pt>
                <c:pt idx="24350">
                  <c:v>0.19608332293875519</c:v>
                </c:pt>
                <c:pt idx="24351">
                  <c:v>0.19602095546962711</c:v>
                </c:pt>
                <c:pt idx="24352">
                  <c:v>0.19595858800049903</c:v>
                </c:pt>
                <c:pt idx="24353">
                  <c:v>0.19589622053137093</c:v>
                </c:pt>
                <c:pt idx="24354">
                  <c:v>0.19583385306224288</c:v>
                </c:pt>
                <c:pt idx="24355">
                  <c:v>0.19577148559311475</c:v>
                </c:pt>
                <c:pt idx="24356">
                  <c:v>0.19570911812398656</c:v>
                </c:pt>
                <c:pt idx="24357">
                  <c:v>0.19564675065485848</c:v>
                </c:pt>
                <c:pt idx="24358">
                  <c:v>0.19558438318573049</c:v>
                </c:pt>
                <c:pt idx="24359">
                  <c:v>0.19552201571660224</c:v>
                </c:pt>
                <c:pt idx="24360">
                  <c:v>0.19545964824747419</c:v>
                </c:pt>
                <c:pt idx="24361">
                  <c:v>0.19545964824747419</c:v>
                </c:pt>
                <c:pt idx="24362">
                  <c:v>0.19545964824747419</c:v>
                </c:pt>
                <c:pt idx="24363">
                  <c:v>0.19545964824747419</c:v>
                </c:pt>
                <c:pt idx="24364">
                  <c:v>0.1953972807783462</c:v>
                </c:pt>
                <c:pt idx="24365">
                  <c:v>0.1953972807783462</c:v>
                </c:pt>
                <c:pt idx="24366">
                  <c:v>0.19533491330921793</c:v>
                </c:pt>
                <c:pt idx="24367">
                  <c:v>0.19527254584008985</c:v>
                </c:pt>
                <c:pt idx="24368">
                  <c:v>0.19521017837096177</c:v>
                </c:pt>
                <c:pt idx="24369">
                  <c:v>0.19514781090183372</c:v>
                </c:pt>
                <c:pt idx="24370">
                  <c:v>0.19508544343270562</c:v>
                </c:pt>
                <c:pt idx="24371">
                  <c:v>0.19508544343270562</c:v>
                </c:pt>
                <c:pt idx="24372">
                  <c:v>0.19502307596357737</c:v>
                </c:pt>
                <c:pt idx="24373">
                  <c:v>0.19496070849444933</c:v>
                </c:pt>
                <c:pt idx="24374">
                  <c:v>0.19489834102532139</c:v>
                </c:pt>
                <c:pt idx="24375">
                  <c:v>0.1948359735561932</c:v>
                </c:pt>
                <c:pt idx="24376">
                  <c:v>0.19477360608706501</c:v>
                </c:pt>
                <c:pt idx="24377">
                  <c:v>0.19471123861793704</c:v>
                </c:pt>
                <c:pt idx="24378">
                  <c:v>0.19464887114880886</c:v>
                </c:pt>
                <c:pt idx="24379">
                  <c:v>0.19458650367968069</c:v>
                </c:pt>
                <c:pt idx="24380">
                  <c:v>0.19452413621055253</c:v>
                </c:pt>
                <c:pt idx="24381">
                  <c:v>0.19446176874142465</c:v>
                </c:pt>
                <c:pt idx="24382">
                  <c:v>0.19439940127229652</c:v>
                </c:pt>
                <c:pt idx="24383">
                  <c:v>0.19433703380316836</c:v>
                </c:pt>
                <c:pt idx="24384">
                  <c:v>0.19427466633404011</c:v>
                </c:pt>
                <c:pt idx="24385">
                  <c:v>0.19421229886491223</c:v>
                </c:pt>
                <c:pt idx="24386">
                  <c:v>0.19414993139578401</c:v>
                </c:pt>
                <c:pt idx="24387">
                  <c:v>0.19408756392665583</c:v>
                </c:pt>
                <c:pt idx="24388">
                  <c:v>0.19402519645752792</c:v>
                </c:pt>
                <c:pt idx="24389">
                  <c:v>0.19396282898839975</c:v>
                </c:pt>
                <c:pt idx="24390">
                  <c:v>0.19396282898839975</c:v>
                </c:pt>
                <c:pt idx="24391">
                  <c:v>0.19390046151927165</c:v>
                </c:pt>
                <c:pt idx="24392">
                  <c:v>0.19390046151927165</c:v>
                </c:pt>
                <c:pt idx="24393">
                  <c:v>0.19383809405014346</c:v>
                </c:pt>
                <c:pt idx="24394">
                  <c:v>0.19377572658101541</c:v>
                </c:pt>
                <c:pt idx="24395">
                  <c:v>0.19371335911188736</c:v>
                </c:pt>
                <c:pt idx="24396">
                  <c:v>0.19365099164275917</c:v>
                </c:pt>
                <c:pt idx="24397">
                  <c:v>0.19358862417363099</c:v>
                </c:pt>
                <c:pt idx="24398">
                  <c:v>0.19352625670450296</c:v>
                </c:pt>
                <c:pt idx="24399">
                  <c:v>0.19346388923537494</c:v>
                </c:pt>
                <c:pt idx="24400">
                  <c:v>0.19340152176624675</c:v>
                </c:pt>
                <c:pt idx="24401">
                  <c:v>0.19340152176624675</c:v>
                </c:pt>
                <c:pt idx="24402">
                  <c:v>0.19333915429711876</c:v>
                </c:pt>
                <c:pt idx="24403">
                  <c:v>0.19333915429711876</c:v>
                </c:pt>
                <c:pt idx="24404">
                  <c:v>0.19327678682799068</c:v>
                </c:pt>
                <c:pt idx="24405">
                  <c:v>0.19321441935886247</c:v>
                </c:pt>
                <c:pt idx="24406">
                  <c:v>0.19315205188973433</c:v>
                </c:pt>
                <c:pt idx="24407">
                  <c:v>0.19308968442060631</c:v>
                </c:pt>
                <c:pt idx="24408">
                  <c:v>0.19302731695147823</c:v>
                </c:pt>
                <c:pt idx="24409">
                  <c:v>0.19296494948235013</c:v>
                </c:pt>
                <c:pt idx="24410">
                  <c:v>0.19290258201322194</c:v>
                </c:pt>
                <c:pt idx="24411">
                  <c:v>0.19284021454409395</c:v>
                </c:pt>
                <c:pt idx="24412">
                  <c:v>0.19277784707496576</c:v>
                </c:pt>
                <c:pt idx="24413">
                  <c:v>0.19271547960583768</c:v>
                </c:pt>
                <c:pt idx="24414">
                  <c:v>0.19271547960583768</c:v>
                </c:pt>
                <c:pt idx="24415">
                  <c:v>0.19271547960583768</c:v>
                </c:pt>
                <c:pt idx="24416">
                  <c:v>0.1926531121367096</c:v>
                </c:pt>
                <c:pt idx="24417">
                  <c:v>0.19259074466758141</c:v>
                </c:pt>
                <c:pt idx="24418">
                  <c:v>0.19259074466758141</c:v>
                </c:pt>
                <c:pt idx="24419">
                  <c:v>0.19259074466758141</c:v>
                </c:pt>
                <c:pt idx="24420">
                  <c:v>0.19252837719845334</c:v>
                </c:pt>
                <c:pt idx="24421">
                  <c:v>0.19252837719845334</c:v>
                </c:pt>
                <c:pt idx="24422">
                  <c:v>0.19252837719845334</c:v>
                </c:pt>
                <c:pt idx="24423">
                  <c:v>0.19246600972932529</c:v>
                </c:pt>
                <c:pt idx="24424">
                  <c:v>0.19240364226019724</c:v>
                </c:pt>
                <c:pt idx="24425">
                  <c:v>0.19234127479106908</c:v>
                </c:pt>
                <c:pt idx="24426">
                  <c:v>0.19227890732194092</c:v>
                </c:pt>
                <c:pt idx="24427">
                  <c:v>0.19221653985281284</c:v>
                </c:pt>
                <c:pt idx="24428">
                  <c:v>0.19215417238368468</c:v>
                </c:pt>
                <c:pt idx="24429">
                  <c:v>0.19209180491455657</c:v>
                </c:pt>
                <c:pt idx="24430">
                  <c:v>0.19209180491455657</c:v>
                </c:pt>
                <c:pt idx="24431">
                  <c:v>0.19202943744542858</c:v>
                </c:pt>
                <c:pt idx="24432">
                  <c:v>0.19196706997630042</c:v>
                </c:pt>
                <c:pt idx="24433">
                  <c:v>0.1919047025071724</c:v>
                </c:pt>
                <c:pt idx="24434">
                  <c:v>0.19184233503804424</c:v>
                </c:pt>
                <c:pt idx="24435">
                  <c:v>0.19177996756891608</c:v>
                </c:pt>
                <c:pt idx="24436">
                  <c:v>0.19171760009978805</c:v>
                </c:pt>
                <c:pt idx="24437">
                  <c:v>0.19165523263065989</c:v>
                </c:pt>
                <c:pt idx="24438">
                  <c:v>0.19159286516153179</c:v>
                </c:pt>
                <c:pt idx="24439">
                  <c:v>0.19159286516153179</c:v>
                </c:pt>
                <c:pt idx="24440">
                  <c:v>0.19153049769240377</c:v>
                </c:pt>
                <c:pt idx="24441">
                  <c:v>0.19146813022327569</c:v>
                </c:pt>
                <c:pt idx="24442">
                  <c:v>0.19146813022327569</c:v>
                </c:pt>
                <c:pt idx="24443">
                  <c:v>0.1914057627541475</c:v>
                </c:pt>
                <c:pt idx="24444">
                  <c:v>0.19134339528501937</c:v>
                </c:pt>
                <c:pt idx="24445">
                  <c:v>0.19128102781589126</c:v>
                </c:pt>
                <c:pt idx="24446">
                  <c:v>0.19121866034676324</c:v>
                </c:pt>
                <c:pt idx="24447">
                  <c:v>0.19115629287763514</c:v>
                </c:pt>
                <c:pt idx="24448">
                  <c:v>0.19109392540850689</c:v>
                </c:pt>
                <c:pt idx="24449">
                  <c:v>0.1910315579393789</c:v>
                </c:pt>
                <c:pt idx="24450">
                  <c:v>0.19096919047025085</c:v>
                </c:pt>
                <c:pt idx="24451">
                  <c:v>0.19090682300112272</c:v>
                </c:pt>
                <c:pt idx="24452">
                  <c:v>0.19084445553199464</c:v>
                </c:pt>
                <c:pt idx="24453">
                  <c:v>0.19078208806286656</c:v>
                </c:pt>
                <c:pt idx="24454">
                  <c:v>0.19071972059373843</c:v>
                </c:pt>
                <c:pt idx="24455">
                  <c:v>0.19065735312461021</c:v>
                </c:pt>
                <c:pt idx="24456">
                  <c:v>0.19059498565548216</c:v>
                </c:pt>
                <c:pt idx="24457">
                  <c:v>0.19053261818635409</c:v>
                </c:pt>
                <c:pt idx="24458">
                  <c:v>0.19047025071722601</c:v>
                </c:pt>
                <c:pt idx="24459">
                  <c:v>0.19040788324809782</c:v>
                </c:pt>
                <c:pt idx="24460">
                  <c:v>0.19034551577896974</c:v>
                </c:pt>
                <c:pt idx="24461">
                  <c:v>0.19028314830984167</c:v>
                </c:pt>
                <c:pt idx="24462">
                  <c:v>0.19028314830984167</c:v>
                </c:pt>
                <c:pt idx="24463">
                  <c:v>0.19022078084071353</c:v>
                </c:pt>
                <c:pt idx="24464">
                  <c:v>0.19015841337158534</c:v>
                </c:pt>
                <c:pt idx="24465">
                  <c:v>0.19009604590245743</c:v>
                </c:pt>
                <c:pt idx="24466">
                  <c:v>0.19003367843332925</c:v>
                </c:pt>
                <c:pt idx="24467">
                  <c:v>0.18997131096420111</c:v>
                </c:pt>
                <c:pt idx="24468">
                  <c:v>0.18990894349507303</c:v>
                </c:pt>
                <c:pt idx="24469">
                  <c:v>0.18990894349507303</c:v>
                </c:pt>
                <c:pt idx="24470">
                  <c:v>0.1898465760259449</c:v>
                </c:pt>
                <c:pt idx="24471">
                  <c:v>0.18978420855681688</c:v>
                </c:pt>
                <c:pt idx="24472">
                  <c:v>0.18972184108768869</c:v>
                </c:pt>
                <c:pt idx="24473">
                  <c:v>0.1896594736185605</c:v>
                </c:pt>
                <c:pt idx="24474">
                  <c:v>0.18959710614943259</c:v>
                </c:pt>
                <c:pt idx="24475">
                  <c:v>0.18953473868030443</c:v>
                </c:pt>
                <c:pt idx="24476">
                  <c:v>0.18947237121117624</c:v>
                </c:pt>
                <c:pt idx="24477">
                  <c:v>0.18941000374204831</c:v>
                </c:pt>
                <c:pt idx="24478">
                  <c:v>0.1893476362729202</c:v>
                </c:pt>
                <c:pt idx="24479">
                  <c:v>0.18928526880379198</c:v>
                </c:pt>
                <c:pt idx="24480">
                  <c:v>0.18922290133466385</c:v>
                </c:pt>
                <c:pt idx="24481">
                  <c:v>0.18916053386553583</c:v>
                </c:pt>
                <c:pt idx="24482">
                  <c:v>0.18909816639640775</c:v>
                </c:pt>
                <c:pt idx="24483">
                  <c:v>0.18903579892727956</c:v>
                </c:pt>
                <c:pt idx="24484">
                  <c:v>0.18897343145815146</c:v>
                </c:pt>
                <c:pt idx="24485">
                  <c:v>0.18891106398902344</c:v>
                </c:pt>
                <c:pt idx="24486">
                  <c:v>0.18884869651989533</c:v>
                </c:pt>
                <c:pt idx="24487">
                  <c:v>0.18878632905076717</c:v>
                </c:pt>
                <c:pt idx="24488">
                  <c:v>0.18872396158163918</c:v>
                </c:pt>
                <c:pt idx="24489">
                  <c:v>0.18866159411251093</c:v>
                </c:pt>
                <c:pt idx="24490">
                  <c:v>0.18859922664338286</c:v>
                </c:pt>
                <c:pt idx="24491">
                  <c:v>0.18853685917425475</c:v>
                </c:pt>
                <c:pt idx="24492">
                  <c:v>0.18847449170512678</c:v>
                </c:pt>
                <c:pt idx="24493">
                  <c:v>0.18841212423599857</c:v>
                </c:pt>
                <c:pt idx="24494">
                  <c:v>0.18834975676687046</c:v>
                </c:pt>
                <c:pt idx="24495">
                  <c:v>0.18828738929774236</c:v>
                </c:pt>
                <c:pt idx="24496">
                  <c:v>0.18828738929774236</c:v>
                </c:pt>
                <c:pt idx="24497">
                  <c:v>0.18822502182861423</c:v>
                </c:pt>
                <c:pt idx="24498">
                  <c:v>0.18816265435948609</c:v>
                </c:pt>
                <c:pt idx="24499">
                  <c:v>0.18810028689035801</c:v>
                </c:pt>
                <c:pt idx="24500">
                  <c:v>0.18803791942123002</c:v>
                </c:pt>
                <c:pt idx="24501">
                  <c:v>0.18803791942123002</c:v>
                </c:pt>
                <c:pt idx="24502">
                  <c:v>0.18797555195210186</c:v>
                </c:pt>
                <c:pt idx="24503">
                  <c:v>0.18791318448297387</c:v>
                </c:pt>
                <c:pt idx="24504">
                  <c:v>0.18785081701384548</c:v>
                </c:pt>
                <c:pt idx="24505">
                  <c:v>0.18778844954471763</c:v>
                </c:pt>
                <c:pt idx="24506">
                  <c:v>0.18772608207558941</c:v>
                </c:pt>
                <c:pt idx="24507">
                  <c:v>0.18766371460646131</c:v>
                </c:pt>
                <c:pt idx="24508">
                  <c:v>0.18766371460646131</c:v>
                </c:pt>
                <c:pt idx="24509">
                  <c:v>0.18766371460646131</c:v>
                </c:pt>
                <c:pt idx="24510">
                  <c:v>0.18760134713733326</c:v>
                </c:pt>
                <c:pt idx="24511">
                  <c:v>0.18753897966820515</c:v>
                </c:pt>
                <c:pt idx="24512">
                  <c:v>0.18753897966820515</c:v>
                </c:pt>
                <c:pt idx="24513">
                  <c:v>0.18747661219907696</c:v>
                </c:pt>
                <c:pt idx="24514">
                  <c:v>0.18741424472994894</c:v>
                </c:pt>
                <c:pt idx="24515">
                  <c:v>0.18735187726082081</c:v>
                </c:pt>
                <c:pt idx="24516">
                  <c:v>0.18735187726082081</c:v>
                </c:pt>
                <c:pt idx="24517">
                  <c:v>0.18728950979169276</c:v>
                </c:pt>
                <c:pt idx="24518">
                  <c:v>0.18722714232256463</c:v>
                </c:pt>
                <c:pt idx="24519">
                  <c:v>0.18716477485343641</c:v>
                </c:pt>
                <c:pt idx="24520">
                  <c:v>0.18710240738430844</c:v>
                </c:pt>
                <c:pt idx="24521">
                  <c:v>0.18710240738430844</c:v>
                </c:pt>
                <c:pt idx="24522">
                  <c:v>0.18704003991518031</c:v>
                </c:pt>
                <c:pt idx="24523">
                  <c:v>0.18697767244605218</c:v>
                </c:pt>
                <c:pt idx="24524">
                  <c:v>0.18691530497692413</c:v>
                </c:pt>
                <c:pt idx="24525">
                  <c:v>0.18685293750779608</c:v>
                </c:pt>
                <c:pt idx="24526">
                  <c:v>0.18679057003866784</c:v>
                </c:pt>
                <c:pt idx="24527">
                  <c:v>0.18679057003866784</c:v>
                </c:pt>
                <c:pt idx="24528">
                  <c:v>0.18672820256953976</c:v>
                </c:pt>
                <c:pt idx="24529">
                  <c:v>0.18666583510041168</c:v>
                </c:pt>
                <c:pt idx="24530">
                  <c:v>0.1866034676312836</c:v>
                </c:pt>
                <c:pt idx="24531">
                  <c:v>0.18654110016215553</c:v>
                </c:pt>
                <c:pt idx="24532">
                  <c:v>0.18647873269302734</c:v>
                </c:pt>
                <c:pt idx="24533">
                  <c:v>0.18641636522389932</c:v>
                </c:pt>
                <c:pt idx="24534">
                  <c:v>0.18635399775477118</c:v>
                </c:pt>
                <c:pt idx="24535">
                  <c:v>0.18629163028564305</c:v>
                </c:pt>
                <c:pt idx="24536">
                  <c:v>0.18622926281651492</c:v>
                </c:pt>
                <c:pt idx="24537">
                  <c:v>0.18616689534738692</c:v>
                </c:pt>
                <c:pt idx="24538">
                  <c:v>0.18616689534738692</c:v>
                </c:pt>
                <c:pt idx="24539">
                  <c:v>0.18610452787825868</c:v>
                </c:pt>
                <c:pt idx="24540">
                  <c:v>0.18604216040913069</c:v>
                </c:pt>
                <c:pt idx="24541">
                  <c:v>0.18597979294000244</c:v>
                </c:pt>
                <c:pt idx="24542">
                  <c:v>0.18591742547087453</c:v>
                </c:pt>
                <c:pt idx="24543">
                  <c:v>0.18585505800174629</c:v>
                </c:pt>
                <c:pt idx="24544">
                  <c:v>0.18579269053261824</c:v>
                </c:pt>
                <c:pt idx="24545">
                  <c:v>0.18573032306349024</c:v>
                </c:pt>
                <c:pt idx="24546">
                  <c:v>0.18566795559436211</c:v>
                </c:pt>
                <c:pt idx="24547">
                  <c:v>0.18560558812523395</c:v>
                </c:pt>
                <c:pt idx="24548">
                  <c:v>0.18554322065610579</c:v>
                </c:pt>
                <c:pt idx="24549">
                  <c:v>0.18548085318697777</c:v>
                </c:pt>
                <c:pt idx="24550">
                  <c:v>0.18541848571784975</c:v>
                </c:pt>
                <c:pt idx="24551">
                  <c:v>0.18535611824872145</c:v>
                </c:pt>
                <c:pt idx="24552">
                  <c:v>0.18535611824872145</c:v>
                </c:pt>
                <c:pt idx="24553">
                  <c:v>0.18535611824872145</c:v>
                </c:pt>
                <c:pt idx="24554">
                  <c:v>0.18529375077959337</c:v>
                </c:pt>
                <c:pt idx="24555">
                  <c:v>0.18523138331046543</c:v>
                </c:pt>
                <c:pt idx="24556">
                  <c:v>0.18516901584133724</c:v>
                </c:pt>
                <c:pt idx="24557">
                  <c:v>0.18510664837220908</c:v>
                </c:pt>
                <c:pt idx="24558">
                  <c:v>0.18504428090308106</c:v>
                </c:pt>
                <c:pt idx="24559">
                  <c:v>0.1849819134339529</c:v>
                </c:pt>
                <c:pt idx="24560">
                  <c:v>0.18491954596482482</c:v>
                </c:pt>
                <c:pt idx="24561">
                  <c:v>0.18485717849569666</c:v>
                </c:pt>
                <c:pt idx="24562">
                  <c:v>0.18485717849569666</c:v>
                </c:pt>
                <c:pt idx="24563">
                  <c:v>0.18479481102656864</c:v>
                </c:pt>
                <c:pt idx="24564">
                  <c:v>0.18473244355744062</c:v>
                </c:pt>
                <c:pt idx="24565">
                  <c:v>0.18467007608831232</c:v>
                </c:pt>
                <c:pt idx="24566">
                  <c:v>0.18460770861918419</c:v>
                </c:pt>
                <c:pt idx="24567">
                  <c:v>0.18454534115005627</c:v>
                </c:pt>
                <c:pt idx="24568">
                  <c:v>0.18448297368092809</c:v>
                </c:pt>
                <c:pt idx="24569">
                  <c:v>0.18448297368092809</c:v>
                </c:pt>
                <c:pt idx="24570">
                  <c:v>0.1844206062117999</c:v>
                </c:pt>
                <c:pt idx="24571">
                  <c:v>0.18435823874267196</c:v>
                </c:pt>
                <c:pt idx="24572">
                  <c:v>0.18429587127354372</c:v>
                </c:pt>
                <c:pt idx="24573">
                  <c:v>0.18423350380441567</c:v>
                </c:pt>
                <c:pt idx="24574">
                  <c:v>0.18417113633528748</c:v>
                </c:pt>
                <c:pt idx="24575">
                  <c:v>0.18410876886615946</c:v>
                </c:pt>
                <c:pt idx="24576">
                  <c:v>0.18404640139703146</c:v>
                </c:pt>
                <c:pt idx="24577">
                  <c:v>0.18404640139703146</c:v>
                </c:pt>
                <c:pt idx="24578">
                  <c:v>0.1839840339279033</c:v>
                </c:pt>
                <c:pt idx="24579">
                  <c:v>0.1839840339279033</c:v>
                </c:pt>
                <c:pt idx="24580">
                  <c:v>0.18392166645877506</c:v>
                </c:pt>
                <c:pt idx="24581">
                  <c:v>0.18392166645877506</c:v>
                </c:pt>
                <c:pt idx="24582">
                  <c:v>0.18385929898964704</c:v>
                </c:pt>
                <c:pt idx="24583">
                  <c:v>0.18379693152051896</c:v>
                </c:pt>
                <c:pt idx="24584">
                  <c:v>0.18373456405139088</c:v>
                </c:pt>
                <c:pt idx="24585">
                  <c:v>0.18373456405139088</c:v>
                </c:pt>
                <c:pt idx="24586">
                  <c:v>0.18367219658226275</c:v>
                </c:pt>
                <c:pt idx="24587">
                  <c:v>0.18367219658226275</c:v>
                </c:pt>
                <c:pt idx="24588">
                  <c:v>0.18360982911313461</c:v>
                </c:pt>
                <c:pt idx="24589">
                  <c:v>0.18354746164400654</c:v>
                </c:pt>
                <c:pt idx="24590">
                  <c:v>0.18348509417487843</c:v>
                </c:pt>
                <c:pt idx="24591">
                  <c:v>0.18342272670575033</c:v>
                </c:pt>
                <c:pt idx="24592">
                  <c:v>0.18336035923662225</c:v>
                </c:pt>
                <c:pt idx="24593">
                  <c:v>0.18329799176749426</c:v>
                </c:pt>
                <c:pt idx="24594">
                  <c:v>0.18323562429836593</c:v>
                </c:pt>
                <c:pt idx="24595">
                  <c:v>0.18317325682923791</c:v>
                </c:pt>
                <c:pt idx="24596">
                  <c:v>0.18317325682923791</c:v>
                </c:pt>
                <c:pt idx="24597">
                  <c:v>0.18311088936010983</c:v>
                </c:pt>
                <c:pt idx="24598">
                  <c:v>0.18304852189098172</c:v>
                </c:pt>
                <c:pt idx="24599">
                  <c:v>0.18304852189098172</c:v>
                </c:pt>
                <c:pt idx="24600">
                  <c:v>0.18304852189098172</c:v>
                </c:pt>
                <c:pt idx="24601">
                  <c:v>0.18298615442185356</c:v>
                </c:pt>
                <c:pt idx="24602">
                  <c:v>0.18292378695272554</c:v>
                </c:pt>
                <c:pt idx="24603">
                  <c:v>0.18286141948359741</c:v>
                </c:pt>
                <c:pt idx="24604">
                  <c:v>0.18279905201446933</c:v>
                </c:pt>
                <c:pt idx="24605">
                  <c:v>0.18273668454534131</c:v>
                </c:pt>
                <c:pt idx="24606">
                  <c:v>0.18267431707621309</c:v>
                </c:pt>
                <c:pt idx="24607">
                  <c:v>0.18261194960708493</c:v>
                </c:pt>
                <c:pt idx="24608">
                  <c:v>0.18254958213795691</c:v>
                </c:pt>
                <c:pt idx="24609">
                  <c:v>0.18248721466882883</c:v>
                </c:pt>
                <c:pt idx="24610">
                  <c:v>0.18242484719970073</c:v>
                </c:pt>
                <c:pt idx="24611">
                  <c:v>0.18236247973057251</c:v>
                </c:pt>
                <c:pt idx="24612">
                  <c:v>0.18230011226144441</c:v>
                </c:pt>
                <c:pt idx="24613">
                  <c:v>0.18223774479231644</c:v>
                </c:pt>
                <c:pt idx="24614">
                  <c:v>0.18217537732318817</c:v>
                </c:pt>
                <c:pt idx="24615">
                  <c:v>0.18217537732318817</c:v>
                </c:pt>
                <c:pt idx="24616">
                  <c:v>0.18211300985406018</c:v>
                </c:pt>
                <c:pt idx="24617">
                  <c:v>0.18205064238493213</c:v>
                </c:pt>
                <c:pt idx="24618">
                  <c:v>0.18198827491580394</c:v>
                </c:pt>
                <c:pt idx="24619">
                  <c:v>0.18192590744667586</c:v>
                </c:pt>
                <c:pt idx="24620">
                  <c:v>0.1818635399775477</c:v>
                </c:pt>
                <c:pt idx="24621">
                  <c:v>0.18180117250841971</c:v>
                </c:pt>
                <c:pt idx="24622">
                  <c:v>0.18173880503929163</c:v>
                </c:pt>
                <c:pt idx="24623">
                  <c:v>0.18167643757016347</c:v>
                </c:pt>
                <c:pt idx="24624">
                  <c:v>0.18161407010103531</c:v>
                </c:pt>
                <c:pt idx="24625">
                  <c:v>0.18155170263190723</c:v>
                </c:pt>
                <c:pt idx="24626">
                  <c:v>0.18148933516277926</c:v>
                </c:pt>
                <c:pt idx="24627">
                  <c:v>0.18142696769365091</c:v>
                </c:pt>
                <c:pt idx="24628">
                  <c:v>0.18136460022452289</c:v>
                </c:pt>
                <c:pt idx="24629">
                  <c:v>0.18130223275539495</c:v>
                </c:pt>
                <c:pt idx="24630">
                  <c:v>0.18123986528626676</c:v>
                </c:pt>
                <c:pt idx="24631">
                  <c:v>0.18117749781713863</c:v>
                </c:pt>
                <c:pt idx="24632">
                  <c:v>0.18117749781713863</c:v>
                </c:pt>
                <c:pt idx="24633">
                  <c:v>0.18111513034801058</c:v>
                </c:pt>
                <c:pt idx="24634">
                  <c:v>0.18105276287888239</c:v>
                </c:pt>
                <c:pt idx="24635">
                  <c:v>0.18099039540975431</c:v>
                </c:pt>
                <c:pt idx="24636">
                  <c:v>0.18092802794062618</c:v>
                </c:pt>
                <c:pt idx="24637">
                  <c:v>0.18092802794062618</c:v>
                </c:pt>
                <c:pt idx="24638">
                  <c:v>0.18092802794062618</c:v>
                </c:pt>
                <c:pt idx="24639">
                  <c:v>0.18086566047149821</c:v>
                </c:pt>
                <c:pt idx="24640">
                  <c:v>0.18080329300237008</c:v>
                </c:pt>
                <c:pt idx="24641">
                  <c:v>0.18074092553324189</c:v>
                </c:pt>
                <c:pt idx="24642">
                  <c:v>0.18067855806411368</c:v>
                </c:pt>
                <c:pt idx="24643">
                  <c:v>0.18061619059498576</c:v>
                </c:pt>
                <c:pt idx="24644">
                  <c:v>0.18061619059498576</c:v>
                </c:pt>
                <c:pt idx="24645">
                  <c:v>0.18055382312585755</c:v>
                </c:pt>
                <c:pt idx="24646">
                  <c:v>0.18049145565672953</c:v>
                </c:pt>
                <c:pt idx="24647">
                  <c:v>0.18049145565672953</c:v>
                </c:pt>
                <c:pt idx="24648">
                  <c:v>0.18042908818760151</c:v>
                </c:pt>
                <c:pt idx="24649">
                  <c:v>0.18036672071847326</c:v>
                </c:pt>
                <c:pt idx="24650">
                  <c:v>0.18036672071847326</c:v>
                </c:pt>
                <c:pt idx="24651">
                  <c:v>0.18030435324934518</c:v>
                </c:pt>
                <c:pt idx="24652">
                  <c:v>0.18024198578021711</c:v>
                </c:pt>
                <c:pt idx="24653">
                  <c:v>0.18017961831108892</c:v>
                </c:pt>
                <c:pt idx="24654">
                  <c:v>0.18011725084196095</c:v>
                </c:pt>
                <c:pt idx="24655">
                  <c:v>0.18005488337283276</c:v>
                </c:pt>
                <c:pt idx="24656">
                  <c:v>0.17999251590370458</c:v>
                </c:pt>
                <c:pt idx="24657">
                  <c:v>0.17993014843457661</c:v>
                </c:pt>
                <c:pt idx="24658">
                  <c:v>0.17986778096544848</c:v>
                </c:pt>
                <c:pt idx="24659">
                  <c:v>0.1798054134963204</c:v>
                </c:pt>
                <c:pt idx="24660">
                  <c:v>0.1798054134963204</c:v>
                </c:pt>
                <c:pt idx="24661">
                  <c:v>0.17974304602719243</c:v>
                </c:pt>
                <c:pt idx="24662">
                  <c:v>0.17968067855806413</c:v>
                </c:pt>
                <c:pt idx="24663">
                  <c:v>0.17961831108893606</c:v>
                </c:pt>
                <c:pt idx="24664">
                  <c:v>0.1795559436198079</c:v>
                </c:pt>
                <c:pt idx="24665">
                  <c:v>0.1794935761506799</c:v>
                </c:pt>
                <c:pt idx="24666">
                  <c:v>0.1794935761506799</c:v>
                </c:pt>
                <c:pt idx="24667">
                  <c:v>0.17943120868155171</c:v>
                </c:pt>
                <c:pt idx="24668">
                  <c:v>0.17936884121242369</c:v>
                </c:pt>
                <c:pt idx="24669">
                  <c:v>0.1793064737432955</c:v>
                </c:pt>
                <c:pt idx="24670">
                  <c:v>0.17924410627416748</c:v>
                </c:pt>
                <c:pt idx="24671">
                  <c:v>0.17918173880503929</c:v>
                </c:pt>
                <c:pt idx="24672">
                  <c:v>0.17918173880503929</c:v>
                </c:pt>
                <c:pt idx="24673">
                  <c:v>0.17911937133591121</c:v>
                </c:pt>
                <c:pt idx="24674">
                  <c:v>0.17905700386678322</c:v>
                </c:pt>
                <c:pt idx="24675">
                  <c:v>0.17899463639765506</c:v>
                </c:pt>
                <c:pt idx="24676">
                  <c:v>0.1789322689285269</c:v>
                </c:pt>
                <c:pt idx="24677">
                  <c:v>0.17886990145939882</c:v>
                </c:pt>
                <c:pt idx="24678">
                  <c:v>0.17880753399027077</c:v>
                </c:pt>
                <c:pt idx="24679">
                  <c:v>0.1787451665211427</c:v>
                </c:pt>
                <c:pt idx="24680">
                  <c:v>0.17868279905201445</c:v>
                </c:pt>
                <c:pt idx="24681">
                  <c:v>0.17862043158288643</c:v>
                </c:pt>
                <c:pt idx="24682">
                  <c:v>0.17862043158288643</c:v>
                </c:pt>
                <c:pt idx="24683">
                  <c:v>0.1785580641137583</c:v>
                </c:pt>
                <c:pt idx="24684">
                  <c:v>0.17849569664463022</c:v>
                </c:pt>
                <c:pt idx="24685">
                  <c:v>0.17843332917550209</c:v>
                </c:pt>
                <c:pt idx="24686">
                  <c:v>0.17843332917550209</c:v>
                </c:pt>
                <c:pt idx="24687">
                  <c:v>0.17837096170637401</c:v>
                </c:pt>
                <c:pt idx="24688">
                  <c:v>0.1783085942372459</c:v>
                </c:pt>
                <c:pt idx="24689">
                  <c:v>0.17824622676811774</c:v>
                </c:pt>
                <c:pt idx="24690">
                  <c:v>0.17818385929898956</c:v>
                </c:pt>
                <c:pt idx="24691">
                  <c:v>0.17812149182986167</c:v>
                </c:pt>
                <c:pt idx="24692">
                  <c:v>0.17812149182986167</c:v>
                </c:pt>
                <c:pt idx="24693">
                  <c:v>0.17805912436073346</c:v>
                </c:pt>
                <c:pt idx="24694">
                  <c:v>0.17799675689160543</c:v>
                </c:pt>
                <c:pt idx="24695">
                  <c:v>0.17793438942247736</c:v>
                </c:pt>
                <c:pt idx="24696">
                  <c:v>0.17787202195334917</c:v>
                </c:pt>
                <c:pt idx="24697">
                  <c:v>0.17780965448422109</c:v>
                </c:pt>
                <c:pt idx="24698">
                  <c:v>0.17774728701509301</c:v>
                </c:pt>
                <c:pt idx="24699">
                  <c:v>0.17768491954596483</c:v>
                </c:pt>
                <c:pt idx="24700">
                  <c:v>0.17762255207683675</c:v>
                </c:pt>
                <c:pt idx="24701">
                  <c:v>0.17756018460770873</c:v>
                </c:pt>
                <c:pt idx="24702">
                  <c:v>0.17749781713858048</c:v>
                </c:pt>
                <c:pt idx="24703">
                  <c:v>0.17743544966945252</c:v>
                </c:pt>
                <c:pt idx="24704">
                  <c:v>0.17737308220032438</c:v>
                </c:pt>
                <c:pt idx="24705">
                  <c:v>0.17731071473119625</c:v>
                </c:pt>
                <c:pt idx="24706">
                  <c:v>0.1772483472620682</c:v>
                </c:pt>
                <c:pt idx="24707">
                  <c:v>0.17718597979294004</c:v>
                </c:pt>
                <c:pt idx="24708">
                  <c:v>0.17712361232381182</c:v>
                </c:pt>
                <c:pt idx="24709">
                  <c:v>0.17706124485468383</c:v>
                </c:pt>
                <c:pt idx="24710">
                  <c:v>0.17699887738555564</c:v>
                </c:pt>
                <c:pt idx="24711">
                  <c:v>0.17693650991642773</c:v>
                </c:pt>
                <c:pt idx="24712">
                  <c:v>0.17687414244729954</c:v>
                </c:pt>
                <c:pt idx="24713">
                  <c:v>0.17681177497817135</c:v>
                </c:pt>
                <c:pt idx="24714">
                  <c:v>0.17681177497817135</c:v>
                </c:pt>
                <c:pt idx="24715">
                  <c:v>0.17674940750904344</c:v>
                </c:pt>
                <c:pt idx="24716">
                  <c:v>0.17674940750904344</c:v>
                </c:pt>
                <c:pt idx="24717">
                  <c:v>0.1766870400399152</c:v>
                </c:pt>
                <c:pt idx="24718">
                  <c:v>0.1766870400399152</c:v>
                </c:pt>
                <c:pt idx="24719">
                  <c:v>0.17662467257078707</c:v>
                </c:pt>
                <c:pt idx="24720">
                  <c:v>0.17656230510165893</c:v>
                </c:pt>
                <c:pt idx="24721">
                  <c:v>0.17649993763253097</c:v>
                </c:pt>
                <c:pt idx="24722">
                  <c:v>0.17643757016340283</c:v>
                </c:pt>
                <c:pt idx="24723">
                  <c:v>0.1763752026942747</c:v>
                </c:pt>
                <c:pt idx="24724">
                  <c:v>0.17631283522514651</c:v>
                </c:pt>
                <c:pt idx="24725">
                  <c:v>0.17625046775601849</c:v>
                </c:pt>
                <c:pt idx="24726">
                  <c:v>0.17618810028689041</c:v>
                </c:pt>
                <c:pt idx="24727">
                  <c:v>0.17612573281776228</c:v>
                </c:pt>
                <c:pt idx="24728">
                  <c:v>0.1760633653486342</c:v>
                </c:pt>
                <c:pt idx="24729">
                  <c:v>0.17600099787950613</c:v>
                </c:pt>
                <c:pt idx="24730">
                  <c:v>0.17593863041037802</c:v>
                </c:pt>
                <c:pt idx="24731">
                  <c:v>0.17587626294124981</c:v>
                </c:pt>
                <c:pt idx="24732">
                  <c:v>0.17581389547212189</c:v>
                </c:pt>
                <c:pt idx="24733">
                  <c:v>0.17575152800299371</c:v>
                </c:pt>
                <c:pt idx="24734">
                  <c:v>0.17568916053386557</c:v>
                </c:pt>
                <c:pt idx="24735">
                  <c:v>0.17562679306473739</c:v>
                </c:pt>
                <c:pt idx="24736">
                  <c:v>0.17556442559560942</c:v>
                </c:pt>
                <c:pt idx="24737">
                  <c:v>0.17550205812648129</c:v>
                </c:pt>
                <c:pt idx="24738">
                  <c:v>0.17543969065735321</c:v>
                </c:pt>
                <c:pt idx="24739">
                  <c:v>0.17537732318822513</c:v>
                </c:pt>
                <c:pt idx="24740">
                  <c:v>0.17537732318822513</c:v>
                </c:pt>
                <c:pt idx="24741">
                  <c:v>0.17531495571909694</c:v>
                </c:pt>
                <c:pt idx="24742">
                  <c:v>0.17525258824996881</c:v>
                </c:pt>
                <c:pt idx="24743">
                  <c:v>0.17519022078084071</c:v>
                </c:pt>
                <c:pt idx="24744">
                  <c:v>0.17519022078084071</c:v>
                </c:pt>
                <c:pt idx="24745">
                  <c:v>0.17512785331171266</c:v>
                </c:pt>
                <c:pt idx="24746">
                  <c:v>0.17506548584258463</c:v>
                </c:pt>
                <c:pt idx="24747">
                  <c:v>0.17500311837345639</c:v>
                </c:pt>
                <c:pt idx="24748">
                  <c:v>0.17494075090432831</c:v>
                </c:pt>
                <c:pt idx="24749">
                  <c:v>0.17487838343520029</c:v>
                </c:pt>
                <c:pt idx="24750">
                  <c:v>0.17487838343520029</c:v>
                </c:pt>
                <c:pt idx="24751">
                  <c:v>0.17481601596607216</c:v>
                </c:pt>
                <c:pt idx="24752">
                  <c:v>0.17475364849694403</c:v>
                </c:pt>
                <c:pt idx="24753">
                  <c:v>0.17469128102781589</c:v>
                </c:pt>
                <c:pt idx="24754">
                  <c:v>0.17462891355868776</c:v>
                </c:pt>
                <c:pt idx="24755">
                  <c:v>0.17462891355868776</c:v>
                </c:pt>
                <c:pt idx="24756">
                  <c:v>0.17456654608955968</c:v>
                </c:pt>
                <c:pt idx="24757">
                  <c:v>0.1745041786204316</c:v>
                </c:pt>
                <c:pt idx="24758">
                  <c:v>0.17444181115130364</c:v>
                </c:pt>
                <c:pt idx="24759">
                  <c:v>0.17437944368217545</c:v>
                </c:pt>
                <c:pt idx="24760">
                  <c:v>0.17437944368217545</c:v>
                </c:pt>
                <c:pt idx="24761">
                  <c:v>0.17431707621304721</c:v>
                </c:pt>
                <c:pt idx="24762">
                  <c:v>0.17431707621304721</c:v>
                </c:pt>
                <c:pt idx="24763">
                  <c:v>0.17425470874391913</c:v>
                </c:pt>
                <c:pt idx="24764">
                  <c:v>0.17419234127479116</c:v>
                </c:pt>
                <c:pt idx="24765">
                  <c:v>0.17419234127479116</c:v>
                </c:pt>
                <c:pt idx="24766">
                  <c:v>0.17412997380566297</c:v>
                </c:pt>
                <c:pt idx="24767">
                  <c:v>0.17406760633653484</c:v>
                </c:pt>
                <c:pt idx="24768">
                  <c:v>0.17400523886740682</c:v>
                </c:pt>
                <c:pt idx="24769">
                  <c:v>0.17394287139827871</c:v>
                </c:pt>
                <c:pt idx="24770">
                  <c:v>0.1738805039291505</c:v>
                </c:pt>
                <c:pt idx="24771">
                  <c:v>0.17381813646002253</c:v>
                </c:pt>
                <c:pt idx="24772">
                  <c:v>0.1737557689908944</c:v>
                </c:pt>
                <c:pt idx="24773">
                  <c:v>0.1737557689908944</c:v>
                </c:pt>
                <c:pt idx="24774">
                  <c:v>0.17369340152176638</c:v>
                </c:pt>
                <c:pt idx="24775">
                  <c:v>0.17363103405263819</c:v>
                </c:pt>
                <c:pt idx="24776">
                  <c:v>0.17356866658351</c:v>
                </c:pt>
                <c:pt idx="24777">
                  <c:v>0.17350629911438203</c:v>
                </c:pt>
                <c:pt idx="24778">
                  <c:v>0.17344393164525393</c:v>
                </c:pt>
                <c:pt idx="24779">
                  <c:v>0.17338156417612571</c:v>
                </c:pt>
                <c:pt idx="24780">
                  <c:v>0.17331919670699769</c:v>
                </c:pt>
                <c:pt idx="24781">
                  <c:v>0.17325682923786956</c:v>
                </c:pt>
                <c:pt idx="24782">
                  <c:v>0.17319446176874143</c:v>
                </c:pt>
                <c:pt idx="24783">
                  <c:v>0.17319446176874143</c:v>
                </c:pt>
                <c:pt idx="24784">
                  <c:v>0.17319446176874143</c:v>
                </c:pt>
                <c:pt idx="24785">
                  <c:v>0.17313209429961327</c:v>
                </c:pt>
                <c:pt idx="24786">
                  <c:v>0.17306972683048533</c:v>
                </c:pt>
                <c:pt idx="24787">
                  <c:v>0.17300735936135722</c:v>
                </c:pt>
                <c:pt idx="24788">
                  <c:v>0.17294499189222917</c:v>
                </c:pt>
                <c:pt idx="24789">
                  <c:v>0.17288262442310087</c:v>
                </c:pt>
                <c:pt idx="24790">
                  <c:v>0.17282025695397285</c:v>
                </c:pt>
                <c:pt idx="24791">
                  <c:v>0.17275788948484477</c:v>
                </c:pt>
                <c:pt idx="24792">
                  <c:v>0.17269552201571653</c:v>
                </c:pt>
                <c:pt idx="24793">
                  <c:v>0.17263315454658845</c:v>
                </c:pt>
                <c:pt idx="24794">
                  <c:v>0.17257078707746049</c:v>
                </c:pt>
                <c:pt idx="24795">
                  <c:v>0.17250841960833235</c:v>
                </c:pt>
                <c:pt idx="24796">
                  <c:v>0.17244605213920428</c:v>
                </c:pt>
                <c:pt idx="24797">
                  <c:v>0.17244605213920428</c:v>
                </c:pt>
                <c:pt idx="24798">
                  <c:v>0.17238368467007614</c:v>
                </c:pt>
                <c:pt idx="24799">
                  <c:v>0.17232131720094795</c:v>
                </c:pt>
                <c:pt idx="24800">
                  <c:v>0.1722589497318199</c:v>
                </c:pt>
                <c:pt idx="24801">
                  <c:v>0.17219658226269174</c:v>
                </c:pt>
                <c:pt idx="24802">
                  <c:v>0.17213421479356372</c:v>
                </c:pt>
                <c:pt idx="24803">
                  <c:v>0.17207184732443559</c:v>
                </c:pt>
                <c:pt idx="24804">
                  <c:v>0.17200947985530751</c:v>
                </c:pt>
                <c:pt idx="24805">
                  <c:v>0.17194711238617943</c:v>
                </c:pt>
                <c:pt idx="24806">
                  <c:v>0.1718847449170513</c:v>
                </c:pt>
                <c:pt idx="24807">
                  <c:v>0.17182237744792325</c:v>
                </c:pt>
                <c:pt idx="24808">
                  <c:v>0.17176000997879504</c:v>
                </c:pt>
                <c:pt idx="24809">
                  <c:v>0.1716976425096669</c:v>
                </c:pt>
                <c:pt idx="24810">
                  <c:v>0.17163527504053888</c:v>
                </c:pt>
                <c:pt idx="24811">
                  <c:v>0.1715729075714108</c:v>
                </c:pt>
                <c:pt idx="24812">
                  <c:v>0.17151054010228273</c:v>
                </c:pt>
                <c:pt idx="24813">
                  <c:v>0.17144817263315459</c:v>
                </c:pt>
                <c:pt idx="24814">
                  <c:v>0.17144817263315459</c:v>
                </c:pt>
                <c:pt idx="24815">
                  <c:v>0.17138580516402646</c:v>
                </c:pt>
                <c:pt idx="24816">
                  <c:v>0.17138580516402646</c:v>
                </c:pt>
                <c:pt idx="24817">
                  <c:v>0.17132343769489838</c:v>
                </c:pt>
                <c:pt idx="24818">
                  <c:v>0.17132343769489838</c:v>
                </c:pt>
                <c:pt idx="24819">
                  <c:v>0.17132343769489838</c:v>
                </c:pt>
                <c:pt idx="24820">
                  <c:v>0.1712610702257702</c:v>
                </c:pt>
                <c:pt idx="24821">
                  <c:v>0.1711987027566422</c:v>
                </c:pt>
                <c:pt idx="24822">
                  <c:v>0.17113633528751404</c:v>
                </c:pt>
                <c:pt idx="24823">
                  <c:v>0.17107396781838588</c:v>
                </c:pt>
                <c:pt idx="24824">
                  <c:v>0.17101160034925778</c:v>
                </c:pt>
                <c:pt idx="24825">
                  <c:v>0.17094923288012992</c:v>
                </c:pt>
                <c:pt idx="24826">
                  <c:v>0.17088686541100168</c:v>
                </c:pt>
                <c:pt idx="24827">
                  <c:v>0.17082449794187349</c:v>
                </c:pt>
                <c:pt idx="24828">
                  <c:v>0.17076213047274558</c:v>
                </c:pt>
                <c:pt idx="24829">
                  <c:v>0.17069976300361728</c:v>
                </c:pt>
                <c:pt idx="24830">
                  <c:v>0.17063739553448926</c:v>
                </c:pt>
                <c:pt idx="24831">
                  <c:v>0.17057502806536112</c:v>
                </c:pt>
                <c:pt idx="24832">
                  <c:v>0.17051266059623316</c:v>
                </c:pt>
                <c:pt idx="24833">
                  <c:v>0.17051266059623316</c:v>
                </c:pt>
                <c:pt idx="24834">
                  <c:v>0.17045029312710497</c:v>
                </c:pt>
                <c:pt idx="24835">
                  <c:v>0.17045029312710497</c:v>
                </c:pt>
                <c:pt idx="24836">
                  <c:v>0.17038792565797678</c:v>
                </c:pt>
                <c:pt idx="24837">
                  <c:v>0.17032555818884865</c:v>
                </c:pt>
                <c:pt idx="24838">
                  <c:v>0.17026319071972074</c:v>
                </c:pt>
                <c:pt idx="24839">
                  <c:v>0.17026319071972074</c:v>
                </c:pt>
                <c:pt idx="24840">
                  <c:v>0.17020082325059244</c:v>
                </c:pt>
                <c:pt idx="24841">
                  <c:v>0.17013845578146444</c:v>
                </c:pt>
                <c:pt idx="24842">
                  <c:v>0.17007608831233642</c:v>
                </c:pt>
                <c:pt idx="24843">
                  <c:v>0.1700137208432082</c:v>
                </c:pt>
                <c:pt idx="24844">
                  <c:v>0.16995135337408018</c:v>
                </c:pt>
                <c:pt idx="24845">
                  <c:v>0.16988898590495194</c:v>
                </c:pt>
                <c:pt idx="24846">
                  <c:v>0.16982661843582397</c:v>
                </c:pt>
                <c:pt idx="24847">
                  <c:v>0.1697642509666959</c:v>
                </c:pt>
                <c:pt idx="24848">
                  <c:v>0.16970188349756779</c:v>
                </c:pt>
                <c:pt idx="24849">
                  <c:v>0.16970188349756779</c:v>
                </c:pt>
                <c:pt idx="24850">
                  <c:v>0.16963951602843957</c:v>
                </c:pt>
                <c:pt idx="24851">
                  <c:v>0.16963951602843957</c:v>
                </c:pt>
                <c:pt idx="24852">
                  <c:v>0.16957714855931161</c:v>
                </c:pt>
                <c:pt idx="24853">
                  <c:v>0.16951478109018348</c:v>
                </c:pt>
                <c:pt idx="24854">
                  <c:v>0.16945241362105529</c:v>
                </c:pt>
                <c:pt idx="24855">
                  <c:v>0.16945241362105529</c:v>
                </c:pt>
                <c:pt idx="24856">
                  <c:v>0.16939004615192732</c:v>
                </c:pt>
                <c:pt idx="24857">
                  <c:v>0.16932767868279913</c:v>
                </c:pt>
                <c:pt idx="24858">
                  <c:v>0.16932767868279913</c:v>
                </c:pt>
                <c:pt idx="24859">
                  <c:v>0.16926531121367094</c:v>
                </c:pt>
                <c:pt idx="24860">
                  <c:v>0.16920294374454287</c:v>
                </c:pt>
                <c:pt idx="24861">
                  <c:v>0.16920294374454287</c:v>
                </c:pt>
                <c:pt idx="24862">
                  <c:v>0.16914057627541479</c:v>
                </c:pt>
                <c:pt idx="24863">
                  <c:v>0.16907820880628674</c:v>
                </c:pt>
                <c:pt idx="24864">
                  <c:v>0.16901584133715863</c:v>
                </c:pt>
                <c:pt idx="24865">
                  <c:v>0.16901584133715863</c:v>
                </c:pt>
                <c:pt idx="24866">
                  <c:v>0.1689534738680305</c:v>
                </c:pt>
                <c:pt idx="24867">
                  <c:v>0.16889110639890245</c:v>
                </c:pt>
                <c:pt idx="24868">
                  <c:v>0.16882873892977424</c:v>
                </c:pt>
                <c:pt idx="24869">
                  <c:v>0.16876637146064621</c:v>
                </c:pt>
                <c:pt idx="24870">
                  <c:v>0.16876637146064621</c:v>
                </c:pt>
                <c:pt idx="24871">
                  <c:v>0.16870400399151803</c:v>
                </c:pt>
                <c:pt idx="24872">
                  <c:v>0.16864163652239009</c:v>
                </c:pt>
                <c:pt idx="24873">
                  <c:v>0.16857926905326193</c:v>
                </c:pt>
                <c:pt idx="24874">
                  <c:v>0.16857926905326193</c:v>
                </c:pt>
                <c:pt idx="24875">
                  <c:v>0.16851690158413385</c:v>
                </c:pt>
                <c:pt idx="24876">
                  <c:v>0.16845453411500577</c:v>
                </c:pt>
                <c:pt idx="24877">
                  <c:v>0.16839216664587758</c:v>
                </c:pt>
                <c:pt idx="24878">
                  <c:v>0.16832979917674945</c:v>
                </c:pt>
                <c:pt idx="24879">
                  <c:v>0.16826743170762146</c:v>
                </c:pt>
                <c:pt idx="24880">
                  <c:v>0.16820506423849332</c:v>
                </c:pt>
                <c:pt idx="24881">
                  <c:v>0.16814269676936522</c:v>
                </c:pt>
                <c:pt idx="24882">
                  <c:v>0.16808032930023703</c:v>
                </c:pt>
                <c:pt idx="24883">
                  <c:v>0.16808032930023703</c:v>
                </c:pt>
                <c:pt idx="24884">
                  <c:v>0.16801796183110895</c:v>
                </c:pt>
                <c:pt idx="24885">
                  <c:v>0.16795559436198093</c:v>
                </c:pt>
                <c:pt idx="24886">
                  <c:v>0.16789322689285277</c:v>
                </c:pt>
                <c:pt idx="24887">
                  <c:v>0.16789322689285277</c:v>
                </c:pt>
                <c:pt idx="24888">
                  <c:v>0.16789322689285277</c:v>
                </c:pt>
                <c:pt idx="24889">
                  <c:v>0.16783085942372461</c:v>
                </c:pt>
                <c:pt idx="24890">
                  <c:v>0.16776849195459664</c:v>
                </c:pt>
                <c:pt idx="24891">
                  <c:v>0.16770612448546851</c:v>
                </c:pt>
                <c:pt idx="24892">
                  <c:v>0.16764375701634038</c:v>
                </c:pt>
                <c:pt idx="24893">
                  <c:v>0.1675813895472123</c:v>
                </c:pt>
                <c:pt idx="24894">
                  <c:v>0.1675813895472123</c:v>
                </c:pt>
                <c:pt idx="24895">
                  <c:v>0.16751902207808417</c:v>
                </c:pt>
                <c:pt idx="24896">
                  <c:v>0.16751902207808417</c:v>
                </c:pt>
                <c:pt idx="24897">
                  <c:v>0.16745665460895598</c:v>
                </c:pt>
                <c:pt idx="24898">
                  <c:v>0.16739428713982799</c:v>
                </c:pt>
                <c:pt idx="24899">
                  <c:v>0.16733191967069971</c:v>
                </c:pt>
                <c:pt idx="24900">
                  <c:v>0.16726955220157175</c:v>
                </c:pt>
                <c:pt idx="24901">
                  <c:v>0.16720718473244373</c:v>
                </c:pt>
                <c:pt idx="24902">
                  <c:v>0.16714481726331543</c:v>
                </c:pt>
                <c:pt idx="24903">
                  <c:v>0.16714481726331543</c:v>
                </c:pt>
                <c:pt idx="24904">
                  <c:v>0.16708244979418746</c:v>
                </c:pt>
                <c:pt idx="24905">
                  <c:v>0.16702008232505933</c:v>
                </c:pt>
                <c:pt idx="24906">
                  <c:v>0.16695771485593125</c:v>
                </c:pt>
                <c:pt idx="24907">
                  <c:v>0.16689534738680312</c:v>
                </c:pt>
                <c:pt idx="24908">
                  <c:v>0.16683297991767498</c:v>
                </c:pt>
                <c:pt idx="24909">
                  <c:v>0.16677061244854685</c:v>
                </c:pt>
                <c:pt idx="24910">
                  <c:v>0.16670824497941883</c:v>
                </c:pt>
                <c:pt idx="24911">
                  <c:v>0.1666458775102907</c:v>
                </c:pt>
                <c:pt idx="24912">
                  <c:v>0.1666458775102907</c:v>
                </c:pt>
                <c:pt idx="24913">
                  <c:v>0.16658351004116262</c:v>
                </c:pt>
                <c:pt idx="24914">
                  <c:v>0.16652114257203454</c:v>
                </c:pt>
                <c:pt idx="24915">
                  <c:v>0.16645877510290641</c:v>
                </c:pt>
                <c:pt idx="24916">
                  <c:v>0.16639640763377833</c:v>
                </c:pt>
                <c:pt idx="24917">
                  <c:v>0.16633404016465023</c:v>
                </c:pt>
                <c:pt idx="24918">
                  <c:v>0.16627167269552201</c:v>
                </c:pt>
                <c:pt idx="24919">
                  <c:v>0.16620930522639402</c:v>
                </c:pt>
                <c:pt idx="24920">
                  <c:v>0.16614693775726599</c:v>
                </c:pt>
                <c:pt idx="24921">
                  <c:v>0.16608457028813772</c:v>
                </c:pt>
                <c:pt idx="24922">
                  <c:v>0.16602220281900967</c:v>
                </c:pt>
                <c:pt idx="24923">
                  <c:v>0.16595983534988151</c:v>
                </c:pt>
                <c:pt idx="24924">
                  <c:v>0.16589746788075349</c:v>
                </c:pt>
                <c:pt idx="24925">
                  <c:v>0.16589746788075349</c:v>
                </c:pt>
                <c:pt idx="24926">
                  <c:v>0.16589746788075349</c:v>
                </c:pt>
                <c:pt idx="24927">
                  <c:v>0.16583510041162541</c:v>
                </c:pt>
                <c:pt idx="24928">
                  <c:v>0.16577273294249731</c:v>
                </c:pt>
                <c:pt idx="24929">
                  <c:v>0.16571036547336915</c:v>
                </c:pt>
                <c:pt idx="24930">
                  <c:v>0.16564799800424107</c:v>
                </c:pt>
                <c:pt idx="24931">
                  <c:v>0.16558563053511297</c:v>
                </c:pt>
                <c:pt idx="24932">
                  <c:v>0.16558563053511297</c:v>
                </c:pt>
                <c:pt idx="24933">
                  <c:v>0.1655232630659848</c:v>
                </c:pt>
                <c:pt idx="24934">
                  <c:v>0.16546089559685684</c:v>
                </c:pt>
                <c:pt idx="24935">
                  <c:v>0.16539852812772868</c:v>
                </c:pt>
                <c:pt idx="24936">
                  <c:v>0.16533616065860046</c:v>
                </c:pt>
                <c:pt idx="24937">
                  <c:v>0.16527379318947244</c:v>
                </c:pt>
                <c:pt idx="24938">
                  <c:v>0.16521142572034442</c:v>
                </c:pt>
                <c:pt idx="24939">
                  <c:v>0.16514905825121626</c:v>
                </c:pt>
                <c:pt idx="24940">
                  <c:v>0.16508669078208812</c:v>
                </c:pt>
                <c:pt idx="24941">
                  <c:v>0.16508669078208812</c:v>
                </c:pt>
                <c:pt idx="24942">
                  <c:v>0.16502432331295991</c:v>
                </c:pt>
                <c:pt idx="24943">
                  <c:v>0.16502432331295991</c:v>
                </c:pt>
                <c:pt idx="24944">
                  <c:v>0.16496195584383197</c:v>
                </c:pt>
                <c:pt idx="24945">
                  <c:v>0.16489958837470381</c:v>
                </c:pt>
                <c:pt idx="24946">
                  <c:v>0.16483722090557568</c:v>
                </c:pt>
                <c:pt idx="24947">
                  <c:v>0.16477485343644771</c:v>
                </c:pt>
                <c:pt idx="24948">
                  <c:v>0.16471248596731963</c:v>
                </c:pt>
                <c:pt idx="24949">
                  <c:v>0.16465011849819139</c:v>
                </c:pt>
                <c:pt idx="24950">
                  <c:v>0.16458775102906326</c:v>
                </c:pt>
                <c:pt idx="24951">
                  <c:v>0.16458775102906326</c:v>
                </c:pt>
                <c:pt idx="24952">
                  <c:v>0.16452538355993532</c:v>
                </c:pt>
                <c:pt idx="24953">
                  <c:v>0.16446301609080716</c:v>
                </c:pt>
                <c:pt idx="24954">
                  <c:v>0.16440064862167891</c:v>
                </c:pt>
                <c:pt idx="24955">
                  <c:v>0.16433828115255089</c:v>
                </c:pt>
                <c:pt idx="24956">
                  <c:v>0.16433828115255089</c:v>
                </c:pt>
                <c:pt idx="24957">
                  <c:v>0.16427591368342281</c:v>
                </c:pt>
                <c:pt idx="24958">
                  <c:v>0.16421354621429474</c:v>
                </c:pt>
                <c:pt idx="24959">
                  <c:v>0.16415117874516649</c:v>
                </c:pt>
                <c:pt idx="24960">
                  <c:v>0.16408881127603853</c:v>
                </c:pt>
                <c:pt idx="24961">
                  <c:v>0.16402644380691045</c:v>
                </c:pt>
                <c:pt idx="24962">
                  <c:v>0.16396407633778226</c:v>
                </c:pt>
                <c:pt idx="24963">
                  <c:v>0.16390170886865413</c:v>
                </c:pt>
                <c:pt idx="24964">
                  <c:v>0.16383934139952616</c:v>
                </c:pt>
                <c:pt idx="24965">
                  <c:v>0.16377697393039797</c:v>
                </c:pt>
                <c:pt idx="24966">
                  <c:v>0.1637146064612699</c:v>
                </c:pt>
                <c:pt idx="24967">
                  <c:v>0.16365223899214174</c:v>
                </c:pt>
                <c:pt idx="24968">
                  <c:v>0.16365223899214174</c:v>
                </c:pt>
                <c:pt idx="24969">
                  <c:v>0.16358987152301369</c:v>
                </c:pt>
                <c:pt idx="24970">
                  <c:v>0.1635275040538855</c:v>
                </c:pt>
                <c:pt idx="24971">
                  <c:v>0.16346513658475748</c:v>
                </c:pt>
                <c:pt idx="24972">
                  <c:v>0.16340276911562943</c:v>
                </c:pt>
                <c:pt idx="24973">
                  <c:v>0.16334040164650127</c:v>
                </c:pt>
                <c:pt idx="24974">
                  <c:v>0.16327803417737324</c:v>
                </c:pt>
                <c:pt idx="24975">
                  <c:v>0.16321566670824494</c:v>
                </c:pt>
                <c:pt idx="24976">
                  <c:v>0.16315329923911692</c:v>
                </c:pt>
                <c:pt idx="24977">
                  <c:v>0.16309093176998887</c:v>
                </c:pt>
                <c:pt idx="24978">
                  <c:v>0.16302856430086071</c:v>
                </c:pt>
                <c:pt idx="24979">
                  <c:v>0.16296619683173269</c:v>
                </c:pt>
                <c:pt idx="24980">
                  <c:v>0.16290382936260456</c:v>
                </c:pt>
                <c:pt idx="24981">
                  <c:v>0.16284146189347651</c:v>
                </c:pt>
                <c:pt idx="24982">
                  <c:v>0.16284146189347651</c:v>
                </c:pt>
                <c:pt idx="24983">
                  <c:v>0.16277909442434829</c:v>
                </c:pt>
                <c:pt idx="24984">
                  <c:v>0.16271672695522021</c:v>
                </c:pt>
                <c:pt idx="24985">
                  <c:v>0.16265435948609219</c:v>
                </c:pt>
                <c:pt idx="24986">
                  <c:v>0.16259199201696406</c:v>
                </c:pt>
                <c:pt idx="24987">
                  <c:v>0.16252962454783593</c:v>
                </c:pt>
                <c:pt idx="24988">
                  <c:v>0.16252962454783593</c:v>
                </c:pt>
                <c:pt idx="24989">
                  <c:v>0.16246725707870788</c:v>
                </c:pt>
                <c:pt idx="24990">
                  <c:v>0.16240488960957972</c:v>
                </c:pt>
                <c:pt idx="24991">
                  <c:v>0.16234252214045158</c:v>
                </c:pt>
                <c:pt idx="24992">
                  <c:v>0.16234252214045158</c:v>
                </c:pt>
                <c:pt idx="24993">
                  <c:v>0.16228015467132351</c:v>
                </c:pt>
                <c:pt idx="24994">
                  <c:v>0.16221778720219551</c:v>
                </c:pt>
                <c:pt idx="24995">
                  <c:v>0.16215541973306724</c:v>
                </c:pt>
                <c:pt idx="24996">
                  <c:v>0.16209305226393916</c:v>
                </c:pt>
                <c:pt idx="24997">
                  <c:v>0.16203068479481103</c:v>
                </c:pt>
                <c:pt idx="24998">
                  <c:v>0.16196831732568301</c:v>
                </c:pt>
                <c:pt idx="24999">
                  <c:v>0.16190594985655493</c:v>
                </c:pt>
                <c:pt idx="25000">
                  <c:v>0.16184358238742685</c:v>
                </c:pt>
                <c:pt idx="25001">
                  <c:v>0.16178121491829875</c:v>
                </c:pt>
                <c:pt idx="25002">
                  <c:v>0.16171884744917064</c:v>
                </c:pt>
                <c:pt idx="25003">
                  <c:v>0.1616564799800424</c:v>
                </c:pt>
                <c:pt idx="25004">
                  <c:v>0.16159411251091438</c:v>
                </c:pt>
                <c:pt idx="25005">
                  <c:v>0.1615317450417863</c:v>
                </c:pt>
                <c:pt idx="25006">
                  <c:v>0.16146937757265825</c:v>
                </c:pt>
                <c:pt idx="25007">
                  <c:v>0.16140701010353004</c:v>
                </c:pt>
                <c:pt idx="25008">
                  <c:v>0.16134464263440193</c:v>
                </c:pt>
                <c:pt idx="25009">
                  <c:v>0.16128227516527394</c:v>
                </c:pt>
                <c:pt idx="25010">
                  <c:v>0.1612199076961458</c:v>
                </c:pt>
                <c:pt idx="25011">
                  <c:v>0.16115754022701756</c:v>
                </c:pt>
                <c:pt idx="25012">
                  <c:v>0.16109517275788962</c:v>
                </c:pt>
                <c:pt idx="25013">
                  <c:v>0.1610328052887614</c:v>
                </c:pt>
                <c:pt idx="25014">
                  <c:v>0.16097043781963338</c:v>
                </c:pt>
                <c:pt idx="25015">
                  <c:v>0.16090807035050522</c:v>
                </c:pt>
                <c:pt idx="25016">
                  <c:v>0.16084570288137726</c:v>
                </c:pt>
                <c:pt idx="25017">
                  <c:v>0.1607833354122491</c:v>
                </c:pt>
                <c:pt idx="25018">
                  <c:v>0.16072096794312091</c:v>
                </c:pt>
                <c:pt idx="25019">
                  <c:v>0.16065860047399277</c:v>
                </c:pt>
                <c:pt idx="25020">
                  <c:v>0.16065860047399277</c:v>
                </c:pt>
                <c:pt idx="25021">
                  <c:v>0.16059623300486481</c:v>
                </c:pt>
                <c:pt idx="25022">
                  <c:v>0.16053386553573662</c:v>
                </c:pt>
                <c:pt idx="25023">
                  <c:v>0.16047149806660849</c:v>
                </c:pt>
                <c:pt idx="25024">
                  <c:v>0.16040913059748058</c:v>
                </c:pt>
                <c:pt idx="25025">
                  <c:v>0.16034676312835233</c:v>
                </c:pt>
                <c:pt idx="25026">
                  <c:v>0.16028439565922425</c:v>
                </c:pt>
                <c:pt idx="25027">
                  <c:v>0.16022202819009607</c:v>
                </c:pt>
                <c:pt idx="25028">
                  <c:v>0.16015966072096799</c:v>
                </c:pt>
                <c:pt idx="25029">
                  <c:v>0.16009729325183994</c:v>
                </c:pt>
                <c:pt idx="25030">
                  <c:v>0.16003492578271178</c:v>
                </c:pt>
                <c:pt idx="25031">
                  <c:v>0.15997255831358353</c:v>
                </c:pt>
                <c:pt idx="25032">
                  <c:v>0.15991019084445574</c:v>
                </c:pt>
                <c:pt idx="25033">
                  <c:v>0.15984782337532749</c:v>
                </c:pt>
                <c:pt idx="25034">
                  <c:v>0.15978545590619941</c:v>
                </c:pt>
                <c:pt idx="25035">
                  <c:v>0.15972308843707131</c:v>
                </c:pt>
                <c:pt idx="25036">
                  <c:v>0.1596607209679432</c:v>
                </c:pt>
                <c:pt idx="25037">
                  <c:v>0.15959835349881513</c:v>
                </c:pt>
                <c:pt idx="25038">
                  <c:v>0.15953598602968691</c:v>
                </c:pt>
                <c:pt idx="25039">
                  <c:v>0.15947361856055886</c:v>
                </c:pt>
                <c:pt idx="25040">
                  <c:v>0.15941125109143089</c:v>
                </c:pt>
                <c:pt idx="25041">
                  <c:v>0.15934888362230276</c:v>
                </c:pt>
                <c:pt idx="25042">
                  <c:v>0.15928651615317446</c:v>
                </c:pt>
                <c:pt idx="25043">
                  <c:v>0.15922414868404644</c:v>
                </c:pt>
                <c:pt idx="25044">
                  <c:v>0.15916178121491831</c:v>
                </c:pt>
                <c:pt idx="25045">
                  <c:v>0.15909941374579031</c:v>
                </c:pt>
                <c:pt idx="25046">
                  <c:v>0.15903704627666213</c:v>
                </c:pt>
                <c:pt idx="25047">
                  <c:v>0.15897467880753408</c:v>
                </c:pt>
                <c:pt idx="25048">
                  <c:v>0.15891231133840597</c:v>
                </c:pt>
                <c:pt idx="25049">
                  <c:v>0.15884994386927787</c:v>
                </c:pt>
                <c:pt idx="25050">
                  <c:v>0.15884994386927787</c:v>
                </c:pt>
                <c:pt idx="25051">
                  <c:v>0.15878757640014973</c:v>
                </c:pt>
                <c:pt idx="25052">
                  <c:v>0.15872520893102171</c:v>
                </c:pt>
                <c:pt idx="25053">
                  <c:v>0.15866284146189358</c:v>
                </c:pt>
                <c:pt idx="25054">
                  <c:v>0.15860047399276539</c:v>
                </c:pt>
                <c:pt idx="25055">
                  <c:v>0.15853810652363737</c:v>
                </c:pt>
                <c:pt idx="25056">
                  <c:v>0.15847573905450921</c:v>
                </c:pt>
                <c:pt idx="25057">
                  <c:v>0.15841337158538121</c:v>
                </c:pt>
                <c:pt idx="25058">
                  <c:v>0.15841337158538121</c:v>
                </c:pt>
                <c:pt idx="25059">
                  <c:v>0.15835100411625291</c:v>
                </c:pt>
                <c:pt idx="25060">
                  <c:v>0.158288636647125</c:v>
                </c:pt>
                <c:pt idx="25061">
                  <c:v>0.15822626917799687</c:v>
                </c:pt>
                <c:pt idx="25062">
                  <c:v>0.15816390170886868</c:v>
                </c:pt>
                <c:pt idx="25063">
                  <c:v>0.1581015342397406</c:v>
                </c:pt>
                <c:pt idx="25064">
                  <c:v>0.15803916677061253</c:v>
                </c:pt>
                <c:pt idx="25065">
                  <c:v>0.15797679930148442</c:v>
                </c:pt>
                <c:pt idx="25066">
                  <c:v>0.15791443183235637</c:v>
                </c:pt>
                <c:pt idx="25067">
                  <c:v>0.15785206436322821</c:v>
                </c:pt>
                <c:pt idx="25068">
                  <c:v>0.15785206436322821</c:v>
                </c:pt>
                <c:pt idx="25069">
                  <c:v>0.15778969689410016</c:v>
                </c:pt>
                <c:pt idx="25070">
                  <c:v>0.15772732942497197</c:v>
                </c:pt>
                <c:pt idx="25071">
                  <c:v>0.15766496195584379</c:v>
                </c:pt>
                <c:pt idx="25072">
                  <c:v>0.15760259448671576</c:v>
                </c:pt>
                <c:pt idx="25073">
                  <c:v>0.15754022701758769</c:v>
                </c:pt>
                <c:pt idx="25074">
                  <c:v>0.15747785954845955</c:v>
                </c:pt>
                <c:pt idx="25075">
                  <c:v>0.15741549207933164</c:v>
                </c:pt>
                <c:pt idx="25076">
                  <c:v>0.15735312461020334</c:v>
                </c:pt>
                <c:pt idx="25077">
                  <c:v>0.15729075714107527</c:v>
                </c:pt>
                <c:pt idx="25078">
                  <c:v>0.15722838967194719</c:v>
                </c:pt>
                <c:pt idx="25079">
                  <c:v>0.15716602220281906</c:v>
                </c:pt>
                <c:pt idx="25080">
                  <c:v>0.15710365473369092</c:v>
                </c:pt>
                <c:pt idx="25081">
                  <c:v>0.15704128726456287</c:v>
                </c:pt>
                <c:pt idx="25082">
                  <c:v>0.15697891979543474</c:v>
                </c:pt>
                <c:pt idx="25083">
                  <c:v>0.15697891979543474</c:v>
                </c:pt>
                <c:pt idx="25084">
                  <c:v>0.15691655232630675</c:v>
                </c:pt>
                <c:pt idx="25085">
                  <c:v>0.15685418485717861</c:v>
                </c:pt>
                <c:pt idx="25086">
                  <c:v>0.1567918173880504</c:v>
                </c:pt>
                <c:pt idx="25087">
                  <c:v>0.15672944991892229</c:v>
                </c:pt>
                <c:pt idx="25088">
                  <c:v>0.15666708244979427</c:v>
                </c:pt>
                <c:pt idx="25089">
                  <c:v>0.15660471498066608</c:v>
                </c:pt>
                <c:pt idx="25090">
                  <c:v>0.15660471498066608</c:v>
                </c:pt>
                <c:pt idx="25091">
                  <c:v>0.15654234751153806</c:v>
                </c:pt>
                <c:pt idx="25092">
                  <c:v>0.15647998004241004</c:v>
                </c:pt>
                <c:pt idx="25093">
                  <c:v>0.15641761257328188</c:v>
                </c:pt>
                <c:pt idx="25094">
                  <c:v>0.15635524510415372</c:v>
                </c:pt>
                <c:pt idx="25095">
                  <c:v>0.15635524510415372</c:v>
                </c:pt>
                <c:pt idx="25096">
                  <c:v>0.15629287763502558</c:v>
                </c:pt>
                <c:pt idx="25097">
                  <c:v>0.15623051016589756</c:v>
                </c:pt>
                <c:pt idx="25098">
                  <c:v>0.15616814269676946</c:v>
                </c:pt>
                <c:pt idx="25099">
                  <c:v>0.15616814269676946</c:v>
                </c:pt>
                <c:pt idx="25100">
                  <c:v>0.15610577522764119</c:v>
                </c:pt>
                <c:pt idx="25101">
                  <c:v>0.15604340775851316</c:v>
                </c:pt>
                <c:pt idx="25102">
                  <c:v>0.15598104028938514</c:v>
                </c:pt>
                <c:pt idx="25103">
                  <c:v>0.15591867282025701</c:v>
                </c:pt>
                <c:pt idx="25104">
                  <c:v>0.15591867282025701</c:v>
                </c:pt>
                <c:pt idx="25105">
                  <c:v>0.15585630535112893</c:v>
                </c:pt>
                <c:pt idx="25106">
                  <c:v>0.15579393788200097</c:v>
                </c:pt>
                <c:pt idx="25107">
                  <c:v>0.15573157041287275</c:v>
                </c:pt>
                <c:pt idx="25108">
                  <c:v>0.15566920294374453</c:v>
                </c:pt>
                <c:pt idx="25109">
                  <c:v>0.1556068354746164</c:v>
                </c:pt>
                <c:pt idx="25110">
                  <c:v>0.15554446800548846</c:v>
                </c:pt>
                <c:pt idx="25111">
                  <c:v>0.15554446800548846</c:v>
                </c:pt>
                <c:pt idx="25112">
                  <c:v>0.15548210053636041</c:v>
                </c:pt>
                <c:pt idx="25113">
                  <c:v>0.15541973306723228</c:v>
                </c:pt>
                <c:pt idx="25114">
                  <c:v>0.15535736559810404</c:v>
                </c:pt>
                <c:pt idx="25115">
                  <c:v>0.15529499812897601</c:v>
                </c:pt>
                <c:pt idx="25116">
                  <c:v>0.15523263065984788</c:v>
                </c:pt>
                <c:pt idx="25117">
                  <c:v>0.15517026319071969</c:v>
                </c:pt>
                <c:pt idx="25118">
                  <c:v>0.15510789572159175</c:v>
                </c:pt>
                <c:pt idx="25119">
                  <c:v>0.15504552825246362</c:v>
                </c:pt>
                <c:pt idx="25120">
                  <c:v>0.15498316078333546</c:v>
                </c:pt>
                <c:pt idx="25121">
                  <c:v>0.15492079331420733</c:v>
                </c:pt>
                <c:pt idx="25122">
                  <c:v>0.15485842584507931</c:v>
                </c:pt>
                <c:pt idx="25123">
                  <c:v>0.15479605837595123</c:v>
                </c:pt>
                <c:pt idx="25124">
                  <c:v>0.15473369090682304</c:v>
                </c:pt>
                <c:pt idx="25125">
                  <c:v>0.15467132343769491</c:v>
                </c:pt>
                <c:pt idx="25126">
                  <c:v>0.15460895596856683</c:v>
                </c:pt>
                <c:pt idx="25127">
                  <c:v>0.15460895596856683</c:v>
                </c:pt>
                <c:pt idx="25128">
                  <c:v>0.15454658849943881</c:v>
                </c:pt>
                <c:pt idx="25129">
                  <c:v>0.15448422103031062</c:v>
                </c:pt>
                <c:pt idx="25130">
                  <c:v>0.15442185356118263</c:v>
                </c:pt>
                <c:pt idx="25131">
                  <c:v>0.15435948609205447</c:v>
                </c:pt>
                <c:pt idx="25132">
                  <c:v>0.15435948609205447</c:v>
                </c:pt>
                <c:pt idx="25133">
                  <c:v>0.15429711862292639</c:v>
                </c:pt>
                <c:pt idx="25134">
                  <c:v>0.15429711862292639</c:v>
                </c:pt>
                <c:pt idx="25135">
                  <c:v>0.15423475115379823</c:v>
                </c:pt>
                <c:pt idx="25136">
                  <c:v>0.15417238368467018</c:v>
                </c:pt>
                <c:pt idx="25137">
                  <c:v>0.15411001621554193</c:v>
                </c:pt>
                <c:pt idx="25138">
                  <c:v>0.15411001621554193</c:v>
                </c:pt>
                <c:pt idx="25139">
                  <c:v>0.15404764874641394</c:v>
                </c:pt>
                <c:pt idx="25140">
                  <c:v>0.15398528127728583</c:v>
                </c:pt>
                <c:pt idx="25141">
                  <c:v>0.1539229138081577</c:v>
                </c:pt>
                <c:pt idx="25142">
                  <c:v>0.15386054633902962</c:v>
                </c:pt>
                <c:pt idx="25143">
                  <c:v>0.15379817886990149</c:v>
                </c:pt>
                <c:pt idx="25144">
                  <c:v>0.15379817886990149</c:v>
                </c:pt>
                <c:pt idx="25145">
                  <c:v>0.15373581140077336</c:v>
                </c:pt>
                <c:pt idx="25146">
                  <c:v>0.15367344393164528</c:v>
                </c:pt>
                <c:pt idx="25147">
                  <c:v>0.1536110764625172</c:v>
                </c:pt>
                <c:pt idx="25148">
                  <c:v>0.15354870899338904</c:v>
                </c:pt>
                <c:pt idx="25149">
                  <c:v>0.15348634152426113</c:v>
                </c:pt>
                <c:pt idx="25150">
                  <c:v>0.15342397405513292</c:v>
                </c:pt>
                <c:pt idx="25151">
                  <c:v>0.15336160658600478</c:v>
                </c:pt>
                <c:pt idx="25152">
                  <c:v>0.15329923911687676</c:v>
                </c:pt>
                <c:pt idx="25153">
                  <c:v>0.15323687164774863</c:v>
                </c:pt>
                <c:pt idx="25154">
                  <c:v>0.15317450417862039</c:v>
                </c:pt>
                <c:pt idx="25155">
                  <c:v>0.15311213670949242</c:v>
                </c:pt>
                <c:pt idx="25156">
                  <c:v>0.15304976924036426</c:v>
                </c:pt>
                <c:pt idx="25157">
                  <c:v>0.15298740177123629</c:v>
                </c:pt>
                <c:pt idx="25158">
                  <c:v>0.15292503430210813</c:v>
                </c:pt>
                <c:pt idx="25159">
                  <c:v>0.15286266683297994</c:v>
                </c:pt>
                <c:pt idx="25160">
                  <c:v>0.15280029936385189</c:v>
                </c:pt>
                <c:pt idx="25161">
                  <c:v>0.15273793189472384</c:v>
                </c:pt>
                <c:pt idx="25162">
                  <c:v>0.1526755644255956</c:v>
                </c:pt>
                <c:pt idx="25163">
                  <c:v>0.15261319695646758</c:v>
                </c:pt>
                <c:pt idx="25164">
                  <c:v>0.1525508294873395</c:v>
                </c:pt>
                <c:pt idx="25165">
                  <c:v>0.15248846201821137</c:v>
                </c:pt>
                <c:pt idx="25166">
                  <c:v>0.15242609454908326</c:v>
                </c:pt>
                <c:pt idx="25167">
                  <c:v>0.15236372707995505</c:v>
                </c:pt>
                <c:pt idx="25168">
                  <c:v>0.15230135961082708</c:v>
                </c:pt>
                <c:pt idx="25169">
                  <c:v>0.152238992141699</c:v>
                </c:pt>
                <c:pt idx="25170">
                  <c:v>0.1521766246725707</c:v>
                </c:pt>
                <c:pt idx="25171">
                  <c:v>0.15211425720344274</c:v>
                </c:pt>
                <c:pt idx="25172">
                  <c:v>0.15205188973431466</c:v>
                </c:pt>
                <c:pt idx="25173">
                  <c:v>0.15198952226518647</c:v>
                </c:pt>
                <c:pt idx="25174">
                  <c:v>0.15192715479605842</c:v>
                </c:pt>
                <c:pt idx="25175">
                  <c:v>0.15186478732693043</c:v>
                </c:pt>
                <c:pt idx="25176">
                  <c:v>0.15180241985780227</c:v>
                </c:pt>
                <c:pt idx="25177">
                  <c:v>0.15174005238867411</c:v>
                </c:pt>
                <c:pt idx="25178">
                  <c:v>0.15167768491954586</c:v>
                </c:pt>
                <c:pt idx="25179">
                  <c:v>0.15161531745041795</c:v>
                </c:pt>
                <c:pt idx="25180">
                  <c:v>0.15155294998128976</c:v>
                </c:pt>
                <c:pt idx="25181">
                  <c:v>0.15149058251216177</c:v>
                </c:pt>
                <c:pt idx="25182">
                  <c:v>0.15149058251216177</c:v>
                </c:pt>
                <c:pt idx="25183">
                  <c:v>0.15142821504303355</c:v>
                </c:pt>
                <c:pt idx="25184">
                  <c:v>0.15136584757390553</c:v>
                </c:pt>
                <c:pt idx="25185">
                  <c:v>0.15130348010477743</c:v>
                </c:pt>
                <c:pt idx="25186">
                  <c:v>0.15124111263564921</c:v>
                </c:pt>
                <c:pt idx="25187">
                  <c:v>0.15117874516652124</c:v>
                </c:pt>
                <c:pt idx="25188">
                  <c:v>0.15111637769739317</c:v>
                </c:pt>
                <c:pt idx="25189">
                  <c:v>0.15105401022826492</c:v>
                </c:pt>
                <c:pt idx="25190">
                  <c:v>0.15099164275913687</c:v>
                </c:pt>
                <c:pt idx="25191">
                  <c:v>0.15092927529000882</c:v>
                </c:pt>
                <c:pt idx="25192">
                  <c:v>0.15086690782088069</c:v>
                </c:pt>
                <c:pt idx="25193">
                  <c:v>0.1508045403517525</c:v>
                </c:pt>
                <c:pt idx="25194">
                  <c:v>0.15074217288262451</c:v>
                </c:pt>
                <c:pt idx="25195">
                  <c:v>0.1506798054134964</c:v>
                </c:pt>
                <c:pt idx="25196">
                  <c:v>0.15061743794436833</c:v>
                </c:pt>
                <c:pt idx="25197">
                  <c:v>0.15061743794436833</c:v>
                </c:pt>
                <c:pt idx="25198">
                  <c:v>0.15055507047524014</c:v>
                </c:pt>
                <c:pt idx="25199">
                  <c:v>0.15055507047524014</c:v>
                </c:pt>
                <c:pt idx="25200">
                  <c:v>0.15049270300611212</c:v>
                </c:pt>
                <c:pt idx="25201">
                  <c:v>0.15049270300611212</c:v>
                </c:pt>
                <c:pt idx="25202">
                  <c:v>0.15043033553698404</c:v>
                </c:pt>
                <c:pt idx="25203">
                  <c:v>0.15036796806785585</c:v>
                </c:pt>
                <c:pt idx="25204">
                  <c:v>0.15030560059872772</c:v>
                </c:pt>
                <c:pt idx="25205">
                  <c:v>0.15024323312959975</c:v>
                </c:pt>
                <c:pt idx="25206">
                  <c:v>0.15024323312959975</c:v>
                </c:pt>
                <c:pt idx="25207">
                  <c:v>0.15018086566047151</c:v>
                </c:pt>
                <c:pt idx="25208">
                  <c:v>0.15018086566047151</c:v>
                </c:pt>
                <c:pt idx="25209">
                  <c:v>0.15011849819134351</c:v>
                </c:pt>
                <c:pt idx="25210">
                  <c:v>0.15005613072221533</c:v>
                </c:pt>
                <c:pt idx="25211">
                  <c:v>0.14999376325308722</c:v>
                </c:pt>
                <c:pt idx="25212">
                  <c:v>0.14993139578395914</c:v>
                </c:pt>
                <c:pt idx="25213">
                  <c:v>0.14986902831483095</c:v>
                </c:pt>
                <c:pt idx="25214">
                  <c:v>0.14980666084570293</c:v>
                </c:pt>
                <c:pt idx="25215">
                  <c:v>0.14974429337657491</c:v>
                </c:pt>
                <c:pt idx="25216">
                  <c:v>0.14968192590744669</c:v>
                </c:pt>
                <c:pt idx="25217">
                  <c:v>0.14961955843831853</c:v>
                </c:pt>
                <c:pt idx="25218">
                  <c:v>0.14961955843831853</c:v>
                </c:pt>
                <c:pt idx="25219">
                  <c:v>0.14955719096919057</c:v>
                </c:pt>
                <c:pt idx="25220">
                  <c:v>0.14949482350006246</c:v>
                </c:pt>
                <c:pt idx="25221">
                  <c:v>0.14943245603093436</c:v>
                </c:pt>
                <c:pt idx="25222">
                  <c:v>0.14943245603093436</c:v>
                </c:pt>
                <c:pt idx="25223">
                  <c:v>0.14937008856180617</c:v>
                </c:pt>
                <c:pt idx="25224">
                  <c:v>0.14930772109267809</c:v>
                </c:pt>
                <c:pt idx="25225">
                  <c:v>0.14924535362354996</c:v>
                </c:pt>
                <c:pt idx="25226">
                  <c:v>0.14918298615442194</c:v>
                </c:pt>
                <c:pt idx="25227">
                  <c:v>0.1491206186852938</c:v>
                </c:pt>
                <c:pt idx="25228">
                  <c:v>0.1491206186852938</c:v>
                </c:pt>
                <c:pt idx="25229">
                  <c:v>0.14905825121616575</c:v>
                </c:pt>
                <c:pt idx="25230">
                  <c:v>0.14899588374703765</c:v>
                </c:pt>
                <c:pt idx="25231">
                  <c:v>0.14893351627790941</c:v>
                </c:pt>
                <c:pt idx="25232">
                  <c:v>0.14887114880878138</c:v>
                </c:pt>
                <c:pt idx="25233">
                  <c:v>0.14880878133965325</c:v>
                </c:pt>
                <c:pt idx="25234">
                  <c:v>0.14874641387052526</c:v>
                </c:pt>
                <c:pt idx="25235">
                  <c:v>0.14874641387052526</c:v>
                </c:pt>
                <c:pt idx="25236">
                  <c:v>0.14868404640139704</c:v>
                </c:pt>
                <c:pt idx="25237">
                  <c:v>0.14868404640139704</c:v>
                </c:pt>
                <c:pt idx="25238">
                  <c:v>0.14868404640139704</c:v>
                </c:pt>
                <c:pt idx="25239">
                  <c:v>0.14868404640139704</c:v>
                </c:pt>
                <c:pt idx="25240">
                  <c:v>0.14862167893226891</c:v>
                </c:pt>
                <c:pt idx="25241">
                  <c:v>0.14855931146314089</c:v>
                </c:pt>
                <c:pt idx="25242">
                  <c:v>0.14849694399401275</c:v>
                </c:pt>
                <c:pt idx="25243">
                  <c:v>0.14843457652488456</c:v>
                </c:pt>
                <c:pt idx="25244">
                  <c:v>0.14837220905575652</c:v>
                </c:pt>
                <c:pt idx="25245">
                  <c:v>0.14830984158662847</c:v>
                </c:pt>
                <c:pt idx="25246">
                  <c:v>0.14824747411750039</c:v>
                </c:pt>
                <c:pt idx="25247">
                  <c:v>0.14818510664837226</c:v>
                </c:pt>
                <c:pt idx="25248">
                  <c:v>0.14812273917924418</c:v>
                </c:pt>
                <c:pt idx="25249">
                  <c:v>0.14806037171011599</c:v>
                </c:pt>
                <c:pt idx="25250">
                  <c:v>0.14799800424098791</c:v>
                </c:pt>
                <c:pt idx="25251">
                  <c:v>0.14793563677185989</c:v>
                </c:pt>
                <c:pt idx="25252">
                  <c:v>0.1478732693027317</c:v>
                </c:pt>
                <c:pt idx="25253">
                  <c:v>0.14781090183360363</c:v>
                </c:pt>
                <c:pt idx="25254">
                  <c:v>0.14774853436447549</c:v>
                </c:pt>
                <c:pt idx="25255">
                  <c:v>0.14768616689534741</c:v>
                </c:pt>
                <c:pt idx="25256">
                  <c:v>0.14762379942621928</c:v>
                </c:pt>
                <c:pt idx="25257">
                  <c:v>0.14756143195709129</c:v>
                </c:pt>
                <c:pt idx="25258">
                  <c:v>0.14749906448796327</c:v>
                </c:pt>
                <c:pt idx="25259">
                  <c:v>0.14743669701883499</c:v>
                </c:pt>
                <c:pt idx="25260">
                  <c:v>0.14737432954970686</c:v>
                </c:pt>
                <c:pt idx="25261">
                  <c:v>0.14737432954970686</c:v>
                </c:pt>
                <c:pt idx="25262">
                  <c:v>0.14731196208057873</c:v>
                </c:pt>
                <c:pt idx="25263">
                  <c:v>0.14724959461145076</c:v>
                </c:pt>
                <c:pt idx="25264">
                  <c:v>0.14724959461145076</c:v>
                </c:pt>
                <c:pt idx="25265">
                  <c:v>0.14724959461145076</c:v>
                </c:pt>
                <c:pt idx="25266">
                  <c:v>0.14718722714232269</c:v>
                </c:pt>
                <c:pt idx="25267">
                  <c:v>0.14718722714232269</c:v>
                </c:pt>
                <c:pt idx="25268">
                  <c:v>0.14712485967319439</c:v>
                </c:pt>
                <c:pt idx="25269">
                  <c:v>0.14706249220406636</c:v>
                </c:pt>
                <c:pt idx="25270">
                  <c:v>0.14700012473493829</c:v>
                </c:pt>
                <c:pt idx="25271">
                  <c:v>0.14693775726581021</c:v>
                </c:pt>
                <c:pt idx="25272">
                  <c:v>0.14693775726581021</c:v>
                </c:pt>
                <c:pt idx="25273">
                  <c:v>0.14687538979668208</c:v>
                </c:pt>
                <c:pt idx="25274">
                  <c:v>0.146813022327554</c:v>
                </c:pt>
                <c:pt idx="25275">
                  <c:v>0.14675065485842595</c:v>
                </c:pt>
                <c:pt idx="25276">
                  <c:v>0.14668828738929779</c:v>
                </c:pt>
                <c:pt idx="25277">
                  <c:v>0.14668828738929779</c:v>
                </c:pt>
                <c:pt idx="25278">
                  <c:v>0.1466259199201696</c:v>
                </c:pt>
                <c:pt idx="25279">
                  <c:v>0.14656355245104163</c:v>
                </c:pt>
                <c:pt idx="25280">
                  <c:v>0.1465011849819135</c:v>
                </c:pt>
                <c:pt idx="25281">
                  <c:v>0.1465011849819135</c:v>
                </c:pt>
                <c:pt idx="25282">
                  <c:v>0.14643881751278537</c:v>
                </c:pt>
                <c:pt idx="25283">
                  <c:v>0.14637645004365718</c:v>
                </c:pt>
                <c:pt idx="25284">
                  <c:v>0.14631408257452924</c:v>
                </c:pt>
                <c:pt idx="25285">
                  <c:v>0.14631408257452924</c:v>
                </c:pt>
                <c:pt idx="25286">
                  <c:v>0.14625171510540108</c:v>
                </c:pt>
                <c:pt idx="25287">
                  <c:v>0.14618934763627295</c:v>
                </c:pt>
                <c:pt idx="25288">
                  <c:v>0.14612698016714495</c:v>
                </c:pt>
                <c:pt idx="25289">
                  <c:v>0.14612698016714495</c:v>
                </c:pt>
                <c:pt idx="25290">
                  <c:v>0.14606461269801668</c:v>
                </c:pt>
                <c:pt idx="25291">
                  <c:v>0.14600224522888861</c:v>
                </c:pt>
                <c:pt idx="25292">
                  <c:v>0.14593987775976053</c:v>
                </c:pt>
                <c:pt idx="25293">
                  <c:v>0.1458775102906324</c:v>
                </c:pt>
                <c:pt idx="25294">
                  <c:v>0.14581514282150443</c:v>
                </c:pt>
                <c:pt idx="25295">
                  <c:v>0.14575277535237621</c:v>
                </c:pt>
                <c:pt idx="25296">
                  <c:v>0.14575277535237621</c:v>
                </c:pt>
                <c:pt idx="25297">
                  <c:v>0.14569040788324811</c:v>
                </c:pt>
                <c:pt idx="25298">
                  <c:v>0.14569040788324811</c:v>
                </c:pt>
                <c:pt idx="25299">
                  <c:v>0.14562804041412009</c:v>
                </c:pt>
                <c:pt idx="25300">
                  <c:v>0.1455656729449919</c:v>
                </c:pt>
                <c:pt idx="25301">
                  <c:v>0.14550330547586382</c:v>
                </c:pt>
                <c:pt idx="25302">
                  <c:v>0.14544093800673574</c:v>
                </c:pt>
                <c:pt idx="25303">
                  <c:v>0.14537857053760761</c:v>
                </c:pt>
                <c:pt idx="25304">
                  <c:v>0.14531620306847953</c:v>
                </c:pt>
                <c:pt idx="25305">
                  <c:v>0.14525383559935143</c:v>
                </c:pt>
                <c:pt idx="25306">
                  <c:v>0.14519146813022343</c:v>
                </c:pt>
                <c:pt idx="25307">
                  <c:v>0.14512910066109524</c:v>
                </c:pt>
                <c:pt idx="25308">
                  <c:v>0.14506673319196717</c:v>
                </c:pt>
                <c:pt idx="25309">
                  <c:v>0.14500436572283898</c:v>
                </c:pt>
                <c:pt idx="25310">
                  <c:v>0.1449419982537109</c:v>
                </c:pt>
                <c:pt idx="25311">
                  <c:v>0.14487963078458277</c:v>
                </c:pt>
                <c:pt idx="25312">
                  <c:v>0.14481726331545469</c:v>
                </c:pt>
                <c:pt idx="25313">
                  <c:v>0.14475489584632661</c:v>
                </c:pt>
                <c:pt idx="25314">
                  <c:v>0.14475489584632661</c:v>
                </c:pt>
                <c:pt idx="25315">
                  <c:v>0.14469252837719848</c:v>
                </c:pt>
                <c:pt idx="25316">
                  <c:v>0.14463016090807035</c:v>
                </c:pt>
                <c:pt idx="25317">
                  <c:v>0.14456779343894224</c:v>
                </c:pt>
                <c:pt idx="25318">
                  <c:v>0.14456779343894224</c:v>
                </c:pt>
                <c:pt idx="25319">
                  <c:v>0.14450542596981419</c:v>
                </c:pt>
                <c:pt idx="25320">
                  <c:v>0.14444305850068612</c:v>
                </c:pt>
                <c:pt idx="25321">
                  <c:v>0.14438069103155787</c:v>
                </c:pt>
                <c:pt idx="25322">
                  <c:v>0.14431832356242996</c:v>
                </c:pt>
                <c:pt idx="25323">
                  <c:v>0.14425595609330183</c:v>
                </c:pt>
                <c:pt idx="25324">
                  <c:v>0.14419358862417364</c:v>
                </c:pt>
                <c:pt idx="25325">
                  <c:v>0.14419358862417364</c:v>
                </c:pt>
                <c:pt idx="25326">
                  <c:v>0.14413122115504551</c:v>
                </c:pt>
                <c:pt idx="25327">
                  <c:v>0.1440688536859174</c:v>
                </c:pt>
                <c:pt idx="25328">
                  <c:v>0.14400648621678941</c:v>
                </c:pt>
                <c:pt idx="25329">
                  <c:v>0.14394411874766133</c:v>
                </c:pt>
                <c:pt idx="25330">
                  <c:v>0.14394411874766133</c:v>
                </c:pt>
                <c:pt idx="25331">
                  <c:v>0.14388175127853303</c:v>
                </c:pt>
                <c:pt idx="25332">
                  <c:v>0.14381938380940523</c:v>
                </c:pt>
                <c:pt idx="25333">
                  <c:v>0.14375701634027693</c:v>
                </c:pt>
                <c:pt idx="25334">
                  <c:v>0.14369464887114886</c:v>
                </c:pt>
                <c:pt idx="25335">
                  <c:v>0.14363228140202081</c:v>
                </c:pt>
                <c:pt idx="25336">
                  <c:v>0.14356991393289273</c:v>
                </c:pt>
                <c:pt idx="25337">
                  <c:v>0.14350754646376451</c:v>
                </c:pt>
                <c:pt idx="25338">
                  <c:v>0.14344517899463641</c:v>
                </c:pt>
                <c:pt idx="25339">
                  <c:v>0.14338281152550825</c:v>
                </c:pt>
                <c:pt idx="25340">
                  <c:v>0.14332044405638028</c:v>
                </c:pt>
                <c:pt idx="25341">
                  <c:v>0.14332044405638028</c:v>
                </c:pt>
                <c:pt idx="25342">
                  <c:v>0.14325807658725218</c:v>
                </c:pt>
                <c:pt idx="25343">
                  <c:v>0.14319570911812396</c:v>
                </c:pt>
                <c:pt idx="25344">
                  <c:v>0.14313334164899594</c:v>
                </c:pt>
                <c:pt idx="25345">
                  <c:v>0.1430709741798678</c:v>
                </c:pt>
                <c:pt idx="25346">
                  <c:v>0.1430086067107397</c:v>
                </c:pt>
                <c:pt idx="25347">
                  <c:v>0.14294623924161162</c:v>
                </c:pt>
                <c:pt idx="25348">
                  <c:v>0.14288387177248354</c:v>
                </c:pt>
                <c:pt idx="25349">
                  <c:v>0.14282150430335533</c:v>
                </c:pt>
                <c:pt idx="25350">
                  <c:v>0.14275913683422736</c:v>
                </c:pt>
                <c:pt idx="25351">
                  <c:v>0.14275913683422736</c:v>
                </c:pt>
                <c:pt idx="25352">
                  <c:v>0.14269676936509917</c:v>
                </c:pt>
                <c:pt idx="25353">
                  <c:v>0.14263440189597121</c:v>
                </c:pt>
                <c:pt idx="25354">
                  <c:v>0.14263440189597121</c:v>
                </c:pt>
                <c:pt idx="25355">
                  <c:v>0.14257203442684296</c:v>
                </c:pt>
                <c:pt idx="25356">
                  <c:v>0.14250966695771483</c:v>
                </c:pt>
                <c:pt idx="25357">
                  <c:v>0.14244729948858675</c:v>
                </c:pt>
                <c:pt idx="25358">
                  <c:v>0.1423849320194587</c:v>
                </c:pt>
                <c:pt idx="25359">
                  <c:v>0.14232256455033054</c:v>
                </c:pt>
                <c:pt idx="25360">
                  <c:v>0.14226019708120247</c:v>
                </c:pt>
                <c:pt idx="25361">
                  <c:v>0.14219782961207439</c:v>
                </c:pt>
                <c:pt idx="25362">
                  <c:v>0.14213546214294631</c:v>
                </c:pt>
                <c:pt idx="25363">
                  <c:v>0.14207309467381812</c:v>
                </c:pt>
                <c:pt idx="25364">
                  <c:v>0.14201072720468988</c:v>
                </c:pt>
                <c:pt idx="25365">
                  <c:v>0.14201072720468988</c:v>
                </c:pt>
                <c:pt idx="25366">
                  <c:v>0.14194835973556208</c:v>
                </c:pt>
                <c:pt idx="25367">
                  <c:v>0.14188599226643389</c:v>
                </c:pt>
                <c:pt idx="25368">
                  <c:v>0.1418236247973057</c:v>
                </c:pt>
                <c:pt idx="25369">
                  <c:v>0.14176125732817763</c:v>
                </c:pt>
                <c:pt idx="25370">
                  <c:v>0.1416988898590496</c:v>
                </c:pt>
                <c:pt idx="25371">
                  <c:v>0.14163652238992142</c:v>
                </c:pt>
                <c:pt idx="25372">
                  <c:v>0.14157415492079328</c:v>
                </c:pt>
                <c:pt idx="25373">
                  <c:v>0.14151178745166532</c:v>
                </c:pt>
                <c:pt idx="25374">
                  <c:v>0.14144941998253724</c:v>
                </c:pt>
                <c:pt idx="25375">
                  <c:v>0.14138705251340905</c:v>
                </c:pt>
                <c:pt idx="25376">
                  <c:v>0.14132468504428086</c:v>
                </c:pt>
                <c:pt idx="25377">
                  <c:v>0.14126231757515292</c:v>
                </c:pt>
                <c:pt idx="25378">
                  <c:v>0.14119995010602476</c:v>
                </c:pt>
                <c:pt idx="25379">
                  <c:v>0.14119995010602476</c:v>
                </c:pt>
                <c:pt idx="25380">
                  <c:v>0.14113758263689663</c:v>
                </c:pt>
                <c:pt idx="25381">
                  <c:v>0.14113758263689663</c:v>
                </c:pt>
                <c:pt idx="25382">
                  <c:v>0.14113758263689663</c:v>
                </c:pt>
                <c:pt idx="25383">
                  <c:v>0.14113758263689663</c:v>
                </c:pt>
                <c:pt idx="25384">
                  <c:v>0.14113758263689663</c:v>
                </c:pt>
                <c:pt idx="25385">
                  <c:v>0.14107521516776844</c:v>
                </c:pt>
                <c:pt idx="25386">
                  <c:v>0.14101284769864042</c:v>
                </c:pt>
                <c:pt idx="25387">
                  <c:v>0.14095048022951229</c:v>
                </c:pt>
                <c:pt idx="25388">
                  <c:v>0.14088811276038421</c:v>
                </c:pt>
                <c:pt idx="25389">
                  <c:v>0.14082574529125613</c:v>
                </c:pt>
                <c:pt idx="25390">
                  <c:v>0.14082574529125613</c:v>
                </c:pt>
                <c:pt idx="25391">
                  <c:v>0.14082574529125613</c:v>
                </c:pt>
                <c:pt idx="25392">
                  <c:v>0.14076337782212811</c:v>
                </c:pt>
                <c:pt idx="25393">
                  <c:v>0.14076337782212811</c:v>
                </c:pt>
                <c:pt idx="25394">
                  <c:v>0.14076337782212811</c:v>
                </c:pt>
                <c:pt idx="25395">
                  <c:v>0.14076337782212811</c:v>
                </c:pt>
                <c:pt idx="25396">
                  <c:v>0.14070101035299995</c:v>
                </c:pt>
                <c:pt idx="25397">
                  <c:v>0.14063864288387173</c:v>
                </c:pt>
                <c:pt idx="25398">
                  <c:v>0.14057627541474368</c:v>
                </c:pt>
                <c:pt idx="25399">
                  <c:v>0.14051390794561558</c:v>
                </c:pt>
                <c:pt idx="25400">
                  <c:v>0.1404515404764875</c:v>
                </c:pt>
                <c:pt idx="25401">
                  <c:v>0.14038917300735931</c:v>
                </c:pt>
                <c:pt idx="25402">
                  <c:v>0.14032680553823129</c:v>
                </c:pt>
                <c:pt idx="25403">
                  <c:v>0.14026443806910324</c:v>
                </c:pt>
                <c:pt idx="25404">
                  <c:v>0.14020207059997508</c:v>
                </c:pt>
                <c:pt idx="25405">
                  <c:v>0.140139703130847</c:v>
                </c:pt>
                <c:pt idx="25406">
                  <c:v>0.1400773356617189</c:v>
                </c:pt>
                <c:pt idx="25407">
                  <c:v>0.14001496819259082</c:v>
                </c:pt>
                <c:pt idx="25408">
                  <c:v>0.13995260072346266</c:v>
                </c:pt>
                <c:pt idx="25409">
                  <c:v>0.13989023325433464</c:v>
                </c:pt>
                <c:pt idx="25410">
                  <c:v>0.13982786578520645</c:v>
                </c:pt>
                <c:pt idx="25411">
                  <c:v>0.13976549831607843</c:v>
                </c:pt>
                <c:pt idx="25412">
                  <c:v>0.13970313084695027</c:v>
                </c:pt>
                <c:pt idx="25413">
                  <c:v>0.13970313084695027</c:v>
                </c:pt>
                <c:pt idx="25414">
                  <c:v>0.13964076337782222</c:v>
                </c:pt>
                <c:pt idx="25415">
                  <c:v>0.13957839590869403</c:v>
                </c:pt>
                <c:pt idx="25416">
                  <c:v>0.1395160284395659</c:v>
                </c:pt>
                <c:pt idx="25417">
                  <c:v>0.13945366097043776</c:v>
                </c:pt>
                <c:pt idx="25418">
                  <c:v>0.13939129350130983</c:v>
                </c:pt>
                <c:pt idx="25419">
                  <c:v>0.13932892603218161</c:v>
                </c:pt>
                <c:pt idx="25420">
                  <c:v>0.13926655856305348</c:v>
                </c:pt>
                <c:pt idx="25421">
                  <c:v>0.13920419109392551</c:v>
                </c:pt>
                <c:pt idx="25422">
                  <c:v>0.13914182362479732</c:v>
                </c:pt>
                <c:pt idx="25423">
                  <c:v>0.13907945615566925</c:v>
                </c:pt>
                <c:pt idx="25424">
                  <c:v>0.13901708868654111</c:v>
                </c:pt>
                <c:pt idx="25425">
                  <c:v>0.13895472121741304</c:v>
                </c:pt>
                <c:pt idx="25426">
                  <c:v>0.1388923537482849</c:v>
                </c:pt>
                <c:pt idx="25427">
                  <c:v>0.13882998627915677</c:v>
                </c:pt>
                <c:pt idx="25428">
                  <c:v>0.13876761881002869</c:v>
                </c:pt>
                <c:pt idx="25429">
                  <c:v>0.13870525134090067</c:v>
                </c:pt>
                <c:pt idx="25430">
                  <c:v>0.13864288387177254</c:v>
                </c:pt>
                <c:pt idx="25431">
                  <c:v>0.13858051640264435</c:v>
                </c:pt>
                <c:pt idx="25432">
                  <c:v>0.13851814893351633</c:v>
                </c:pt>
                <c:pt idx="25433">
                  <c:v>0.13851814893351633</c:v>
                </c:pt>
                <c:pt idx="25434">
                  <c:v>0.13845578146438825</c:v>
                </c:pt>
                <c:pt idx="25435">
                  <c:v>0.13839341399526012</c:v>
                </c:pt>
                <c:pt idx="25436">
                  <c:v>0.13833104652613198</c:v>
                </c:pt>
                <c:pt idx="25437">
                  <c:v>0.13826867905700391</c:v>
                </c:pt>
                <c:pt idx="25438">
                  <c:v>0.13820631158787589</c:v>
                </c:pt>
                <c:pt idx="25439">
                  <c:v>0.13814394411874764</c:v>
                </c:pt>
                <c:pt idx="25440">
                  <c:v>0.1380815766496194</c:v>
                </c:pt>
                <c:pt idx="25441">
                  <c:v>0.1380192091804916</c:v>
                </c:pt>
                <c:pt idx="25442">
                  <c:v>0.1380192091804916</c:v>
                </c:pt>
                <c:pt idx="25443">
                  <c:v>0.13795684171136344</c:v>
                </c:pt>
                <c:pt idx="25444">
                  <c:v>0.13789447424223528</c:v>
                </c:pt>
                <c:pt idx="25445">
                  <c:v>0.1378321067731072</c:v>
                </c:pt>
                <c:pt idx="25446">
                  <c:v>0.13776973930397909</c:v>
                </c:pt>
                <c:pt idx="25447">
                  <c:v>0.13770737183485093</c:v>
                </c:pt>
                <c:pt idx="25448">
                  <c:v>0.13764500436572286</c:v>
                </c:pt>
                <c:pt idx="25449">
                  <c:v>0.13758263689659483</c:v>
                </c:pt>
                <c:pt idx="25450">
                  <c:v>0.13758263689659483</c:v>
                </c:pt>
                <c:pt idx="25451">
                  <c:v>0.13752026942746673</c:v>
                </c:pt>
                <c:pt idx="25452">
                  <c:v>0.13745790195833851</c:v>
                </c:pt>
                <c:pt idx="25453">
                  <c:v>0.13739553448921041</c:v>
                </c:pt>
                <c:pt idx="25454">
                  <c:v>0.13739553448921041</c:v>
                </c:pt>
                <c:pt idx="25455">
                  <c:v>0.13733316702008236</c:v>
                </c:pt>
                <c:pt idx="25456">
                  <c:v>0.13727079955095423</c:v>
                </c:pt>
                <c:pt idx="25457">
                  <c:v>0.13720843208182623</c:v>
                </c:pt>
                <c:pt idx="25458">
                  <c:v>0.13714606461269813</c:v>
                </c:pt>
                <c:pt idx="25459">
                  <c:v>0.13708369714356988</c:v>
                </c:pt>
                <c:pt idx="25460">
                  <c:v>0.13708369714356988</c:v>
                </c:pt>
                <c:pt idx="25461">
                  <c:v>0.13702132967444181</c:v>
                </c:pt>
                <c:pt idx="25462">
                  <c:v>0.1369589622053137</c:v>
                </c:pt>
                <c:pt idx="25463">
                  <c:v>0.13689659473618571</c:v>
                </c:pt>
                <c:pt idx="25464">
                  <c:v>0.13683422726705752</c:v>
                </c:pt>
                <c:pt idx="25465">
                  <c:v>0.13677185979792941</c:v>
                </c:pt>
                <c:pt idx="25466">
                  <c:v>0.13677185979792941</c:v>
                </c:pt>
                <c:pt idx="25467">
                  <c:v>0.13670949232880131</c:v>
                </c:pt>
                <c:pt idx="25468">
                  <c:v>0.13664712485967323</c:v>
                </c:pt>
                <c:pt idx="25469">
                  <c:v>0.1365847573905451</c:v>
                </c:pt>
                <c:pt idx="25470">
                  <c:v>0.13652238992141696</c:v>
                </c:pt>
                <c:pt idx="25471">
                  <c:v>0.13646002245228889</c:v>
                </c:pt>
                <c:pt idx="25472">
                  <c:v>0.13639765498316081</c:v>
                </c:pt>
                <c:pt idx="25473">
                  <c:v>0.13639765498316081</c:v>
                </c:pt>
                <c:pt idx="25474">
                  <c:v>0.13633528751403276</c:v>
                </c:pt>
                <c:pt idx="25475">
                  <c:v>0.13627292004490452</c:v>
                </c:pt>
                <c:pt idx="25476">
                  <c:v>0.13621055257577658</c:v>
                </c:pt>
                <c:pt idx="25477">
                  <c:v>0.13621055257577658</c:v>
                </c:pt>
                <c:pt idx="25478">
                  <c:v>0.13614818510664844</c:v>
                </c:pt>
                <c:pt idx="25479">
                  <c:v>0.13608581763752026</c:v>
                </c:pt>
                <c:pt idx="25480">
                  <c:v>0.13602345016839223</c:v>
                </c:pt>
                <c:pt idx="25481">
                  <c:v>0.13602345016839223</c:v>
                </c:pt>
                <c:pt idx="25482">
                  <c:v>0.13596108269926421</c:v>
                </c:pt>
                <c:pt idx="25483">
                  <c:v>0.13589871523013597</c:v>
                </c:pt>
                <c:pt idx="25484">
                  <c:v>0.13583634776100789</c:v>
                </c:pt>
                <c:pt idx="25485">
                  <c:v>0.13583634776100789</c:v>
                </c:pt>
                <c:pt idx="25486">
                  <c:v>0.1357739802918797</c:v>
                </c:pt>
                <c:pt idx="25487">
                  <c:v>0.13571161282275171</c:v>
                </c:pt>
                <c:pt idx="25488">
                  <c:v>0.1356492453536236</c:v>
                </c:pt>
                <c:pt idx="25489">
                  <c:v>0.13558687788449544</c:v>
                </c:pt>
                <c:pt idx="25490">
                  <c:v>0.13558687788449544</c:v>
                </c:pt>
                <c:pt idx="25491">
                  <c:v>0.13552451041536739</c:v>
                </c:pt>
                <c:pt idx="25492">
                  <c:v>0.13546214294623932</c:v>
                </c:pt>
                <c:pt idx="25493">
                  <c:v>0.13539977547711118</c:v>
                </c:pt>
                <c:pt idx="25494">
                  <c:v>0.13533740800798305</c:v>
                </c:pt>
                <c:pt idx="25495">
                  <c:v>0.13533740800798305</c:v>
                </c:pt>
                <c:pt idx="25496">
                  <c:v>0.13527504053885497</c:v>
                </c:pt>
                <c:pt idx="25497">
                  <c:v>0.13521267306972684</c:v>
                </c:pt>
                <c:pt idx="25498">
                  <c:v>0.13515030560059868</c:v>
                </c:pt>
                <c:pt idx="25499">
                  <c:v>0.13508793813147069</c:v>
                </c:pt>
                <c:pt idx="25500">
                  <c:v>0.13502557066234255</c:v>
                </c:pt>
                <c:pt idx="25501">
                  <c:v>0.13496320319321448</c:v>
                </c:pt>
                <c:pt idx="25502">
                  <c:v>0.13490083572408629</c:v>
                </c:pt>
                <c:pt idx="25503">
                  <c:v>0.13483846825495827</c:v>
                </c:pt>
                <c:pt idx="25504">
                  <c:v>0.13477610078583019</c:v>
                </c:pt>
                <c:pt idx="25505">
                  <c:v>0.13471373331670206</c:v>
                </c:pt>
                <c:pt idx="25506">
                  <c:v>0.1346513658475739</c:v>
                </c:pt>
                <c:pt idx="25507">
                  <c:v>0.1345889983784459</c:v>
                </c:pt>
                <c:pt idx="25508">
                  <c:v>0.13452663090931768</c:v>
                </c:pt>
                <c:pt idx="25509">
                  <c:v>0.13446426344018964</c:v>
                </c:pt>
                <c:pt idx="25510">
                  <c:v>0.1344018959710615</c:v>
                </c:pt>
                <c:pt idx="25511">
                  <c:v>0.13433952850193343</c:v>
                </c:pt>
                <c:pt idx="25512">
                  <c:v>0.13427716103280529</c:v>
                </c:pt>
                <c:pt idx="25513">
                  <c:v>0.13421479356367721</c:v>
                </c:pt>
                <c:pt idx="25514">
                  <c:v>0.13415242609454908</c:v>
                </c:pt>
                <c:pt idx="25515">
                  <c:v>0.13409005862542106</c:v>
                </c:pt>
                <c:pt idx="25516">
                  <c:v>0.13402769115629296</c:v>
                </c:pt>
                <c:pt idx="25517">
                  <c:v>0.13396532368716482</c:v>
                </c:pt>
                <c:pt idx="25518">
                  <c:v>0.13390295621803672</c:v>
                </c:pt>
                <c:pt idx="25519">
                  <c:v>0.13384058874890858</c:v>
                </c:pt>
                <c:pt idx="25520">
                  <c:v>0.1337782212797804</c:v>
                </c:pt>
                <c:pt idx="25521">
                  <c:v>0.13371585381065237</c:v>
                </c:pt>
                <c:pt idx="25522">
                  <c:v>0.13365348634152435</c:v>
                </c:pt>
                <c:pt idx="25523">
                  <c:v>0.13365348634152435</c:v>
                </c:pt>
                <c:pt idx="25524">
                  <c:v>0.13359111887239628</c:v>
                </c:pt>
                <c:pt idx="25525">
                  <c:v>0.13352875140326803</c:v>
                </c:pt>
                <c:pt idx="25526">
                  <c:v>0.13346638393413995</c:v>
                </c:pt>
                <c:pt idx="25527">
                  <c:v>0.13346638393413995</c:v>
                </c:pt>
                <c:pt idx="25528">
                  <c:v>0.1334040164650119</c:v>
                </c:pt>
                <c:pt idx="25529">
                  <c:v>0.13334164899588372</c:v>
                </c:pt>
                <c:pt idx="25530">
                  <c:v>0.13327928152675567</c:v>
                </c:pt>
                <c:pt idx="25531">
                  <c:v>0.13321691405762767</c:v>
                </c:pt>
                <c:pt idx="25532">
                  <c:v>0.13315454658849946</c:v>
                </c:pt>
                <c:pt idx="25533">
                  <c:v>0.13309217911937138</c:v>
                </c:pt>
                <c:pt idx="25534">
                  <c:v>0.13302981165024319</c:v>
                </c:pt>
                <c:pt idx="25535">
                  <c:v>0.13296744418111531</c:v>
                </c:pt>
                <c:pt idx="25536">
                  <c:v>0.13290507671198704</c:v>
                </c:pt>
                <c:pt idx="25537">
                  <c:v>0.13284270924285888</c:v>
                </c:pt>
                <c:pt idx="25538">
                  <c:v>0.13278034177373083</c:v>
                </c:pt>
                <c:pt idx="25539">
                  <c:v>0.13271797430460275</c:v>
                </c:pt>
                <c:pt idx="25540">
                  <c:v>0.13265560683547464</c:v>
                </c:pt>
                <c:pt idx="25541">
                  <c:v>0.13259323936634654</c:v>
                </c:pt>
                <c:pt idx="25542">
                  <c:v>0.13259323936634654</c:v>
                </c:pt>
                <c:pt idx="25543">
                  <c:v>0.13253087189721846</c:v>
                </c:pt>
                <c:pt idx="25544">
                  <c:v>0.13246850442809038</c:v>
                </c:pt>
                <c:pt idx="25545">
                  <c:v>0.13240613695896225</c:v>
                </c:pt>
                <c:pt idx="25546">
                  <c:v>0.13234376948983406</c:v>
                </c:pt>
                <c:pt idx="25547">
                  <c:v>0.13228140202070604</c:v>
                </c:pt>
                <c:pt idx="25548">
                  <c:v>0.13221903455157796</c:v>
                </c:pt>
                <c:pt idx="25549">
                  <c:v>0.13215666708244977</c:v>
                </c:pt>
                <c:pt idx="25550">
                  <c:v>0.13209429961332173</c:v>
                </c:pt>
                <c:pt idx="25551">
                  <c:v>0.13203193214419373</c:v>
                </c:pt>
                <c:pt idx="25552">
                  <c:v>0.13196956467506549</c:v>
                </c:pt>
                <c:pt idx="25553">
                  <c:v>0.13190719720593741</c:v>
                </c:pt>
                <c:pt idx="25554">
                  <c:v>0.13184482973680933</c:v>
                </c:pt>
                <c:pt idx="25555">
                  <c:v>0.1317824622676812</c:v>
                </c:pt>
                <c:pt idx="25556">
                  <c:v>0.13172009479855307</c:v>
                </c:pt>
                <c:pt idx="25557">
                  <c:v>0.13165772732942488</c:v>
                </c:pt>
                <c:pt idx="25558">
                  <c:v>0.13159535986029697</c:v>
                </c:pt>
                <c:pt idx="25559">
                  <c:v>0.13153299239116883</c:v>
                </c:pt>
                <c:pt idx="25560">
                  <c:v>0.13147062492204065</c:v>
                </c:pt>
                <c:pt idx="25561">
                  <c:v>0.13140825745291257</c:v>
                </c:pt>
                <c:pt idx="25562">
                  <c:v>0.13134588998378444</c:v>
                </c:pt>
                <c:pt idx="25563">
                  <c:v>0.1312835225146563</c:v>
                </c:pt>
                <c:pt idx="25564">
                  <c:v>0.13122115504552823</c:v>
                </c:pt>
                <c:pt idx="25565">
                  <c:v>0.13115878757640026</c:v>
                </c:pt>
                <c:pt idx="25566">
                  <c:v>0.13109642010727218</c:v>
                </c:pt>
                <c:pt idx="25567">
                  <c:v>0.13103405263814388</c:v>
                </c:pt>
                <c:pt idx="25568">
                  <c:v>0.13103405263814388</c:v>
                </c:pt>
                <c:pt idx="25569">
                  <c:v>0.13103405263814388</c:v>
                </c:pt>
                <c:pt idx="25570">
                  <c:v>0.13097168516901581</c:v>
                </c:pt>
                <c:pt idx="25571">
                  <c:v>0.13090931769988778</c:v>
                </c:pt>
                <c:pt idx="25572">
                  <c:v>0.13084695023075965</c:v>
                </c:pt>
                <c:pt idx="25573">
                  <c:v>0.13078458276163157</c:v>
                </c:pt>
                <c:pt idx="25574">
                  <c:v>0.13072221529250339</c:v>
                </c:pt>
                <c:pt idx="25575">
                  <c:v>0.13072221529250339</c:v>
                </c:pt>
                <c:pt idx="25576">
                  <c:v>0.13065984782337536</c:v>
                </c:pt>
                <c:pt idx="25577">
                  <c:v>0.13059748035424729</c:v>
                </c:pt>
                <c:pt idx="25578">
                  <c:v>0.13053511288511915</c:v>
                </c:pt>
                <c:pt idx="25579">
                  <c:v>0.13047274541599096</c:v>
                </c:pt>
                <c:pt idx="25580">
                  <c:v>0.13047274541599096</c:v>
                </c:pt>
                <c:pt idx="25581">
                  <c:v>0.13041037794686294</c:v>
                </c:pt>
                <c:pt idx="25582">
                  <c:v>0.13034801047773487</c:v>
                </c:pt>
                <c:pt idx="25583">
                  <c:v>0.13028564300860668</c:v>
                </c:pt>
                <c:pt idx="25584">
                  <c:v>0.13022327553947871</c:v>
                </c:pt>
                <c:pt idx="25585">
                  <c:v>0.13016090807035052</c:v>
                </c:pt>
                <c:pt idx="25586">
                  <c:v>0.13009854060122245</c:v>
                </c:pt>
                <c:pt idx="25587">
                  <c:v>0.13003617313209431</c:v>
                </c:pt>
                <c:pt idx="25588">
                  <c:v>0.12997380566296624</c:v>
                </c:pt>
                <c:pt idx="25589">
                  <c:v>0.12991143819383821</c:v>
                </c:pt>
                <c:pt idx="25590">
                  <c:v>0.12984907072470997</c:v>
                </c:pt>
                <c:pt idx="25591">
                  <c:v>0.12984907072470997</c:v>
                </c:pt>
                <c:pt idx="25592">
                  <c:v>0.12984907072470997</c:v>
                </c:pt>
                <c:pt idx="25593">
                  <c:v>0.12978670325558178</c:v>
                </c:pt>
                <c:pt idx="25594">
                  <c:v>0.12972433578645387</c:v>
                </c:pt>
                <c:pt idx="25595">
                  <c:v>0.12966196831732571</c:v>
                </c:pt>
                <c:pt idx="25596">
                  <c:v>0.1295996008481976</c:v>
                </c:pt>
                <c:pt idx="25597">
                  <c:v>0.12953723337906958</c:v>
                </c:pt>
                <c:pt idx="25598">
                  <c:v>0.12953723337906958</c:v>
                </c:pt>
                <c:pt idx="25599">
                  <c:v>0.12947486590994137</c:v>
                </c:pt>
                <c:pt idx="25600">
                  <c:v>0.12941249844081332</c:v>
                </c:pt>
                <c:pt idx="25601">
                  <c:v>0.12935013097168513</c:v>
                </c:pt>
                <c:pt idx="25602">
                  <c:v>0.12928776350255711</c:v>
                </c:pt>
                <c:pt idx="25603">
                  <c:v>0.12922539603342903</c:v>
                </c:pt>
                <c:pt idx="25604">
                  <c:v>0.12916302856430084</c:v>
                </c:pt>
                <c:pt idx="25605">
                  <c:v>0.12910066109517268</c:v>
                </c:pt>
                <c:pt idx="25606">
                  <c:v>0.12903829362604471</c:v>
                </c:pt>
                <c:pt idx="25607">
                  <c:v>0.12903829362604471</c:v>
                </c:pt>
                <c:pt idx="25608">
                  <c:v>0.12897592615691655</c:v>
                </c:pt>
                <c:pt idx="25609">
                  <c:v>0.12891355868778842</c:v>
                </c:pt>
                <c:pt idx="25610">
                  <c:v>0.12885119121866037</c:v>
                </c:pt>
                <c:pt idx="25611">
                  <c:v>0.12885119121866037</c:v>
                </c:pt>
                <c:pt idx="25612">
                  <c:v>0.12878882374953227</c:v>
                </c:pt>
                <c:pt idx="25613">
                  <c:v>0.12878882374953227</c:v>
                </c:pt>
                <c:pt idx="25614">
                  <c:v>0.12878882374953227</c:v>
                </c:pt>
                <c:pt idx="25615">
                  <c:v>0.12872645628040419</c:v>
                </c:pt>
                <c:pt idx="25616">
                  <c:v>0.12866408881127606</c:v>
                </c:pt>
                <c:pt idx="25617">
                  <c:v>0.12860172134214792</c:v>
                </c:pt>
                <c:pt idx="25618">
                  <c:v>0.1285393538730199</c:v>
                </c:pt>
                <c:pt idx="25619">
                  <c:v>0.12847698640389171</c:v>
                </c:pt>
                <c:pt idx="25620">
                  <c:v>0.12841461893476358</c:v>
                </c:pt>
                <c:pt idx="25621">
                  <c:v>0.12835225146563556</c:v>
                </c:pt>
                <c:pt idx="25622">
                  <c:v>0.12828988399650743</c:v>
                </c:pt>
                <c:pt idx="25623">
                  <c:v>0.12822751652737929</c:v>
                </c:pt>
                <c:pt idx="25624">
                  <c:v>0.12816514905825127</c:v>
                </c:pt>
                <c:pt idx="25625">
                  <c:v>0.12810278158912322</c:v>
                </c:pt>
                <c:pt idx="25626">
                  <c:v>0.12804041411999506</c:v>
                </c:pt>
                <c:pt idx="25627">
                  <c:v>0.12804041411999506</c:v>
                </c:pt>
                <c:pt idx="25628">
                  <c:v>0.1279780466508669</c:v>
                </c:pt>
                <c:pt idx="25629">
                  <c:v>0.12791567918173891</c:v>
                </c:pt>
                <c:pt idx="25630">
                  <c:v>0.12785331171261072</c:v>
                </c:pt>
                <c:pt idx="25631">
                  <c:v>0.12779094424348258</c:v>
                </c:pt>
                <c:pt idx="25632">
                  <c:v>0.1277285767743544</c:v>
                </c:pt>
                <c:pt idx="25633">
                  <c:v>0.1277285767743544</c:v>
                </c:pt>
                <c:pt idx="25634">
                  <c:v>0.12766620930522643</c:v>
                </c:pt>
                <c:pt idx="25635">
                  <c:v>0.12760384183609835</c:v>
                </c:pt>
                <c:pt idx="25636">
                  <c:v>0.12754147436697022</c:v>
                </c:pt>
                <c:pt idx="25637">
                  <c:v>0.12754147436697022</c:v>
                </c:pt>
                <c:pt idx="25638">
                  <c:v>0.12747910689784209</c:v>
                </c:pt>
                <c:pt idx="25639">
                  <c:v>0.12741673942871401</c:v>
                </c:pt>
                <c:pt idx="25640">
                  <c:v>0.12735437195958582</c:v>
                </c:pt>
                <c:pt idx="25641">
                  <c:v>0.12729200449045774</c:v>
                </c:pt>
                <c:pt idx="25642">
                  <c:v>0.12722963702132978</c:v>
                </c:pt>
                <c:pt idx="25643">
                  <c:v>0.12716726955220167</c:v>
                </c:pt>
                <c:pt idx="25644">
                  <c:v>0.1271049020830734</c:v>
                </c:pt>
                <c:pt idx="25645">
                  <c:v>0.12704253461394532</c:v>
                </c:pt>
                <c:pt idx="25646">
                  <c:v>0.1269801671448173</c:v>
                </c:pt>
                <c:pt idx="25647">
                  <c:v>0.1269801671448173</c:v>
                </c:pt>
                <c:pt idx="25648">
                  <c:v>0.1269177996756892</c:v>
                </c:pt>
                <c:pt idx="25649">
                  <c:v>0.12685543220656104</c:v>
                </c:pt>
                <c:pt idx="25650">
                  <c:v>0.12679306473743296</c:v>
                </c:pt>
                <c:pt idx="25651">
                  <c:v>0.12673069726830488</c:v>
                </c:pt>
                <c:pt idx="25652">
                  <c:v>0.12666832979917675</c:v>
                </c:pt>
                <c:pt idx="25653">
                  <c:v>0.12660596233004862</c:v>
                </c:pt>
                <c:pt idx="25654">
                  <c:v>0.12654359486092068</c:v>
                </c:pt>
                <c:pt idx="25655">
                  <c:v>0.12648122739179246</c:v>
                </c:pt>
                <c:pt idx="25656">
                  <c:v>0.12641885992266438</c:v>
                </c:pt>
                <c:pt idx="25657">
                  <c:v>0.12641885992266438</c:v>
                </c:pt>
                <c:pt idx="25658">
                  <c:v>0.12641885992266438</c:v>
                </c:pt>
                <c:pt idx="25659">
                  <c:v>0.12641885992266438</c:v>
                </c:pt>
                <c:pt idx="25660">
                  <c:v>0.1263564924535362</c:v>
                </c:pt>
                <c:pt idx="25661">
                  <c:v>0.1262941249844082</c:v>
                </c:pt>
                <c:pt idx="25662">
                  <c:v>0.1262941249844082</c:v>
                </c:pt>
                <c:pt idx="25663">
                  <c:v>0.12623175751528004</c:v>
                </c:pt>
                <c:pt idx="25664">
                  <c:v>0.12616939004615191</c:v>
                </c:pt>
                <c:pt idx="25665">
                  <c:v>0.12610702257702383</c:v>
                </c:pt>
                <c:pt idx="25666">
                  <c:v>0.12604465510789581</c:v>
                </c:pt>
                <c:pt idx="25667">
                  <c:v>0.12598228763876768</c:v>
                </c:pt>
                <c:pt idx="25668">
                  <c:v>0.12591992016963949</c:v>
                </c:pt>
                <c:pt idx="25669">
                  <c:v>0.12585755270051138</c:v>
                </c:pt>
                <c:pt idx="25670">
                  <c:v>0.12579518523138339</c:v>
                </c:pt>
                <c:pt idx="25671">
                  <c:v>0.1257328177622552</c:v>
                </c:pt>
                <c:pt idx="25672">
                  <c:v>0.12567045029312707</c:v>
                </c:pt>
                <c:pt idx="25673">
                  <c:v>0.1256080828239991</c:v>
                </c:pt>
                <c:pt idx="25674">
                  <c:v>0.12554571535487088</c:v>
                </c:pt>
                <c:pt idx="25675">
                  <c:v>0.12548334788574284</c:v>
                </c:pt>
                <c:pt idx="25676">
                  <c:v>0.1254209804166147</c:v>
                </c:pt>
                <c:pt idx="25677">
                  <c:v>0.12535861294748663</c:v>
                </c:pt>
                <c:pt idx="25678">
                  <c:v>0.12529624547835849</c:v>
                </c:pt>
                <c:pt idx="25679">
                  <c:v>0.12529624547835849</c:v>
                </c:pt>
                <c:pt idx="25680">
                  <c:v>0.12523387800923036</c:v>
                </c:pt>
                <c:pt idx="25681">
                  <c:v>0.12517151054010228</c:v>
                </c:pt>
                <c:pt idx="25682">
                  <c:v>0.1251091430709742</c:v>
                </c:pt>
                <c:pt idx="25683">
                  <c:v>0.1251091430709742</c:v>
                </c:pt>
                <c:pt idx="25684">
                  <c:v>0.12504677560184607</c:v>
                </c:pt>
                <c:pt idx="25685">
                  <c:v>0.12498440813271794</c:v>
                </c:pt>
                <c:pt idx="25686">
                  <c:v>0.12492204066359</c:v>
                </c:pt>
                <c:pt idx="25687">
                  <c:v>0.12485967319446173</c:v>
                </c:pt>
                <c:pt idx="25688">
                  <c:v>0.12479730572533368</c:v>
                </c:pt>
                <c:pt idx="25689">
                  <c:v>0.12473493825620559</c:v>
                </c:pt>
                <c:pt idx="25690">
                  <c:v>0.12467257078707754</c:v>
                </c:pt>
                <c:pt idx="25691">
                  <c:v>0.12461020331794941</c:v>
                </c:pt>
                <c:pt idx="25692">
                  <c:v>0.1245478358488212</c:v>
                </c:pt>
                <c:pt idx="25693">
                  <c:v>0.1244854683796931</c:v>
                </c:pt>
                <c:pt idx="25694">
                  <c:v>0.12442310091056512</c:v>
                </c:pt>
                <c:pt idx="25695">
                  <c:v>0.124360733441437</c:v>
                </c:pt>
                <c:pt idx="25696">
                  <c:v>0.12429836597230882</c:v>
                </c:pt>
                <c:pt idx="25697">
                  <c:v>0.12423599850318083</c:v>
                </c:pt>
                <c:pt idx="25698">
                  <c:v>0.12417363103405268</c:v>
                </c:pt>
                <c:pt idx="25699">
                  <c:v>0.12417363103405268</c:v>
                </c:pt>
                <c:pt idx="25700">
                  <c:v>0.12411126356492452</c:v>
                </c:pt>
                <c:pt idx="25701">
                  <c:v>0.12404889609579633</c:v>
                </c:pt>
                <c:pt idx="25702">
                  <c:v>0.1239865286266684</c:v>
                </c:pt>
                <c:pt idx="25703">
                  <c:v>0.12392416115754026</c:v>
                </c:pt>
                <c:pt idx="25704">
                  <c:v>0.12386179368841213</c:v>
                </c:pt>
                <c:pt idx="25705">
                  <c:v>0.12379942621928403</c:v>
                </c:pt>
                <c:pt idx="25706">
                  <c:v>0.123737058750156</c:v>
                </c:pt>
                <c:pt idx="25707">
                  <c:v>0.12367469128102787</c:v>
                </c:pt>
                <c:pt idx="25708">
                  <c:v>0.12361232381189971</c:v>
                </c:pt>
                <c:pt idx="25709">
                  <c:v>0.12354995634277165</c:v>
                </c:pt>
                <c:pt idx="25710">
                  <c:v>0.12354995634277165</c:v>
                </c:pt>
                <c:pt idx="25711">
                  <c:v>0.12348758887364353</c:v>
                </c:pt>
                <c:pt idx="25712">
                  <c:v>0.12348758887364353</c:v>
                </c:pt>
                <c:pt idx="25713">
                  <c:v>0.12342522140451548</c:v>
                </c:pt>
                <c:pt idx="25714">
                  <c:v>0.12336285393538726</c:v>
                </c:pt>
                <c:pt idx="25715">
                  <c:v>0.1233004864662593</c:v>
                </c:pt>
                <c:pt idx="25716">
                  <c:v>0.1233004864662593</c:v>
                </c:pt>
                <c:pt idx="25717">
                  <c:v>0.1233004864662593</c:v>
                </c:pt>
                <c:pt idx="25718">
                  <c:v>0.12323811899713112</c:v>
                </c:pt>
                <c:pt idx="25719">
                  <c:v>0.12317575152800303</c:v>
                </c:pt>
                <c:pt idx="25720">
                  <c:v>0.12317575152800303</c:v>
                </c:pt>
                <c:pt idx="25721">
                  <c:v>0.12311338405887487</c:v>
                </c:pt>
                <c:pt idx="25722">
                  <c:v>0.12305101658974681</c:v>
                </c:pt>
                <c:pt idx="25723">
                  <c:v>0.12298864912061869</c:v>
                </c:pt>
                <c:pt idx="25724">
                  <c:v>0.12292628165149061</c:v>
                </c:pt>
                <c:pt idx="25725">
                  <c:v>0.1228639141823625</c:v>
                </c:pt>
                <c:pt idx="25726">
                  <c:v>0.12280154671323446</c:v>
                </c:pt>
                <c:pt idx="25727">
                  <c:v>0.12273917924410629</c:v>
                </c:pt>
                <c:pt idx="25728">
                  <c:v>0.12267681177497813</c:v>
                </c:pt>
                <c:pt idx="25729">
                  <c:v>0.12267681177497813</c:v>
                </c:pt>
                <c:pt idx="25730">
                  <c:v>0.12261444430585014</c:v>
                </c:pt>
                <c:pt idx="25731">
                  <c:v>0.12255207683672199</c:v>
                </c:pt>
                <c:pt idx="25732">
                  <c:v>0.12248970936759386</c:v>
                </c:pt>
                <c:pt idx="25733">
                  <c:v>0.12242734189846569</c:v>
                </c:pt>
                <c:pt idx="25734">
                  <c:v>0.12242734189846569</c:v>
                </c:pt>
                <c:pt idx="25735">
                  <c:v>0.12236497442933769</c:v>
                </c:pt>
                <c:pt idx="25736">
                  <c:v>0.12230260696020961</c:v>
                </c:pt>
                <c:pt idx="25737">
                  <c:v>0.12224023949108148</c:v>
                </c:pt>
                <c:pt idx="25738">
                  <c:v>0.12217787202195343</c:v>
                </c:pt>
                <c:pt idx="25739">
                  <c:v>0.12217787202195343</c:v>
                </c:pt>
                <c:pt idx="25740">
                  <c:v>0.12211550455282527</c:v>
                </c:pt>
                <c:pt idx="25741">
                  <c:v>0.12205313708369717</c:v>
                </c:pt>
                <c:pt idx="25742">
                  <c:v>0.12199076961456902</c:v>
                </c:pt>
                <c:pt idx="25743">
                  <c:v>0.12199076961456902</c:v>
                </c:pt>
                <c:pt idx="25744">
                  <c:v>0.12192840214544098</c:v>
                </c:pt>
                <c:pt idx="25745">
                  <c:v>0.12186603467631291</c:v>
                </c:pt>
                <c:pt idx="25746">
                  <c:v>0.12180366720718472</c:v>
                </c:pt>
                <c:pt idx="25747">
                  <c:v>0.12174129973805661</c:v>
                </c:pt>
                <c:pt idx="25748">
                  <c:v>0.12174129973805661</c:v>
                </c:pt>
                <c:pt idx="25749">
                  <c:v>0.12174129973805661</c:v>
                </c:pt>
                <c:pt idx="25750">
                  <c:v>0.12174129973805661</c:v>
                </c:pt>
                <c:pt idx="25751">
                  <c:v>0.12174129973805661</c:v>
                </c:pt>
                <c:pt idx="25752">
                  <c:v>0.12174129973805661</c:v>
                </c:pt>
                <c:pt idx="25753">
                  <c:v>0.12167893226892856</c:v>
                </c:pt>
                <c:pt idx="25754">
                  <c:v>0.12167893226892856</c:v>
                </c:pt>
                <c:pt idx="25755">
                  <c:v>0.12161656479980043</c:v>
                </c:pt>
                <c:pt idx="25756">
                  <c:v>0.12155419733067233</c:v>
                </c:pt>
                <c:pt idx="25757">
                  <c:v>0.12149182986154416</c:v>
                </c:pt>
                <c:pt idx="25758">
                  <c:v>0.12142946239241612</c:v>
                </c:pt>
                <c:pt idx="25759">
                  <c:v>0.12136709492328802</c:v>
                </c:pt>
                <c:pt idx="25760">
                  <c:v>0.12130472745415995</c:v>
                </c:pt>
                <c:pt idx="25761">
                  <c:v>0.12124235998503191</c:v>
                </c:pt>
                <c:pt idx="25762">
                  <c:v>0.12117999251590371</c:v>
                </c:pt>
                <c:pt idx="25763">
                  <c:v>0.12111762504677559</c:v>
                </c:pt>
                <c:pt idx="25764">
                  <c:v>0.12111762504677559</c:v>
                </c:pt>
                <c:pt idx="25765">
                  <c:v>0.12105525757764748</c:v>
                </c:pt>
                <c:pt idx="25766">
                  <c:v>0.12105525757764748</c:v>
                </c:pt>
                <c:pt idx="25767">
                  <c:v>0.12099289010851948</c:v>
                </c:pt>
                <c:pt idx="25768">
                  <c:v>0.1209305226393913</c:v>
                </c:pt>
                <c:pt idx="25769">
                  <c:v>0.12086815517026317</c:v>
                </c:pt>
                <c:pt idx="25770">
                  <c:v>0.12086815517026317</c:v>
                </c:pt>
                <c:pt idx="25771">
                  <c:v>0.12080578770113508</c:v>
                </c:pt>
                <c:pt idx="25772">
                  <c:v>0.12074342023200704</c:v>
                </c:pt>
                <c:pt idx="25773">
                  <c:v>0.12068105276287891</c:v>
                </c:pt>
                <c:pt idx="25774">
                  <c:v>0.12061868529375075</c:v>
                </c:pt>
                <c:pt idx="25775">
                  <c:v>0.12061868529375075</c:v>
                </c:pt>
                <c:pt idx="25776">
                  <c:v>0.1205563178246227</c:v>
                </c:pt>
                <c:pt idx="25777">
                  <c:v>0.12049395035549459</c:v>
                </c:pt>
                <c:pt idx="25778">
                  <c:v>0.12043158288636646</c:v>
                </c:pt>
                <c:pt idx="25779">
                  <c:v>0.12036921541723836</c:v>
                </c:pt>
                <c:pt idx="25780">
                  <c:v>0.12030684794811039</c:v>
                </c:pt>
                <c:pt idx="25781">
                  <c:v>0.12024448047898223</c:v>
                </c:pt>
                <c:pt idx="25782">
                  <c:v>0.12018211300985404</c:v>
                </c:pt>
                <c:pt idx="25783">
                  <c:v>0.12011974554072592</c:v>
                </c:pt>
                <c:pt idx="25784">
                  <c:v>0.12005737807159789</c:v>
                </c:pt>
                <c:pt idx="25785">
                  <c:v>0.11999501060246978</c:v>
                </c:pt>
                <c:pt idx="25786">
                  <c:v>0.11993264313334165</c:v>
                </c:pt>
                <c:pt idx="25787">
                  <c:v>0.11993264313334165</c:v>
                </c:pt>
                <c:pt idx="25788">
                  <c:v>0.11987027566421365</c:v>
                </c:pt>
                <c:pt idx="25789">
                  <c:v>0.11980790819508547</c:v>
                </c:pt>
                <c:pt idx="25790">
                  <c:v>0.11974554072595743</c:v>
                </c:pt>
                <c:pt idx="25791">
                  <c:v>0.11968317325682928</c:v>
                </c:pt>
                <c:pt idx="25792">
                  <c:v>0.11962080578770123</c:v>
                </c:pt>
                <c:pt idx="25793">
                  <c:v>0.11955843831857306</c:v>
                </c:pt>
                <c:pt idx="25794">
                  <c:v>0.11955843831857306</c:v>
                </c:pt>
                <c:pt idx="25795">
                  <c:v>0.11949607084944497</c:v>
                </c:pt>
                <c:pt idx="25796">
                  <c:v>0.11943370338031685</c:v>
                </c:pt>
                <c:pt idx="25797">
                  <c:v>0.11937133591118879</c:v>
                </c:pt>
                <c:pt idx="25798">
                  <c:v>0.11930896844206063</c:v>
                </c:pt>
                <c:pt idx="25799">
                  <c:v>0.11924660097293258</c:v>
                </c:pt>
                <c:pt idx="25800">
                  <c:v>0.11918423350380453</c:v>
                </c:pt>
                <c:pt idx="25801">
                  <c:v>0.11912186603467639</c:v>
                </c:pt>
                <c:pt idx="25802">
                  <c:v>0.11905949856554821</c:v>
                </c:pt>
                <c:pt idx="25803">
                  <c:v>0.1189971310964201</c:v>
                </c:pt>
                <c:pt idx="25804">
                  <c:v>0.1189971310964201</c:v>
                </c:pt>
                <c:pt idx="25805">
                  <c:v>0.11893476362729211</c:v>
                </c:pt>
                <c:pt idx="25806">
                  <c:v>0.11887239615816392</c:v>
                </c:pt>
                <c:pt idx="25807">
                  <c:v>0.11881002868903578</c:v>
                </c:pt>
                <c:pt idx="25808">
                  <c:v>0.11874766121990768</c:v>
                </c:pt>
                <c:pt idx="25809">
                  <c:v>0.11868529375077969</c:v>
                </c:pt>
                <c:pt idx="25810">
                  <c:v>0.11862292628165161</c:v>
                </c:pt>
                <c:pt idx="25811">
                  <c:v>0.11856055881252341</c:v>
                </c:pt>
                <c:pt idx="25812">
                  <c:v>0.11856055881252341</c:v>
                </c:pt>
                <c:pt idx="25813">
                  <c:v>0.11849819134339523</c:v>
                </c:pt>
                <c:pt idx="25814">
                  <c:v>0.11843582387426722</c:v>
                </c:pt>
                <c:pt idx="25815">
                  <c:v>0.11837345640513915</c:v>
                </c:pt>
                <c:pt idx="25816">
                  <c:v>0.118311088936011</c:v>
                </c:pt>
                <c:pt idx="25817">
                  <c:v>0.118311088936011</c:v>
                </c:pt>
                <c:pt idx="25818">
                  <c:v>0.11824872146688301</c:v>
                </c:pt>
                <c:pt idx="25819">
                  <c:v>0.11818635399775479</c:v>
                </c:pt>
                <c:pt idx="25820">
                  <c:v>0.11812398652862671</c:v>
                </c:pt>
                <c:pt idx="25821">
                  <c:v>0.11806161905949852</c:v>
                </c:pt>
                <c:pt idx="25822">
                  <c:v>0.11799925159037053</c:v>
                </c:pt>
                <c:pt idx="25823">
                  <c:v>0.11793688412124242</c:v>
                </c:pt>
                <c:pt idx="25824">
                  <c:v>0.11787451665211426</c:v>
                </c:pt>
                <c:pt idx="25825">
                  <c:v>0.11781214918298613</c:v>
                </c:pt>
                <c:pt idx="25826">
                  <c:v>0.11774978171385814</c:v>
                </c:pt>
                <c:pt idx="25827">
                  <c:v>0.11774978171385814</c:v>
                </c:pt>
                <c:pt idx="25828">
                  <c:v>0.11768741424472996</c:v>
                </c:pt>
                <c:pt idx="25829">
                  <c:v>0.11762504677560193</c:v>
                </c:pt>
                <c:pt idx="25830">
                  <c:v>0.11756267930647385</c:v>
                </c:pt>
                <c:pt idx="25831">
                  <c:v>0.11750031183734565</c:v>
                </c:pt>
                <c:pt idx="25832">
                  <c:v>0.11743794436821758</c:v>
                </c:pt>
                <c:pt idx="25833">
                  <c:v>0.11737557689908944</c:v>
                </c:pt>
                <c:pt idx="25834">
                  <c:v>0.1173132094299614</c:v>
                </c:pt>
                <c:pt idx="25835">
                  <c:v>0.1172508419608333</c:v>
                </c:pt>
                <c:pt idx="25836">
                  <c:v>0.11718847449170512</c:v>
                </c:pt>
                <c:pt idx="25837">
                  <c:v>0.11712610702257704</c:v>
                </c:pt>
                <c:pt idx="25838">
                  <c:v>0.11706373955344901</c:v>
                </c:pt>
                <c:pt idx="25839">
                  <c:v>0.11706373955344901</c:v>
                </c:pt>
                <c:pt idx="25840">
                  <c:v>0.11700137208432085</c:v>
                </c:pt>
                <c:pt idx="25841">
                  <c:v>0.11693900461519269</c:v>
                </c:pt>
                <c:pt idx="25842">
                  <c:v>0.11687663714606469</c:v>
                </c:pt>
                <c:pt idx="25843">
                  <c:v>0.11681426967693657</c:v>
                </c:pt>
                <c:pt idx="25844">
                  <c:v>0.11681426967693657</c:v>
                </c:pt>
                <c:pt idx="25845">
                  <c:v>0.11675190220780843</c:v>
                </c:pt>
                <c:pt idx="25846">
                  <c:v>0.11668953473868034</c:v>
                </c:pt>
                <c:pt idx="25847">
                  <c:v>0.11662716726955229</c:v>
                </c:pt>
                <c:pt idx="25848">
                  <c:v>0.11656479980042414</c:v>
                </c:pt>
                <c:pt idx="25849">
                  <c:v>0.11650243233129604</c:v>
                </c:pt>
                <c:pt idx="25850">
                  <c:v>0.11650243233129604</c:v>
                </c:pt>
                <c:pt idx="25851">
                  <c:v>0.11644006486216786</c:v>
                </c:pt>
                <c:pt idx="25852">
                  <c:v>0.11637769739303985</c:v>
                </c:pt>
                <c:pt idx="25853">
                  <c:v>0.11631532992391173</c:v>
                </c:pt>
                <c:pt idx="25854">
                  <c:v>0.11625296245478359</c:v>
                </c:pt>
                <c:pt idx="25855">
                  <c:v>0.11619059498565562</c:v>
                </c:pt>
                <c:pt idx="25856">
                  <c:v>0.11612822751652746</c:v>
                </c:pt>
                <c:pt idx="25857">
                  <c:v>0.11612822751652746</c:v>
                </c:pt>
                <c:pt idx="25858">
                  <c:v>0.1160658600473993</c:v>
                </c:pt>
                <c:pt idx="25859">
                  <c:v>0.11600349257827119</c:v>
                </c:pt>
                <c:pt idx="25860">
                  <c:v>0.11600349257827119</c:v>
                </c:pt>
                <c:pt idx="25861">
                  <c:v>0.11600349257827119</c:v>
                </c:pt>
                <c:pt idx="25862">
                  <c:v>0.11594112510914312</c:v>
                </c:pt>
                <c:pt idx="25863">
                  <c:v>0.11587875764001501</c:v>
                </c:pt>
                <c:pt idx="25864">
                  <c:v>0.11587875764001501</c:v>
                </c:pt>
                <c:pt idx="25865">
                  <c:v>0.11581639017088688</c:v>
                </c:pt>
                <c:pt idx="25866">
                  <c:v>0.11581639017088688</c:v>
                </c:pt>
                <c:pt idx="25867">
                  <c:v>0.11575402270175875</c:v>
                </c:pt>
                <c:pt idx="25868">
                  <c:v>0.11569165523263078</c:v>
                </c:pt>
                <c:pt idx="25869">
                  <c:v>0.11562928776350262</c:v>
                </c:pt>
                <c:pt idx="25870">
                  <c:v>0.11556692029437447</c:v>
                </c:pt>
                <c:pt idx="25871">
                  <c:v>0.11550455282524635</c:v>
                </c:pt>
                <c:pt idx="25872">
                  <c:v>0.11544218535611833</c:v>
                </c:pt>
                <c:pt idx="25873">
                  <c:v>0.11537981788699014</c:v>
                </c:pt>
                <c:pt idx="25874">
                  <c:v>0.11531745041786201</c:v>
                </c:pt>
                <c:pt idx="25875">
                  <c:v>0.11525508294873404</c:v>
                </c:pt>
                <c:pt idx="25876">
                  <c:v>0.11525508294873404</c:v>
                </c:pt>
                <c:pt idx="25877">
                  <c:v>0.11519271547960594</c:v>
                </c:pt>
                <c:pt idx="25878">
                  <c:v>0.11513034801047772</c:v>
                </c:pt>
                <c:pt idx="25879">
                  <c:v>0.11506798054134962</c:v>
                </c:pt>
                <c:pt idx="25880">
                  <c:v>0.11506798054134962</c:v>
                </c:pt>
                <c:pt idx="25881">
                  <c:v>0.11500561307222162</c:v>
                </c:pt>
                <c:pt idx="25882">
                  <c:v>0.11500561307222162</c:v>
                </c:pt>
                <c:pt idx="25883">
                  <c:v>0.11494324560309348</c:v>
                </c:pt>
                <c:pt idx="25884">
                  <c:v>0.1148808781339653</c:v>
                </c:pt>
                <c:pt idx="25885">
                  <c:v>0.11481851066483714</c:v>
                </c:pt>
                <c:pt idx="25886">
                  <c:v>0.1147561431957092</c:v>
                </c:pt>
                <c:pt idx="25887">
                  <c:v>0.11469377572658113</c:v>
                </c:pt>
                <c:pt idx="25888">
                  <c:v>0.11463140825745294</c:v>
                </c:pt>
                <c:pt idx="25889">
                  <c:v>0.11456904078832492</c:v>
                </c:pt>
                <c:pt idx="25890">
                  <c:v>0.11450667331919676</c:v>
                </c:pt>
                <c:pt idx="25891">
                  <c:v>0.1144443058500686</c:v>
                </c:pt>
                <c:pt idx="25892">
                  <c:v>0.11438193838094046</c:v>
                </c:pt>
                <c:pt idx="25893">
                  <c:v>0.1143195709118125</c:v>
                </c:pt>
                <c:pt idx="25894">
                  <c:v>0.1143195709118125</c:v>
                </c:pt>
                <c:pt idx="25895">
                  <c:v>0.11425720344268439</c:v>
                </c:pt>
                <c:pt idx="25896">
                  <c:v>0.11425720344268439</c:v>
                </c:pt>
                <c:pt idx="25897">
                  <c:v>0.11425720344268439</c:v>
                </c:pt>
                <c:pt idx="25898">
                  <c:v>0.11419483597355623</c:v>
                </c:pt>
                <c:pt idx="25899">
                  <c:v>0.11413246850442804</c:v>
                </c:pt>
                <c:pt idx="25900">
                  <c:v>0.11407010103530005</c:v>
                </c:pt>
                <c:pt idx="25901">
                  <c:v>0.11407010103530005</c:v>
                </c:pt>
                <c:pt idx="25902">
                  <c:v>0.11400773356617194</c:v>
                </c:pt>
                <c:pt idx="25903">
                  <c:v>0.11394536609704373</c:v>
                </c:pt>
                <c:pt idx="25904">
                  <c:v>0.1138829986279157</c:v>
                </c:pt>
                <c:pt idx="25905">
                  <c:v>0.11382063115878763</c:v>
                </c:pt>
                <c:pt idx="25906">
                  <c:v>0.11375826368965951</c:v>
                </c:pt>
                <c:pt idx="25907">
                  <c:v>0.11369589622053139</c:v>
                </c:pt>
                <c:pt idx="25908">
                  <c:v>0.1136335287514034</c:v>
                </c:pt>
                <c:pt idx="25909">
                  <c:v>0.11357116128227523</c:v>
                </c:pt>
                <c:pt idx="25910">
                  <c:v>0.11350879381314706</c:v>
                </c:pt>
                <c:pt idx="25911">
                  <c:v>0.11350879381314706</c:v>
                </c:pt>
                <c:pt idx="25912">
                  <c:v>0.11344642634401894</c:v>
                </c:pt>
                <c:pt idx="25913">
                  <c:v>0.11338405887489089</c:v>
                </c:pt>
                <c:pt idx="25914">
                  <c:v>0.11332169140576276</c:v>
                </c:pt>
                <c:pt idx="25915">
                  <c:v>0.11325932393663468</c:v>
                </c:pt>
                <c:pt idx="25916">
                  <c:v>0.11319695646750655</c:v>
                </c:pt>
                <c:pt idx="25917">
                  <c:v>0.1131345889983785</c:v>
                </c:pt>
                <c:pt idx="25918">
                  <c:v>0.11307222152925042</c:v>
                </c:pt>
                <c:pt idx="25919">
                  <c:v>0.11307222152925042</c:v>
                </c:pt>
                <c:pt idx="25920">
                  <c:v>0.11300985406012222</c:v>
                </c:pt>
                <c:pt idx="25921">
                  <c:v>0.11294748659099416</c:v>
                </c:pt>
                <c:pt idx="25922">
                  <c:v>0.11288511912186605</c:v>
                </c:pt>
                <c:pt idx="25923">
                  <c:v>0.11288511912186605</c:v>
                </c:pt>
                <c:pt idx="25924">
                  <c:v>0.11282275165273795</c:v>
                </c:pt>
                <c:pt idx="25925">
                  <c:v>0.11276038418360985</c:v>
                </c:pt>
                <c:pt idx="25926">
                  <c:v>0.11269801671448176</c:v>
                </c:pt>
                <c:pt idx="25927">
                  <c:v>0.11269801671448176</c:v>
                </c:pt>
                <c:pt idx="25928">
                  <c:v>0.11263564924535369</c:v>
                </c:pt>
                <c:pt idx="25929">
                  <c:v>0.11257328177622558</c:v>
                </c:pt>
                <c:pt idx="25930">
                  <c:v>0.11257328177622558</c:v>
                </c:pt>
                <c:pt idx="25931">
                  <c:v>0.11251091430709735</c:v>
                </c:pt>
                <c:pt idx="25932">
                  <c:v>0.11244854683796937</c:v>
                </c:pt>
                <c:pt idx="25933">
                  <c:v>0.11238617936884122</c:v>
                </c:pt>
                <c:pt idx="25934">
                  <c:v>0.11232381189971308</c:v>
                </c:pt>
                <c:pt idx="25935">
                  <c:v>0.11226144443058514</c:v>
                </c:pt>
                <c:pt idx="25936">
                  <c:v>0.11226144443058514</c:v>
                </c:pt>
                <c:pt idx="25937">
                  <c:v>0.11219907696145699</c:v>
                </c:pt>
                <c:pt idx="25938">
                  <c:v>0.11213670949232879</c:v>
                </c:pt>
                <c:pt idx="25939">
                  <c:v>0.11207434202320071</c:v>
                </c:pt>
                <c:pt idx="25940">
                  <c:v>0.11207434202320071</c:v>
                </c:pt>
                <c:pt idx="25941">
                  <c:v>0.11207434202320071</c:v>
                </c:pt>
                <c:pt idx="25942">
                  <c:v>0.11207434202320071</c:v>
                </c:pt>
                <c:pt idx="25943">
                  <c:v>0.11201197455407266</c:v>
                </c:pt>
                <c:pt idx="25944">
                  <c:v>0.1119496070849445</c:v>
                </c:pt>
                <c:pt idx="25945">
                  <c:v>0.11188723961581637</c:v>
                </c:pt>
                <c:pt idx="25946">
                  <c:v>0.11182487214668828</c:v>
                </c:pt>
                <c:pt idx="25947">
                  <c:v>0.11176250467756024</c:v>
                </c:pt>
                <c:pt idx="25948">
                  <c:v>0.11170013720843214</c:v>
                </c:pt>
                <c:pt idx="25949">
                  <c:v>0.11163776973930396</c:v>
                </c:pt>
                <c:pt idx="25950">
                  <c:v>0.11157540227017598</c:v>
                </c:pt>
                <c:pt idx="25951">
                  <c:v>0.11151303480104778</c:v>
                </c:pt>
                <c:pt idx="25952">
                  <c:v>0.1114506673319197</c:v>
                </c:pt>
                <c:pt idx="25953">
                  <c:v>0.1113882998627915</c:v>
                </c:pt>
                <c:pt idx="25954">
                  <c:v>0.1113882998627915</c:v>
                </c:pt>
                <c:pt idx="25955">
                  <c:v>0.1113882998627915</c:v>
                </c:pt>
                <c:pt idx="25956">
                  <c:v>0.11132593239366352</c:v>
                </c:pt>
                <c:pt idx="25957">
                  <c:v>0.11126356492453543</c:v>
                </c:pt>
                <c:pt idx="25958">
                  <c:v>0.11120119745540727</c:v>
                </c:pt>
                <c:pt idx="25959">
                  <c:v>0.11113882998627919</c:v>
                </c:pt>
                <c:pt idx="25960">
                  <c:v>0.11107646251715111</c:v>
                </c:pt>
                <c:pt idx="25961">
                  <c:v>0.11101409504802298</c:v>
                </c:pt>
                <c:pt idx="25962">
                  <c:v>0.11095172757889485</c:v>
                </c:pt>
                <c:pt idx="25963">
                  <c:v>0.11088936010976673</c:v>
                </c:pt>
                <c:pt idx="25964">
                  <c:v>0.11082699264063869</c:v>
                </c:pt>
                <c:pt idx="25965">
                  <c:v>0.11082699264063869</c:v>
                </c:pt>
                <c:pt idx="25966">
                  <c:v>0.11076462517151063</c:v>
                </c:pt>
                <c:pt idx="25967">
                  <c:v>0.11070225770238246</c:v>
                </c:pt>
                <c:pt idx="25968">
                  <c:v>0.11070225770238246</c:v>
                </c:pt>
                <c:pt idx="25969">
                  <c:v>0.11063989023325443</c:v>
                </c:pt>
                <c:pt idx="25970">
                  <c:v>0.11057752276412626</c:v>
                </c:pt>
                <c:pt idx="25971">
                  <c:v>0.11051515529499811</c:v>
                </c:pt>
                <c:pt idx="25972">
                  <c:v>0.11045278782586999</c:v>
                </c:pt>
                <c:pt idx="25973">
                  <c:v>0.11039042035674199</c:v>
                </c:pt>
                <c:pt idx="25974">
                  <c:v>0.11039042035674199</c:v>
                </c:pt>
                <c:pt idx="25975">
                  <c:v>0.11039042035674199</c:v>
                </c:pt>
                <c:pt idx="25976">
                  <c:v>0.11032805288761388</c:v>
                </c:pt>
                <c:pt idx="25977">
                  <c:v>0.11026568541848575</c:v>
                </c:pt>
                <c:pt idx="25978">
                  <c:v>0.11026568541848575</c:v>
                </c:pt>
                <c:pt idx="25979">
                  <c:v>0.11020331794935756</c:v>
                </c:pt>
                <c:pt idx="25980">
                  <c:v>0.11020331794935756</c:v>
                </c:pt>
                <c:pt idx="25981">
                  <c:v>0.11014095048022962</c:v>
                </c:pt>
                <c:pt idx="25982">
                  <c:v>0.11007858301110145</c:v>
                </c:pt>
                <c:pt idx="25983">
                  <c:v>0.1100162155419733</c:v>
                </c:pt>
                <c:pt idx="25984">
                  <c:v>0.10995384807284525</c:v>
                </c:pt>
                <c:pt idx="25985">
                  <c:v>0.10989148060371712</c:v>
                </c:pt>
                <c:pt idx="25986">
                  <c:v>0.10982911313458898</c:v>
                </c:pt>
                <c:pt idx="25987">
                  <c:v>0.10976674566546092</c:v>
                </c:pt>
                <c:pt idx="25988">
                  <c:v>0.10970437819633286</c:v>
                </c:pt>
                <c:pt idx="25989">
                  <c:v>0.10964201072720473</c:v>
                </c:pt>
                <c:pt idx="25990">
                  <c:v>0.10957964325807661</c:v>
                </c:pt>
                <c:pt idx="25991">
                  <c:v>0.10957964325807661</c:v>
                </c:pt>
                <c:pt idx="25992">
                  <c:v>0.10951727578894847</c:v>
                </c:pt>
                <c:pt idx="25993">
                  <c:v>0.10945490831982041</c:v>
                </c:pt>
                <c:pt idx="25994">
                  <c:v>0.10939254085069233</c:v>
                </c:pt>
                <c:pt idx="25995">
                  <c:v>0.10933017338156417</c:v>
                </c:pt>
                <c:pt idx="25996">
                  <c:v>0.10926780591243612</c:v>
                </c:pt>
                <c:pt idx="25997">
                  <c:v>0.10920543844330802</c:v>
                </c:pt>
                <c:pt idx="25998">
                  <c:v>0.10914307097417994</c:v>
                </c:pt>
                <c:pt idx="25999">
                  <c:v>0.10908070350505172</c:v>
                </c:pt>
                <c:pt idx="26000">
                  <c:v>0.10908070350505172</c:v>
                </c:pt>
                <c:pt idx="26001">
                  <c:v>0.10901833603592367</c:v>
                </c:pt>
                <c:pt idx="26002">
                  <c:v>0.10895596856679557</c:v>
                </c:pt>
                <c:pt idx="26003">
                  <c:v>0.10889360109766746</c:v>
                </c:pt>
                <c:pt idx="26004">
                  <c:v>0.10889360109766746</c:v>
                </c:pt>
                <c:pt idx="26005">
                  <c:v>0.10883123362853936</c:v>
                </c:pt>
                <c:pt idx="26006">
                  <c:v>0.10876886615941128</c:v>
                </c:pt>
                <c:pt idx="26007">
                  <c:v>0.10870649869028316</c:v>
                </c:pt>
                <c:pt idx="26008">
                  <c:v>0.10864413122115507</c:v>
                </c:pt>
                <c:pt idx="26009">
                  <c:v>0.10858176375202699</c:v>
                </c:pt>
                <c:pt idx="26010">
                  <c:v>0.10851939628289885</c:v>
                </c:pt>
                <c:pt idx="26011">
                  <c:v>0.1084570288137707</c:v>
                </c:pt>
                <c:pt idx="26012">
                  <c:v>0.10839466134464262</c:v>
                </c:pt>
                <c:pt idx="26013">
                  <c:v>0.1083322938755146</c:v>
                </c:pt>
                <c:pt idx="26014">
                  <c:v>0.1082699264063865</c:v>
                </c:pt>
                <c:pt idx="26015">
                  <c:v>0.10820755893725836</c:v>
                </c:pt>
                <c:pt idx="26016">
                  <c:v>0.10814519146813024</c:v>
                </c:pt>
                <c:pt idx="26017">
                  <c:v>0.10808282399900215</c:v>
                </c:pt>
                <c:pt idx="26018">
                  <c:v>0.10802045652987402</c:v>
                </c:pt>
                <c:pt idx="26019">
                  <c:v>0.10795808906074586</c:v>
                </c:pt>
                <c:pt idx="26020">
                  <c:v>0.10789572159161795</c:v>
                </c:pt>
                <c:pt idx="26021">
                  <c:v>0.10783335412248973</c:v>
                </c:pt>
                <c:pt idx="26022">
                  <c:v>0.1077709866533616</c:v>
                </c:pt>
                <c:pt idx="26023">
                  <c:v>0.1077709866533616</c:v>
                </c:pt>
                <c:pt idx="26024">
                  <c:v>0.1077086191842335</c:v>
                </c:pt>
                <c:pt idx="26025">
                  <c:v>0.10764625171510551</c:v>
                </c:pt>
                <c:pt idx="26026">
                  <c:v>0.10758388424597734</c:v>
                </c:pt>
                <c:pt idx="26027">
                  <c:v>0.10758388424597734</c:v>
                </c:pt>
                <c:pt idx="26028">
                  <c:v>0.10758388424597734</c:v>
                </c:pt>
                <c:pt idx="26029">
                  <c:v>0.10752151677684924</c:v>
                </c:pt>
                <c:pt idx="26030">
                  <c:v>0.10745914930772105</c:v>
                </c:pt>
                <c:pt idx="26031">
                  <c:v>0.10739678183859308</c:v>
                </c:pt>
                <c:pt idx="26032">
                  <c:v>0.10733441436946488</c:v>
                </c:pt>
                <c:pt idx="26033">
                  <c:v>0.10733441436946488</c:v>
                </c:pt>
                <c:pt idx="26034">
                  <c:v>0.10727204690033679</c:v>
                </c:pt>
                <c:pt idx="26035">
                  <c:v>0.10720967943120868</c:v>
                </c:pt>
                <c:pt idx="26036">
                  <c:v>0.1071473119620806</c:v>
                </c:pt>
                <c:pt idx="26037">
                  <c:v>0.1070849444929525</c:v>
                </c:pt>
                <c:pt idx="26038">
                  <c:v>0.10702257702382439</c:v>
                </c:pt>
                <c:pt idx="26039">
                  <c:v>0.10696020955469634</c:v>
                </c:pt>
                <c:pt idx="26040">
                  <c:v>0.10689784208556818</c:v>
                </c:pt>
                <c:pt idx="26041">
                  <c:v>0.10683547461644008</c:v>
                </c:pt>
                <c:pt idx="26042">
                  <c:v>0.10677310714731195</c:v>
                </c:pt>
                <c:pt idx="26043">
                  <c:v>0.10671073967818394</c:v>
                </c:pt>
                <c:pt idx="26044">
                  <c:v>0.10664837220905575</c:v>
                </c:pt>
                <c:pt idx="26045">
                  <c:v>0.10658600473992763</c:v>
                </c:pt>
                <c:pt idx="26046">
                  <c:v>0.10652363727079955</c:v>
                </c:pt>
                <c:pt idx="26047">
                  <c:v>0.10646126980167152</c:v>
                </c:pt>
                <c:pt idx="26048">
                  <c:v>0.10639890233254334</c:v>
                </c:pt>
                <c:pt idx="26049">
                  <c:v>0.10633653486341522</c:v>
                </c:pt>
                <c:pt idx="26050">
                  <c:v>0.10627416739428719</c:v>
                </c:pt>
                <c:pt idx="26051">
                  <c:v>0.10627416739428719</c:v>
                </c:pt>
                <c:pt idx="26052">
                  <c:v>0.10627416739428719</c:v>
                </c:pt>
                <c:pt idx="26053">
                  <c:v>0.10621179992515911</c:v>
                </c:pt>
                <c:pt idx="26054">
                  <c:v>0.10614943245603096</c:v>
                </c:pt>
                <c:pt idx="26055">
                  <c:v>0.10608706498690279</c:v>
                </c:pt>
                <c:pt idx="26056">
                  <c:v>0.10602469751777477</c:v>
                </c:pt>
                <c:pt idx="26057">
                  <c:v>0.10596233004864666</c:v>
                </c:pt>
                <c:pt idx="26058">
                  <c:v>0.1058999625795185</c:v>
                </c:pt>
                <c:pt idx="26059">
                  <c:v>0.10583759511039034</c:v>
                </c:pt>
                <c:pt idx="26060">
                  <c:v>0.10577522764126242</c:v>
                </c:pt>
                <c:pt idx="26061">
                  <c:v>0.10571286017213422</c:v>
                </c:pt>
                <c:pt idx="26062">
                  <c:v>0.10565049270300608</c:v>
                </c:pt>
                <c:pt idx="26063">
                  <c:v>0.10558812523387806</c:v>
                </c:pt>
                <c:pt idx="26064">
                  <c:v>0.10552575776474998</c:v>
                </c:pt>
                <c:pt idx="26065">
                  <c:v>0.10546339029562182</c:v>
                </c:pt>
                <c:pt idx="26066">
                  <c:v>0.10540102282649366</c:v>
                </c:pt>
                <c:pt idx="26067">
                  <c:v>0.10540102282649366</c:v>
                </c:pt>
                <c:pt idx="26068">
                  <c:v>0.10533865535736561</c:v>
                </c:pt>
                <c:pt idx="26069">
                  <c:v>0.10527628788823759</c:v>
                </c:pt>
                <c:pt idx="26070">
                  <c:v>0.10527628788823759</c:v>
                </c:pt>
                <c:pt idx="26071">
                  <c:v>0.10521392041910943</c:v>
                </c:pt>
                <c:pt idx="26072">
                  <c:v>0.10521392041910943</c:v>
                </c:pt>
                <c:pt idx="26073">
                  <c:v>0.10515155294998127</c:v>
                </c:pt>
                <c:pt idx="26074">
                  <c:v>0.10515155294998127</c:v>
                </c:pt>
                <c:pt idx="26075">
                  <c:v>0.10508918548085322</c:v>
                </c:pt>
                <c:pt idx="26076">
                  <c:v>0.10502681801172509</c:v>
                </c:pt>
                <c:pt idx="26077">
                  <c:v>0.10496445054259698</c:v>
                </c:pt>
                <c:pt idx="26078">
                  <c:v>0.10490208307346893</c:v>
                </c:pt>
                <c:pt idx="26079">
                  <c:v>0.10483971560434076</c:v>
                </c:pt>
                <c:pt idx="26080">
                  <c:v>0.10477734813521269</c:v>
                </c:pt>
                <c:pt idx="26081">
                  <c:v>0.10471498066608458</c:v>
                </c:pt>
                <c:pt idx="26082">
                  <c:v>0.10465261319695651</c:v>
                </c:pt>
                <c:pt idx="26083">
                  <c:v>0.10459024572782843</c:v>
                </c:pt>
                <c:pt idx="26084">
                  <c:v>0.10452787825870026</c:v>
                </c:pt>
                <c:pt idx="26085">
                  <c:v>0.10446551078957214</c:v>
                </c:pt>
                <c:pt idx="26086">
                  <c:v>0.10440314332044409</c:v>
                </c:pt>
                <c:pt idx="26087">
                  <c:v>0.10434077585131599</c:v>
                </c:pt>
                <c:pt idx="26088">
                  <c:v>0.10427840838218785</c:v>
                </c:pt>
                <c:pt idx="26089">
                  <c:v>0.10421604091305975</c:v>
                </c:pt>
                <c:pt idx="26090">
                  <c:v>0.10415367344393173</c:v>
                </c:pt>
                <c:pt idx="26091">
                  <c:v>0.10409130597480357</c:v>
                </c:pt>
                <c:pt idx="26092">
                  <c:v>0.10409130597480357</c:v>
                </c:pt>
                <c:pt idx="26093">
                  <c:v>0.10402893850567542</c:v>
                </c:pt>
                <c:pt idx="26094">
                  <c:v>0.10396657103654744</c:v>
                </c:pt>
                <c:pt idx="26095">
                  <c:v>0.10390420356741931</c:v>
                </c:pt>
                <c:pt idx="26096">
                  <c:v>0.10384183609829109</c:v>
                </c:pt>
                <c:pt idx="26097">
                  <c:v>0.10377946862916296</c:v>
                </c:pt>
                <c:pt idx="26098">
                  <c:v>0.10371710116003496</c:v>
                </c:pt>
                <c:pt idx="26099">
                  <c:v>0.10365473369090683</c:v>
                </c:pt>
                <c:pt idx="26100">
                  <c:v>0.1035923662217787</c:v>
                </c:pt>
                <c:pt idx="26101">
                  <c:v>0.10352999875265056</c:v>
                </c:pt>
                <c:pt idx="26102">
                  <c:v>0.10346763128352257</c:v>
                </c:pt>
                <c:pt idx="26103">
                  <c:v>0.10340526381439441</c:v>
                </c:pt>
                <c:pt idx="26104">
                  <c:v>0.10334289634526624</c:v>
                </c:pt>
                <c:pt idx="26105">
                  <c:v>0.10328052887613828</c:v>
                </c:pt>
                <c:pt idx="26106">
                  <c:v>0.10321816140701012</c:v>
                </c:pt>
                <c:pt idx="26107">
                  <c:v>0.10315579393788202</c:v>
                </c:pt>
                <c:pt idx="26108">
                  <c:v>0.10309342646875391</c:v>
                </c:pt>
                <c:pt idx="26109">
                  <c:v>0.10303105899962586</c:v>
                </c:pt>
                <c:pt idx="26110">
                  <c:v>0.10296869153049767</c:v>
                </c:pt>
                <c:pt idx="26111">
                  <c:v>0.1029063240613696</c:v>
                </c:pt>
                <c:pt idx="26112">
                  <c:v>0.10284395659224144</c:v>
                </c:pt>
                <c:pt idx="26113">
                  <c:v>0.10278158912311344</c:v>
                </c:pt>
                <c:pt idx="26114">
                  <c:v>0.10278158912311344</c:v>
                </c:pt>
                <c:pt idx="26115">
                  <c:v>0.10271922165398532</c:v>
                </c:pt>
                <c:pt idx="26116">
                  <c:v>0.10265685418485715</c:v>
                </c:pt>
                <c:pt idx="26117">
                  <c:v>0.10259448671572916</c:v>
                </c:pt>
                <c:pt idx="26118">
                  <c:v>0.10253211924660104</c:v>
                </c:pt>
                <c:pt idx="26119">
                  <c:v>0.1024697517774729</c:v>
                </c:pt>
                <c:pt idx="26120">
                  <c:v>0.10240738430834467</c:v>
                </c:pt>
                <c:pt idx="26121">
                  <c:v>0.10234501683921671</c:v>
                </c:pt>
                <c:pt idx="26122">
                  <c:v>0.1022826493700886</c:v>
                </c:pt>
                <c:pt idx="26123">
                  <c:v>0.1022202819009605</c:v>
                </c:pt>
                <c:pt idx="26124">
                  <c:v>0.1022202819009605</c:v>
                </c:pt>
                <c:pt idx="26125">
                  <c:v>0.10215791443183232</c:v>
                </c:pt>
                <c:pt idx="26126">
                  <c:v>0.10209554696270433</c:v>
                </c:pt>
                <c:pt idx="26127">
                  <c:v>0.10203317949357618</c:v>
                </c:pt>
                <c:pt idx="26128">
                  <c:v>0.10197081202444797</c:v>
                </c:pt>
                <c:pt idx="26129">
                  <c:v>0.10190844455532</c:v>
                </c:pt>
                <c:pt idx="26130">
                  <c:v>0.10190844455532</c:v>
                </c:pt>
                <c:pt idx="26131">
                  <c:v>0.10184607708619191</c:v>
                </c:pt>
                <c:pt idx="26132">
                  <c:v>0.10184607708619191</c:v>
                </c:pt>
                <c:pt idx="26133">
                  <c:v>0.10178370961706371</c:v>
                </c:pt>
                <c:pt idx="26134">
                  <c:v>0.10172134214793563</c:v>
                </c:pt>
                <c:pt idx="26135">
                  <c:v>0.10165897467880758</c:v>
                </c:pt>
                <c:pt idx="26136">
                  <c:v>0.10159660720967952</c:v>
                </c:pt>
                <c:pt idx="26137">
                  <c:v>0.10159660720967952</c:v>
                </c:pt>
                <c:pt idx="26138">
                  <c:v>0.10153423974055137</c:v>
                </c:pt>
                <c:pt idx="26139">
                  <c:v>0.10147187227142319</c:v>
                </c:pt>
                <c:pt idx="26140">
                  <c:v>0.10140950480229513</c:v>
                </c:pt>
                <c:pt idx="26141">
                  <c:v>0.101347137333167</c:v>
                </c:pt>
                <c:pt idx="26142">
                  <c:v>0.10128476986403889</c:v>
                </c:pt>
                <c:pt idx="26143">
                  <c:v>0.10122240239491076</c:v>
                </c:pt>
                <c:pt idx="26144">
                  <c:v>0.10116003492578277</c:v>
                </c:pt>
                <c:pt idx="26145">
                  <c:v>0.10109766745665465</c:v>
                </c:pt>
                <c:pt idx="26146">
                  <c:v>0.1010352999875265</c:v>
                </c:pt>
                <c:pt idx="26147">
                  <c:v>0.10097293251839845</c:v>
                </c:pt>
                <c:pt idx="26148">
                  <c:v>0.10097293251839845</c:v>
                </c:pt>
                <c:pt idx="26149">
                  <c:v>0.10091056504927032</c:v>
                </c:pt>
                <c:pt idx="26150">
                  <c:v>0.10084819758014216</c:v>
                </c:pt>
                <c:pt idx="26151">
                  <c:v>0.10078583011101408</c:v>
                </c:pt>
                <c:pt idx="26152">
                  <c:v>0.10072346264188606</c:v>
                </c:pt>
                <c:pt idx="26153">
                  <c:v>0.1006610951727579</c:v>
                </c:pt>
                <c:pt idx="26154">
                  <c:v>0.10059872770362981</c:v>
                </c:pt>
                <c:pt idx="26155">
                  <c:v>0.10053636023450163</c:v>
                </c:pt>
                <c:pt idx="26156">
                  <c:v>0.10053636023450163</c:v>
                </c:pt>
                <c:pt idx="26157">
                  <c:v>0.10053636023450163</c:v>
                </c:pt>
                <c:pt idx="26158">
                  <c:v>0.10047399276537361</c:v>
                </c:pt>
                <c:pt idx="26159">
                  <c:v>0.10047399276537361</c:v>
                </c:pt>
                <c:pt idx="26160">
                  <c:v>0.10041162529624549</c:v>
                </c:pt>
                <c:pt idx="26161">
                  <c:v>0.10034925782711734</c:v>
                </c:pt>
                <c:pt idx="26162">
                  <c:v>0.10028689035798936</c:v>
                </c:pt>
                <c:pt idx="26163">
                  <c:v>0.10022452288886122</c:v>
                </c:pt>
                <c:pt idx="26164">
                  <c:v>0.10016215541973308</c:v>
                </c:pt>
                <c:pt idx="26165">
                  <c:v>0.10009978795060497</c:v>
                </c:pt>
                <c:pt idx="26166">
                  <c:v>0.10003742048147693</c:v>
                </c:pt>
                <c:pt idx="26167">
                  <c:v>9.9975053012348769E-2</c:v>
                </c:pt>
                <c:pt idx="26168">
                  <c:v>9.9912685543220678E-2</c:v>
                </c:pt>
                <c:pt idx="26169">
                  <c:v>9.9850318074092628E-2</c:v>
                </c:pt>
                <c:pt idx="26170">
                  <c:v>9.9787950604964523E-2</c:v>
                </c:pt>
                <c:pt idx="26171">
                  <c:v>9.972558313583646E-2</c:v>
                </c:pt>
                <c:pt idx="26172">
                  <c:v>9.9663215666708216E-2</c:v>
                </c:pt>
                <c:pt idx="26173">
                  <c:v>9.9600848197580305E-2</c:v>
                </c:pt>
                <c:pt idx="26174">
                  <c:v>9.9538480728452158E-2</c:v>
                </c:pt>
                <c:pt idx="26175">
                  <c:v>9.9476113259323928E-2</c:v>
                </c:pt>
                <c:pt idx="26176">
                  <c:v>9.9413745790195782E-2</c:v>
                </c:pt>
                <c:pt idx="26177">
                  <c:v>9.9413745790195782E-2</c:v>
                </c:pt>
                <c:pt idx="26178">
                  <c:v>9.9351378321067871E-2</c:v>
                </c:pt>
                <c:pt idx="26179">
                  <c:v>9.9289010851939641E-2</c:v>
                </c:pt>
                <c:pt idx="26180">
                  <c:v>9.9226643382811577E-2</c:v>
                </c:pt>
                <c:pt idx="26181">
                  <c:v>9.9164275913683472E-2</c:v>
                </c:pt>
                <c:pt idx="26182">
                  <c:v>9.9101908444555367E-2</c:v>
                </c:pt>
                <c:pt idx="26183">
                  <c:v>9.9039540975427262E-2</c:v>
                </c:pt>
                <c:pt idx="26184">
                  <c:v>9.8977173506299185E-2</c:v>
                </c:pt>
                <c:pt idx="26185">
                  <c:v>9.8914806037171121E-2</c:v>
                </c:pt>
                <c:pt idx="26186">
                  <c:v>9.8852438568043044E-2</c:v>
                </c:pt>
                <c:pt idx="26187">
                  <c:v>9.8790071098914842E-2</c:v>
                </c:pt>
                <c:pt idx="26188">
                  <c:v>9.8790071098914842E-2</c:v>
                </c:pt>
                <c:pt idx="26189">
                  <c:v>9.8727703629786723E-2</c:v>
                </c:pt>
                <c:pt idx="26190">
                  <c:v>9.8665336160658743E-2</c:v>
                </c:pt>
                <c:pt idx="26191">
                  <c:v>9.8602968691530596E-2</c:v>
                </c:pt>
                <c:pt idx="26192">
                  <c:v>9.8540601222402449E-2</c:v>
                </c:pt>
                <c:pt idx="26193">
                  <c:v>9.8478233753274247E-2</c:v>
                </c:pt>
                <c:pt idx="26194">
                  <c:v>9.8415866284146281E-2</c:v>
                </c:pt>
                <c:pt idx="26195">
                  <c:v>9.8353498815018134E-2</c:v>
                </c:pt>
                <c:pt idx="26196">
                  <c:v>9.8291131345890043E-2</c:v>
                </c:pt>
                <c:pt idx="26197">
                  <c:v>9.8228763876761854E-2</c:v>
                </c:pt>
                <c:pt idx="26198">
                  <c:v>9.8166396407633874E-2</c:v>
                </c:pt>
                <c:pt idx="26199">
                  <c:v>9.8166396407633874E-2</c:v>
                </c:pt>
                <c:pt idx="26200">
                  <c:v>9.8104028938505727E-2</c:v>
                </c:pt>
                <c:pt idx="26201">
                  <c:v>9.8104028938505727E-2</c:v>
                </c:pt>
                <c:pt idx="26202">
                  <c:v>9.8041661469377567E-2</c:v>
                </c:pt>
                <c:pt idx="26203">
                  <c:v>9.7979294000249517E-2</c:v>
                </c:pt>
                <c:pt idx="26204">
                  <c:v>9.7916926531121398E-2</c:v>
                </c:pt>
                <c:pt idx="26205">
                  <c:v>9.7854559061993321E-2</c:v>
                </c:pt>
                <c:pt idx="26206">
                  <c:v>9.7792191592865174E-2</c:v>
                </c:pt>
                <c:pt idx="26207">
                  <c:v>9.7729824123737152E-2</c:v>
                </c:pt>
                <c:pt idx="26208">
                  <c:v>9.7667456654608992E-2</c:v>
                </c:pt>
                <c:pt idx="26209">
                  <c:v>9.7605089185480914E-2</c:v>
                </c:pt>
                <c:pt idx="26210">
                  <c:v>9.7605089185480914E-2</c:v>
                </c:pt>
                <c:pt idx="26211">
                  <c:v>9.7605089185480914E-2</c:v>
                </c:pt>
                <c:pt idx="26212">
                  <c:v>9.7542721716352698E-2</c:v>
                </c:pt>
                <c:pt idx="26213">
                  <c:v>9.7480354247224649E-2</c:v>
                </c:pt>
                <c:pt idx="26214">
                  <c:v>9.7417986778096544E-2</c:v>
                </c:pt>
                <c:pt idx="26215">
                  <c:v>9.7355619308968425E-2</c:v>
                </c:pt>
                <c:pt idx="26216">
                  <c:v>9.7293251839840403E-2</c:v>
                </c:pt>
                <c:pt idx="26217">
                  <c:v>9.7230884370712256E-2</c:v>
                </c:pt>
                <c:pt idx="26218">
                  <c:v>9.7168516901584123E-2</c:v>
                </c:pt>
                <c:pt idx="26219">
                  <c:v>9.7106149432456018E-2</c:v>
                </c:pt>
                <c:pt idx="26220">
                  <c:v>9.7043781963327941E-2</c:v>
                </c:pt>
                <c:pt idx="26221">
                  <c:v>9.7043781963327941E-2</c:v>
                </c:pt>
                <c:pt idx="26222">
                  <c:v>9.6981414494199836E-2</c:v>
                </c:pt>
                <c:pt idx="26223">
                  <c:v>9.6919047025071703E-2</c:v>
                </c:pt>
                <c:pt idx="26224">
                  <c:v>9.6856679555943612E-2</c:v>
                </c:pt>
                <c:pt idx="26225">
                  <c:v>9.679431208681559E-2</c:v>
                </c:pt>
                <c:pt idx="26226">
                  <c:v>9.6731944617687471E-2</c:v>
                </c:pt>
                <c:pt idx="26227">
                  <c:v>9.6669577148559352E-2</c:v>
                </c:pt>
                <c:pt idx="26228">
                  <c:v>9.6607209679431261E-2</c:v>
                </c:pt>
                <c:pt idx="26229">
                  <c:v>9.6544842210303197E-2</c:v>
                </c:pt>
                <c:pt idx="26230">
                  <c:v>9.6482474741174981E-2</c:v>
                </c:pt>
                <c:pt idx="26231">
                  <c:v>9.6420107272046862E-2</c:v>
                </c:pt>
                <c:pt idx="26232">
                  <c:v>9.6357739802918799E-2</c:v>
                </c:pt>
                <c:pt idx="26233">
                  <c:v>9.6295372333790777E-2</c:v>
                </c:pt>
                <c:pt idx="26234">
                  <c:v>9.6233004864662575E-2</c:v>
                </c:pt>
                <c:pt idx="26235">
                  <c:v>9.6170637395534442E-2</c:v>
                </c:pt>
                <c:pt idx="26236">
                  <c:v>9.6108269926406462E-2</c:v>
                </c:pt>
                <c:pt idx="26237">
                  <c:v>9.6045902457278343E-2</c:v>
                </c:pt>
                <c:pt idx="26238">
                  <c:v>9.5983534988150154E-2</c:v>
                </c:pt>
                <c:pt idx="26239">
                  <c:v>9.5921167519022216E-2</c:v>
                </c:pt>
                <c:pt idx="26240">
                  <c:v>9.5858800049894083E-2</c:v>
                </c:pt>
                <c:pt idx="26241">
                  <c:v>9.5796432580765922E-2</c:v>
                </c:pt>
                <c:pt idx="26242">
                  <c:v>9.5734065111637859E-2</c:v>
                </c:pt>
                <c:pt idx="26243">
                  <c:v>9.5671697642509712E-2</c:v>
                </c:pt>
                <c:pt idx="26244">
                  <c:v>9.5609330173381649E-2</c:v>
                </c:pt>
                <c:pt idx="26245">
                  <c:v>9.5546962704253544E-2</c:v>
                </c:pt>
                <c:pt idx="26246">
                  <c:v>9.5546962704253544E-2</c:v>
                </c:pt>
                <c:pt idx="26247">
                  <c:v>9.5484595235125327E-2</c:v>
                </c:pt>
                <c:pt idx="26248">
                  <c:v>9.5422227765997292E-2</c:v>
                </c:pt>
                <c:pt idx="26249">
                  <c:v>9.5359860296869256E-2</c:v>
                </c:pt>
                <c:pt idx="26250">
                  <c:v>9.5297492827741054E-2</c:v>
                </c:pt>
                <c:pt idx="26251">
                  <c:v>9.523512535861299E-2</c:v>
                </c:pt>
                <c:pt idx="26252">
                  <c:v>9.5172757889484871E-2</c:v>
                </c:pt>
                <c:pt idx="26253">
                  <c:v>9.5110390420356766E-2</c:v>
                </c:pt>
                <c:pt idx="26254">
                  <c:v>9.5048022951228661E-2</c:v>
                </c:pt>
                <c:pt idx="26255">
                  <c:v>9.5048022951228661E-2</c:v>
                </c:pt>
                <c:pt idx="26256">
                  <c:v>9.4985655482100598E-2</c:v>
                </c:pt>
                <c:pt idx="26257">
                  <c:v>9.492328801297252E-2</c:v>
                </c:pt>
                <c:pt idx="26258">
                  <c:v>9.492328801297252E-2</c:v>
                </c:pt>
                <c:pt idx="26259">
                  <c:v>9.4860920543844388E-2</c:v>
                </c:pt>
                <c:pt idx="26260">
                  <c:v>9.4798553074716241E-2</c:v>
                </c:pt>
                <c:pt idx="26261">
                  <c:v>9.4798553074716241E-2</c:v>
                </c:pt>
                <c:pt idx="26262">
                  <c:v>9.4736185605588191E-2</c:v>
                </c:pt>
                <c:pt idx="26263">
                  <c:v>9.46738181364601E-2</c:v>
                </c:pt>
                <c:pt idx="26264">
                  <c:v>9.4611450667331898E-2</c:v>
                </c:pt>
                <c:pt idx="26265">
                  <c:v>9.454908319820382E-2</c:v>
                </c:pt>
                <c:pt idx="26266">
                  <c:v>9.454908319820382E-2</c:v>
                </c:pt>
                <c:pt idx="26267">
                  <c:v>9.454908319820382E-2</c:v>
                </c:pt>
                <c:pt idx="26268">
                  <c:v>9.454908319820382E-2</c:v>
                </c:pt>
                <c:pt idx="26269">
                  <c:v>9.4486715729075729E-2</c:v>
                </c:pt>
                <c:pt idx="26270">
                  <c:v>9.4424348259947694E-2</c:v>
                </c:pt>
                <c:pt idx="26271">
                  <c:v>9.4361980790819533E-2</c:v>
                </c:pt>
                <c:pt idx="26272">
                  <c:v>9.4299613321691511E-2</c:v>
                </c:pt>
                <c:pt idx="26273">
                  <c:v>9.4237245852563364E-2</c:v>
                </c:pt>
                <c:pt idx="26274">
                  <c:v>9.4174878383435273E-2</c:v>
                </c:pt>
                <c:pt idx="26275">
                  <c:v>9.4112510914307029E-2</c:v>
                </c:pt>
                <c:pt idx="26276">
                  <c:v>9.4050143445179105E-2</c:v>
                </c:pt>
                <c:pt idx="26277">
                  <c:v>9.3987775976050972E-2</c:v>
                </c:pt>
                <c:pt idx="26278">
                  <c:v>9.3925408506922867E-2</c:v>
                </c:pt>
                <c:pt idx="26279">
                  <c:v>9.3863041037794678E-2</c:v>
                </c:pt>
                <c:pt idx="26280">
                  <c:v>9.3800673568666712E-2</c:v>
                </c:pt>
                <c:pt idx="26281">
                  <c:v>9.3738306099538551E-2</c:v>
                </c:pt>
                <c:pt idx="26282">
                  <c:v>9.3675938630410419E-2</c:v>
                </c:pt>
                <c:pt idx="26283">
                  <c:v>9.3675938630410419E-2</c:v>
                </c:pt>
                <c:pt idx="26284">
                  <c:v>9.3613571161282397E-2</c:v>
                </c:pt>
                <c:pt idx="26285">
                  <c:v>9.3551203692154236E-2</c:v>
                </c:pt>
                <c:pt idx="26286">
                  <c:v>9.3488836223026062E-2</c:v>
                </c:pt>
                <c:pt idx="26287">
                  <c:v>9.3426468753898054E-2</c:v>
                </c:pt>
                <c:pt idx="26288">
                  <c:v>9.3364101284769976E-2</c:v>
                </c:pt>
                <c:pt idx="26289">
                  <c:v>9.3301733815641746E-2</c:v>
                </c:pt>
                <c:pt idx="26290">
                  <c:v>9.3301733815641746E-2</c:v>
                </c:pt>
                <c:pt idx="26291">
                  <c:v>9.3301733815641746E-2</c:v>
                </c:pt>
                <c:pt idx="26292">
                  <c:v>9.3301733815641746E-2</c:v>
                </c:pt>
                <c:pt idx="26293">
                  <c:v>9.3239366346513725E-2</c:v>
                </c:pt>
                <c:pt idx="26294">
                  <c:v>9.3239366346513725E-2</c:v>
                </c:pt>
                <c:pt idx="26295">
                  <c:v>9.3176998877385536E-2</c:v>
                </c:pt>
                <c:pt idx="26296">
                  <c:v>9.3176998877385536E-2</c:v>
                </c:pt>
                <c:pt idx="26297">
                  <c:v>9.3114631408257528E-2</c:v>
                </c:pt>
                <c:pt idx="26298">
                  <c:v>9.3052263939129423E-2</c:v>
                </c:pt>
                <c:pt idx="26299">
                  <c:v>9.2989896470001221E-2</c:v>
                </c:pt>
                <c:pt idx="26300">
                  <c:v>9.2927529000873255E-2</c:v>
                </c:pt>
                <c:pt idx="26301">
                  <c:v>9.2865161531745066E-2</c:v>
                </c:pt>
                <c:pt idx="26302">
                  <c:v>9.2802794062616947E-2</c:v>
                </c:pt>
                <c:pt idx="26303">
                  <c:v>9.2740426593488842E-2</c:v>
                </c:pt>
                <c:pt idx="26304">
                  <c:v>9.2678059124360793E-2</c:v>
                </c:pt>
                <c:pt idx="26305">
                  <c:v>9.2615691655232674E-2</c:v>
                </c:pt>
                <c:pt idx="26306">
                  <c:v>9.2553324186104555E-2</c:v>
                </c:pt>
                <c:pt idx="26307">
                  <c:v>9.2490956716976422E-2</c:v>
                </c:pt>
                <c:pt idx="26308">
                  <c:v>9.2428589247848358E-2</c:v>
                </c:pt>
                <c:pt idx="26309">
                  <c:v>9.2366221778720212E-2</c:v>
                </c:pt>
                <c:pt idx="26310">
                  <c:v>9.2303854309592093E-2</c:v>
                </c:pt>
                <c:pt idx="26311">
                  <c:v>9.224148684046396E-2</c:v>
                </c:pt>
                <c:pt idx="26312">
                  <c:v>9.217911937133591E-2</c:v>
                </c:pt>
                <c:pt idx="26313">
                  <c:v>9.2116751902207777E-2</c:v>
                </c:pt>
                <c:pt idx="26314">
                  <c:v>9.2054384433079742E-2</c:v>
                </c:pt>
                <c:pt idx="26315">
                  <c:v>9.2054384433079742E-2</c:v>
                </c:pt>
                <c:pt idx="26316">
                  <c:v>9.1992016963951664E-2</c:v>
                </c:pt>
                <c:pt idx="26317">
                  <c:v>9.1992016963951664E-2</c:v>
                </c:pt>
                <c:pt idx="26318">
                  <c:v>9.1929649494823559E-2</c:v>
                </c:pt>
                <c:pt idx="26319">
                  <c:v>9.1867282025695426E-2</c:v>
                </c:pt>
                <c:pt idx="26320">
                  <c:v>9.1867282025695426E-2</c:v>
                </c:pt>
                <c:pt idx="26321">
                  <c:v>9.1804914556567266E-2</c:v>
                </c:pt>
                <c:pt idx="26322">
                  <c:v>9.1742547087439272E-2</c:v>
                </c:pt>
                <c:pt idx="26323">
                  <c:v>9.1680179618311083E-2</c:v>
                </c:pt>
                <c:pt idx="26324">
                  <c:v>9.1617812149183034E-2</c:v>
                </c:pt>
                <c:pt idx="26325">
                  <c:v>9.1555444680054915E-2</c:v>
                </c:pt>
                <c:pt idx="26326">
                  <c:v>9.149307721092681E-2</c:v>
                </c:pt>
                <c:pt idx="26327">
                  <c:v>9.1430709741798677E-2</c:v>
                </c:pt>
                <c:pt idx="26328">
                  <c:v>9.13683422726706E-2</c:v>
                </c:pt>
                <c:pt idx="26329">
                  <c:v>9.13683422726706E-2</c:v>
                </c:pt>
                <c:pt idx="26330">
                  <c:v>9.1305974803542522E-2</c:v>
                </c:pt>
                <c:pt idx="26331">
                  <c:v>9.1305974803542522E-2</c:v>
                </c:pt>
                <c:pt idx="26332">
                  <c:v>9.1243607334414403E-2</c:v>
                </c:pt>
                <c:pt idx="26333">
                  <c:v>9.1181239865286229E-2</c:v>
                </c:pt>
                <c:pt idx="26334">
                  <c:v>9.1118872396158179E-2</c:v>
                </c:pt>
                <c:pt idx="26335">
                  <c:v>9.1056504927030171E-2</c:v>
                </c:pt>
                <c:pt idx="26336">
                  <c:v>9.0994137457901997E-2</c:v>
                </c:pt>
                <c:pt idx="26337">
                  <c:v>9.0931769988773878E-2</c:v>
                </c:pt>
                <c:pt idx="26338">
                  <c:v>9.0869402519645745E-2</c:v>
                </c:pt>
                <c:pt idx="26339">
                  <c:v>9.0869402519645745E-2</c:v>
                </c:pt>
                <c:pt idx="26340">
                  <c:v>9.0807035050517723E-2</c:v>
                </c:pt>
                <c:pt idx="26341">
                  <c:v>9.0744667581389618E-2</c:v>
                </c:pt>
                <c:pt idx="26342">
                  <c:v>9.0682300112261485E-2</c:v>
                </c:pt>
                <c:pt idx="26343">
                  <c:v>9.0619932643133422E-2</c:v>
                </c:pt>
                <c:pt idx="26344">
                  <c:v>9.0557565174005358E-2</c:v>
                </c:pt>
                <c:pt idx="26345">
                  <c:v>9.049519770487717E-2</c:v>
                </c:pt>
                <c:pt idx="26346">
                  <c:v>9.0432830235748995E-2</c:v>
                </c:pt>
                <c:pt idx="26347">
                  <c:v>9.0370462766621043E-2</c:v>
                </c:pt>
                <c:pt idx="26348">
                  <c:v>9.0308095297492924E-2</c:v>
                </c:pt>
                <c:pt idx="26349">
                  <c:v>9.024572782836468E-2</c:v>
                </c:pt>
                <c:pt idx="26350">
                  <c:v>9.0183360359236631E-2</c:v>
                </c:pt>
                <c:pt idx="26351">
                  <c:v>9.0120992890108567E-2</c:v>
                </c:pt>
                <c:pt idx="26352">
                  <c:v>9.0058625420980476E-2</c:v>
                </c:pt>
                <c:pt idx="26353">
                  <c:v>8.9996257951852343E-2</c:v>
                </c:pt>
                <c:pt idx="26354">
                  <c:v>8.9933890482724266E-2</c:v>
                </c:pt>
                <c:pt idx="26355">
                  <c:v>8.9871523013596175E-2</c:v>
                </c:pt>
                <c:pt idx="26356">
                  <c:v>8.9809155544468042E-2</c:v>
                </c:pt>
                <c:pt idx="26357">
                  <c:v>8.9746788075339867E-2</c:v>
                </c:pt>
                <c:pt idx="26358">
                  <c:v>8.9684420606211887E-2</c:v>
                </c:pt>
                <c:pt idx="26359">
                  <c:v>8.9622053137083796E-2</c:v>
                </c:pt>
                <c:pt idx="26360">
                  <c:v>8.9559685667955621E-2</c:v>
                </c:pt>
                <c:pt idx="26361">
                  <c:v>8.9497318198827558E-2</c:v>
                </c:pt>
                <c:pt idx="26362">
                  <c:v>8.9434950729699508E-2</c:v>
                </c:pt>
                <c:pt idx="26363">
                  <c:v>8.9372583260571264E-2</c:v>
                </c:pt>
                <c:pt idx="26364">
                  <c:v>8.9310215791443215E-2</c:v>
                </c:pt>
                <c:pt idx="26365">
                  <c:v>8.9247848322315054E-2</c:v>
                </c:pt>
                <c:pt idx="26366">
                  <c:v>8.9247848322315054E-2</c:v>
                </c:pt>
                <c:pt idx="26367">
                  <c:v>8.9185480853187005E-2</c:v>
                </c:pt>
                <c:pt idx="26368">
                  <c:v>8.9123113384058913E-2</c:v>
                </c:pt>
                <c:pt idx="26369">
                  <c:v>8.9060745914930767E-2</c:v>
                </c:pt>
                <c:pt idx="26370">
                  <c:v>8.8998378445802814E-2</c:v>
                </c:pt>
                <c:pt idx="26371">
                  <c:v>8.8936010976674654E-2</c:v>
                </c:pt>
                <c:pt idx="26372">
                  <c:v>8.8873643507546521E-2</c:v>
                </c:pt>
                <c:pt idx="26373">
                  <c:v>8.8811276038418346E-2</c:v>
                </c:pt>
                <c:pt idx="26374">
                  <c:v>8.874890856929038E-2</c:v>
                </c:pt>
                <c:pt idx="26375">
                  <c:v>8.874890856929038E-2</c:v>
                </c:pt>
                <c:pt idx="26376">
                  <c:v>8.8686541100162233E-2</c:v>
                </c:pt>
                <c:pt idx="26377">
                  <c:v>8.8624173631034114E-2</c:v>
                </c:pt>
                <c:pt idx="26378">
                  <c:v>8.8561806161905954E-2</c:v>
                </c:pt>
                <c:pt idx="26379">
                  <c:v>8.8499438692777904E-2</c:v>
                </c:pt>
                <c:pt idx="26380">
                  <c:v>8.8437071223649771E-2</c:v>
                </c:pt>
                <c:pt idx="26381">
                  <c:v>8.8374703754521666E-2</c:v>
                </c:pt>
                <c:pt idx="26382">
                  <c:v>8.8312336285393631E-2</c:v>
                </c:pt>
                <c:pt idx="26383">
                  <c:v>8.8312336285393631E-2</c:v>
                </c:pt>
                <c:pt idx="26384">
                  <c:v>8.8249968816265512E-2</c:v>
                </c:pt>
                <c:pt idx="26385">
                  <c:v>8.8187601347137323E-2</c:v>
                </c:pt>
                <c:pt idx="26386">
                  <c:v>8.8187601347137323E-2</c:v>
                </c:pt>
                <c:pt idx="26387">
                  <c:v>8.812523387800926E-2</c:v>
                </c:pt>
                <c:pt idx="26388">
                  <c:v>8.8062866408881252E-2</c:v>
                </c:pt>
                <c:pt idx="26389">
                  <c:v>8.8062866408881252E-2</c:v>
                </c:pt>
                <c:pt idx="26390">
                  <c:v>8.8000498939753105E-2</c:v>
                </c:pt>
                <c:pt idx="26391">
                  <c:v>8.7938131470624903E-2</c:v>
                </c:pt>
                <c:pt idx="26392">
                  <c:v>8.7875764001496798E-2</c:v>
                </c:pt>
                <c:pt idx="26393">
                  <c:v>8.7813396532368734E-2</c:v>
                </c:pt>
                <c:pt idx="26394">
                  <c:v>8.7751029063240685E-2</c:v>
                </c:pt>
                <c:pt idx="26395">
                  <c:v>8.7688661594112524E-2</c:v>
                </c:pt>
                <c:pt idx="26396">
                  <c:v>8.7626294124984516E-2</c:v>
                </c:pt>
                <c:pt idx="26397">
                  <c:v>8.7563926655856369E-2</c:v>
                </c:pt>
                <c:pt idx="26398">
                  <c:v>8.7501559186728223E-2</c:v>
                </c:pt>
                <c:pt idx="26399">
                  <c:v>8.7501559186728223E-2</c:v>
                </c:pt>
                <c:pt idx="26400">
                  <c:v>8.7439191717600034E-2</c:v>
                </c:pt>
                <c:pt idx="26401">
                  <c:v>8.7376824248472082E-2</c:v>
                </c:pt>
                <c:pt idx="26402">
                  <c:v>8.7376824248472082E-2</c:v>
                </c:pt>
                <c:pt idx="26403">
                  <c:v>8.7314456779343935E-2</c:v>
                </c:pt>
                <c:pt idx="26404">
                  <c:v>8.7252089310215747E-2</c:v>
                </c:pt>
                <c:pt idx="26405">
                  <c:v>8.7252089310215747E-2</c:v>
                </c:pt>
                <c:pt idx="26406">
                  <c:v>8.7189721841087614E-2</c:v>
                </c:pt>
                <c:pt idx="26407">
                  <c:v>8.7127354371959662E-2</c:v>
                </c:pt>
                <c:pt idx="26408">
                  <c:v>8.7064986902831529E-2</c:v>
                </c:pt>
                <c:pt idx="26409">
                  <c:v>8.7064986902831529E-2</c:v>
                </c:pt>
                <c:pt idx="26410">
                  <c:v>8.7002619433703327E-2</c:v>
                </c:pt>
                <c:pt idx="26411">
                  <c:v>8.6940251964575332E-2</c:v>
                </c:pt>
                <c:pt idx="26412">
                  <c:v>8.6877884495447227E-2</c:v>
                </c:pt>
                <c:pt idx="26413">
                  <c:v>8.6877884495447227E-2</c:v>
                </c:pt>
                <c:pt idx="26414">
                  <c:v>8.6815517026319053E-2</c:v>
                </c:pt>
                <c:pt idx="26415">
                  <c:v>8.6753149557190989E-2</c:v>
                </c:pt>
                <c:pt idx="26416">
                  <c:v>8.6690782088062995E-2</c:v>
                </c:pt>
                <c:pt idx="26417">
                  <c:v>8.6628414618934779E-2</c:v>
                </c:pt>
                <c:pt idx="26418">
                  <c:v>8.6566047149806716E-2</c:v>
                </c:pt>
                <c:pt idx="26419">
                  <c:v>8.6503679680678527E-2</c:v>
                </c:pt>
                <c:pt idx="26420">
                  <c:v>8.6441312211550492E-2</c:v>
                </c:pt>
                <c:pt idx="26421">
                  <c:v>8.6378944742422414E-2</c:v>
                </c:pt>
                <c:pt idx="26422">
                  <c:v>8.6378944742422414E-2</c:v>
                </c:pt>
                <c:pt idx="26423">
                  <c:v>8.6316577273294226E-2</c:v>
                </c:pt>
                <c:pt idx="26424">
                  <c:v>8.6254209804166121E-2</c:v>
                </c:pt>
                <c:pt idx="26425">
                  <c:v>8.6191842335038141E-2</c:v>
                </c:pt>
                <c:pt idx="26426">
                  <c:v>8.6129474865909966E-2</c:v>
                </c:pt>
                <c:pt idx="26427">
                  <c:v>8.6067107396781833E-2</c:v>
                </c:pt>
                <c:pt idx="26428">
                  <c:v>8.6004739927653798E-2</c:v>
                </c:pt>
                <c:pt idx="26429">
                  <c:v>8.5942372458525665E-2</c:v>
                </c:pt>
                <c:pt idx="26430">
                  <c:v>8.5880004989397546E-2</c:v>
                </c:pt>
                <c:pt idx="26431">
                  <c:v>8.5817637520269441E-2</c:v>
                </c:pt>
                <c:pt idx="26432">
                  <c:v>8.5817637520269441E-2</c:v>
                </c:pt>
                <c:pt idx="26433">
                  <c:v>8.5755270051141391E-2</c:v>
                </c:pt>
                <c:pt idx="26434">
                  <c:v>8.5692902582013314E-2</c:v>
                </c:pt>
                <c:pt idx="26435">
                  <c:v>8.5630535112885153E-2</c:v>
                </c:pt>
                <c:pt idx="26436">
                  <c:v>8.556816764375702E-2</c:v>
                </c:pt>
                <c:pt idx="26437">
                  <c:v>8.556816764375702E-2</c:v>
                </c:pt>
                <c:pt idx="26438">
                  <c:v>8.550580017462904E-2</c:v>
                </c:pt>
                <c:pt idx="26439">
                  <c:v>8.544343270550081E-2</c:v>
                </c:pt>
                <c:pt idx="26440">
                  <c:v>8.5381065236372705E-2</c:v>
                </c:pt>
                <c:pt idx="26441">
                  <c:v>8.5318697767244683E-2</c:v>
                </c:pt>
                <c:pt idx="26442">
                  <c:v>8.5318697767244683E-2</c:v>
                </c:pt>
                <c:pt idx="26443">
                  <c:v>8.5256330298116578E-2</c:v>
                </c:pt>
                <c:pt idx="26444">
                  <c:v>8.5256330298116578E-2</c:v>
                </c:pt>
                <c:pt idx="26445">
                  <c:v>8.5193962828988418E-2</c:v>
                </c:pt>
                <c:pt idx="26446">
                  <c:v>8.5131595359860326E-2</c:v>
                </c:pt>
                <c:pt idx="26447">
                  <c:v>8.5069227890732235E-2</c:v>
                </c:pt>
                <c:pt idx="26448">
                  <c:v>8.5006860421604172E-2</c:v>
                </c:pt>
                <c:pt idx="26449">
                  <c:v>8.4944492952476067E-2</c:v>
                </c:pt>
                <c:pt idx="26450">
                  <c:v>8.4882125483347864E-2</c:v>
                </c:pt>
                <c:pt idx="26451">
                  <c:v>8.4819758014219843E-2</c:v>
                </c:pt>
                <c:pt idx="26452">
                  <c:v>8.4757390545091807E-2</c:v>
                </c:pt>
                <c:pt idx="26453">
                  <c:v>8.4695023075963632E-2</c:v>
                </c:pt>
                <c:pt idx="26454">
                  <c:v>8.4632655606835527E-2</c:v>
                </c:pt>
                <c:pt idx="26455">
                  <c:v>8.4570288137707422E-2</c:v>
                </c:pt>
                <c:pt idx="26456">
                  <c:v>8.4507920668579345E-2</c:v>
                </c:pt>
                <c:pt idx="26457">
                  <c:v>8.4445553199451198E-2</c:v>
                </c:pt>
                <c:pt idx="26458">
                  <c:v>8.4445553199451198E-2</c:v>
                </c:pt>
                <c:pt idx="26459">
                  <c:v>8.4383185730323107E-2</c:v>
                </c:pt>
                <c:pt idx="26460">
                  <c:v>8.4320818261195016E-2</c:v>
                </c:pt>
                <c:pt idx="26461">
                  <c:v>8.4258450792066938E-2</c:v>
                </c:pt>
                <c:pt idx="26462">
                  <c:v>8.4196083322938708E-2</c:v>
                </c:pt>
                <c:pt idx="26463">
                  <c:v>8.4133715853810701E-2</c:v>
                </c:pt>
                <c:pt idx="26464">
                  <c:v>8.4071348384682679E-2</c:v>
                </c:pt>
                <c:pt idx="26465">
                  <c:v>8.4008980915554449E-2</c:v>
                </c:pt>
                <c:pt idx="26466">
                  <c:v>8.3946613446426441E-2</c:v>
                </c:pt>
                <c:pt idx="26467">
                  <c:v>8.3946613446426441E-2</c:v>
                </c:pt>
                <c:pt idx="26468">
                  <c:v>8.3884245977298322E-2</c:v>
                </c:pt>
                <c:pt idx="26469">
                  <c:v>8.3821878508170258E-2</c:v>
                </c:pt>
                <c:pt idx="26470">
                  <c:v>8.3759511039042042E-2</c:v>
                </c:pt>
                <c:pt idx="26471">
                  <c:v>8.3697143569914076E-2</c:v>
                </c:pt>
                <c:pt idx="26472">
                  <c:v>8.3634776100785874E-2</c:v>
                </c:pt>
                <c:pt idx="26473">
                  <c:v>8.3572408631657755E-2</c:v>
                </c:pt>
                <c:pt idx="26474">
                  <c:v>8.3510041162529663E-2</c:v>
                </c:pt>
                <c:pt idx="26475">
                  <c:v>8.3447673693401558E-2</c:v>
                </c:pt>
                <c:pt idx="26476">
                  <c:v>8.3385306224273495E-2</c:v>
                </c:pt>
                <c:pt idx="26477">
                  <c:v>8.332293875514532E-2</c:v>
                </c:pt>
                <c:pt idx="26478">
                  <c:v>8.332293875514532E-2</c:v>
                </c:pt>
                <c:pt idx="26479">
                  <c:v>8.3260571286017201E-2</c:v>
                </c:pt>
                <c:pt idx="26480">
                  <c:v>8.319820381688918E-2</c:v>
                </c:pt>
                <c:pt idx="26481">
                  <c:v>8.3135836347761061E-2</c:v>
                </c:pt>
                <c:pt idx="26482">
                  <c:v>8.3135836347761061E-2</c:v>
                </c:pt>
                <c:pt idx="26483">
                  <c:v>8.3073468878632969E-2</c:v>
                </c:pt>
                <c:pt idx="26484">
                  <c:v>8.3011101409504851E-2</c:v>
                </c:pt>
                <c:pt idx="26485">
                  <c:v>8.294873394037669E-2</c:v>
                </c:pt>
                <c:pt idx="26486">
                  <c:v>8.2886366471248626E-2</c:v>
                </c:pt>
                <c:pt idx="26487">
                  <c:v>8.2823999002120466E-2</c:v>
                </c:pt>
                <c:pt idx="26488">
                  <c:v>8.2761631532992472E-2</c:v>
                </c:pt>
                <c:pt idx="26489">
                  <c:v>8.2699264063864297E-2</c:v>
                </c:pt>
                <c:pt idx="26490">
                  <c:v>8.2636896594736234E-2</c:v>
                </c:pt>
                <c:pt idx="26491">
                  <c:v>8.2574529125608101E-2</c:v>
                </c:pt>
                <c:pt idx="26492">
                  <c:v>8.2512161656480024E-2</c:v>
                </c:pt>
                <c:pt idx="26493">
                  <c:v>8.2449794187351835E-2</c:v>
                </c:pt>
                <c:pt idx="26494">
                  <c:v>8.2387426718223744E-2</c:v>
                </c:pt>
                <c:pt idx="26495">
                  <c:v>8.2387426718223744E-2</c:v>
                </c:pt>
                <c:pt idx="26496">
                  <c:v>8.2325059249095722E-2</c:v>
                </c:pt>
                <c:pt idx="26497">
                  <c:v>8.2262691779967603E-2</c:v>
                </c:pt>
                <c:pt idx="26498">
                  <c:v>8.2200324310839526E-2</c:v>
                </c:pt>
                <c:pt idx="26499">
                  <c:v>8.213795684171131E-2</c:v>
                </c:pt>
                <c:pt idx="26500">
                  <c:v>8.207558937258333E-2</c:v>
                </c:pt>
                <c:pt idx="26501">
                  <c:v>8.2013221903455169E-2</c:v>
                </c:pt>
                <c:pt idx="26502">
                  <c:v>8.1950854434327064E-2</c:v>
                </c:pt>
                <c:pt idx="26503">
                  <c:v>8.1888486965198903E-2</c:v>
                </c:pt>
                <c:pt idx="26504">
                  <c:v>8.1826119496070951E-2</c:v>
                </c:pt>
                <c:pt idx="26505">
                  <c:v>8.1763752026942763E-2</c:v>
                </c:pt>
                <c:pt idx="26506">
                  <c:v>8.1701384557814657E-2</c:v>
                </c:pt>
                <c:pt idx="26507">
                  <c:v>8.1639017088686622E-2</c:v>
                </c:pt>
                <c:pt idx="26508">
                  <c:v>8.1576649619558489E-2</c:v>
                </c:pt>
                <c:pt idx="26509">
                  <c:v>8.151428215043037E-2</c:v>
                </c:pt>
                <c:pt idx="26510">
                  <c:v>8.1451914681302195E-2</c:v>
                </c:pt>
                <c:pt idx="26511">
                  <c:v>8.1451914681302195E-2</c:v>
                </c:pt>
                <c:pt idx="26512">
                  <c:v>8.1389547212174146E-2</c:v>
                </c:pt>
                <c:pt idx="26513">
                  <c:v>8.1327179743046082E-2</c:v>
                </c:pt>
                <c:pt idx="26514">
                  <c:v>8.1264812273917936E-2</c:v>
                </c:pt>
                <c:pt idx="26515">
                  <c:v>8.1202444804789775E-2</c:v>
                </c:pt>
                <c:pt idx="26516">
                  <c:v>8.1140077335661753E-2</c:v>
                </c:pt>
                <c:pt idx="26517">
                  <c:v>8.107770986653362E-2</c:v>
                </c:pt>
                <c:pt idx="26518">
                  <c:v>8.1015342397405571E-2</c:v>
                </c:pt>
                <c:pt idx="26519">
                  <c:v>8.1015342397405571E-2</c:v>
                </c:pt>
                <c:pt idx="26520">
                  <c:v>8.0952974928277521E-2</c:v>
                </c:pt>
                <c:pt idx="26521">
                  <c:v>8.0890607459149347E-2</c:v>
                </c:pt>
                <c:pt idx="26522">
                  <c:v>8.0828239990021228E-2</c:v>
                </c:pt>
                <c:pt idx="26523">
                  <c:v>8.0765872520893178E-2</c:v>
                </c:pt>
                <c:pt idx="26524">
                  <c:v>8.0703505051765045E-2</c:v>
                </c:pt>
                <c:pt idx="26525">
                  <c:v>8.0641137582636954E-2</c:v>
                </c:pt>
                <c:pt idx="26526">
                  <c:v>8.057877011350878E-2</c:v>
                </c:pt>
                <c:pt idx="26527">
                  <c:v>8.0516402644380689E-2</c:v>
                </c:pt>
                <c:pt idx="26528">
                  <c:v>8.0454035175252708E-2</c:v>
                </c:pt>
                <c:pt idx="26529">
                  <c:v>8.0391667706124492E-2</c:v>
                </c:pt>
                <c:pt idx="26530">
                  <c:v>8.0391667706124492E-2</c:v>
                </c:pt>
                <c:pt idx="26531">
                  <c:v>8.0329300236996429E-2</c:v>
                </c:pt>
                <c:pt idx="26532">
                  <c:v>8.0266932767868254E-2</c:v>
                </c:pt>
                <c:pt idx="26533">
                  <c:v>8.020456529874026E-2</c:v>
                </c:pt>
                <c:pt idx="26534">
                  <c:v>8.0142197829612072E-2</c:v>
                </c:pt>
                <c:pt idx="26535">
                  <c:v>8.0079830360484022E-2</c:v>
                </c:pt>
                <c:pt idx="26536">
                  <c:v>8.0017462891355959E-2</c:v>
                </c:pt>
                <c:pt idx="26537">
                  <c:v>7.9955095422227812E-2</c:v>
                </c:pt>
                <c:pt idx="26538">
                  <c:v>7.9955095422227812E-2</c:v>
                </c:pt>
                <c:pt idx="26539">
                  <c:v>7.9955095422227812E-2</c:v>
                </c:pt>
                <c:pt idx="26540">
                  <c:v>7.9955095422227812E-2</c:v>
                </c:pt>
                <c:pt idx="26541">
                  <c:v>7.9892727953099735E-2</c:v>
                </c:pt>
                <c:pt idx="26542">
                  <c:v>7.9830360483971533E-2</c:v>
                </c:pt>
                <c:pt idx="26543">
                  <c:v>7.9830360483971533E-2</c:v>
                </c:pt>
                <c:pt idx="26544">
                  <c:v>7.9767993014843566E-2</c:v>
                </c:pt>
                <c:pt idx="26545">
                  <c:v>7.9705625545715419E-2</c:v>
                </c:pt>
                <c:pt idx="26546">
                  <c:v>7.9643258076587231E-2</c:v>
                </c:pt>
                <c:pt idx="26547">
                  <c:v>7.9643258076587231E-2</c:v>
                </c:pt>
                <c:pt idx="26548">
                  <c:v>7.9580890607459098E-2</c:v>
                </c:pt>
                <c:pt idx="26549">
                  <c:v>7.9518523138331132E-2</c:v>
                </c:pt>
                <c:pt idx="26550">
                  <c:v>7.9456155669202944E-2</c:v>
                </c:pt>
                <c:pt idx="26551">
                  <c:v>7.9456155669202944E-2</c:v>
                </c:pt>
                <c:pt idx="26552">
                  <c:v>7.9393788200074839E-2</c:v>
                </c:pt>
                <c:pt idx="26553">
                  <c:v>7.9393788200074839E-2</c:v>
                </c:pt>
                <c:pt idx="26554">
                  <c:v>7.9331420730946844E-2</c:v>
                </c:pt>
                <c:pt idx="26555">
                  <c:v>7.9269053261818684E-2</c:v>
                </c:pt>
                <c:pt idx="26556">
                  <c:v>7.9206685792690523E-2</c:v>
                </c:pt>
                <c:pt idx="26557">
                  <c:v>7.914431832356239E-2</c:v>
                </c:pt>
                <c:pt idx="26558">
                  <c:v>7.9081950854434424E-2</c:v>
                </c:pt>
                <c:pt idx="26559">
                  <c:v>7.9019583385306291E-2</c:v>
                </c:pt>
                <c:pt idx="26560">
                  <c:v>7.8957215916178131E-2</c:v>
                </c:pt>
                <c:pt idx="26561">
                  <c:v>7.889484844704997E-2</c:v>
                </c:pt>
                <c:pt idx="26562">
                  <c:v>7.8832480977922004E-2</c:v>
                </c:pt>
                <c:pt idx="26563">
                  <c:v>7.8770113508793829E-2</c:v>
                </c:pt>
                <c:pt idx="26564">
                  <c:v>7.870774603966571E-2</c:v>
                </c:pt>
                <c:pt idx="26565">
                  <c:v>7.870774603966571E-2</c:v>
                </c:pt>
                <c:pt idx="26566">
                  <c:v>7.8645378570537661E-2</c:v>
                </c:pt>
                <c:pt idx="26567">
                  <c:v>7.8645378570537661E-2</c:v>
                </c:pt>
                <c:pt idx="26568">
                  <c:v>7.8583011101409556E-2</c:v>
                </c:pt>
                <c:pt idx="26569">
                  <c:v>7.8520643632281423E-2</c:v>
                </c:pt>
                <c:pt idx="26570">
                  <c:v>7.845827616315329E-2</c:v>
                </c:pt>
                <c:pt idx="26571">
                  <c:v>7.8395908694025268E-2</c:v>
                </c:pt>
                <c:pt idx="26572">
                  <c:v>7.8333541224897135E-2</c:v>
                </c:pt>
                <c:pt idx="26573">
                  <c:v>7.8333541224897135E-2</c:v>
                </c:pt>
                <c:pt idx="26574">
                  <c:v>7.8333541224897135E-2</c:v>
                </c:pt>
                <c:pt idx="26575">
                  <c:v>7.8271173755768975E-2</c:v>
                </c:pt>
                <c:pt idx="26576">
                  <c:v>7.8208806286640842E-2</c:v>
                </c:pt>
                <c:pt idx="26577">
                  <c:v>7.8146438817512848E-2</c:v>
                </c:pt>
                <c:pt idx="26578">
                  <c:v>7.8084071348384715E-2</c:v>
                </c:pt>
                <c:pt idx="26579">
                  <c:v>7.8084071348384715E-2</c:v>
                </c:pt>
                <c:pt idx="26580">
                  <c:v>7.8021703879256554E-2</c:v>
                </c:pt>
                <c:pt idx="26581">
                  <c:v>7.7959336410128532E-2</c:v>
                </c:pt>
                <c:pt idx="26582">
                  <c:v>7.7896968941000455E-2</c:v>
                </c:pt>
                <c:pt idx="26583">
                  <c:v>7.7834601471872308E-2</c:v>
                </c:pt>
                <c:pt idx="26584">
                  <c:v>7.7772234002744176E-2</c:v>
                </c:pt>
                <c:pt idx="26585">
                  <c:v>7.770986653361614E-2</c:v>
                </c:pt>
                <c:pt idx="26586">
                  <c:v>7.7647499064487979E-2</c:v>
                </c:pt>
                <c:pt idx="26587">
                  <c:v>7.758513159535986E-2</c:v>
                </c:pt>
                <c:pt idx="26588">
                  <c:v>7.758513159535986E-2</c:v>
                </c:pt>
                <c:pt idx="26589">
                  <c:v>7.7522764126231769E-2</c:v>
                </c:pt>
                <c:pt idx="26590">
                  <c:v>7.7460396657103747E-2</c:v>
                </c:pt>
                <c:pt idx="26591">
                  <c:v>7.7398029187975587E-2</c:v>
                </c:pt>
                <c:pt idx="26592">
                  <c:v>7.7335661718847482E-2</c:v>
                </c:pt>
                <c:pt idx="26593">
                  <c:v>7.7273294249719335E-2</c:v>
                </c:pt>
                <c:pt idx="26594">
                  <c:v>7.7210926780591313E-2</c:v>
                </c:pt>
                <c:pt idx="26595">
                  <c:v>7.7148559311463138E-2</c:v>
                </c:pt>
                <c:pt idx="26596">
                  <c:v>7.7086191842335089E-2</c:v>
                </c:pt>
                <c:pt idx="26597">
                  <c:v>7.7023824373207012E-2</c:v>
                </c:pt>
                <c:pt idx="26598">
                  <c:v>7.7023824373207012E-2</c:v>
                </c:pt>
                <c:pt idx="26599">
                  <c:v>7.6961456904078879E-2</c:v>
                </c:pt>
                <c:pt idx="26600">
                  <c:v>7.6899089434950732E-2</c:v>
                </c:pt>
                <c:pt idx="26601">
                  <c:v>7.6836721965822641E-2</c:v>
                </c:pt>
                <c:pt idx="26602">
                  <c:v>7.6774354496694563E-2</c:v>
                </c:pt>
                <c:pt idx="26603">
                  <c:v>7.6711987027566472E-2</c:v>
                </c:pt>
                <c:pt idx="26604">
                  <c:v>7.6649619558438326E-2</c:v>
                </c:pt>
                <c:pt idx="26605">
                  <c:v>7.6587252089310179E-2</c:v>
                </c:pt>
                <c:pt idx="26606">
                  <c:v>7.6524884620182143E-2</c:v>
                </c:pt>
                <c:pt idx="26607">
                  <c:v>7.6462517151054038E-2</c:v>
                </c:pt>
                <c:pt idx="26608">
                  <c:v>7.6400149681925877E-2</c:v>
                </c:pt>
                <c:pt idx="26609">
                  <c:v>7.6337782212797883E-2</c:v>
                </c:pt>
                <c:pt idx="26610">
                  <c:v>7.6275414743669723E-2</c:v>
                </c:pt>
                <c:pt idx="26611">
                  <c:v>7.6213047274541618E-2</c:v>
                </c:pt>
                <c:pt idx="26612">
                  <c:v>7.6150679805413513E-2</c:v>
                </c:pt>
                <c:pt idx="26613">
                  <c:v>7.6088312336285435E-2</c:v>
                </c:pt>
                <c:pt idx="26614">
                  <c:v>7.6088312336285435E-2</c:v>
                </c:pt>
                <c:pt idx="26615">
                  <c:v>7.6025944867157302E-2</c:v>
                </c:pt>
                <c:pt idx="26616">
                  <c:v>7.5963577398029197E-2</c:v>
                </c:pt>
                <c:pt idx="26617">
                  <c:v>7.5901209928901078E-2</c:v>
                </c:pt>
                <c:pt idx="26618">
                  <c:v>7.5838842459773029E-2</c:v>
                </c:pt>
                <c:pt idx="26619">
                  <c:v>7.5776474990644938E-2</c:v>
                </c:pt>
                <c:pt idx="26620">
                  <c:v>7.5714107521516805E-2</c:v>
                </c:pt>
                <c:pt idx="26621">
                  <c:v>7.5651740052388755E-2</c:v>
                </c:pt>
                <c:pt idx="26622">
                  <c:v>7.5589372583260567E-2</c:v>
                </c:pt>
                <c:pt idx="26623">
                  <c:v>7.5589372583260567E-2</c:v>
                </c:pt>
                <c:pt idx="26624">
                  <c:v>7.5527005114132489E-2</c:v>
                </c:pt>
                <c:pt idx="26625">
                  <c:v>7.5464637645004384E-2</c:v>
                </c:pt>
                <c:pt idx="26626">
                  <c:v>7.5402270175876362E-2</c:v>
                </c:pt>
                <c:pt idx="26627">
                  <c:v>7.5339902706748202E-2</c:v>
                </c:pt>
                <c:pt idx="26628">
                  <c:v>7.5339902706748202E-2</c:v>
                </c:pt>
                <c:pt idx="26629">
                  <c:v>7.5339902706748202E-2</c:v>
                </c:pt>
                <c:pt idx="26630">
                  <c:v>7.5339902706748202E-2</c:v>
                </c:pt>
                <c:pt idx="26631">
                  <c:v>7.5277535237620069E-2</c:v>
                </c:pt>
                <c:pt idx="26632">
                  <c:v>7.5277535237620069E-2</c:v>
                </c:pt>
                <c:pt idx="26633">
                  <c:v>7.5215167768491908E-2</c:v>
                </c:pt>
                <c:pt idx="26634">
                  <c:v>7.51528002993639E-2</c:v>
                </c:pt>
                <c:pt idx="26635">
                  <c:v>7.5090432830235809E-2</c:v>
                </c:pt>
                <c:pt idx="26636">
                  <c:v>7.5028065361107621E-2</c:v>
                </c:pt>
                <c:pt idx="26637">
                  <c:v>7.4965697891979544E-2</c:v>
                </c:pt>
                <c:pt idx="26638">
                  <c:v>7.4965697891979544E-2</c:v>
                </c:pt>
                <c:pt idx="26639">
                  <c:v>7.4903330422851508E-2</c:v>
                </c:pt>
                <c:pt idx="26640">
                  <c:v>7.4840962953723375E-2</c:v>
                </c:pt>
                <c:pt idx="26641">
                  <c:v>7.4778595484595228E-2</c:v>
                </c:pt>
                <c:pt idx="26642">
                  <c:v>7.4716228015467234E-2</c:v>
                </c:pt>
                <c:pt idx="26643">
                  <c:v>7.4653860546339074E-2</c:v>
                </c:pt>
                <c:pt idx="26644">
                  <c:v>7.4591493077210941E-2</c:v>
                </c:pt>
                <c:pt idx="26645">
                  <c:v>7.452912560808278E-2</c:v>
                </c:pt>
                <c:pt idx="26646">
                  <c:v>7.4466758138954786E-2</c:v>
                </c:pt>
                <c:pt idx="26647">
                  <c:v>7.4404390669826681E-2</c:v>
                </c:pt>
                <c:pt idx="26648">
                  <c:v>7.4342023200698534E-2</c:v>
                </c:pt>
                <c:pt idx="26649">
                  <c:v>7.427965573157036E-2</c:v>
                </c:pt>
                <c:pt idx="26650">
                  <c:v>7.4217288262442366E-2</c:v>
                </c:pt>
                <c:pt idx="26651">
                  <c:v>7.4154920793314233E-2</c:v>
                </c:pt>
                <c:pt idx="26652">
                  <c:v>7.4092553324186128E-2</c:v>
                </c:pt>
                <c:pt idx="26653">
                  <c:v>7.4092553324186128E-2</c:v>
                </c:pt>
                <c:pt idx="26654">
                  <c:v>7.4030185855058106E-2</c:v>
                </c:pt>
                <c:pt idx="26655">
                  <c:v>7.4030185855058106E-2</c:v>
                </c:pt>
                <c:pt idx="26656">
                  <c:v>7.4030185855058106E-2</c:v>
                </c:pt>
                <c:pt idx="26657">
                  <c:v>7.3967818385929918E-2</c:v>
                </c:pt>
                <c:pt idx="26658">
                  <c:v>7.3905450916801826E-2</c:v>
                </c:pt>
                <c:pt idx="26659">
                  <c:v>7.3843083447673694E-2</c:v>
                </c:pt>
                <c:pt idx="26660">
                  <c:v>7.3780715978545672E-2</c:v>
                </c:pt>
                <c:pt idx="26661">
                  <c:v>7.3718348509417497E-2</c:v>
                </c:pt>
                <c:pt idx="26662">
                  <c:v>7.3655981040289392E-2</c:v>
                </c:pt>
                <c:pt idx="26663">
                  <c:v>7.3593613571161273E-2</c:v>
                </c:pt>
                <c:pt idx="26664">
                  <c:v>7.3531246102033238E-2</c:v>
                </c:pt>
                <c:pt idx="26665">
                  <c:v>7.3468878632905091E-2</c:v>
                </c:pt>
                <c:pt idx="26666">
                  <c:v>7.3406511163776972E-2</c:v>
                </c:pt>
                <c:pt idx="26667">
                  <c:v>7.3344143694648922E-2</c:v>
                </c:pt>
                <c:pt idx="26668">
                  <c:v>7.3281776225520803E-2</c:v>
                </c:pt>
                <c:pt idx="26669">
                  <c:v>7.3219408756392684E-2</c:v>
                </c:pt>
                <c:pt idx="26670">
                  <c:v>7.3219408756392684E-2</c:v>
                </c:pt>
                <c:pt idx="26671">
                  <c:v>7.315704128726451E-2</c:v>
                </c:pt>
                <c:pt idx="26672">
                  <c:v>7.3094673818136557E-2</c:v>
                </c:pt>
                <c:pt idx="26673">
                  <c:v>7.3032306349008425E-2</c:v>
                </c:pt>
                <c:pt idx="26674">
                  <c:v>7.2969938879880278E-2</c:v>
                </c:pt>
                <c:pt idx="26675">
                  <c:v>7.2907571410752103E-2</c:v>
                </c:pt>
                <c:pt idx="26676">
                  <c:v>7.2845203941624109E-2</c:v>
                </c:pt>
                <c:pt idx="26677">
                  <c:v>7.2782836472495976E-2</c:v>
                </c:pt>
                <c:pt idx="26678">
                  <c:v>7.2720469003367844E-2</c:v>
                </c:pt>
                <c:pt idx="26679">
                  <c:v>7.2658101534239794E-2</c:v>
                </c:pt>
                <c:pt idx="26680">
                  <c:v>7.2595734065111717E-2</c:v>
                </c:pt>
                <c:pt idx="26681">
                  <c:v>7.2533366595983528E-2</c:v>
                </c:pt>
                <c:pt idx="26682">
                  <c:v>7.2470999126855423E-2</c:v>
                </c:pt>
                <c:pt idx="26683">
                  <c:v>7.2408631657727429E-2</c:v>
                </c:pt>
                <c:pt idx="26684">
                  <c:v>7.2346264188599296E-2</c:v>
                </c:pt>
                <c:pt idx="26685">
                  <c:v>7.2346264188599296E-2</c:v>
                </c:pt>
                <c:pt idx="26686">
                  <c:v>7.2283896719471122E-2</c:v>
                </c:pt>
                <c:pt idx="26687">
                  <c:v>7.2221529250343003E-2</c:v>
                </c:pt>
                <c:pt idx="26688">
                  <c:v>7.2159161781214953E-2</c:v>
                </c:pt>
                <c:pt idx="26689">
                  <c:v>7.209679431208689E-2</c:v>
                </c:pt>
                <c:pt idx="26690">
                  <c:v>7.2034426842958743E-2</c:v>
                </c:pt>
                <c:pt idx="26691">
                  <c:v>7.1972059373830569E-2</c:v>
                </c:pt>
                <c:pt idx="26692">
                  <c:v>7.1909691904702575E-2</c:v>
                </c:pt>
                <c:pt idx="26693">
                  <c:v>7.18473244355744E-2</c:v>
                </c:pt>
                <c:pt idx="26694">
                  <c:v>7.1784956966446323E-2</c:v>
                </c:pt>
                <c:pt idx="26695">
                  <c:v>7.1722589497318287E-2</c:v>
                </c:pt>
                <c:pt idx="26696">
                  <c:v>7.1660222028190113E-2</c:v>
                </c:pt>
                <c:pt idx="26697">
                  <c:v>7.1597854559061994E-2</c:v>
                </c:pt>
                <c:pt idx="26698">
                  <c:v>7.1597854559061994E-2</c:v>
                </c:pt>
                <c:pt idx="26699">
                  <c:v>7.1597854559061994E-2</c:v>
                </c:pt>
                <c:pt idx="26700">
                  <c:v>7.1535487089933902E-2</c:v>
                </c:pt>
                <c:pt idx="26701">
                  <c:v>7.1473119620805825E-2</c:v>
                </c:pt>
                <c:pt idx="26702">
                  <c:v>7.141075215167772E-2</c:v>
                </c:pt>
                <c:pt idx="26703">
                  <c:v>7.141075215167772E-2</c:v>
                </c:pt>
                <c:pt idx="26704">
                  <c:v>7.1348384682549559E-2</c:v>
                </c:pt>
                <c:pt idx="26705">
                  <c:v>7.1286017213421468E-2</c:v>
                </c:pt>
                <c:pt idx="26706">
                  <c:v>7.1223649744293419E-2</c:v>
                </c:pt>
                <c:pt idx="26707">
                  <c:v>7.1161282275165272E-2</c:v>
                </c:pt>
                <c:pt idx="26708">
                  <c:v>7.1098914806037181E-2</c:v>
                </c:pt>
                <c:pt idx="26709">
                  <c:v>7.1036547336909131E-2</c:v>
                </c:pt>
                <c:pt idx="26710">
                  <c:v>7.0974179867780984E-2</c:v>
                </c:pt>
                <c:pt idx="26711">
                  <c:v>7.0911812398652851E-2</c:v>
                </c:pt>
                <c:pt idx="26712">
                  <c:v>7.0849444929524746E-2</c:v>
                </c:pt>
                <c:pt idx="26713">
                  <c:v>7.0787077460396752E-2</c:v>
                </c:pt>
                <c:pt idx="26714">
                  <c:v>7.0724709991268592E-2</c:v>
                </c:pt>
                <c:pt idx="26715">
                  <c:v>7.0662342522140431E-2</c:v>
                </c:pt>
                <c:pt idx="26716">
                  <c:v>7.0599975053012326E-2</c:v>
                </c:pt>
                <c:pt idx="26717">
                  <c:v>7.0537607583884304E-2</c:v>
                </c:pt>
                <c:pt idx="26718">
                  <c:v>7.0475240114756144E-2</c:v>
                </c:pt>
                <c:pt idx="26719">
                  <c:v>7.0412872645628052E-2</c:v>
                </c:pt>
                <c:pt idx="26720">
                  <c:v>7.0350505176499989E-2</c:v>
                </c:pt>
                <c:pt idx="26721">
                  <c:v>7.0288137707371884E-2</c:v>
                </c:pt>
                <c:pt idx="26722">
                  <c:v>7.0225770238243751E-2</c:v>
                </c:pt>
                <c:pt idx="26723">
                  <c:v>7.016340276911559E-2</c:v>
                </c:pt>
                <c:pt idx="26724">
                  <c:v>7.016340276911559E-2</c:v>
                </c:pt>
                <c:pt idx="26725">
                  <c:v>7.016340276911559E-2</c:v>
                </c:pt>
                <c:pt idx="26726">
                  <c:v>7.016340276911559E-2</c:v>
                </c:pt>
                <c:pt idx="26727">
                  <c:v>7.0101035299987569E-2</c:v>
                </c:pt>
                <c:pt idx="26728">
                  <c:v>7.0101035299987569E-2</c:v>
                </c:pt>
                <c:pt idx="26729">
                  <c:v>7.0038667830859477E-2</c:v>
                </c:pt>
                <c:pt idx="26730">
                  <c:v>7.0038667830859477E-2</c:v>
                </c:pt>
                <c:pt idx="26731">
                  <c:v>6.9976300361731331E-2</c:v>
                </c:pt>
                <c:pt idx="26732">
                  <c:v>6.9913932892603226E-2</c:v>
                </c:pt>
                <c:pt idx="26733">
                  <c:v>6.9851565423475162E-2</c:v>
                </c:pt>
                <c:pt idx="26734">
                  <c:v>6.9789197954347071E-2</c:v>
                </c:pt>
                <c:pt idx="26735">
                  <c:v>6.9726830485218924E-2</c:v>
                </c:pt>
                <c:pt idx="26736">
                  <c:v>6.9664463016090902E-2</c:v>
                </c:pt>
                <c:pt idx="26737">
                  <c:v>6.9602095546962756E-2</c:v>
                </c:pt>
                <c:pt idx="26738">
                  <c:v>6.9539728077834623E-2</c:v>
                </c:pt>
                <c:pt idx="26739">
                  <c:v>6.947736060870649E-2</c:v>
                </c:pt>
                <c:pt idx="26740">
                  <c:v>6.9414993139578496E-2</c:v>
                </c:pt>
                <c:pt idx="26741">
                  <c:v>6.9352625670450335E-2</c:v>
                </c:pt>
                <c:pt idx="26742">
                  <c:v>6.9290258201322202E-2</c:v>
                </c:pt>
                <c:pt idx="26743">
                  <c:v>6.922789073219407E-2</c:v>
                </c:pt>
                <c:pt idx="26744">
                  <c:v>6.9165523263066034E-2</c:v>
                </c:pt>
                <c:pt idx="26745">
                  <c:v>6.9103155793937887E-2</c:v>
                </c:pt>
                <c:pt idx="26746">
                  <c:v>6.9040788324809782E-2</c:v>
                </c:pt>
                <c:pt idx="26747">
                  <c:v>6.8978420855681677E-2</c:v>
                </c:pt>
                <c:pt idx="26748">
                  <c:v>6.8978420855681677E-2</c:v>
                </c:pt>
                <c:pt idx="26749">
                  <c:v>6.8916053386553627E-2</c:v>
                </c:pt>
                <c:pt idx="26750">
                  <c:v>6.8916053386553627E-2</c:v>
                </c:pt>
                <c:pt idx="26751">
                  <c:v>6.8853685917425508E-2</c:v>
                </c:pt>
                <c:pt idx="26752">
                  <c:v>6.8791318448297334E-2</c:v>
                </c:pt>
                <c:pt idx="26753">
                  <c:v>6.8791318448297334E-2</c:v>
                </c:pt>
                <c:pt idx="26754">
                  <c:v>6.8728950979169312E-2</c:v>
                </c:pt>
                <c:pt idx="26755">
                  <c:v>6.8666583510041207E-2</c:v>
                </c:pt>
                <c:pt idx="26756">
                  <c:v>6.8604216040913088E-2</c:v>
                </c:pt>
                <c:pt idx="26757">
                  <c:v>6.8604216040913088E-2</c:v>
                </c:pt>
                <c:pt idx="26758">
                  <c:v>6.8541848571784872E-2</c:v>
                </c:pt>
                <c:pt idx="26759">
                  <c:v>6.8479481102656919E-2</c:v>
                </c:pt>
                <c:pt idx="26760">
                  <c:v>6.8417113633528814E-2</c:v>
                </c:pt>
                <c:pt idx="26761">
                  <c:v>6.8354746164400654E-2</c:v>
                </c:pt>
                <c:pt idx="26762">
                  <c:v>6.8292378695272493E-2</c:v>
                </c:pt>
                <c:pt idx="26763">
                  <c:v>6.8230011226144499E-2</c:v>
                </c:pt>
                <c:pt idx="26764">
                  <c:v>6.816764375701638E-2</c:v>
                </c:pt>
                <c:pt idx="26765">
                  <c:v>6.8105276287888233E-2</c:v>
                </c:pt>
                <c:pt idx="26766">
                  <c:v>6.8042908818760184E-2</c:v>
                </c:pt>
                <c:pt idx="26767">
                  <c:v>6.7980541349632093E-2</c:v>
                </c:pt>
                <c:pt idx="26768">
                  <c:v>6.7980541349632093E-2</c:v>
                </c:pt>
                <c:pt idx="26769">
                  <c:v>6.7918173880503946E-2</c:v>
                </c:pt>
                <c:pt idx="26770">
                  <c:v>6.7855806411375799E-2</c:v>
                </c:pt>
                <c:pt idx="26771">
                  <c:v>6.7793438942247847E-2</c:v>
                </c:pt>
                <c:pt idx="26772">
                  <c:v>6.7731071473119658E-2</c:v>
                </c:pt>
                <c:pt idx="26773">
                  <c:v>6.7668704003991526E-2</c:v>
                </c:pt>
                <c:pt idx="26774">
                  <c:v>6.7606336534863407E-2</c:v>
                </c:pt>
                <c:pt idx="26775">
                  <c:v>6.7543969065735371E-2</c:v>
                </c:pt>
                <c:pt idx="26776">
                  <c:v>6.7481601596607238E-2</c:v>
                </c:pt>
                <c:pt idx="26777">
                  <c:v>6.7419234127479133E-2</c:v>
                </c:pt>
                <c:pt idx="26778">
                  <c:v>6.7356866658351097E-2</c:v>
                </c:pt>
                <c:pt idx="26779">
                  <c:v>6.729449918922295E-2</c:v>
                </c:pt>
                <c:pt idx="26780">
                  <c:v>6.729449918922295E-2</c:v>
                </c:pt>
                <c:pt idx="26781">
                  <c:v>6.7232131720094818E-2</c:v>
                </c:pt>
                <c:pt idx="26782">
                  <c:v>6.7169764250966713E-2</c:v>
                </c:pt>
                <c:pt idx="26783">
                  <c:v>6.7107396781838677E-2</c:v>
                </c:pt>
                <c:pt idx="26784">
                  <c:v>6.7045029312710502E-2</c:v>
                </c:pt>
                <c:pt idx="26785">
                  <c:v>6.7045029312710502E-2</c:v>
                </c:pt>
                <c:pt idx="26786">
                  <c:v>6.6982661843582425E-2</c:v>
                </c:pt>
                <c:pt idx="26787">
                  <c:v>6.6920294374454237E-2</c:v>
                </c:pt>
                <c:pt idx="26788">
                  <c:v>6.685792690532627E-2</c:v>
                </c:pt>
                <c:pt idx="26789">
                  <c:v>6.679555943619811E-2</c:v>
                </c:pt>
                <c:pt idx="26790">
                  <c:v>6.6733191967069977E-2</c:v>
                </c:pt>
                <c:pt idx="26791">
                  <c:v>6.6670824497941927E-2</c:v>
                </c:pt>
                <c:pt idx="26792">
                  <c:v>6.6608457028813822E-2</c:v>
                </c:pt>
                <c:pt idx="26793">
                  <c:v>6.6608457028813822E-2</c:v>
                </c:pt>
                <c:pt idx="26794">
                  <c:v>6.6546089559685689E-2</c:v>
                </c:pt>
                <c:pt idx="26795">
                  <c:v>6.6483722090557529E-2</c:v>
                </c:pt>
                <c:pt idx="26796">
                  <c:v>6.6483722090557529E-2</c:v>
                </c:pt>
                <c:pt idx="26797">
                  <c:v>6.6421354621429507E-2</c:v>
                </c:pt>
                <c:pt idx="26798">
                  <c:v>6.6358987152301416E-2</c:v>
                </c:pt>
                <c:pt idx="26799">
                  <c:v>6.6296619683173283E-2</c:v>
                </c:pt>
                <c:pt idx="26800">
                  <c:v>6.6234252214045108E-2</c:v>
                </c:pt>
                <c:pt idx="26801">
                  <c:v>6.6171884744917087E-2</c:v>
                </c:pt>
                <c:pt idx="26802">
                  <c:v>6.6109517275788954E-2</c:v>
                </c:pt>
                <c:pt idx="26803">
                  <c:v>6.6047149806660821E-2</c:v>
                </c:pt>
                <c:pt idx="26804">
                  <c:v>6.5984782337532716E-2</c:v>
                </c:pt>
                <c:pt idx="26805">
                  <c:v>6.5922414868404708E-2</c:v>
                </c:pt>
                <c:pt idx="26806">
                  <c:v>6.5860047399276533E-2</c:v>
                </c:pt>
                <c:pt idx="26807">
                  <c:v>6.5797679930148484E-2</c:v>
                </c:pt>
                <c:pt idx="26808">
                  <c:v>6.5735312461020393E-2</c:v>
                </c:pt>
                <c:pt idx="26809">
                  <c:v>6.5672944991892288E-2</c:v>
                </c:pt>
                <c:pt idx="26810">
                  <c:v>6.5672944991892288E-2</c:v>
                </c:pt>
                <c:pt idx="26811">
                  <c:v>6.5672944991892288E-2</c:v>
                </c:pt>
                <c:pt idx="26812">
                  <c:v>6.5610577522764113E-2</c:v>
                </c:pt>
                <c:pt idx="26813">
                  <c:v>6.5610577522764113E-2</c:v>
                </c:pt>
                <c:pt idx="26814">
                  <c:v>6.5548210053636008E-2</c:v>
                </c:pt>
                <c:pt idx="26815">
                  <c:v>6.5485842584507958E-2</c:v>
                </c:pt>
                <c:pt idx="26816">
                  <c:v>6.5423475115379839E-2</c:v>
                </c:pt>
                <c:pt idx="26817">
                  <c:v>6.536110764625172E-2</c:v>
                </c:pt>
                <c:pt idx="26818">
                  <c:v>6.5298740177123574E-2</c:v>
                </c:pt>
                <c:pt idx="26819">
                  <c:v>6.5236372707995538E-2</c:v>
                </c:pt>
                <c:pt idx="26820">
                  <c:v>6.5236372707995538E-2</c:v>
                </c:pt>
                <c:pt idx="26821">
                  <c:v>6.5174005238867405E-2</c:v>
                </c:pt>
                <c:pt idx="26822">
                  <c:v>6.5111637769739314E-2</c:v>
                </c:pt>
                <c:pt idx="26823">
                  <c:v>6.5049270300611278E-2</c:v>
                </c:pt>
                <c:pt idx="26824">
                  <c:v>6.4986902831483173E-2</c:v>
                </c:pt>
                <c:pt idx="26825">
                  <c:v>6.4924535362354985E-2</c:v>
                </c:pt>
                <c:pt idx="26826">
                  <c:v>6.4862167893226907E-2</c:v>
                </c:pt>
                <c:pt idx="26827">
                  <c:v>6.4799800424098858E-2</c:v>
                </c:pt>
                <c:pt idx="26828">
                  <c:v>6.4737432954970767E-2</c:v>
                </c:pt>
                <c:pt idx="26829">
                  <c:v>6.4737432954970767E-2</c:v>
                </c:pt>
                <c:pt idx="26830">
                  <c:v>6.4737432954970767E-2</c:v>
                </c:pt>
                <c:pt idx="26831">
                  <c:v>6.4675065485842564E-2</c:v>
                </c:pt>
                <c:pt idx="26832">
                  <c:v>6.4612698016714473E-2</c:v>
                </c:pt>
                <c:pt idx="26833">
                  <c:v>6.4550330547586438E-2</c:v>
                </c:pt>
                <c:pt idx="26834">
                  <c:v>6.4487963078458319E-2</c:v>
                </c:pt>
                <c:pt idx="26835">
                  <c:v>6.4425595609330172E-2</c:v>
                </c:pt>
                <c:pt idx="26836">
                  <c:v>6.4363228140202164E-2</c:v>
                </c:pt>
                <c:pt idx="26837">
                  <c:v>6.4300860671073989E-2</c:v>
                </c:pt>
                <c:pt idx="26838">
                  <c:v>6.4238493201945898E-2</c:v>
                </c:pt>
                <c:pt idx="26839">
                  <c:v>6.4176125732817724E-2</c:v>
                </c:pt>
                <c:pt idx="26840">
                  <c:v>6.4176125732817724E-2</c:v>
                </c:pt>
                <c:pt idx="26841">
                  <c:v>6.4113758263689702E-2</c:v>
                </c:pt>
                <c:pt idx="26842">
                  <c:v>6.4051390794561583E-2</c:v>
                </c:pt>
                <c:pt idx="26843">
                  <c:v>6.3989023325433464E-2</c:v>
                </c:pt>
                <c:pt idx="26844">
                  <c:v>6.3926655856305331E-2</c:v>
                </c:pt>
                <c:pt idx="26845">
                  <c:v>6.3864288387177309E-2</c:v>
                </c:pt>
                <c:pt idx="26846">
                  <c:v>6.380192091804919E-2</c:v>
                </c:pt>
                <c:pt idx="26847">
                  <c:v>6.380192091804919E-2</c:v>
                </c:pt>
                <c:pt idx="26848">
                  <c:v>6.3739553448921044E-2</c:v>
                </c:pt>
                <c:pt idx="26849">
                  <c:v>6.367718597979298E-2</c:v>
                </c:pt>
                <c:pt idx="26850">
                  <c:v>6.3614818510664861E-2</c:v>
                </c:pt>
                <c:pt idx="26851">
                  <c:v>6.3614818510664861E-2</c:v>
                </c:pt>
                <c:pt idx="26852">
                  <c:v>6.3552451041536784E-2</c:v>
                </c:pt>
                <c:pt idx="26853">
                  <c:v>6.3490083572408623E-2</c:v>
                </c:pt>
                <c:pt idx="26854">
                  <c:v>6.3427716103280574E-2</c:v>
                </c:pt>
                <c:pt idx="26855">
                  <c:v>6.3365348634152441E-2</c:v>
                </c:pt>
                <c:pt idx="26856">
                  <c:v>6.330298116502435E-2</c:v>
                </c:pt>
                <c:pt idx="26857">
                  <c:v>6.3240613695896189E-2</c:v>
                </c:pt>
                <c:pt idx="26858">
                  <c:v>6.3178246226768153E-2</c:v>
                </c:pt>
                <c:pt idx="26859">
                  <c:v>6.311587875764002E-2</c:v>
                </c:pt>
                <c:pt idx="26860">
                  <c:v>6.3053511288511915E-2</c:v>
                </c:pt>
                <c:pt idx="26861">
                  <c:v>6.2991143819383796E-2</c:v>
                </c:pt>
                <c:pt idx="26862">
                  <c:v>6.2991143819383796E-2</c:v>
                </c:pt>
                <c:pt idx="26863">
                  <c:v>6.2928776350255733E-2</c:v>
                </c:pt>
                <c:pt idx="26864">
                  <c:v>6.2866408881127656E-2</c:v>
                </c:pt>
                <c:pt idx="26865">
                  <c:v>6.2804041411999495E-2</c:v>
                </c:pt>
                <c:pt idx="26866">
                  <c:v>6.2741673942871487E-2</c:v>
                </c:pt>
                <c:pt idx="26867">
                  <c:v>6.2679306473743313E-2</c:v>
                </c:pt>
                <c:pt idx="26868">
                  <c:v>6.2616939004615235E-2</c:v>
                </c:pt>
                <c:pt idx="26869">
                  <c:v>6.2554571535487075E-2</c:v>
                </c:pt>
                <c:pt idx="26870">
                  <c:v>6.2492204066359053E-2</c:v>
                </c:pt>
                <c:pt idx="26871">
                  <c:v>6.2429836597230892E-2</c:v>
                </c:pt>
                <c:pt idx="26872">
                  <c:v>6.2367469128102815E-2</c:v>
                </c:pt>
                <c:pt idx="26873">
                  <c:v>6.2305101658974654E-2</c:v>
                </c:pt>
                <c:pt idx="26874">
                  <c:v>6.2242734189846653E-2</c:v>
                </c:pt>
                <c:pt idx="26875">
                  <c:v>6.2180366720718486E-2</c:v>
                </c:pt>
                <c:pt idx="26876">
                  <c:v>6.2117999251590388E-2</c:v>
                </c:pt>
                <c:pt idx="26877">
                  <c:v>6.2117999251590388E-2</c:v>
                </c:pt>
                <c:pt idx="26878">
                  <c:v>6.2055631782462338E-2</c:v>
                </c:pt>
                <c:pt idx="26879">
                  <c:v>6.1993264313334198E-2</c:v>
                </c:pt>
                <c:pt idx="26880">
                  <c:v>6.1930896844206093E-2</c:v>
                </c:pt>
                <c:pt idx="26881">
                  <c:v>6.1868529375077919E-2</c:v>
                </c:pt>
                <c:pt idx="26882">
                  <c:v>6.1806161905949925E-2</c:v>
                </c:pt>
                <c:pt idx="26883">
                  <c:v>6.1806161905949925E-2</c:v>
                </c:pt>
                <c:pt idx="26884">
                  <c:v>6.1743794436821813E-2</c:v>
                </c:pt>
                <c:pt idx="26885">
                  <c:v>6.1681426967693645E-2</c:v>
                </c:pt>
                <c:pt idx="26886">
                  <c:v>6.1619059498565484E-2</c:v>
                </c:pt>
                <c:pt idx="26887">
                  <c:v>6.1556692029437518E-2</c:v>
                </c:pt>
                <c:pt idx="26888">
                  <c:v>6.1494324560309357E-2</c:v>
                </c:pt>
                <c:pt idx="26889">
                  <c:v>6.1494324560309357E-2</c:v>
                </c:pt>
                <c:pt idx="26890">
                  <c:v>6.1431957091181238E-2</c:v>
                </c:pt>
                <c:pt idx="26891">
                  <c:v>6.1369589622053189E-2</c:v>
                </c:pt>
                <c:pt idx="26892">
                  <c:v>6.1307222152925098E-2</c:v>
                </c:pt>
                <c:pt idx="26893">
                  <c:v>6.1244854683796902E-2</c:v>
                </c:pt>
                <c:pt idx="26894">
                  <c:v>6.1182487214668818E-2</c:v>
                </c:pt>
                <c:pt idx="26895">
                  <c:v>6.1182487214668818E-2</c:v>
                </c:pt>
                <c:pt idx="26896">
                  <c:v>6.1120119745540782E-2</c:v>
                </c:pt>
                <c:pt idx="26897">
                  <c:v>6.1057752276412636E-2</c:v>
                </c:pt>
                <c:pt idx="26898">
                  <c:v>6.0995384807284517E-2</c:v>
                </c:pt>
                <c:pt idx="26899">
                  <c:v>6.0933017338156412E-2</c:v>
                </c:pt>
                <c:pt idx="26900">
                  <c:v>6.087064986902839E-2</c:v>
                </c:pt>
                <c:pt idx="26901">
                  <c:v>6.0808282399900243E-2</c:v>
                </c:pt>
                <c:pt idx="26902">
                  <c:v>6.074591493077211E-2</c:v>
                </c:pt>
                <c:pt idx="26903">
                  <c:v>6.0683547461644061E-2</c:v>
                </c:pt>
                <c:pt idx="26904">
                  <c:v>6.0683547461644061E-2</c:v>
                </c:pt>
                <c:pt idx="26905">
                  <c:v>6.0621179992515928E-2</c:v>
                </c:pt>
                <c:pt idx="26906">
                  <c:v>6.0558812523387795E-2</c:v>
                </c:pt>
                <c:pt idx="26907">
                  <c:v>6.0558812523387795E-2</c:v>
                </c:pt>
                <c:pt idx="26908">
                  <c:v>6.0496445054259697E-2</c:v>
                </c:pt>
                <c:pt idx="26909">
                  <c:v>6.0434077585131689E-2</c:v>
                </c:pt>
                <c:pt idx="26910">
                  <c:v>6.0371710116003528E-2</c:v>
                </c:pt>
                <c:pt idx="26911">
                  <c:v>6.0309342646875382E-2</c:v>
                </c:pt>
                <c:pt idx="26912">
                  <c:v>6.024697517774727E-2</c:v>
                </c:pt>
                <c:pt idx="26913">
                  <c:v>6.0184607708619241E-2</c:v>
                </c:pt>
                <c:pt idx="26914">
                  <c:v>6.0122240239491115E-2</c:v>
                </c:pt>
                <c:pt idx="26915">
                  <c:v>6.0059872770362933E-2</c:v>
                </c:pt>
                <c:pt idx="26916">
                  <c:v>5.9997505301234835E-2</c:v>
                </c:pt>
                <c:pt idx="26917">
                  <c:v>5.9935137832106848E-2</c:v>
                </c:pt>
                <c:pt idx="26918">
                  <c:v>5.9872770362978708E-2</c:v>
                </c:pt>
                <c:pt idx="26919">
                  <c:v>5.9810402893850562E-2</c:v>
                </c:pt>
                <c:pt idx="26920">
                  <c:v>5.9810402893850562E-2</c:v>
                </c:pt>
                <c:pt idx="26921">
                  <c:v>5.9748035424722526E-2</c:v>
                </c:pt>
                <c:pt idx="26922">
                  <c:v>5.9685667955594421E-2</c:v>
                </c:pt>
                <c:pt idx="26923">
                  <c:v>5.9623300486466274E-2</c:v>
                </c:pt>
                <c:pt idx="26924">
                  <c:v>5.9560933017338155E-2</c:v>
                </c:pt>
                <c:pt idx="26925">
                  <c:v>5.9498565548210119E-2</c:v>
                </c:pt>
                <c:pt idx="26926">
                  <c:v>5.9436198079081987E-2</c:v>
                </c:pt>
                <c:pt idx="26927">
                  <c:v>5.9373830609953854E-2</c:v>
                </c:pt>
                <c:pt idx="26928">
                  <c:v>5.9311463140825742E-2</c:v>
                </c:pt>
                <c:pt idx="26929">
                  <c:v>5.9249095671697671E-2</c:v>
                </c:pt>
                <c:pt idx="26930">
                  <c:v>5.9186728202569538E-2</c:v>
                </c:pt>
                <c:pt idx="26931">
                  <c:v>5.9186728202569538E-2</c:v>
                </c:pt>
                <c:pt idx="26932">
                  <c:v>5.9124360733441433E-2</c:v>
                </c:pt>
                <c:pt idx="26933">
                  <c:v>5.9061993264313419E-2</c:v>
                </c:pt>
                <c:pt idx="26934">
                  <c:v>5.8999625795185279E-2</c:v>
                </c:pt>
                <c:pt idx="26935">
                  <c:v>5.8937258326057118E-2</c:v>
                </c:pt>
                <c:pt idx="26936">
                  <c:v>5.887489085692902E-2</c:v>
                </c:pt>
                <c:pt idx="26937">
                  <c:v>5.8812523387800991E-2</c:v>
                </c:pt>
                <c:pt idx="26938">
                  <c:v>5.8750155918672831E-2</c:v>
                </c:pt>
                <c:pt idx="26939">
                  <c:v>5.8687788449544719E-2</c:v>
                </c:pt>
                <c:pt idx="26940">
                  <c:v>5.8625420980416593E-2</c:v>
                </c:pt>
                <c:pt idx="26941">
                  <c:v>5.8563053511288557E-2</c:v>
                </c:pt>
                <c:pt idx="26942">
                  <c:v>5.8500686042160431E-2</c:v>
                </c:pt>
                <c:pt idx="26943">
                  <c:v>5.8438318573032284E-2</c:v>
                </c:pt>
                <c:pt idx="26944">
                  <c:v>5.8375951103904283E-2</c:v>
                </c:pt>
                <c:pt idx="26945">
                  <c:v>5.831358363477615E-2</c:v>
                </c:pt>
                <c:pt idx="26946">
                  <c:v>5.825121616564799E-2</c:v>
                </c:pt>
                <c:pt idx="26947">
                  <c:v>5.8188848696519843E-2</c:v>
                </c:pt>
                <c:pt idx="26948">
                  <c:v>5.8126481227391884E-2</c:v>
                </c:pt>
                <c:pt idx="26949">
                  <c:v>5.8064113758263716E-2</c:v>
                </c:pt>
                <c:pt idx="26950">
                  <c:v>5.800174628913557E-2</c:v>
                </c:pt>
                <c:pt idx="26951">
                  <c:v>5.7939378820007451E-2</c:v>
                </c:pt>
                <c:pt idx="26952">
                  <c:v>5.7939378820007451E-2</c:v>
                </c:pt>
                <c:pt idx="26953">
                  <c:v>5.7877011350879443E-2</c:v>
                </c:pt>
                <c:pt idx="26954">
                  <c:v>5.7814643881751317E-2</c:v>
                </c:pt>
                <c:pt idx="26955">
                  <c:v>5.7752276412623198E-2</c:v>
                </c:pt>
                <c:pt idx="26956">
                  <c:v>5.7689908943495134E-2</c:v>
                </c:pt>
                <c:pt idx="26957">
                  <c:v>5.7627541474366988E-2</c:v>
                </c:pt>
                <c:pt idx="26958">
                  <c:v>5.7565174005238896E-2</c:v>
                </c:pt>
                <c:pt idx="26959">
                  <c:v>5.7502806536110757E-2</c:v>
                </c:pt>
                <c:pt idx="26960">
                  <c:v>5.7440439066982728E-2</c:v>
                </c:pt>
                <c:pt idx="26961">
                  <c:v>5.7378071597854574E-2</c:v>
                </c:pt>
                <c:pt idx="26962">
                  <c:v>5.7315704128726497E-2</c:v>
                </c:pt>
                <c:pt idx="26963">
                  <c:v>5.7253336659598336E-2</c:v>
                </c:pt>
                <c:pt idx="26964">
                  <c:v>5.7190969190470314E-2</c:v>
                </c:pt>
                <c:pt idx="26965">
                  <c:v>5.7128601721342182E-2</c:v>
                </c:pt>
                <c:pt idx="26966">
                  <c:v>5.7066234252214083E-2</c:v>
                </c:pt>
                <c:pt idx="26967">
                  <c:v>5.7003866783085888E-2</c:v>
                </c:pt>
                <c:pt idx="26968">
                  <c:v>5.6941499313957866E-2</c:v>
                </c:pt>
                <c:pt idx="26969">
                  <c:v>5.6879131844829761E-2</c:v>
                </c:pt>
                <c:pt idx="26970">
                  <c:v>5.6816764375701635E-2</c:v>
                </c:pt>
                <c:pt idx="26971">
                  <c:v>5.67543969065736E-2</c:v>
                </c:pt>
                <c:pt idx="26972">
                  <c:v>5.6692029437445488E-2</c:v>
                </c:pt>
                <c:pt idx="26973">
                  <c:v>5.6629661968317313E-2</c:v>
                </c:pt>
                <c:pt idx="26974">
                  <c:v>5.6567294499189194E-2</c:v>
                </c:pt>
                <c:pt idx="26975">
                  <c:v>5.6504927030061186E-2</c:v>
                </c:pt>
                <c:pt idx="26976">
                  <c:v>5.6442559560933026E-2</c:v>
                </c:pt>
                <c:pt idx="26977">
                  <c:v>5.6380192091804893E-2</c:v>
                </c:pt>
                <c:pt idx="26978">
                  <c:v>5.6317824622676795E-2</c:v>
                </c:pt>
                <c:pt idx="26979">
                  <c:v>5.6255457153548766E-2</c:v>
                </c:pt>
                <c:pt idx="26980">
                  <c:v>5.6255457153548766E-2</c:v>
                </c:pt>
                <c:pt idx="26981">
                  <c:v>5.6193089684420626E-2</c:v>
                </c:pt>
                <c:pt idx="26982">
                  <c:v>5.6130722215292472E-2</c:v>
                </c:pt>
                <c:pt idx="26983">
                  <c:v>5.606835474616445E-2</c:v>
                </c:pt>
                <c:pt idx="26984">
                  <c:v>5.6005987277036338E-2</c:v>
                </c:pt>
                <c:pt idx="26985">
                  <c:v>5.6005987277036338E-2</c:v>
                </c:pt>
                <c:pt idx="26986">
                  <c:v>5.5943619807908233E-2</c:v>
                </c:pt>
                <c:pt idx="26987">
                  <c:v>5.5881252338780066E-2</c:v>
                </c:pt>
                <c:pt idx="26988">
                  <c:v>5.5818884869652044E-2</c:v>
                </c:pt>
                <c:pt idx="26989">
                  <c:v>5.5756517400523932E-2</c:v>
                </c:pt>
                <c:pt idx="26990">
                  <c:v>5.5756517400523932E-2</c:v>
                </c:pt>
                <c:pt idx="26991">
                  <c:v>5.5756517400523932E-2</c:v>
                </c:pt>
                <c:pt idx="26992">
                  <c:v>5.5694149931395778E-2</c:v>
                </c:pt>
                <c:pt idx="26993">
                  <c:v>5.5631782462267625E-2</c:v>
                </c:pt>
                <c:pt idx="26994">
                  <c:v>5.5569414993139644E-2</c:v>
                </c:pt>
                <c:pt idx="26995">
                  <c:v>5.5507047524011498E-2</c:v>
                </c:pt>
                <c:pt idx="26996">
                  <c:v>5.5444680054883393E-2</c:v>
                </c:pt>
                <c:pt idx="26997">
                  <c:v>5.5382312585755322E-2</c:v>
                </c:pt>
                <c:pt idx="26998">
                  <c:v>5.5319945116627203E-2</c:v>
                </c:pt>
                <c:pt idx="26999">
                  <c:v>5.5257577647499077E-2</c:v>
                </c:pt>
                <c:pt idx="27000">
                  <c:v>5.5195210178370924E-2</c:v>
                </c:pt>
                <c:pt idx="27001">
                  <c:v>5.5132842709242902E-2</c:v>
                </c:pt>
                <c:pt idx="27002">
                  <c:v>5.507047524011479E-2</c:v>
                </c:pt>
                <c:pt idx="27003">
                  <c:v>5.500810777098665E-2</c:v>
                </c:pt>
                <c:pt idx="27004">
                  <c:v>5.4945740301858496E-2</c:v>
                </c:pt>
                <c:pt idx="27005">
                  <c:v>5.4883372832730516E-2</c:v>
                </c:pt>
                <c:pt idx="27006">
                  <c:v>5.4821005363602363E-2</c:v>
                </c:pt>
                <c:pt idx="27007">
                  <c:v>5.4758637894474271E-2</c:v>
                </c:pt>
                <c:pt idx="27008">
                  <c:v>5.4696270425346249E-2</c:v>
                </c:pt>
                <c:pt idx="27009">
                  <c:v>5.4696270425346249E-2</c:v>
                </c:pt>
                <c:pt idx="27010">
                  <c:v>5.4633902956218103E-2</c:v>
                </c:pt>
                <c:pt idx="27011">
                  <c:v>5.4633902956218103E-2</c:v>
                </c:pt>
                <c:pt idx="27012">
                  <c:v>5.4571535487089914E-2</c:v>
                </c:pt>
                <c:pt idx="27013">
                  <c:v>5.4509168017961802E-2</c:v>
                </c:pt>
                <c:pt idx="27014">
                  <c:v>5.4446800548833808E-2</c:v>
                </c:pt>
                <c:pt idx="27015">
                  <c:v>5.4384433079705696E-2</c:v>
                </c:pt>
                <c:pt idx="27016">
                  <c:v>5.4384433079705696E-2</c:v>
                </c:pt>
                <c:pt idx="27017">
                  <c:v>5.4322065610577522E-2</c:v>
                </c:pt>
                <c:pt idx="27018">
                  <c:v>5.425969814144941E-2</c:v>
                </c:pt>
                <c:pt idx="27019">
                  <c:v>5.425969814144941E-2</c:v>
                </c:pt>
                <c:pt idx="27020">
                  <c:v>5.4197330672321388E-2</c:v>
                </c:pt>
                <c:pt idx="27021">
                  <c:v>5.4197330672321388E-2</c:v>
                </c:pt>
                <c:pt idx="27022">
                  <c:v>5.4134963203193241E-2</c:v>
                </c:pt>
                <c:pt idx="27023">
                  <c:v>5.4072595734065108E-2</c:v>
                </c:pt>
                <c:pt idx="27024">
                  <c:v>5.4010228264936996E-2</c:v>
                </c:pt>
                <c:pt idx="27025">
                  <c:v>5.3947860795808912E-2</c:v>
                </c:pt>
                <c:pt idx="27026">
                  <c:v>5.3947860795808912E-2</c:v>
                </c:pt>
                <c:pt idx="27027">
                  <c:v>5.3885493326680821E-2</c:v>
                </c:pt>
                <c:pt idx="27028">
                  <c:v>5.3823125857552688E-2</c:v>
                </c:pt>
                <c:pt idx="27029">
                  <c:v>5.3823125857552688E-2</c:v>
                </c:pt>
                <c:pt idx="27030">
                  <c:v>5.3823125857552688E-2</c:v>
                </c:pt>
                <c:pt idx="27031">
                  <c:v>5.3823125857552688E-2</c:v>
                </c:pt>
                <c:pt idx="27032">
                  <c:v>5.3760758388424666E-2</c:v>
                </c:pt>
                <c:pt idx="27033">
                  <c:v>5.369839091929654E-2</c:v>
                </c:pt>
                <c:pt idx="27034">
                  <c:v>5.3636023450168401E-2</c:v>
                </c:pt>
                <c:pt idx="27035">
                  <c:v>5.3573655981040282E-2</c:v>
                </c:pt>
                <c:pt idx="27036">
                  <c:v>5.3511288511912232E-2</c:v>
                </c:pt>
                <c:pt idx="27037">
                  <c:v>5.3448921042784106E-2</c:v>
                </c:pt>
                <c:pt idx="27038">
                  <c:v>5.3448921042784106E-2</c:v>
                </c:pt>
                <c:pt idx="27039">
                  <c:v>5.3386553573655959E-2</c:v>
                </c:pt>
                <c:pt idx="27040">
                  <c:v>5.3324186104527833E-2</c:v>
                </c:pt>
                <c:pt idx="27041">
                  <c:v>5.3261818635399805E-2</c:v>
                </c:pt>
                <c:pt idx="27042">
                  <c:v>5.3199451166271693E-2</c:v>
                </c:pt>
                <c:pt idx="27043">
                  <c:v>5.313708369714356E-2</c:v>
                </c:pt>
                <c:pt idx="27044">
                  <c:v>5.3074716228015524E-2</c:v>
                </c:pt>
                <c:pt idx="27045">
                  <c:v>5.3012348758887384E-2</c:v>
                </c:pt>
                <c:pt idx="27046">
                  <c:v>5.2949981289759265E-2</c:v>
                </c:pt>
                <c:pt idx="27047">
                  <c:v>5.2887613820631181E-2</c:v>
                </c:pt>
                <c:pt idx="27048">
                  <c:v>5.2825246351503104E-2</c:v>
                </c:pt>
                <c:pt idx="27049">
                  <c:v>5.2825246351503104E-2</c:v>
                </c:pt>
                <c:pt idx="27050">
                  <c:v>5.2762878882374978E-2</c:v>
                </c:pt>
                <c:pt idx="27051">
                  <c:v>5.270051141324688E-2</c:v>
                </c:pt>
                <c:pt idx="27052">
                  <c:v>5.2638143944118719E-2</c:v>
                </c:pt>
                <c:pt idx="27053">
                  <c:v>5.2575776474990683E-2</c:v>
                </c:pt>
                <c:pt idx="27054">
                  <c:v>5.2575776474990683E-2</c:v>
                </c:pt>
                <c:pt idx="27055">
                  <c:v>5.2513409005862564E-2</c:v>
                </c:pt>
                <c:pt idx="27056">
                  <c:v>5.2513409005862564E-2</c:v>
                </c:pt>
                <c:pt idx="27057">
                  <c:v>5.2451041536734425E-2</c:v>
                </c:pt>
                <c:pt idx="27058">
                  <c:v>5.2388674067606431E-2</c:v>
                </c:pt>
                <c:pt idx="27059">
                  <c:v>5.2326306598478291E-2</c:v>
                </c:pt>
                <c:pt idx="27060">
                  <c:v>5.2263939129350137E-2</c:v>
                </c:pt>
                <c:pt idx="27061">
                  <c:v>5.220157166022199E-2</c:v>
                </c:pt>
                <c:pt idx="27062">
                  <c:v>5.2139204191093989E-2</c:v>
                </c:pt>
                <c:pt idx="27063">
                  <c:v>5.207683672196585E-2</c:v>
                </c:pt>
                <c:pt idx="27064">
                  <c:v>5.2014469252837738E-2</c:v>
                </c:pt>
                <c:pt idx="27065">
                  <c:v>5.195210178370957E-2</c:v>
                </c:pt>
                <c:pt idx="27066">
                  <c:v>5.1889734314581569E-2</c:v>
                </c:pt>
                <c:pt idx="27067">
                  <c:v>5.1827366845453422E-2</c:v>
                </c:pt>
                <c:pt idx="27068">
                  <c:v>5.1764999376325317E-2</c:v>
                </c:pt>
                <c:pt idx="27069">
                  <c:v>5.1764999376325317E-2</c:v>
                </c:pt>
                <c:pt idx="27070">
                  <c:v>5.170263190719733E-2</c:v>
                </c:pt>
                <c:pt idx="27071">
                  <c:v>5.1640264438069114E-2</c:v>
                </c:pt>
                <c:pt idx="27072">
                  <c:v>5.1640264438069114E-2</c:v>
                </c:pt>
                <c:pt idx="27073">
                  <c:v>5.1577896968941009E-2</c:v>
                </c:pt>
                <c:pt idx="27074">
                  <c:v>5.1515529499812862E-2</c:v>
                </c:pt>
                <c:pt idx="27075">
                  <c:v>5.145316203068484E-2</c:v>
                </c:pt>
                <c:pt idx="27076">
                  <c:v>5.1390794561556728E-2</c:v>
                </c:pt>
                <c:pt idx="27077">
                  <c:v>5.1328427092428609E-2</c:v>
                </c:pt>
                <c:pt idx="27078">
                  <c:v>5.1266059623300456E-2</c:v>
                </c:pt>
                <c:pt idx="27079">
                  <c:v>5.1203692154172434E-2</c:v>
                </c:pt>
                <c:pt idx="27080">
                  <c:v>5.1141324685044287E-2</c:v>
                </c:pt>
                <c:pt idx="27081">
                  <c:v>5.1078957215916168E-2</c:v>
                </c:pt>
                <c:pt idx="27082">
                  <c:v>5.1016589746788042E-2</c:v>
                </c:pt>
                <c:pt idx="27083">
                  <c:v>5.095422227766E-2</c:v>
                </c:pt>
                <c:pt idx="27084">
                  <c:v>5.095422227766E-2</c:v>
                </c:pt>
                <c:pt idx="27085">
                  <c:v>5.0891854808531908E-2</c:v>
                </c:pt>
                <c:pt idx="27086">
                  <c:v>5.0829487339403762E-2</c:v>
                </c:pt>
                <c:pt idx="27087">
                  <c:v>5.0767119870275733E-2</c:v>
                </c:pt>
                <c:pt idx="27088">
                  <c:v>5.0704752401147593E-2</c:v>
                </c:pt>
                <c:pt idx="27089">
                  <c:v>5.0642384932019481E-2</c:v>
                </c:pt>
                <c:pt idx="27090">
                  <c:v>5.0642384932019481E-2</c:v>
                </c:pt>
                <c:pt idx="27091">
                  <c:v>5.0580017462891327E-2</c:v>
                </c:pt>
                <c:pt idx="27092">
                  <c:v>5.0517649993763326E-2</c:v>
                </c:pt>
                <c:pt idx="27093">
                  <c:v>5.045528252463518E-2</c:v>
                </c:pt>
                <c:pt idx="27094">
                  <c:v>5.045528252463518E-2</c:v>
                </c:pt>
                <c:pt idx="27095">
                  <c:v>5.0392915055507075E-2</c:v>
                </c:pt>
                <c:pt idx="27096">
                  <c:v>5.0392915055507075E-2</c:v>
                </c:pt>
                <c:pt idx="27097">
                  <c:v>5.0392915055507075E-2</c:v>
                </c:pt>
                <c:pt idx="27098">
                  <c:v>5.0330547586378893E-2</c:v>
                </c:pt>
                <c:pt idx="27099">
                  <c:v>5.0268180117250871E-2</c:v>
                </c:pt>
                <c:pt idx="27100">
                  <c:v>5.0205812648122725E-2</c:v>
                </c:pt>
                <c:pt idx="27101">
                  <c:v>5.0143445178994606E-2</c:v>
                </c:pt>
                <c:pt idx="27102">
                  <c:v>5.0081077709866584E-2</c:v>
                </c:pt>
                <c:pt idx="27103">
                  <c:v>5.0018710240738493E-2</c:v>
                </c:pt>
                <c:pt idx="27104">
                  <c:v>4.9956342771610318E-2</c:v>
                </c:pt>
                <c:pt idx="27105">
                  <c:v>4.9893975302482206E-2</c:v>
                </c:pt>
                <c:pt idx="27106">
                  <c:v>4.9893975302482206E-2</c:v>
                </c:pt>
                <c:pt idx="27107">
                  <c:v>4.9831607833354198E-2</c:v>
                </c:pt>
                <c:pt idx="27108">
                  <c:v>4.9769240364226051E-2</c:v>
                </c:pt>
                <c:pt idx="27109">
                  <c:v>4.9706872895097919E-2</c:v>
                </c:pt>
                <c:pt idx="27110">
                  <c:v>4.9644505425969765E-2</c:v>
                </c:pt>
                <c:pt idx="27111">
                  <c:v>4.9582137956841812E-2</c:v>
                </c:pt>
                <c:pt idx="27112">
                  <c:v>4.9519770487713631E-2</c:v>
                </c:pt>
                <c:pt idx="27113">
                  <c:v>4.9519770487713631E-2</c:v>
                </c:pt>
                <c:pt idx="27114">
                  <c:v>4.9457403018585512E-2</c:v>
                </c:pt>
                <c:pt idx="27115">
                  <c:v>4.939503554945749E-2</c:v>
                </c:pt>
                <c:pt idx="27116">
                  <c:v>4.9332668080329357E-2</c:v>
                </c:pt>
                <c:pt idx="27117">
                  <c:v>4.927030061120119E-2</c:v>
                </c:pt>
                <c:pt idx="27118">
                  <c:v>4.9207933142073099E-2</c:v>
                </c:pt>
                <c:pt idx="27119">
                  <c:v>4.9207933142073099E-2</c:v>
                </c:pt>
                <c:pt idx="27120">
                  <c:v>4.9145565672945021E-2</c:v>
                </c:pt>
                <c:pt idx="27121">
                  <c:v>4.9083198203816923E-2</c:v>
                </c:pt>
                <c:pt idx="27122">
                  <c:v>4.902083073468879E-2</c:v>
                </c:pt>
                <c:pt idx="27123">
                  <c:v>4.8958463265560637E-2</c:v>
                </c:pt>
                <c:pt idx="27124">
                  <c:v>4.889609579643265E-2</c:v>
                </c:pt>
                <c:pt idx="27125">
                  <c:v>4.8833728327304496E-2</c:v>
                </c:pt>
                <c:pt idx="27126">
                  <c:v>4.8771360858176384E-2</c:v>
                </c:pt>
                <c:pt idx="27127">
                  <c:v>4.8771360858176384E-2</c:v>
                </c:pt>
                <c:pt idx="27128">
                  <c:v>4.8771360858176384E-2</c:v>
                </c:pt>
                <c:pt idx="27129">
                  <c:v>4.8708993389048369E-2</c:v>
                </c:pt>
                <c:pt idx="27130">
                  <c:v>4.8646625919920215E-2</c:v>
                </c:pt>
                <c:pt idx="27131">
                  <c:v>4.8584258450792062E-2</c:v>
                </c:pt>
                <c:pt idx="27132">
                  <c:v>4.8521890981663915E-2</c:v>
                </c:pt>
                <c:pt idx="27133">
                  <c:v>4.8459523512535914E-2</c:v>
                </c:pt>
                <c:pt idx="27134">
                  <c:v>4.8397156043407795E-2</c:v>
                </c:pt>
                <c:pt idx="27135">
                  <c:v>4.8334788574279655E-2</c:v>
                </c:pt>
                <c:pt idx="27136">
                  <c:v>4.8272421105151529E-2</c:v>
                </c:pt>
                <c:pt idx="27137">
                  <c:v>4.8210053636023494E-2</c:v>
                </c:pt>
                <c:pt idx="27138">
                  <c:v>4.8147686166895368E-2</c:v>
                </c:pt>
                <c:pt idx="27139">
                  <c:v>4.8085318697767207E-2</c:v>
                </c:pt>
                <c:pt idx="27140">
                  <c:v>4.8022951228639109E-2</c:v>
                </c:pt>
                <c:pt idx="27141">
                  <c:v>4.7960583759511108E-2</c:v>
                </c:pt>
                <c:pt idx="27142">
                  <c:v>4.7898216290382933E-2</c:v>
                </c:pt>
                <c:pt idx="27143">
                  <c:v>4.7835848821254787E-2</c:v>
                </c:pt>
                <c:pt idx="27144">
                  <c:v>4.7773481352126834E-2</c:v>
                </c:pt>
                <c:pt idx="27145">
                  <c:v>4.7711113882998687E-2</c:v>
                </c:pt>
                <c:pt idx="27146">
                  <c:v>4.7648746413870492E-2</c:v>
                </c:pt>
                <c:pt idx="27147">
                  <c:v>4.7586378944742415E-2</c:v>
                </c:pt>
                <c:pt idx="27148">
                  <c:v>4.7524011475614379E-2</c:v>
                </c:pt>
                <c:pt idx="27149">
                  <c:v>4.7461644006486274E-2</c:v>
                </c:pt>
                <c:pt idx="27150">
                  <c:v>4.7399276537358113E-2</c:v>
                </c:pt>
                <c:pt idx="27151">
                  <c:v>4.7336909068229981E-2</c:v>
                </c:pt>
                <c:pt idx="27152">
                  <c:v>4.7274541599101924E-2</c:v>
                </c:pt>
                <c:pt idx="27153">
                  <c:v>4.7274541599101924E-2</c:v>
                </c:pt>
                <c:pt idx="27154">
                  <c:v>4.721217412997384E-2</c:v>
                </c:pt>
                <c:pt idx="27155">
                  <c:v>4.7149806660845665E-2</c:v>
                </c:pt>
                <c:pt idx="27156">
                  <c:v>4.7087439191717692E-2</c:v>
                </c:pt>
                <c:pt idx="27157">
                  <c:v>4.7025071722589518E-2</c:v>
                </c:pt>
                <c:pt idx="27158">
                  <c:v>4.6962704253461426E-2</c:v>
                </c:pt>
                <c:pt idx="27159">
                  <c:v>4.6900336784333273E-2</c:v>
                </c:pt>
                <c:pt idx="27160">
                  <c:v>4.6837969315205251E-2</c:v>
                </c:pt>
                <c:pt idx="27161">
                  <c:v>4.6775601846077118E-2</c:v>
                </c:pt>
                <c:pt idx="27162">
                  <c:v>4.6713234376949006E-2</c:v>
                </c:pt>
                <c:pt idx="27163">
                  <c:v>4.6650866907820825E-2</c:v>
                </c:pt>
                <c:pt idx="27164">
                  <c:v>4.6588499438692824E-2</c:v>
                </c:pt>
                <c:pt idx="27165">
                  <c:v>4.6526131969564684E-2</c:v>
                </c:pt>
                <c:pt idx="27166">
                  <c:v>4.6463764500436579E-2</c:v>
                </c:pt>
                <c:pt idx="27167">
                  <c:v>4.6401397031308536E-2</c:v>
                </c:pt>
                <c:pt idx="27168">
                  <c:v>4.6339029562180389E-2</c:v>
                </c:pt>
                <c:pt idx="27169">
                  <c:v>4.6276662093052263E-2</c:v>
                </c:pt>
                <c:pt idx="27170">
                  <c:v>4.6214294623924124E-2</c:v>
                </c:pt>
                <c:pt idx="27171">
                  <c:v>4.6151927154796123E-2</c:v>
                </c:pt>
                <c:pt idx="27172">
                  <c:v>4.6089559685667948E-2</c:v>
                </c:pt>
                <c:pt idx="27173">
                  <c:v>4.6027192216539836E-2</c:v>
                </c:pt>
                <c:pt idx="27174">
                  <c:v>4.5964824747411731E-2</c:v>
                </c:pt>
                <c:pt idx="27175">
                  <c:v>4.5964824747411731E-2</c:v>
                </c:pt>
                <c:pt idx="27176">
                  <c:v>4.5902457278283709E-2</c:v>
                </c:pt>
                <c:pt idx="27177">
                  <c:v>4.5840089809155569E-2</c:v>
                </c:pt>
                <c:pt idx="27178">
                  <c:v>4.5777722340027437E-2</c:v>
                </c:pt>
                <c:pt idx="27179">
                  <c:v>4.5715354870899408E-2</c:v>
                </c:pt>
                <c:pt idx="27180">
                  <c:v>4.5652987401771296E-2</c:v>
                </c:pt>
                <c:pt idx="27181">
                  <c:v>4.5652987401771296E-2</c:v>
                </c:pt>
                <c:pt idx="27182">
                  <c:v>4.5590619932643177E-2</c:v>
                </c:pt>
                <c:pt idx="27183">
                  <c:v>4.5528252463514975E-2</c:v>
                </c:pt>
                <c:pt idx="27184">
                  <c:v>4.5465884994386994E-2</c:v>
                </c:pt>
                <c:pt idx="27185">
                  <c:v>4.5403517525258869E-2</c:v>
                </c:pt>
                <c:pt idx="27186">
                  <c:v>4.5341150056130729E-2</c:v>
                </c:pt>
                <c:pt idx="27187">
                  <c:v>4.5278782587002561E-2</c:v>
                </c:pt>
                <c:pt idx="27188">
                  <c:v>4.5216415117874567E-2</c:v>
                </c:pt>
                <c:pt idx="27189">
                  <c:v>4.5154047648746441E-2</c:v>
                </c:pt>
                <c:pt idx="27190">
                  <c:v>4.5091680179618329E-2</c:v>
                </c:pt>
                <c:pt idx="27191">
                  <c:v>4.5029312710490155E-2</c:v>
                </c:pt>
                <c:pt idx="27192">
                  <c:v>4.4966945241362133E-2</c:v>
                </c:pt>
                <c:pt idx="27193">
                  <c:v>4.4904577772234014E-2</c:v>
                </c:pt>
                <c:pt idx="27194">
                  <c:v>4.4842210303105902E-2</c:v>
                </c:pt>
                <c:pt idx="27195">
                  <c:v>4.4842210303105902E-2</c:v>
                </c:pt>
                <c:pt idx="27196">
                  <c:v>4.4779842833977852E-2</c:v>
                </c:pt>
                <c:pt idx="27197">
                  <c:v>4.471747536484974E-2</c:v>
                </c:pt>
                <c:pt idx="27198">
                  <c:v>4.46551078957216E-2</c:v>
                </c:pt>
                <c:pt idx="27199">
                  <c:v>4.4592740426593488E-2</c:v>
                </c:pt>
                <c:pt idx="27200">
                  <c:v>4.4592740426593488E-2</c:v>
                </c:pt>
                <c:pt idx="27201">
                  <c:v>4.4592740426593488E-2</c:v>
                </c:pt>
                <c:pt idx="27202">
                  <c:v>4.4530372957465446E-2</c:v>
                </c:pt>
                <c:pt idx="27203">
                  <c:v>4.4468005488337313E-2</c:v>
                </c:pt>
                <c:pt idx="27204">
                  <c:v>4.440563801920918E-2</c:v>
                </c:pt>
                <c:pt idx="27205">
                  <c:v>4.4343270550081068E-2</c:v>
                </c:pt>
                <c:pt idx="27206">
                  <c:v>4.4343270550081068E-2</c:v>
                </c:pt>
                <c:pt idx="27207">
                  <c:v>4.4280903080953012E-2</c:v>
                </c:pt>
                <c:pt idx="27208">
                  <c:v>4.4218535611824886E-2</c:v>
                </c:pt>
                <c:pt idx="27209">
                  <c:v>4.4156168142696767E-2</c:v>
                </c:pt>
                <c:pt idx="27210">
                  <c:v>4.4093800673568724E-2</c:v>
                </c:pt>
                <c:pt idx="27211">
                  <c:v>4.4031433204440612E-2</c:v>
                </c:pt>
                <c:pt idx="27212">
                  <c:v>4.3969065735312451E-2</c:v>
                </c:pt>
                <c:pt idx="27213">
                  <c:v>4.3969065735312451E-2</c:v>
                </c:pt>
                <c:pt idx="27214">
                  <c:v>4.3969065735312451E-2</c:v>
                </c:pt>
                <c:pt idx="27215">
                  <c:v>4.3906698266184332E-2</c:v>
                </c:pt>
                <c:pt idx="27216">
                  <c:v>4.3844330797056304E-2</c:v>
                </c:pt>
                <c:pt idx="27217">
                  <c:v>4.3781963327928185E-2</c:v>
                </c:pt>
                <c:pt idx="27218">
                  <c:v>4.3781963327928185E-2</c:v>
                </c:pt>
                <c:pt idx="27219">
                  <c:v>4.3719595858800073E-2</c:v>
                </c:pt>
                <c:pt idx="27220">
                  <c:v>4.3657228389671898E-2</c:v>
                </c:pt>
                <c:pt idx="27221">
                  <c:v>4.3594860920543911E-2</c:v>
                </c:pt>
                <c:pt idx="27222">
                  <c:v>4.3532493451415785E-2</c:v>
                </c:pt>
                <c:pt idx="27223">
                  <c:v>4.3470125982287611E-2</c:v>
                </c:pt>
                <c:pt idx="27224">
                  <c:v>4.3407758513159568E-2</c:v>
                </c:pt>
                <c:pt idx="27225">
                  <c:v>4.3345391044031498E-2</c:v>
                </c:pt>
                <c:pt idx="27226">
                  <c:v>4.3283023574903323E-2</c:v>
                </c:pt>
                <c:pt idx="27227">
                  <c:v>4.3283023574903323E-2</c:v>
                </c:pt>
                <c:pt idx="27228">
                  <c:v>4.3220656105775176E-2</c:v>
                </c:pt>
                <c:pt idx="27229">
                  <c:v>4.3158288636647182E-2</c:v>
                </c:pt>
                <c:pt idx="27230">
                  <c:v>4.309592116751905E-2</c:v>
                </c:pt>
                <c:pt idx="27231">
                  <c:v>4.3033553698390896E-2</c:v>
                </c:pt>
                <c:pt idx="27232">
                  <c:v>4.297118622926277E-2</c:v>
                </c:pt>
                <c:pt idx="27233">
                  <c:v>4.2908818760134748E-2</c:v>
                </c:pt>
                <c:pt idx="27234">
                  <c:v>4.2908818760134748E-2</c:v>
                </c:pt>
                <c:pt idx="27235">
                  <c:v>4.2846451291006657E-2</c:v>
                </c:pt>
                <c:pt idx="27236">
                  <c:v>4.2784083821878517E-2</c:v>
                </c:pt>
                <c:pt idx="27237">
                  <c:v>4.2721716352750475E-2</c:v>
                </c:pt>
                <c:pt idx="27238">
                  <c:v>4.2659348883622314E-2</c:v>
                </c:pt>
                <c:pt idx="27239">
                  <c:v>4.259698141449423E-2</c:v>
                </c:pt>
                <c:pt idx="27240">
                  <c:v>4.2534613945366104E-2</c:v>
                </c:pt>
                <c:pt idx="27241">
                  <c:v>4.2472246476238061E-2</c:v>
                </c:pt>
                <c:pt idx="27242">
                  <c:v>4.2409879007109907E-2</c:v>
                </c:pt>
                <c:pt idx="27243">
                  <c:v>4.2347511537981816E-2</c:v>
                </c:pt>
                <c:pt idx="27244">
                  <c:v>4.2285144068853642E-2</c:v>
                </c:pt>
                <c:pt idx="27245">
                  <c:v>4.2222776599725634E-2</c:v>
                </c:pt>
                <c:pt idx="27246">
                  <c:v>4.2160409130597508E-2</c:v>
                </c:pt>
                <c:pt idx="27247">
                  <c:v>4.2160409130597508E-2</c:v>
                </c:pt>
                <c:pt idx="27248">
                  <c:v>4.2160409130597508E-2</c:v>
                </c:pt>
                <c:pt idx="27249">
                  <c:v>4.2098041661469354E-2</c:v>
                </c:pt>
                <c:pt idx="27250">
                  <c:v>4.203567419234127E-2</c:v>
                </c:pt>
                <c:pt idx="27251">
                  <c:v>4.1973306723213213E-2</c:v>
                </c:pt>
                <c:pt idx="27252">
                  <c:v>4.1910939254085094E-2</c:v>
                </c:pt>
                <c:pt idx="27253">
                  <c:v>4.1848571784956913E-2</c:v>
                </c:pt>
                <c:pt idx="27254">
                  <c:v>4.178620431582894E-2</c:v>
                </c:pt>
                <c:pt idx="27255">
                  <c:v>4.1723836846700807E-2</c:v>
                </c:pt>
                <c:pt idx="27256">
                  <c:v>4.1661469377572653E-2</c:v>
                </c:pt>
                <c:pt idx="27257">
                  <c:v>4.1661469377572653E-2</c:v>
                </c:pt>
                <c:pt idx="27258">
                  <c:v>4.1599101908444513E-2</c:v>
                </c:pt>
                <c:pt idx="27259">
                  <c:v>4.1536734439316526E-2</c:v>
                </c:pt>
                <c:pt idx="27260">
                  <c:v>4.1474366970188373E-2</c:v>
                </c:pt>
                <c:pt idx="27261">
                  <c:v>4.1411999501060233E-2</c:v>
                </c:pt>
                <c:pt idx="27262">
                  <c:v>4.1349632031932107E-2</c:v>
                </c:pt>
                <c:pt idx="27263">
                  <c:v>4.1349632031932107E-2</c:v>
                </c:pt>
                <c:pt idx="27264">
                  <c:v>4.1287264562804057E-2</c:v>
                </c:pt>
                <c:pt idx="27265">
                  <c:v>4.1287264562804057E-2</c:v>
                </c:pt>
                <c:pt idx="27266">
                  <c:v>4.1224897093675918E-2</c:v>
                </c:pt>
                <c:pt idx="27267">
                  <c:v>4.1162529624547826E-2</c:v>
                </c:pt>
                <c:pt idx="27268">
                  <c:v>4.1162529624547826E-2</c:v>
                </c:pt>
                <c:pt idx="27269">
                  <c:v>4.1162529624547826E-2</c:v>
                </c:pt>
                <c:pt idx="27270">
                  <c:v>4.1100162155419777E-2</c:v>
                </c:pt>
                <c:pt idx="27271">
                  <c:v>4.1037794686291686E-2</c:v>
                </c:pt>
                <c:pt idx="27272">
                  <c:v>4.0975427217163532E-2</c:v>
                </c:pt>
                <c:pt idx="27273">
                  <c:v>4.0913059748035413E-2</c:v>
                </c:pt>
                <c:pt idx="27274">
                  <c:v>4.0850692278907377E-2</c:v>
                </c:pt>
                <c:pt idx="27275">
                  <c:v>4.0788324809779258E-2</c:v>
                </c:pt>
                <c:pt idx="27276">
                  <c:v>4.0725957340651112E-2</c:v>
                </c:pt>
                <c:pt idx="27277">
                  <c:v>4.0663589871522986E-2</c:v>
                </c:pt>
                <c:pt idx="27278">
                  <c:v>4.0663589871522986E-2</c:v>
                </c:pt>
                <c:pt idx="27279">
                  <c:v>4.0601222402394929E-2</c:v>
                </c:pt>
                <c:pt idx="27280">
                  <c:v>4.0538854933266824E-2</c:v>
                </c:pt>
                <c:pt idx="27281">
                  <c:v>4.0476487464138719E-2</c:v>
                </c:pt>
                <c:pt idx="27282">
                  <c:v>4.0414119995010697E-2</c:v>
                </c:pt>
                <c:pt idx="27283">
                  <c:v>4.0351752525882516E-2</c:v>
                </c:pt>
                <c:pt idx="27284">
                  <c:v>4.0289385056754376E-2</c:v>
                </c:pt>
                <c:pt idx="27285">
                  <c:v>4.0289385056754376E-2</c:v>
                </c:pt>
                <c:pt idx="27286">
                  <c:v>4.0227017587626285E-2</c:v>
                </c:pt>
                <c:pt idx="27287">
                  <c:v>4.016465011849827E-2</c:v>
                </c:pt>
                <c:pt idx="27288">
                  <c:v>4.0102282649370102E-2</c:v>
                </c:pt>
                <c:pt idx="27289">
                  <c:v>4.0039915180241983E-2</c:v>
                </c:pt>
                <c:pt idx="27290">
                  <c:v>3.9977547711113864E-2</c:v>
                </c:pt>
                <c:pt idx="27291">
                  <c:v>3.9915180241985815E-2</c:v>
                </c:pt>
                <c:pt idx="27292">
                  <c:v>3.9852812772857696E-2</c:v>
                </c:pt>
                <c:pt idx="27293">
                  <c:v>3.9852812772857696E-2</c:v>
                </c:pt>
                <c:pt idx="27294">
                  <c:v>3.9852812772857696E-2</c:v>
                </c:pt>
                <c:pt idx="27295">
                  <c:v>3.9790445303729563E-2</c:v>
                </c:pt>
                <c:pt idx="27296">
                  <c:v>3.9728077834601541E-2</c:v>
                </c:pt>
                <c:pt idx="27297">
                  <c:v>3.9665710365473422E-2</c:v>
                </c:pt>
                <c:pt idx="27298">
                  <c:v>3.9603342896345289E-2</c:v>
                </c:pt>
                <c:pt idx="27299">
                  <c:v>3.9540975427217157E-2</c:v>
                </c:pt>
                <c:pt idx="27300">
                  <c:v>3.9478607958089135E-2</c:v>
                </c:pt>
                <c:pt idx="27301">
                  <c:v>3.9416240488961002E-2</c:v>
                </c:pt>
                <c:pt idx="27302">
                  <c:v>3.9353873019832841E-2</c:v>
                </c:pt>
                <c:pt idx="27303">
                  <c:v>3.9291505550704736E-2</c:v>
                </c:pt>
                <c:pt idx="27304">
                  <c:v>3.9229138081576714E-2</c:v>
                </c:pt>
                <c:pt idx="27305">
                  <c:v>3.9166770612448554E-2</c:v>
                </c:pt>
                <c:pt idx="27306">
                  <c:v>3.9104403143320421E-2</c:v>
                </c:pt>
                <c:pt idx="27307">
                  <c:v>3.9042035674192302E-2</c:v>
                </c:pt>
                <c:pt idx="27308">
                  <c:v>3.897966820506428E-2</c:v>
                </c:pt>
                <c:pt idx="27309">
                  <c:v>3.8917300735936147E-2</c:v>
                </c:pt>
                <c:pt idx="27310">
                  <c:v>3.8917300735936147E-2</c:v>
                </c:pt>
                <c:pt idx="27311">
                  <c:v>3.8854933266808001E-2</c:v>
                </c:pt>
                <c:pt idx="27312">
                  <c:v>3.8792565797679993E-2</c:v>
                </c:pt>
                <c:pt idx="27313">
                  <c:v>3.8730198328551846E-2</c:v>
                </c:pt>
                <c:pt idx="27314">
                  <c:v>3.8730198328551846E-2</c:v>
                </c:pt>
                <c:pt idx="27315">
                  <c:v>3.8667830859423741E-2</c:v>
                </c:pt>
                <c:pt idx="27316">
                  <c:v>3.860546339029558E-2</c:v>
                </c:pt>
                <c:pt idx="27317">
                  <c:v>3.8543095921167572E-2</c:v>
                </c:pt>
                <c:pt idx="27318">
                  <c:v>3.8543095921167572E-2</c:v>
                </c:pt>
                <c:pt idx="27319">
                  <c:v>3.8480728452039439E-2</c:v>
                </c:pt>
                <c:pt idx="27320">
                  <c:v>3.8418360982911307E-2</c:v>
                </c:pt>
                <c:pt idx="27321">
                  <c:v>3.8355993513783188E-2</c:v>
                </c:pt>
                <c:pt idx="27322">
                  <c:v>3.8293626044655152E-2</c:v>
                </c:pt>
                <c:pt idx="27323">
                  <c:v>3.8231258575527033E-2</c:v>
                </c:pt>
                <c:pt idx="27324">
                  <c:v>3.8168891106398865E-2</c:v>
                </c:pt>
                <c:pt idx="27325">
                  <c:v>3.810652363727085E-2</c:v>
                </c:pt>
                <c:pt idx="27326">
                  <c:v>3.8044156168142718E-2</c:v>
                </c:pt>
                <c:pt idx="27327">
                  <c:v>3.7981788699014613E-2</c:v>
                </c:pt>
                <c:pt idx="27328">
                  <c:v>3.7981788699014613E-2</c:v>
                </c:pt>
                <c:pt idx="27329">
                  <c:v>3.7981788699014613E-2</c:v>
                </c:pt>
                <c:pt idx="27330">
                  <c:v>3.7981788699014613E-2</c:v>
                </c:pt>
                <c:pt idx="27331">
                  <c:v>3.7919421229886452E-2</c:v>
                </c:pt>
                <c:pt idx="27332">
                  <c:v>3.7857053760758444E-2</c:v>
                </c:pt>
                <c:pt idx="27333">
                  <c:v>3.7794686291630297E-2</c:v>
                </c:pt>
                <c:pt idx="27334">
                  <c:v>3.7732318822502192E-2</c:v>
                </c:pt>
                <c:pt idx="27335">
                  <c:v>3.7669951353374045E-2</c:v>
                </c:pt>
                <c:pt idx="27336">
                  <c:v>3.7607583884246024E-2</c:v>
                </c:pt>
                <c:pt idx="27337">
                  <c:v>3.7545216415117905E-2</c:v>
                </c:pt>
                <c:pt idx="27338">
                  <c:v>3.7482848945989772E-2</c:v>
                </c:pt>
                <c:pt idx="27339">
                  <c:v>3.7420481476861736E-2</c:v>
                </c:pt>
                <c:pt idx="27340">
                  <c:v>3.7358114007733603E-2</c:v>
                </c:pt>
                <c:pt idx="27341">
                  <c:v>3.7295746538605484E-2</c:v>
                </c:pt>
                <c:pt idx="27342">
                  <c:v>3.7233379069477365E-2</c:v>
                </c:pt>
                <c:pt idx="27343">
                  <c:v>3.717101160034933E-2</c:v>
                </c:pt>
                <c:pt idx="27344">
                  <c:v>3.7108644131221183E-2</c:v>
                </c:pt>
                <c:pt idx="27345">
                  <c:v>3.7046276662093064E-2</c:v>
                </c:pt>
                <c:pt idx="27346">
                  <c:v>3.6983909192964931E-2</c:v>
                </c:pt>
                <c:pt idx="27347">
                  <c:v>3.6921541723836881E-2</c:v>
                </c:pt>
                <c:pt idx="27348">
                  <c:v>3.6859174254708763E-2</c:v>
                </c:pt>
                <c:pt idx="27349">
                  <c:v>3.6796806785580616E-2</c:v>
                </c:pt>
                <c:pt idx="27350">
                  <c:v>3.6734439316452483E-2</c:v>
                </c:pt>
                <c:pt idx="27351">
                  <c:v>3.6672071847324489E-2</c:v>
                </c:pt>
                <c:pt idx="27352">
                  <c:v>3.6609704378196349E-2</c:v>
                </c:pt>
                <c:pt idx="27353">
                  <c:v>3.6547336909068209E-2</c:v>
                </c:pt>
                <c:pt idx="27354">
                  <c:v>3.6484969439940201E-2</c:v>
                </c:pt>
                <c:pt idx="27355">
                  <c:v>3.6422601970812041E-2</c:v>
                </c:pt>
                <c:pt idx="27356">
                  <c:v>3.6360234501683922E-2</c:v>
                </c:pt>
                <c:pt idx="27357">
                  <c:v>3.6297867032555803E-2</c:v>
                </c:pt>
                <c:pt idx="27358">
                  <c:v>3.6297867032555803E-2</c:v>
                </c:pt>
                <c:pt idx="27359">
                  <c:v>3.6235499563427781E-2</c:v>
                </c:pt>
                <c:pt idx="27360">
                  <c:v>3.6173132094299648E-2</c:v>
                </c:pt>
                <c:pt idx="27361">
                  <c:v>3.6110764625171501E-2</c:v>
                </c:pt>
                <c:pt idx="27362">
                  <c:v>3.6048397156043382E-2</c:v>
                </c:pt>
                <c:pt idx="27363">
                  <c:v>3.5986029686915361E-2</c:v>
                </c:pt>
                <c:pt idx="27364">
                  <c:v>3.59236622177872E-2</c:v>
                </c:pt>
                <c:pt idx="27365">
                  <c:v>3.5861294748659088E-2</c:v>
                </c:pt>
                <c:pt idx="27366">
                  <c:v>3.5798927279531045E-2</c:v>
                </c:pt>
                <c:pt idx="27367">
                  <c:v>3.5736559810402913E-2</c:v>
                </c:pt>
                <c:pt idx="27368">
                  <c:v>3.5674192341274807E-2</c:v>
                </c:pt>
                <c:pt idx="27369">
                  <c:v>3.5611824872146661E-2</c:v>
                </c:pt>
                <c:pt idx="27370">
                  <c:v>3.5549457403018639E-2</c:v>
                </c:pt>
                <c:pt idx="27371">
                  <c:v>3.5487089933890492E-2</c:v>
                </c:pt>
                <c:pt idx="27372">
                  <c:v>3.5424722464762373E-2</c:v>
                </c:pt>
                <c:pt idx="27373">
                  <c:v>3.5362354995634226E-2</c:v>
                </c:pt>
                <c:pt idx="27374">
                  <c:v>3.5299987526506232E-2</c:v>
                </c:pt>
                <c:pt idx="27375">
                  <c:v>3.5237620057378086E-2</c:v>
                </c:pt>
                <c:pt idx="27376">
                  <c:v>3.5175252588249967E-2</c:v>
                </c:pt>
                <c:pt idx="27377">
                  <c:v>3.5112885119121931E-2</c:v>
                </c:pt>
                <c:pt idx="27378">
                  <c:v>3.5050517649993812E-2</c:v>
                </c:pt>
                <c:pt idx="27379">
                  <c:v>3.5050517649993812E-2</c:v>
                </c:pt>
                <c:pt idx="27380">
                  <c:v>3.4988150180865651E-2</c:v>
                </c:pt>
                <c:pt idx="27381">
                  <c:v>3.4925782711737519E-2</c:v>
                </c:pt>
                <c:pt idx="27382">
                  <c:v>3.4863415242609511E-2</c:v>
                </c:pt>
                <c:pt idx="27383">
                  <c:v>3.4801047773481392E-2</c:v>
                </c:pt>
                <c:pt idx="27384">
                  <c:v>3.4738680304353231E-2</c:v>
                </c:pt>
                <c:pt idx="27385">
                  <c:v>3.4676312835225126E-2</c:v>
                </c:pt>
                <c:pt idx="27386">
                  <c:v>3.461394536609709E-2</c:v>
                </c:pt>
                <c:pt idx="27387">
                  <c:v>3.4551577896968957E-2</c:v>
                </c:pt>
                <c:pt idx="27388">
                  <c:v>3.4489210427840838E-2</c:v>
                </c:pt>
                <c:pt idx="27389">
                  <c:v>3.4426842958712803E-2</c:v>
                </c:pt>
                <c:pt idx="27390">
                  <c:v>3.4364475489584656E-2</c:v>
                </c:pt>
                <c:pt idx="27391">
                  <c:v>3.4302108020456551E-2</c:v>
                </c:pt>
                <c:pt idx="27392">
                  <c:v>3.4239740551328418E-2</c:v>
                </c:pt>
                <c:pt idx="27393">
                  <c:v>3.4177373082200396E-2</c:v>
                </c:pt>
                <c:pt idx="27394">
                  <c:v>3.411500561307225E-2</c:v>
                </c:pt>
                <c:pt idx="27395">
                  <c:v>3.4052638143944117E-2</c:v>
                </c:pt>
                <c:pt idx="27396">
                  <c:v>3.3990270674815998E-2</c:v>
                </c:pt>
                <c:pt idx="27397">
                  <c:v>3.3927903205687948E-2</c:v>
                </c:pt>
                <c:pt idx="27398">
                  <c:v>3.3927903205687948E-2</c:v>
                </c:pt>
                <c:pt idx="27399">
                  <c:v>3.3927903205687948E-2</c:v>
                </c:pt>
                <c:pt idx="27400">
                  <c:v>3.3865535736559815E-2</c:v>
                </c:pt>
                <c:pt idx="27401">
                  <c:v>3.3803168267431682E-2</c:v>
                </c:pt>
                <c:pt idx="27402">
                  <c:v>3.3740800798303563E-2</c:v>
                </c:pt>
                <c:pt idx="27403">
                  <c:v>3.3678433329175549E-2</c:v>
                </c:pt>
                <c:pt idx="27404">
                  <c:v>3.3616065860047395E-2</c:v>
                </c:pt>
                <c:pt idx="27405">
                  <c:v>3.3553698390919262E-2</c:v>
                </c:pt>
                <c:pt idx="27406">
                  <c:v>3.3553698390919262E-2</c:v>
                </c:pt>
                <c:pt idx="27407">
                  <c:v>3.3491330921791254E-2</c:v>
                </c:pt>
                <c:pt idx="27408">
                  <c:v>3.3428963452663128E-2</c:v>
                </c:pt>
                <c:pt idx="27409">
                  <c:v>3.3366595983534975E-2</c:v>
                </c:pt>
                <c:pt idx="27410">
                  <c:v>3.3304228514406842E-2</c:v>
                </c:pt>
                <c:pt idx="27411">
                  <c:v>3.3304228514406842E-2</c:v>
                </c:pt>
                <c:pt idx="27412">
                  <c:v>3.3304228514406842E-2</c:v>
                </c:pt>
                <c:pt idx="27413">
                  <c:v>3.3304228514406842E-2</c:v>
                </c:pt>
                <c:pt idx="27414">
                  <c:v>3.3241861045278834E-2</c:v>
                </c:pt>
                <c:pt idx="27415">
                  <c:v>3.3179493576150701E-2</c:v>
                </c:pt>
                <c:pt idx="27416">
                  <c:v>3.3179493576150701E-2</c:v>
                </c:pt>
                <c:pt idx="27417">
                  <c:v>3.3117126107022554E-2</c:v>
                </c:pt>
                <c:pt idx="27418">
                  <c:v>3.3054758637894421E-2</c:v>
                </c:pt>
                <c:pt idx="27419">
                  <c:v>3.2992391168766413E-2</c:v>
                </c:pt>
                <c:pt idx="27420">
                  <c:v>3.2930023699638281E-2</c:v>
                </c:pt>
                <c:pt idx="27421">
                  <c:v>3.2867656230510148E-2</c:v>
                </c:pt>
                <c:pt idx="27422">
                  <c:v>3.2805288761382126E-2</c:v>
                </c:pt>
                <c:pt idx="27423">
                  <c:v>3.2742921292253993E-2</c:v>
                </c:pt>
                <c:pt idx="27424">
                  <c:v>3.268055382312586E-2</c:v>
                </c:pt>
                <c:pt idx="27425">
                  <c:v>3.2618186353997713E-2</c:v>
                </c:pt>
                <c:pt idx="27426">
                  <c:v>3.2555818884869719E-2</c:v>
                </c:pt>
                <c:pt idx="27427">
                  <c:v>3.2493451415741573E-2</c:v>
                </c:pt>
                <c:pt idx="27428">
                  <c:v>3.2431083946613447E-2</c:v>
                </c:pt>
                <c:pt idx="27429">
                  <c:v>3.2368716477485307E-2</c:v>
                </c:pt>
                <c:pt idx="27430">
                  <c:v>3.2368716477485307E-2</c:v>
                </c:pt>
                <c:pt idx="27431">
                  <c:v>3.2306349008357285E-2</c:v>
                </c:pt>
                <c:pt idx="27432">
                  <c:v>3.2243981539229159E-2</c:v>
                </c:pt>
                <c:pt idx="27433">
                  <c:v>3.2181614070101019E-2</c:v>
                </c:pt>
                <c:pt idx="27434">
                  <c:v>3.2119246600973005E-2</c:v>
                </c:pt>
                <c:pt idx="27435">
                  <c:v>3.2056879131844851E-2</c:v>
                </c:pt>
                <c:pt idx="27436">
                  <c:v>3.1994511662716732E-2</c:v>
                </c:pt>
                <c:pt idx="27437">
                  <c:v>3.1932144193588585E-2</c:v>
                </c:pt>
                <c:pt idx="27438">
                  <c:v>3.1869776724460591E-2</c:v>
                </c:pt>
                <c:pt idx="27439">
                  <c:v>3.1807409255332431E-2</c:v>
                </c:pt>
                <c:pt idx="27440">
                  <c:v>3.1745041786204319E-2</c:v>
                </c:pt>
                <c:pt idx="27441">
                  <c:v>3.1682674317076186E-2</c:v>
                </c:pt>
                <c:pt idx="27442">
                  <c:v>3.1620306847948157E-2</c:v>
                </c:pt>
                <c:pt idx="27443">
                  <c:v>3.1557939378820024E-2</c:v>
                </c:pt>
                <c:pt idx="27444">
                  <c:v>3.1495571909691891E-2</c:v>
                </c:pt>
                <c:pt idx="27445">
                  <c:v>3.1433204440563883E-2</c:v>
                </c:pt>
                <c:pt idx="27446">
                  <c:v>3.1370836971435744E-2</c:v>
                </c:pt>
                <c:pt idx="27447">
                  <c:v>3.130846950230759E-2</c:v>
                </c:pt>
                <c:pt idx="27448">
                  <c:v>3.1246102033179481E-2</c:v>
                </c:pt>
                <c:pt idx="27449">
                  <c:v>3.1183734564051446E-2</c:v>
                </c:pt>
                <c:pt idx="27450">
                  <c:v>3.1121367094923327E-2</c:v>
                </c:pt>
                <c:pt idx="27451">
                  <c:v>3.105899962579519E-2</c:v>
                </c:pt>
                <c:pt idx="27452">
                  <c:v>3.0996632156667047E-2</c:v>
                </c:pt>
                <c:pt idx="27453">
                  <c:v>3.0934264687539029E-2</c:v>
                </c:pt>
                <c:pt idx="27454">
                  <c:v>3.0871897218410903E-2</c:v>
                </c:pt>
                <c:pt idx="27455">
                  <c:v>3.0809529749282749E-2</c:v>
                </c:pt>
                <c:pt idx="27456">
                  <c:v>3.0747162280154637E-2</c:v>
                </c:pt>
                <c:pt idx="27457">
                  <c:v>3.0747162280154637E-2</c:v>
                </c:pt>
                <c:pt idx="27458">
                  <c:v>3.0684794811026605E-2</c:v>
                </c:pt>
                <c:pt idx="27459">
                  <c:v>3.0622427341898455E-2</c:v>
                </c:pt>
                <c:pt idx="27460">
                  <c:v>3.0560059872770339E-2</c:v>
                </c:pt>
                <c:pt idx="27461">
                  <c:v>3.0497692403642328E-2</c:v>
                </c:pt>
                <c:pt idx="27462">
                  <c:v>3.0435324934514195E-2</c:v>
                </c:pt>
                <c:pt idx="27463">
                  <c:v>3.0435324934514195E-2</c:v>
                </c:pt>
                <c:pt idx="27464">
                  <c:v>3.0372957465386055E-2</c:v>
                </c:pt>
                <c:pt idx="27465">
                  <c:v>3.0310589996257901E-2</c:v>
                </c:pt>
                <c:pt idx="27466">
                  <c:v>3.0248222527129914E-2</c:v>
                </c:pt>
                <c:pt idx="27467">
                  <c:v>3.0185855058001768E-2</c:v>
                </c:pt>
                <c:pt idx="27468">
                  <c:v>3.0123487588873642E-2</c:v>
                </c:pt>
                <c:pt idx="27469">
                  <c:v>3.0061120119745498E-2</c:v>
                </c:pt>
                <c:pt idx="27470">
                  <c:v>3.0061120119745498E-2</c:v>
                </c:pt>
                <c:pt idx="27471">
                  <c:v>3.0061120119745498E-2</c:v>
                </c:pt>
                <c:pt idx="27472">
                  <c:v>2.9998752650617466E-2</c:v>
                </c:pt>
                <c:pt idx="27473">
                  <c:v>2.9936385181489354E-2</c:v>
                </c:pt>
                <c:pt idx="27474">
                  <c:v>2.9874017712361221E-2</c:v>
                </c:pt>
                <c:pt idx="27475">
                  <c:v>2.9811650243233189E-2</c:v>
                </c:pt>
                <c:pt idx="27476">
                  <c:v>2.974928277410506E-2</c:v>
                </c:pt>
                <c:pt idx="27477">
                  <c:v>2.974928277410506E-2</c:v>
                </c:pt>
                <c:pt idx="27478">
                  <c:v>2.9686915304976937E-2</c:v>
                </c:pt>
                <c:pt idx="27479">
                  <c:v>2.9686915304976937E-2</c:v>
                </c:pt>
                <c:pt idx="27480">
                  <c:v>2.962454783584878E-2</c:v>
                </c:pt>
                <c:pt idx="27481">
                  <c:v>2.9562180366720758E-2</c:v>
                </c:pt>
                <c:pt idx="27482">
                  <c:v>2.9499812897592636E-2</c:v>
                </c:pt>
                <c:pt idx="27483">
                  <c:v>2.9437445428464524E-2</c:v>
                </c:pt>
                <c:pt idx="27484">
                  <c:v>2.9375077959336377E-2</c:v>
                </c:pt>
                <c:pt idx="27485">
                  <c:v>2.9312710490208348E-2</c:v>
                </c:pt>
                <c:pt idx="27486">
                  <c:v>2.9250343021080216E-2</c:v>
                </c:pt>
                <c:pt idx="27487">
                  <c:v>2.9187975551952086E-2</c:v>
                </c:pt>
                <c:pt idx="27488">
                  <c:v>2.9125608082824064E-2</c:v>
                </c:pt>
                <c:pt idx="27489">
                  <c:v>2.9063240613695942E-2</c:v>
                </c:pt>
                <c:pt idx="27490">
                  <c:v>2.9000873144567795E-2</c:v>
                </c:pt>
                <c:pt idx="27491">
                  <c:v>2.8938505675439652E-2</c:v>
                </c:pt>
                <c:pt idx="27492">
                  <c:v>2.8876138206311644E-2</c:v>
                </c:pt>
                <c:pt idx="27493">
                  <c:v>2.8813770737183511E-2</c:v>
                </c:pt>
                <c:pt idx="27494">
                  <c:v>2.8751403268055375E-2</c:v>
                </c:pt>
                <c:pt idx="27495">
                  <c:v>2.8689035798927245E-2</c:v>
                </c:pt>
                <c:pt idx="27496">
                  <c:v>2.862666832979921E-2</c:v>
                </c:pt>
                <c:pt idx="27497">
                  <c:v>2.8564300860671087E-2</c:v>
                </c:pt>
                <c:pt idx="27498">
                  <c:v>2.8501933391542944E-2</c:v>
                </c:pt>
                <c:pt idx="27499">
                  <c:v>2.8439565922414946E-2</c:v>
                </c:pt>
                <c:pt idx="27500">
                  <c:v>2.83771984532868E-2</c:v>
                </c:pt>
                <c:pt idx="27501">
                  <c:v>2.8314830984158657E-2</c:v>
                </c:pt>
                <c:pt idx="27502">
                  <c:v>2.8252463515030534E-2</c:v>
                </c:pt>
                <c:pt idx="27503">
                  <c:v>2.8190096045902495E-2</c:v>
                </c:pt>
                <c:pt idx="27504">
                  <c:v>2.8127728576774386E-2</c:v>
                </c:pt>
                <c:pt idx="27505">
                  <c:v>2.8065361107646236E-2</c:v>
                </c:pt>
                <c:pt idx="27506">
                  <c:v>2.8002993638518114E-2</c:v>
                </c:pt>
                <c:pt idx="27507">
                  <c:v>2.7940626169390081E-2</c:v>
                </c:pt>
                <c:pt idx="27508">
                  <c:v>2.7878258700261966E-2</c:v>
                </c:pt>
                <c:pt idx="27509">
                  <c:v>2.7815891231133816E-2</c:v>
                </c:pt>
                <c:pt idx="27510">
                  <c:v>2.7815891231133816E-2</c:v>
                </c:pt>
                <c:pt idx="27511">
                  <c:v>2.7753523762005693E-2</c:v>
                </c:pt>
                <c:pt idx="27512">
                  <c:v>2.7691156292877675E-2</c:v>
                </c:pt>
                <c:pt idx="27513">
                  <c:v>2.7628788823749546E-2</c:v>
                </c:pt>
                <c:pt idx="27514">
                  <c:v>2.7566421354621388E-2</c:v>
                </c:pt>
                <c:pt idx="27515">
                  <c:v>2.7504053885493391E-2</c:v>
                </c:pt>
                <c:pt idx="27516">
                  <c:v>2.7504053885493391E-2</c:v>
                </c:pt>
                <c:pt idx="27517">
                  <c:v>2.7441686416365258E-2</c:v>
                </c:pt>
                <c:pt idx="27518">
                  <c:v>2.7379318947237125E-2</c:v>
                </c:pt>
                <c:pt idx="27519">
                  <c:v>2.7316951478108985E-2</c:v>
                </c:pt>
                <c:pt idx="27520">
                  <c:v>2.7316951478108985E-2</c:v>
                </c:pt>
                <c:pt idx="27521">
                  <c:v>2.7254584008980953E-2</c:v>
                </c:pt>
                <c:pt idx="27522">
                  <c:v>2.7192216539852834E-2</c:v>
                </c:pt>
                <c:pt idx="27523">
                  <c:v>2.7129849070724705E-2</c:v>
                </c:pt>
                <c:pt idx="27524">
                  <c:v>2.7067481601596555E-2</c:v>
                </c:pt>
                <c:pt idx="27525">
                  <c:v>2.7067481601596555E-2</c:v>
                </c:pt>
                <c:pt idx="27526">
                  <c:v>2.7067481601596555E-2</c:v>
                </c:pt>
                <c:pt idx="27527">
                  <c:v>2.700511413246855E-2</c:v>
                </c:pt>
                <c:pt idx="27528">
                  <c:v>2.6942746663340414E-2</c:v>
                </c:pt>
                <c:pt idx="27529">
                  <c:v>2.6880379194212285E-2</c:v>
                </c:pt>
                <c:pt idx="27530">
                  <c:v>2.6818011725084256E-2</c:v>
                </c:pt>
                <c:pt idx="27531">
                  <c:v>2.6755644255956116E-2</c:v>
                </c:pt>
                <c:pt idx="27532">
                  <c:v>2.6693276786828007E-2</c:v>
                </c:pt>
                <c:pt idx="27533">
                  <c:v>2.6630909317699864E-2</c:v>
                </c:pt>
                <c:pt idx="27534">
                  <c:v>2.6568541848571825E-2</c:v>
                </c:pt>
                <c:pt idx="27535">
                  <c:v>2.6506174379443692E-2</c:v>
                </c:pt>
                <c:pt idx="27536">
                  <c:v>2.6443806910315584E-2</c:v>
                </c:pt>
                <c:pt idx="27537">
                  <c:v>2.6381439441187426E-2</c:v>
                </c:pt>
                <c:pt idx="27538">
                  <c:v>2.6381439441187426E-2</c:v>
                </c:pt>
                <c:pt idx="27539">
                  <c:v>2.6319071972059415E-2</c:v>
                </c:pt>
                <c:pt idx="27540">
                  <c:v>2.6256704502931272E-2</c:v>
                </c:pt>
                <c:pt idx="27541">
                  <c:v>2.6194337033803156E-2</c:v>
                </c:pt>
                <c:pt idx="27542">
                  <c:v>2.6131969564675145E-2</c:v>
                </c:pt>
                <c:pt idx="27543">
                  <c:v>2.6131969564675145E-2</c:v>
                </c:pt>
                <c:pt idx="27544">
                  <c:v>2.6069602095546995E-2</c:v>
                </c:pt>
                <c:pt idx="27545">
                  <c:v>2.6007234626418862E-2</c:v>
                </c:pt>
                <c:pt idx="27546">
                  <c:v>2.5944867157290729E-2</c:v>
                </c:pt>
                <c:pt idx="27547">
                  <c:v>2.5882499688162707E-2</c:v>
                </c:pt>
                <c:pt idx="27548">
                  <c:v>2.5882499688162707E-2</c:v>
                </c:pt>
                <c:pt idx="27549">
                  <c:v>2.5820132219034581E-2</c:v>
                </c:pt>
                <c:pt idx="27550">
                  <c:v>2.5757764749906431E-2</c:v>
                </c:pt>
                <c:pt idx="27551">
                  <c:v>2.5695397280778322E-2</c:v>
                </c:pt>
                <c:pt idx="27552">
                  <c:v>2.5633029811650287E-2</c:v>
                </c:pt>
                <c:pt idx="27553">
                  <c:v>2.5570662342522154E-2</c:v>
                </c:pt>
                <c:pt idx="27554">
                  <c:v>2.5508294873394011E-2</c:v>
                </c:pt>
                <c:pt idx="27555">
                  <c:v>2.5445927404266017E-2</c:v>
                </c:pt>
                <c:pt idx="27556">
                  <c:v>2.5383559935137842E-2</c:v>
                </c:pt>
                <c:pt idx="27557">
                  <c:v>2.5321192466009751E-2</c:v>
                </c:pt>
                <c:pt idx="27558">
                  <c:v>2.5258824996881587E-2</c:v>
                </c:pt>
                <c:pt idx="27559">
                  <c:v>2.5196457527753586E-2</c:v>
                </c:pt>
                <c:pt idx="27560">
                  <c:v>2.5134090058625446E-2</c:v>
                </c:pt>
                <c:pt idx="27561">
                  <c:v>2.5071722589497331E-2</c:v>
                </c:pt>
                <c:pt idx="27562">
                  <c:v>2.5009355120369198E-2</c:v>
                </c:pt>
                <c:pt idx="27563">
                  <c:v>2.4946987651241152E-2</c:v>
                </c:pt>
                <c:pt idx="27564">
                  <c:v>2.4884620182113026E-2</c:v>
                </c:pt>
                <c:pt idx="27565">
                  <c:v>2.4822252712984882E-2</c:v>
                </c:pt>
                <c:pt idx="27566">
                  <c:v>2.475988524385675E-2</c:v>
                </c:pt>
                <c:pt idx="27567">
                  <c:v>2.4697517774728752E-2</c:v>
                </c:pt>
                <c:pt idx="27568">
                  <c:v>2.4635150305600605E-2</c:v>
                </c:pt>
                <c:pt idx="27569">
                  <c:v>2.4635150305600605E-2</c:v>
                </c:pt>
                <c:pt idx="27570">
                  <c:v>2.4572782836472462E-2</c:v>
                </c:pt>
                <c:pt idx="27571">
                  <c:v>2.451041536734444E-2</c:v>
                </c:pt>
                <c:pt idx="27572">
                  <c:v>2.4448047898216325E-2</c:v>
                </c:pt>
                <c:pt idx="27573">
                  <c:v>2.4385680429088185E-2</c:v>
                </c:pt>
                <c:pt idx="27574">
                  <c:v>2.4323312959960052E-2</c:v>
                </c:pt>
                <c:pt idx="27575">
                  <c:v>2.426094549083203E-2</c:v>
                </c:pt>
                <c:pt idx="27576">
                  <c:v>2.4198578021703891E-2</c:v>
                </c:pt>
                <c:pt idx="27577">
                  <c:v>2.4136210552575775E-2</c:v>
                </c:pt>
                <c:pt idx="27578">
                  <c:v>2.4073843083447639E-2</c:v>
                </c:pt>
                <c:pt idx="27579">
                  <c:v>2.4011475614319617E-2</c:v>
                </c:pt>
                <c:pt idx="27580">
                  <c:v>2.4011475614319617E-2</c:v>
                </c:pt>
                <c:pt idx="27581">
                  <c:v>2.394910814519147E-2</c:v>
                </c:pt>
                <c:pt idx="27582">
                  <c:v>2.3886740676063362E-2</c:v>
                </c:pt>
                <c:pt idx="27583">
                  <c:v>2.3824373206935312E-2</c:v>
                </c:pt>
                <c:pt idx="27584">
                  <c:v>2.3762005737807179E-2</c:v>
                </c:pt>
                <c:pt idx="27585">
                  <c:v>2.3699638268679057E-2</c:v>
                </c:pt>
                <c:pt idx="27586">
                  <c:v>2.3637270799550934E-2</c:v>
                </c:pt>
                <c:pt idx="27587">
                  <c:v>2.3574903330422888E-2</c:v>
                </c:pt>
                <c:pt idx="27588">
                  <c:v>2.3512535861294759E-2</c:v>
                </c:pt>
                <c:pt idx="27589">
                  <c:v>2.3450168392166626E-2</c:v>
                </c:pt>
                <c:pt idx="27590">
                  <c:v>2.3387800923038493E-2</c:v>
                </c:pt>
                <c:pt idx="27591">
                  <c:v>2.3325433453910471E-2</c:v>
                </c:pt>
                <c:pt idx="27592">
                  <c:v>2.3263065984782342E-2</c:v>
                </c:pt>
                <c:pt idx="27593">
                  <c:v>2.3200698515654216E-2</c:v>
                </c:pt>
                <c:pt idx="27594">
                  <c:v>2.3138331046526194E-2</c:v>
                </c:pt>
                <c:pt idx="27595">
                  <c:v>2.3075963577398061E-2</c:v>
                </c:pt>
                <c:pt idx="27596">
                  <c:v>2.3075963577398061E-2</c:v>
                </c:pt>
                <c:pt idx="27597">
                  <c:v>2.3013596108269928E-2</c:v>
                </c:pt>
                <c:pt idx="27598">
                  <c:v>2.2951228639141796E-2</c:v>
                </c:pt>
                <c:pt idx="27599">
                  <c:v>2.2888861170013791E-2</c:v>
                </c:pt>
                <c:pt idx="27600">
                  <c:v>2.2826493700885631E-2</c:v>
                </c:pt>
                <c:pt idx="27601">
                  <c:v>2.2764126231757487E-2</c:v>
                </c:pt>
                <c:pt idx="27602">
                  <c:v>2.2701758762629393E-2</c:v>
                </c:pt>
                <c:pt idx="27603">
                  <c:v>2.263939129350136E-2</c:v>
                </c:pt>
                <c:pt idx="27604">
                  <c:v>2.2577023824373231E-2</c:v>
                </c:pt>
                <c:pt idx="27605">
                  <c:v>2.2514656355245077E-2</c:v>
                </c:pt>
                <c:pt idx="27606">
                  <c:v>2.2452288886117066E-2</c:v>
                </c:pt>
                <c:pt idx="27607">
                  <c:v>2.238992141698894E-2</c:v>
                </c:pt>
                <c:pt idx="27608">
                  <c:v>2.232755394786079E-2</c:v>
                </c:pt>
                <c:pt idx="27609">
                  <c:v>2.2265186478732667E-2</c:v>
                </c:pt>
                <c:pt idx="27610">
                  <c:v>2.2202819009604653E-2</c:v>
                </c:pt>
                <c:pt idx="27611">
                  <c:v>2.2140451540476502E-2</c:v>
                </c:pt>
                <c:pt idx="27612">
                  <c:v>2.207808407134838E-2</c:v>
                </c:pt>
                <c:pt idx="27613">
                  <c:v>2.2015716602220257E-2</c:v>
                </c:pt>
                <c:pt idx="27614">
                  <c:v>2.1953349133092215E-2</c:v>
                </c:pt>
                <c:pt idx="27615">
                  <c:v>2.1890981663964092E-2</c:v>
                </c:pt>
                <c:pt idx="27616">
                  <c:v>2.1828614194835949E-2</c:v>
                </c:pt>
                <c:pt idx="27617">
                  <c:v>2.1766246725707816E-2</c:v>
                </c:pt>
                <c:pt idx="27618">
                  <c:v>2.1703879256579808E-2</c:v>
                </c:pt>
                <c:pt idx="27619">
                  <c:v>2.1641511787451679E-2</c:v>
                </c:pt>
                <c:pt idx="27620">
                  <c:v>2.1579144318323557E-2</c:v>
                </c:pt>
                <c:pt idx="27621">
                  <c:v>2.151677684919551E-2</c:v>
                </c:pt>
                <c:pt idx="27622">
                  <c:v>2.1454409380067381E-2</c:v>
                </c:pt>
                <c:pt idx="27623">
                  <c:v>2.1392041910939241E-2</c:v>
                </c:pt>
                <c:pt idx="27624">
                  <c:v>2.1329674441811112E-2</c:v>
                </c:pt>
                <c:pt idx="27625">
                  <c:v>2.12673069726831E-2</c:v>
                </c:pt>
                <c:pt idx="27626">
                  <c:v>2.1204939503554971E-2</c:v>
                </c:pt>
                <c:pt idx="27627">
                  <c:v>2.1142572034426828E-2</c:v>
                </c:pt>
                <c:pt idx="27628">
                  <c:v>2.1080204565298691E-2</c:v>
                </c:pt>
                <c:pt idx="27629">
                  <c:v>2.1017837096170684E-2</c:v>
                </c:pt>
                <c:pt idx="27630">
                  <c:v>2.095546962704254E-2</c:v>
                </c:pt>
                <c:pt idx="27631">
                  <c:v>2.0893102157914418E-2</c:v>
                </c:pt>
                <c:pt idx="27632">
                  <c:v>2.0830734688786393E-2</c:v>
                </c:pt>
                <c:pt idx="27633">
                  <c:v>2.0768367219658246E-2</c:v>
                </c:pt>
                <c:pt idx="27634">
                  <c:v>2.0705999750530116E-2</c:v>
                </c:pt>
                <c:pt idx="27635">
                  <c:v>2.0643632281401997E-2</c:v>
                </c:pt>
                <c:pt idx="27636">
                  <c:v>2.0581264812273976E-2</c:v>
                </c:pt>
                <c:pt idx="27637">
                  <c:v>2.0518897343145825E-2</c:v>
                </c:pt>
                <c:pt idx="27638">
                  <c:v>2.0456529874017693E-2</c:v>
                </c:pt>
                <c:pt idx="27639">
                  <c:v>2.0394162404889577E-2</c:v>
                </c:pt>
                <c:pt idx="27640">
                  <c:v>2.0331794935761541E-2</c:v>
                </c:pt>
                <c:pt idx="27641">
                  <c:v>2.0269427466633412E-2</c:v>
                </c:pt>
                <c:pt idx="27642">
                  <c:v>2.0207059997505272E-2</c:v>
                </c:pt>
                <c:pt idx="27643">
                  <c:v>2.0144692528377257E-2</c:v>
                </c:pt>
                <c:pt idx="27644">
                  <c:v>2.0082325059249135E-2</c:v>
                </c:pt>
                <c:pt idx="27645">
                  <c:v>2.0019957590120999E-2</c:v>
                </c:pt>
                <c:pt idx="27646">
                  <c:v>1.9957590120992852E-2</c:v>
                </c:pt>
                <c:pt idx="27647">
                  <c:v>1.989522265186483E-2</c:v>
                </c:pt>
                <c:pt idx="27648">
                  <c:v>1.989522265186483E-2</c:v>
                </c:pt>
                <c:pt idx="27649">
                  <c:v>1.9832855182736704E-2</c:v>
                </c:pt>
                <c:pt idx="27650">
                  <c:v>1.9770487713608571E-2</c:v>
                </c:pt>
                <c:pt idx="27651">
                  <c:v>1.9708120244480445E-2</c:v>
                </c:pt>
                <c:pt idx="27652">
                  <c:v>1.9708120244480445E-2</c:v>
                </c:pt>
                <c:pt idx="27653">
                  <c:v>1.9645752775352417E-2</c:v>
                </c:pt>
                <c:pt idx="27654">
                  <c:v>1.9583385306224284E-2</c:v>
                </c:pt>
                <c:pt idx="27655">
                  <c:v>1.9521017837096144E-2</c:v>
                </c:pt>
                <c:pt idx="27656">
                  <c:v>1.9458650367968129E-2</c:v>
                </c:pt>
                <c:pt idx="27657">
                  <c:v>1.9396282898839989E-2</c:v>
                </c:pt>
                <c:pt idx="27658">
                  <c:v>1.9333915429711857E-2</c:v>
                </c:pt>
                <c:pt idx="27659">
                  <c:v>1.9333915429711857E-2</c:v>
                </c:pt>
                <c:pt idx="27660">
                  <c:v>1.9271547960583724E-2</c:v>
                </c:pt>
                <c:pt idx="27661">
                  <c:v>1.9209180491455709E-2</c:v>
                </c:pt>
                <c:pt idx="27662">
                  <c:v>1.9209180491455709E-2</c:v>
                </c:pt>
                <c:pt idx="27663">
                  <c:v>1.9146813022327569E-2</c:v>
                </c:pt>
                <c:pt idx="27664">
                  <c:v>1.9084445553199436E-2</c:v>
                </c:pt>
                <c:pt idx="27665">
                  <c:v>1.9022078084071303E-2</c:v>
                </c:pt>
                <c:pt idx="27666">
                  <c:v>1.8959710614943281E-2</c:v>
                </c:pt>
                <c:pt idx="27667">
                  <c:v>1.8897343145815156E-2</c:v>
                </c:pt>
                <c:pt idx="27668">
                  <c:v>1.883497567668703E-2</c:v>
                </c:pt>
                <c:pt idx="27669">
                  <c:v>1.877260820755889E-2</c:v>
                </c:pt>
                <c:pt idx="27670">
                  <c:v>1.8710240738430861E-2</c:v>
                </c:pt>
                <c:pt idx="27671">
                  <c:v>1.8647873269302742E-2</c:v>
                </c:pt>
                <c:pt idx="27672">
                  <c:v>1.8585505800174602E-2</c:v>
                </c:pt>
                <c:pt idx="27673">
                  <c:v>1.8523138331046584E-2</c:v>
                </c:pt>
                <c:pt idx="27674">
                  <c:v>1.8460770861918455E-2</c:v>
                </c:pt>
                <c:pt idx="27675">
                  <c:v>1.8398403392790315E-2</c:v>
                </c:pt>
                <c:pt idx="27676">
                  <c:v>1.8336035923662182E-2</c:v>
                </c:pt>
                <c:pt idx="27677">
                  <c:v>1.8273668454534153E-2</c:v>
                </c:pt>
                <c:pt idx="27678">
                  <c:v>1.821130098540602E-2</c:v>
                </c:pt>
                <c:pt idx="27679">
                  <c:v>1.8148933516277894E-2</c:v>
                </c:pt>
                <c:pt idx="27680">
                  <c:v>1.8086566047149762E-2</c:v>
                </c:pt>
                <c:pt idx="27681">
                  <c:v>1.8024198578021733E-2</c:v>
                </c:pt>
                <c:pt idx="27682">
                  <c:v>1.7961831108893614E-2</c:v>
                </c:pt>
                <c:pt idx="27683">
                  <c:v>1.7899463639765481E-2</c:v>
                </c:pt>
                <c:pt idx="27684">
                  <c:v>1.7837096170637445E-2</c:v>
                </c:pt>
                <c:pt idx="27685">
                  <c:v>1.7774728701509326E-2</c:v>
                </c:pt>
                <c:pt idx="27686">
                  <c:v>1.7712361232381194E-2</c:v>
                </c:pt>
                <c:pt idx="27687">
                  <c:v>1.7649993763253054E-2</c:v>
                </c:pt>
                <c:pt idx="27688">
                  <c:v>1.7587626294125039E-2</c:v>
                </c:pt>
                <c:pt idx="27689">
                  <c:v>1.7525258824996899E-2</c:v>
                </c:pt>
                <c:pt idx="27690">
                  <c:v>1.7525258824996899E-2</c:v>
                </c:pt>
                <c:pt idx="27691">
                  <c:v>1.7462891355868773E-2</c:v>
                </c:pt>
                <c:pt idx="27692">
                  <c:v>1.740052388674064E-2</c:v>
                </c:pt>
                <c:pt idx="27693">
                  <c:v>1.7338156417612618E-2</c:v>
                </c:pt>
                <c:pt idx="27694">
                  <c:v>1.7275788948484486E-2</c:v>
                </c:pt>
                <c:pt idx="27695">
                  <c:v>1.7213421479356353E-2</c:v>
                </c:pt>
                <c:pt idx="27696">
                  <c:v>1.7151054010228331E-2</c:v>
                </c:pt>
                <c:pt idx="27697">
                  <c:v>1.7088686541100191E-2</c:v>
                </c:pt>
                <c:pt idx="27698">
                  <c:v>1.7026319071972058E-2</c:v>
                </c:pt>
                <c:pt idx="27699">
                  <c:v>1.6963951602843932E-2</c:v>
                </c:pt>
                <c:pt idx="27700">
                  <c:v>1.6901584133715911E-2</c:v>
                </c:pt>
                <c:pt idx="27701">
                  <c:v>1.6839216664587771E-2</c:v>
                </c:pt>
                <c:pt idx="27702">
                  <c:v>1.6776849195459638E-2</c:v>
                </c:pt>
                <c:pt idx="27703">
                  <c:v>1.6714481726331509E-2</c:v>
                </c:pt>
                <c:pt idx="27704">
                  <c:v>1.6652114257203487E-2</c:v>
                </c:pt>
                <c:pt idx="27705">
                  <c:v>1.658974678807535E-2</c:v>
                </c:pt>
                <c:pt idx="27706">
                  <c:v>1.6527379318947228E-2</c:v>
                </c:pt>
                <c:pt idx="27707">
                  <c:v>1.6465011849819203E-2</c:v>
                </c:pt>
                <c:pt idx="27708">
                  <c:v>1.6402644380691063E-2</c:v>
                </c:pt>
                <c:pt idx="27709">
                  <c:v>1.634027691156293E-2</c:v>
                </c:pt>
                <c:pt idx="27710">
                  <c:v>1.6277909442434797E-2</c:v>
                </c:pt>
                <c:pt idx="27711">
                  <c:v>1.6215541973306768E-2</c:v>
                </c:pt>
                <c:pt idx="27712">
                  <c:v>1.6153174504178646E-2</c:v>
                </c:pt>
                <c:pt idx="27713">
                  <c:v>1.6153174504178646E-2</c:v>
                </c:pt>
                <c:pt idx="27714">
                  <c:v>1.609080703505051E-2</c:v>
                </c:pt>
                <c:pt idx="27715">
                  <c:v>1.602843956592238E-2</c:v>
                </c:pt>
                <c:pt idx="27716">
                  <c:v>1.602843956592238E-2</c:v>
                </c:pt>
                <c:pt idx="27717">
                  <c:v>1.5966072096794355E-2</c:v>
                </c:pt>
                <c:pt idx="27718">
                  <c:v>1.5903704627666226E-2</c:v>
                </c:pt>
                <c:pt idx="27719">
                  <c:v>1.5903704627666226E-2</c:v>
                </c:pt>
                <c:pt idx="27720">
                  <c:v>1.5841337158538089E-2</c:v>
                </c:pt>
                <c:pt idx="27721">
                  <c:v>1.5778969689409957E-2</c:v>
                </c:pt>
                <c:pt idx="27722">
                  <c:v>1.5716602220281928E-2</c:v>
                </c:pt>
                <c:pt idx="27723">
                  <c:v>1.5654234751153795E-2</c:v>
                </c:pt>
                <c:pt idx="27724">
                  <c:v>1.5591867282025669E-2</c:v>
                </c:pt>
                <c:pt idx="27725">
                  <c:v>1.5591867282025669E-2</c:v>
                </c:pt>
                <c:pt idx="27726">
                  <c:v>1.5529499812897647E-2</c:v>
                </c:pt>
                <c:pt idx="27727">
                  <c:v>1.5467132343769514E-2</c:v>
                </c:pt>
                <c:pt idx="27728">
                  <c:v>1.5404764874641375E-2</c:v>
                </c:pt>
                <c:pt idx="27729">
                  <c:v>1.5342397405513247E-2</c:v>
                </c:pt>
                <c:pt idx="27730">
                  <c:v>1.528002993638523E-2</c:v>
                </c:pt>
                <c:pt idx="27731">
                  <c:v>1.5217662467257087E-2</c:v>
                </c:pt>
                <c:pt idx="27732">
                  <c:v>1.5155294998128954E-2</c:v>
                </c:pt>
                <c:pt idx="27733">
                  <c:v>1.509292752900082E-2</c:v>
                </c:pt>
                <c:pt idx="27734">
                  <c:v>1.5030560059872805E-2</c:v>
                </c:pt>
                <c:pt idx="27735">
                  <c:v>1.4968192590744663E-2</c:v>
                </c:pt>
                <c:pt idx="27736">
                  <c:v>1.4905825121616544E-2</c:v>
                </c:pt>
                <c:pt idx="27737">
                  <c:v>1.4843457652488522E-2</c:v>
                </c:pt>
                <c:pt idx="27738">
                  <c:v>1.4781090183360384E-2</c:v>
                </c:pt>
                <c:pt idx="27739">
                  <c:v>1.4718722714232253E-2</c:v>
                </c:pt>
                <c:pt idx="27740">
                  <c:v>1.465635524510412E-2</c:v>
                </c:pt>
                <c:pt idx="27741">
                  <c:v>1.4593987775976092E-2</c:v>
                </c:pt>
                <c:pt idx="27742">
                  <c:v>1.4531620306847964E-2</c:v>
                </c:pt>
                <c:pt idx="27743">
                  <c:v>1.4469252837719826E-2</c:v>
                </c:pt>
                <c:pt idx="27744">
                  <c:v>1.44068853685917E-2</c:v>
                </c:pt>
                <c:pt idx="27745">
                  <c:v>1.4344517899463678E-2</c:v>
                </c:pt>
                <c:pt idx="27746">
                  <c:v>1.4282150430335547E-2</c:v>
                </c:pt>
                <c:pt idx="27747">
                  <c:v>1.4219782961207406E-2</c:v>
                </c:pt>
                <c:pt idx="27748">
                  <c:v>1.4157415492079384E-2</c:v>
                </c:pt>
                <c:pt idx="27749">
                  <c:v>1.4095048022951247E-2</c:v>
                </c:pt>
                <c:pt idx="27750">
                  <c:v>1.4032680553823118E-2</c:v>
                </c:pt>
                <c:pt idx="27751">
                  <c:v>1.3970313084694982E-2</c:v>
                </c:pt>
                <c:pt idx="27752">
                  <c:v>1.390794561556697E-2</c:v>
                </c:pt>
                <c:pt idx="27753">
                  <c:v>1.3845578146438844E-2</c:v>
                </c:pt>
                <c:pt idx="27754">
                  <c:v>1.3783210677310705E-2</c:v>
                </c:pt>
                <c:pt idx="27755">
                  <c:v>1.3783210677310705E-2</c:v>
                </c:pt>
                <c:pt idx="27756">
                  <c:v>1.3720843208182577E-2</c:v>
                </c:pt>
                <c:pt idx="27757">
                  <c:v>1.365847573905455E-2</c:v>
                </c:pt>
                <c:pt idx="27758">
                  <c:v>1.3596108269926419E-2</c:v>
                </c:pt>
                <c:pt idx="27759">
                  <c:v>1.3533740800798277E-2</c:v>
                </c:pt>
                <c:pt idx="27760">
                  <c:v>1.3471373331670262E-2</c:v>
                </c:pt>
                <c:pt idx="27761">
                  <c:v>1.340900586254213E-2</c:v>
                </c:pt>
                <c:pt idx="27762">
                  <c:v>1.3346638393413999E-2</c:v>
                </c:pt>
                <c:pt idx="27763">
                  <c:v>1.3284270924285862E-2</c:v>
                </c:pt>
                <c:pt idx="27764">
                  <c:v>1.322190345515784E-2</c:v>
                </c:pt>
                <c:pt idx="27765">
                  <c:v>1.3159535986029702E-2</c:v>
                </c:pt>
                <c:pt idx="27766">
                  <c:v>1.3097168516901569E-2</c:v>
                </c:pt>
                <c:pt idx="27767">
                  <c:v>1.3034801047773445E-2</c:v>
                </c:pt>
                <c:pt idx="27768">
                  <c:v>1.2972433578645415E-2</c:v>
                </c:pt>
                <c:pt idx="27769">
                  <c:v>1.2910066109517287E-2</c:v>
                </c:pt>
                <c:pt idx="27770">
                  <c:v>1.2847698640389154E-2</c:v>
                </c:pt>
                <c:pt idx="27771">
                  <c:v>1.2785331171261021E-2</c:v>
                </c:pt>
                <c:pt idx="27772">
                  <c:v>1.2722963702133E-2</c:v>
                </c:pt>
                <c:pt idx="27773">
                  <c:v>1.2660596233004863E-2</c:v>
                </c:pt>
                <c:pt idx="27774">
                  <c:v>1.2598228763876729E-2</c:v>
                </c:pt>
                <c:pt idx="27775">
                  <c:v>1.2535861294748712E-2</c:v>
                </c:pt>
                <c:pt idx="27776">
                  <c:v>1.2473493825620574E-2</c:v>
                </c:pt>
                <c:pt idx="27777">
                  <c:v>1.2411126356492441E-2</c:v>
                </c:pt>
                <c:pt idx="27778">
                  <c:v>1.2348758887364314E-2</c:v>
                </c:pt>
                <c:pt idx="27779">
                  <c:v>1.2286391418236292E-2</c:v>
                </c:pt>
                <c:pt idx="27780">
                  <c:v>1.2224023949108162E-2</c:v>
                </c:pt>
                <c:pt idx="27781">
                  <c:v>1.2161656479980021E-2</c:v>
                </c:pt>
                <c:pt idx="27782">
                  <c:v>1.2099289010851888E-2</c:v>
                </c:pt>
                <c:pt idx="27783">
                  <c:v>1.2036921541723866E-2</c:v>
                </c:pt>
                <c:pt idx="27784">
                  <c:v>1.1974554072595739E-2</c:v>
                </c:pt>
                <c:pt idx="27785">
                  <c:v>1.1912186603467611E-2</c:v>
                </c:pt>
                <c:pt idx="27786">
                  <c:v>1.1849819134339587E-2</c:v>
                </c:pt>
                <c:pt idx="27787">
                  <c:v>1.178745166521146E-2</c:v>
                </c:pt>
                <c:pt idx="27788">
                  <c:v>1.178745166521146E-2</c:v>
                </c:pt>
                <c:pt idx="27789">
                  <c:v>1.1725084196083323E-2</c:v>
                </c:pt>
                <c:pt idx="27790">
                  <c:v>1.1662716726955185E-2</c:v>
                </c:pt>
                <c:pt idx="27791">
                  <c:v>1.1600349257827169E-2</c:v>
                </c:pt>
                <c:pt idx="27792">
                  <c:v>1.1537981788699025E-2</c:v>
                </c:pt>
                <c:pt idx="27793">
                  <c:v>1.1475614319570898E-2</c:v>
                </c:pt>
                <c:pt idx="27794">
                  <c:v>1.1413246850442758E-2</c:v>
                </c:pt>
                <c:pt idx="27795">
                  <c:v>1.1350879381314748E-2</c:v>
                </c:pt>
                <c:pt idx="27796">
                  <c:v>1.1350879381314748E-2</c:v>
                </c:pt>
                <c:pt idx="27797">
                  <c:v>1.128851191218661E-2</c:v>
                </c:pt>
                <c:pt idx="27798">
                  <c:v>1.1226144443058481E-2</c:v>
                </c:pt>
                <c:pt idx="27799">
                  <c:v>1.1163776973930456E-2</c:v>
                </c:pt>
                <c:pt idx="27800">
                  <c:v>1.1101409504802328E-2</c:v>
                </c:pt>
                <c:pt idx="27801">
                  <c:v>1.103904203567418E-2</c:v>
                </c:pt>
                <c:pt idx="27802">
                  <c:v>1.0976674566546057E-2</c:v>
                </c:pt>
                <c:pt idx="27803">
                  <c:v>1.0914307097418039E-2</c:v>
                </c:pt>
                <c:pt idx="27804">
                  <c:v>1.0851939628289901E-2</c:v>
                </c:pt>
                <c:pt idx="27805">
                  <c:v>1.0789572159161768E-2</c:v>
                </c:pt>
                <c:pt idx="27806">
                  <c:v>1.0727204690033638E-2</c:v>
                </c:pt>
                <c:pt idx="27807">
                  <c:v>1.0664837220905617E-2</c:v>
                </c:pt>
                <c:pt idx="27808">
                  <c:v>1.0602469751777484E-2</c:v>
                </c:pt>
                <c:pt idx="27809">
                  <c:v>1.0540102282649347E-2</c:v>
                </c:pt>
                <c:pt idx="27810">
                  <c:v>1.0477734813521322E-2</c:v>
                </c:pt>
                <c:pt idx="27811">
                  <c:v>1.0415367344393189E-2</c:v>
                </c:pt>
                <c:pt idx="27812">
                  <c:v>1.035299987526506E-2</c:v>
                </c:pt>
                <c:pt idx="27813">
                  <c:v>1.035299987526506E-2</c:v>
                </c:pt>
                <c:pt idx="27814">
                  <c:v>1.0290632406136924E-2</c:v>
                </c:pt>
                <c:pt idx="27815">
                  <c:v>1.0228264937008902E-2</c:v>
                </c:pt>
                <c:pt idx="27816">
                  <c:v>1.0165897467880772E-2</c:v>
                </c:pt>
                <c:pt idx="27817">
                  <c:v>1.0103529998752647E-2</c:v>
                </c:pt>
                <c:pt idx="27818">
                  <c:v>1.0041162529624502E-2</c:v>
                </c:pt>
                <c:pt idx="27819">
                  <c:v>1.0041162529624502E-2</c:v>
                </c:pt>
                <c:pt idx="27820">
                  <c:v>9.9787950604964849E-3</c:v>
                </c:pt>
                <c:pt idx="27821">
                  <c:v>9.9164275913683573E-3</c:v>
                </c:pt>
                <c:pt idx="27822">
                  <c:v>9.8540601222402227E-3</c:v>
                </c:pt>
                <c:pt idx="27823">
                  <c:v>9.7916926531120847E-3</c:v>
                </c:pt>
                <c:pt idx="27824">
                  <c:v>9.7293251839840611E-3</c:v>
                </c:pt>
                <c:pt idx="27825">
                  <c:v>9.6669577148559352E-3</c:v>
                </c:pt>
                <c:pt idx="27826">
                  <c:v>9.6045902457278041E-3</c:v>
                </c:pt>
                <c:pt idx="27827">
                  <c:v>9.5422227765997736E-3</c:v>
                </c:pt>
                <c:pt idx="27828">
                  <c:v>9.4798553074716477E-3</c:v>
                </c:pt>
                <c:pt idx="27829">
                  <c:v>9.4174878383435183E-3</c:v>
                </c:pt>
                <c:pt idx="27830">
                  <c:v>9.355120369215382E-3</c:v>
                </c:pt>
                <c:pt idx="27831">
                  <c:v>9.2927529000873584E-3</c:v>
                </c:pt>
                <c:pt idx="27832">
                  <c:v>9.2303854309592204E-3</c:v>
                </c:pt>
                <c:pt idx="27833">
                  <c:v>9.1680179618310875E-3</c:v>
                </c:pt>
                <c:pt idx="27834">
                  <c:v>9.1056504927029581E-3</c:v>
                </c:pt>
                <c:pt idx="27835">
                  <c:v>9.0432830235749346E-3</c:v>
                </c:pt>
                <c:pt idx="27836">
                  <c:v>8.9809155544468069E-3</c:v>
                </c:pt>
                <c:pt idx="27837">
                  <c:v>8.9185480853186724E-3</c:v>
                </c:pt>
                <c:pt idx="27838">
                  <c:v>8.9185480853186724E-3</c:v>
                </c:pt>
                <c:pt idx="27839">
                  <c:v>8.856180616190654E-3</c:v>
                </c:pt>
                <c:pt idx="27840">
                  <c:v>8.7938131470625125E-3</c:v>
                </c:pt>
                <c:pt idx="27841">
                  <c:v>8.7314456779343796E-3</c:v>
                </c:pt>
                <c:pt idx="27842">
                  <c:v>8.6690782088062537E-3</c:v>
                </c:pt>
                <c:pt idx="27843">
                  <c:v>8.6067107396782319E-3</c:v>
                </c:pt>
                <c:pt idx="27844">
                  <c:v>8.5443432705500921E-3</c:v>
                </c:pt>
                <c:pt idx="27845">
                  <c:v>8.4819758014219645E-3</c:v>
                </c:pt>
                <c:pt idx="27846">
                  <c:v>8.4196083322938264E-3</c:v>
                </c:pt>
                <c:pt idx="27847">
                  <c:v>8.3572408631658081E-3</c:v>
                </c:pt>
                <c:pt idx="27848">
                  <c:v>8.2948733940376718E-3</c:v>
                </c:pt>
                <c:pt idx="27849">
                  <c:v>8.2325059249095441E-3</c:v>
                </c:pt>
                <c:pt idx="27850">
                  <c:v>8.1701384557815206E-3</c:v>
                </c:pt>
                <c:pt idx="27851">
                  <c:v>8.1077709866533842E-3</c:v>
                </c:pt>
                <c:pt idx="27852">
                  <c:v>8.0454035175252601E-3</c:v>
                </c:pt>
                <c:pt idx="27853">
                  <c:v>7.983036048397122E-3</c:v>
                </c:pt>
                <c:pt idx="27854">
                  <c:v>7.9206685792691002E-3</c:v>
                </c:pt>
                <c:pt idx="27855">
                  <c:v>7.8583011101409691E-3</c:v>
                </c:pt>
                <c:pt idx="27856">
                  <c:v>7.7959336410128345E-3</c:v>
                </c:pt>
                <c:pt idx="27857">
                  <c:v>7.7335661718847034E-3</c:v>
                </c:pt>
                <c:pt idx="27858">
                  <c:v>7.6711987027566816E-3</c:v>
                </c:pt>
                <c:pt idx="27859">
                  <c:v>7.6088312336285453E-3</c:v>
                </c:pt>
                <c:pt idx="27860">
                  <c:v>7.546463764500415E-3</c:v>
                </c:pt>
                <c:pt idx="27861">
                  <c:v>7.4840962953723941E-3</c:v>
                </c:pt>
                <c:pt idx="27862">
                  <c:v>7.4217288262442595E-3</c:v>
                </c:pt>
                <c:pt idx="27863">
                  <c:v>7.3593613571161275E-3</c:v>
                </c:pt>
                <c:pt idx="27864">
                  <c:v>7.296993887987992E-3</c:v>
                </c:pt>
                <c:pt idx="27865">
                  <c:v>7.296993887987992E-3</c:v>
                </c:pt>
                <c:pt idx="27866">
                  <c:v>7.2346264188599728E-3</c:v>
                </c:pt>
                <c:pt idx="27867">
                  <c:v>7.17225894973184E-3</c:v>
                </c:pt>
                <c:pt idx="27868">
                  <c:v>7.109891480603708E-3</c:v>
                </c:pt>
                <c:pt idx="27869">
                  <c:v>7.0475240114755717E-3</c:v>
                </c:pt>
                <c:pt idx="27870">
                  <c:v>6.9851565423475499E-3</c:v>
                </c:pt>
                <c:pt idx="27871">
                  <c:v>6.9851565423475499E-3</c:v>
                </c:pt>
                <c:pt idx="27872">
                  <c:v>6.922789073219417E-3</c:v>
                </c:pt>
                <c:pt idx="27873">
                  <c:v>6.8604216040912842E-3</c:v>
                </c:pt>
                <c:pt idx="27874">
                  <c:v>6.7980541349631539E-3</c:v>
                </c:pt>
                <c:pt idx="27875">
                  <c:v>6.7356866658351321E-3</c:v>
                </c:pt>
                <c:pt idx="27876">
                  <c:v>6.6733191967069984E-3</c:v>
                </c:pt>
                <c:pt idx="27877">
                  <c:v>6.6733191967069984E-3</c:v>
                </c:pt>
                <c:pt idx="27878">
                  <c:v>6.6109517275788638E-3</c:v>
                </c:pt>
                <c:pt idx="27879">
                  <c:v>6.5485842584508402E-3</c:v>
                </c:pt>
                <c:pt idx="27880">
                  <c:v>6.4862167893227126E-3</c:v>
                </c:pt>
                <c:pt idx="27881">
                  <c:v>6.4238493201945806E-3</c:v>
                </c:pt>
                <c:pt idx="27882">
                  <c:v>6.3614818510664417E-3</c:v>
                </c:pt>
                <c:pt idx="27883">
                  <c:v>6.2991143819384225E-3</c:v>
                </c:pt>
                <c:pt idx="27884">
                  <c:v>6.2367469128102922E-3</c:v>
                </c:pt>
                <c:pt idx="27885">
                  <c:v>6.1743794436821594E-3</c:v>
                </c:pt>
                <c:pt idx="27886">
                  <c:v>6.1120119745540231E-3</c:v>
                </c:pt>
                <c:pt idx="27887">
                  <c:v>6.049644505426003E-3</c:v>
                </c:pt>
                <c:pt idx="27888">
                  <c:v>5.987277036297871E-3</c:v>
                </c:pt>
                <c:pt idx="27889">
                  <c:v>5.987277036297871E-3</c:v>
                </c:pt>
                <c:pt idx="27890">
                  <c:v>5.9249095671697338E-3</c:v>
                </c:pt>
                <c:pt idx="27891">
                  <c:v>5.8625420980417137E-3</c:v>
                </c:pt>
                <c:pt idx="27892">
                  <c:v>5.8001746289135809E-3</c:v>
                </c:pt>
                <c:pt idx="27893">
                  <c:v>5.737807159785448E-3</c:v>
                </c:pt>
                <c:pt idx="27894">
                  <c:v>5.6754396906573169E-3</c:v>
                </c:pt>
                <c:pt idx="27895">
                  <c:v>5.6130722215292934E-3</c:v>
                </c:pt>
                <c:pt idx="27896">
                  <c:v>5.5507047524011631E-3</c:v>
                </c:pt>
                <c:pt idx="27897">
                  <c:v>5.488337283273032E-3</c:v>
                </c:pt>
                <c:pt idx="27898">
                  <c:v>5.4259698141448966E-3</c:v>
                </c:pt>
                <c:pt idx="27899">
                  <c:v>5.363602345016873E-3</c:v>
                </c:pt>
                <c:pt idx="27900">
                  <c:v>5.3012348758887384E-3</c:v>
                </c:pt>
                <c:pt idx="27901">
                  <c:v>5.2388674067606108E-3</c:v>
                </c:pt>
                <c:pt idx="27902">
                  <c:v>5.1764999376325864E-3</c:v>
                </c:pt>
                <c:pt idx="27903">
                  <c:v>5.1141324685044492E-3</c:v>
                </c:pt>
                <c:pt idx="27904">
                  <c:v>5.1141324685044492E-3</c:v>
                </c:pt>
                <c:pt idx="27905">
                  <c:v>5.0517649993763198E-3</c:v>
                </c:pt>
                <c:pt idx="27906">
                  <c:v>5.0517649993763198E-3</c:v>
                </c:pt>
                <c:pt idx="27907">
                  <c:v>4.9893975302481887E-3</c:v>
                </c:pt>
                <c:pt idx="27908">
                  <c:v>4.9893975302481887E-3</c:v>
                </c:pt>
                <c:pt idx="27909">
                  <c:v>4.9270300611201634E-3</c:v>
                </c:pt>
                <c:pt idx="27910">
                  <c:v>4.8646625919920332E-3</c:v>
                </c:pt>
                <c:pt idx="27911">
                  <c:v>4.8022951228639003E-3</c:v>
                </c:pt>
                <c:pt idx="27912">
                  <c:v>4.7399276537357683E-3</c:v>
                </c:pt>
                <c:pt idx="27913">
                  <c:v>4.6775601846077448E-3</c:v>
                </c:pt>
                <c:pt idx="27914">
                  <c:v>4.6151927154796119E-3</c:v>
                </c:pt>
                <c:pt idx="27915">
                  <c:v>4.5528252463514765E-3</c:v>
                </c:pt>
                <c:pt idx="27916">
                  <c:v>4.4904577772234564E-3</c:v>
                </c:pt>
                <c:pt idx="27917">
                  <c:v>4.4280903080953244E-3</c:v>
                </c:pt>
                <c:pt idx="27918">
                  <c:v>4.3657228389671898E-3</c:v>
                </c:pt>
                <c:pt idx="27919">
                  <c:v>4.303355369839057E-3</c:v>
                </c:pt>
                <c:pt idx="27920">
                  <c:v>4.2409879007110369E-3</c:v>
                </c:pt>
                <c:pt idx="27921">
                  <c:v>4.178620431582904E-3</c:v>
                </c:pt>
                <c:pt idx="27922">
                  <c:v>4.1162529624547721E-3</c:v>
                </c:pt>
                <c:pt idx="27923">
                  <c:v>4.0538854933266392E-3</c:v>
                </c:pt>
                <c:pt idx="27924">
                  <c:v>3.9915180241986165E-3</c:v>
                </c:pt>
                <c:pt idx="27925">
                  <c:v>3.9291505550704845E-3</c:v>
                </c:pt>
                <c:pt idx="27926">
                  <c:v>3.8667830859423513E-3</c:v>
                </c:pt>
                <c:pt idx="27927">
                  <c:v>3.8044156168142176E-3</c:v>
                </c:pt>
                <c:pt idx="27928">
                  <c:v>3.7420481476861962E-3</c:v>
                </c:pt>
                <c:pt idx="27929">
                  <c:v>3.6796806785580629E-3</c:v>
                </c:pt>
                <c:pt idx="27930">
                  <c:v>3.6173132094299313E-3</c:v>
                </c:pt>
                <c:pt idx="27931">
                  <c:v>3.6173132094299313E-3</c:v>
                </c:pt>
                <c:pt idx="27932">
                  <c:v>3.5549457403019091E-3</c:v>
                </c:pt>
                <c:pt idx="27933">
                  <c:v>3.4925782711737749E-3</c:v>
                </c:pt>
                <c:pt idx="27934">
                  <c:v>3.4302108020456421E-3</c:v>
                </c:pt>
                <c:pt idx="27935">
                  <c:v>3.3678433329175097E-3</c:v>
                </c:pt>
                <c:pt idx="27936">
                  <c:v>3.3678433329175097E-3</c:v>
                </c:pt>
                <c:pt idx="27937">
                  <c:v>3.3054758637894874E-3</c:v>
                </c:pt>
                <c:pt idx="27938">
                  <c:v>3.2431083946613567E-3</c:v>
                </c:pt>
                <c:pt idx="27939">
                  <c:v>3.1807409255332217E-3</c:v>
                </c:pt>
                <c:pt idx="27940">
                  <c:v>3.1183734564050897E-3</c:v>
                </c:pt>
                <c:pt idx="27941">
                  <c:v>3.056005987277067E-3</c:v>
                </c:pt>
                <c:pt idx="27942">
                  <c:v>2.9936385181489355E-3</c:v>
                </c:pt>
                <c:pt idx="27943">
                  <c:v>2.9312710490208014E-3</c:v>
                </c:pt>
                <c:pt idx="27944">
                  <c:v>2.8689035798927808E-3</c:v>
                </c:pt>
                <c:pt idx="27945">
                  <c:v>2.8065361107646471E-3</c:v>
                </c:pt>
                <c:pt idx="27946">
                  <c:v>2.7441686416365164E-3</c:v>
                </c:pt>
                <c:pt idx="27947">
                  <c:v>2.681801172508381E-3</c:v>
                </c:pt>
                <c:pt idx="27948">
                  <c:v>2.6194337033803596E-3</c:v>
                </c:pt>
                <c:pt idx="27949">
                  <c:v>2.5570662342522255E-3</c:v>
                </c:pt>
                <c:pt idx="27950">
                  <c:v>2.4946987651240935E-3</c:v>
                </c:pt>
                <c:pt idx="27951">
                  <c:v>2.4323312959959611E-3</c:v>
                </c:pt>
                <c:pt idx="27952">
                  <c:v>2.3699638268679397E-3</c:v>
                </c:pt>
                <c:pt idx="27953">
                  <c:v>2.307596357739806E-3</c:v>
                </c:pt>
                <c:pt idx="27954">
                  <c:v>2.245228888611674E-3</c:v>
                </c:pt>
                <c:pt idx="27955">
                  <c:v>2.245228888611674E-3</c:v>
                </c:pt>
                <c:pt idx="27956">
                  <c:v>2.1828614194836504E-3</c:v>
                </c:pt>
                <c:pt idx="27957">
                  <c:v>2.1204939503555193E-3</c:v>
                </c:pt>
                <c:pt idx="27958">
                  <c:v>2.1204939503555193E-3</c:v>
                </c:pt>
                <c:pt idx="27959">
                  <c:v>2.058126481227386E-3</c:v>
                </c:pt>
                <c:pt idx="27960">
                  <c:v>2.058126481227386E-3</c:v>
                </c:pt>
                <c:pt idx="27961">
                  <c:v>1.9957590120992523E-3</c:v>
                </c:pt>
                <c:pt idx="27962">
                  <c:v>1.9333915429712305E-3</c:v>
                </c:pt>
                <c:pt idx="27963">
                  <c:v>1.9333915429712305E-3</c:v>
                </c:pt>
                <c:pt idx="27964">
                  <c:v>1.8710240738430981E-3</c:v>
                </c:pt>
                <c:pt idx="27965">
                  <c:v>1.8086566047149652E-3</c:v>
                </c:pt>
                <c:pt idx="27966">
                  <c:v>1.8086566047149652E-3</c:v>
                </c:pt>
                <c:pt idx="27967">
                  <c:v>1.7462891355868333E-3</c:v>
                </c:pt>
                <c:pt idx="27968">
                  <c:v>1.6839216664588103E-3</c:v>
                </c:pt>
                <c:pt idx="27969">
                  <c:v>1.6215541973306773E-3</c:v>
                </c:pt>
                <c:pt idx="27970">
                  <c:v>1.5591867282025449E-3</c:v>
                </c:pt>
                <c:pt idx="27971">
                  <c:v>1.4968192590745226E-3</c:v>
                </c:pt>
                <c:pt idx="27972">
                  <c:v>1.4344517899463904E-3</c:v>
                </c:pt>
                <c:pt idx="27973">
                  <c:v>1.3720843208182578E-3</c:v>
                </c:pt>
                <c:pt idx="27974">
                  <c:v>1.3097168516901241E-3</c:v>
                </c:pt>
                <c:pt idx="27975">
                  <c:v>1.2473493825621018E-3</c:v>
                </c:pt>
                <c:pt idx="27976">
                  <c:v>1.1849819134339698E-3</c:v>
                </c:pt>
                <c:pt idx="27977">
                  <c:v>1.1226144443058366E-3</c:v>
                </c:pt>
                <c:pt idx="27978">
                  <c:v>1.0602469751777041E-3</c:v>
                </c:pt>
                <c:pt idx="27979">
                  <c:v>9.9787950604968167E-4</c:v>
                </c:pt>
                <c:pt idx="27980">
                  <c:v>9.9787950604968167E-4</c:v>
                </c:pt>
                <c:pt idx="27981">
                  <c:v>9.9787950604968167E-4</c:v>
                </c:pt>
                <c:pt idx="27982">
                  <c:v>9.3551203692154926E-4</c:v>
                </c:pt>
                <c:pt idx="27983">
                  <c:v>8.7314456779341609E-4</c:v>
                </c:pt>
                <c:pt idx="27984">
                  <c:v>8.1077709866528281E-4</c:v>
                </c:pt>
                <c:pt idx="27985">
                  <c:v>7.4840962953726174E-4</c:v>
                </c:pt>
                <c:pt idx="27986">
                  <c:v>6.8604216040912857E-4</c:v>
                </c:pt>
                <c:pt idx="27987">
                  <c:v>6.2367469128099594E-4</c:v>
                </c:pt>
                <c:pt idx="27988">
                  <c:v>5.613072221529739E-4</c:v>
                </c:pt>
                <c:pt idx="27989">
                  <c:v>4.9893975302484094E-4</c:v>
                </c:pt>
                <c:pt idx="27990">
                  <c:v>4.3657228389670793E-4</c:v>
                </c:pt>
                <c:pt idx="27991">
                  <c:v>4.3657228389670793E-4</c:v>
                </c:pt>
                <c:pt idx="27992">
                  <c:v>3.7420481476857525E-4</c:v>
                </c:pt>
                <c:pt idx="27993">
                  <c:v>3.7420481476857525E-4</c:v>
                </c:pt>
                <c:pt idx="27994">
                  <c:v>3.1183734564055353E-4</c:v>
                </c:pt>
                <c:pt idx="27995">
                  <c:v>3.1183734564055353E-4</c:v>
                </c:pt>
                <c:pt idx="27996">
                  <c:v>2.4946987651242042E-4</c:v>
                </c:pt>
                <c:pt idx="27997">
                  <c:v>1.8710240738428763E-4</c:v>
                </c:pt>
                <c:pt idx="27998">
                  <c:v>1.2473493825615472E-4</c:v>
                </c:pt>
                <c:pt idx="27999">
                  <c:v>6.2367469128132928E-5</c:v>
                </c:pt>
                <c:pt idx="28000">
                  <c:v>0</c:v>
                </c:pt>
              </c:numCache>
            </c:numRef>
          </c:yVal>
          <c:extLst xmlns:c16r2="http://schemas.microsoft.com/office/drawing/2015/06/chart">
            <c:ext xmlns:c16="http://schemas.microsoft.com/office/drawing/2014/chart" uri="{C3380CC4-5D6E-409C-BE32-E72D297353CC}">
              <c16:uniqueId val="{00000000-DB78-46C5-A2EF-711D4054B937}"/>
            </c:ext>
          </c:extLst>
        </c:ser>
        <c:axId val="108353792"/>
        <c:axId val="107680128"/>
      </c:scatterChart>
      <c:valAx>
        <c:axId val="108353792"/>
        <c:scaling>
          <c:orientation val="minMax"/>
          <c:max val="1"/>
        </c:scaling>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lang="en-US" sz="1197" b="1" i="0" u="none" strike="noStrike" kern="1200" baseline="0">
                    <a:solidFill>
                      <a:schemeClr val="dk1">
                        <a:lumMod val="50000"/>
                        <a:lumOff val="50000"/>
                      </a:schemeClr>
                    </a:solidFill>
                    <a:latin typeface="+mn-lt"/>
                    <a:ea typeface="+mn-ea"/>
                    <a:cs typeface="+mn-cs"/>
                  </a:defRPr>
                </a:pPr>
                <a:r>
                  <a:rPr lang="en-US"/>
                  <a:t>False Positive Rate</a:t>
                </a:r>
              </a:p>
            </c:rich>
          </c:tx>
          <c:layout/>
          <c:spPr>
            <a:noFill/>
            <a:ln>
              <a:noFill/>
            </a:ln>
            <a:effectLst/>
          </c:spPr>
        </c:title>
        <c:numFmt formatCode="General" sourceLinked="1"/>
        <c:majorTickMark val="none"/>
        <c:tickLblPos val="nextTo"/>
        <c:spPr>
          <a:noFill/>
          <a:ln>
            <a:noFill/>
          </a:ln>
          <a:effectLst/>
        </c:spPr>
        <c:txPr>
          <a:bodyPr rot="-60000000" spcFirstLastPara="1" vertOverflow="ellipsis" vert="horz" wrap="square" anchor="ctr" anchorCtr="1"/>
          <a:lstStyle/>
          <a:p>
            <a:pPr>
              <a:defRPr lang="en-US" sz="1197" b="0" i="0" u="none" strike="noStrike" kern="1200" baseline="0">
                <a:solidFill>
                  <a:schemeClr val="dk1">
                    <a:lumMod val="50000"/>
                    <a:lumOff val="50000"/>
                  </a:schemeClr>
                </a:solidFill>
                <a:latin typeface="+mn-lt"/>
                <a:ea typeface="+mn-ea"/>
                <a:cs typeface="+mn-cs"/>
              </a:defRPr>
            </a:pPr>
            <a:endParaRPr lang="en-US"/>
          </a:p>
        </c:txPr>
        <c:crossAx val="107680128"/>
        <c:crosses val="autoZero"/>
        <c:crossBetween val="midCat"/>
      </c:valAx>
      <c:valAx>
        <c:axId val="107680128"/>
        <c:scaling>
          <c:orientation val="minMax"/>
          <c:max val="1"/>
        </c:scaling>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lang="en-US" sz="1197" b="1" i="0" u="none" strike="noStrike" kern="1200" baseline="0">
                    <a:solidFill>
                      <a:schemeClr val="dk1">
                        <a:lumMod val="50000"/>
                        <a:lumOff val="50000"/>
                      </a:schemeClr>
                    </a:solidFill>
                    <a:latin typeface="+mn-lt"/>
                    <a:ea typeface="+mn-ea"/>
                    <a:cs typeface="+mn-cs"/>
                  </a:defRPr>
                </a:pPr>
                <a:r>
                  <a:rPr lang="en-US"/>
                  <a:t>True Positive Rate</a:t>
                </a:r>
              </a:p>
            </c:rich>
          </c:tx>
          <c:layout/>
          <c:spPr>
            <a:noFill/>
            <a:ln>
              <a:noFill/>
            </a:ln>
            <a:effectLst/>
          </c:spPr>
        </c:title>
        <c:numFmt formatCode="General" sourceLinked="1"/>
        <c:majorTickMark val="none"/>
        <c:tickLblPos val="nextTo"/>
        <c:spPr>
          <a:noFill/>
          <a:ln>
            <a:noFill/>
          </a:ln>
          <a:effectLst/>
        </c:spPr>
        <c:txPr>
          <a:bodyPr rot="-60000000" spcFirstLastPara="1" vertOverflow="ellipsis" vert="horz" wrap="square" anchor="ctr" anchorCtr="1"/>
          <a:lstStyle/>
          <a:p>
            <a:pPr>
              <a:defRPr lang="en-US" sz="1197" b="0" i="0" u="none" strike="noStrike" kern="1200" baseline="0">
                <a:solidFill>
                  <a:schemeClr val="dk1">
                    <a:lumMod val="50000"/>
                    <a:lumOff val="50000"/>
                  </a:schemeClr>
                </a:solidFill>
                <a:latin typeface="+mn-lt"/>
                <a:ea typeface="+mn-ea"/>
                <a:cs typeface="+mn-cs"/>
              </a:defRPr>
            </a:pPr>
            <a:endParaRPr lang="en-US"/>
          </a:p>
        </c:txPr>
        <c:crossAx val="108353792"/>
        <c:crosses val="autoZero"/>
        <c:crossBetween val="midCat"/>
      </c:valAx>
      <c:spPr>
        <a:noFill/>
        <a:ln>
          <a:noFill/>
        </a:ln>
        <a:effectLst/>
      </c:spPr>
    </c:plotArea>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a:effectLst/>
  </c:spPr>
  <c:txPr>
    <a:bodyPr/>
    <a:lstStyle/>
    <a:p>
      <a:pPr>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IN"/>
  <c:chart>
    <c:title>
      <c:tx>
        <c:rich>
          <a:bodyPr rot="0" spcFirstLastPara="1" vertOverflow="ellipsis" vert="horz" wrap="square" anchor="ctr" anchorCtr="1"/>
          <a:lstStyle/>
          <a:p>
            <a:pPr>
              <a:defRPr lang="en-US" sz="2128" b="0" i="0" u="none" strike="noStrike" kern="1200" spc="70" baseline="0">
                <a:solidFill>
                  <a:schemeClr val="dk1">
                    <a:lumMod val="50000"/>
                    <a:lumOff val="50000"/>
                  </a:schemeClr>
                </a:solidFill>
                <a:latin typeface="+mn-lt"/>
                <a:ea typeface="+mn-ea"/>
                <a:cs typeface="+mn-cs"/>
              </a:defRPr>
            </a:pPr>
            <a:r>
              <a:rPr lang="en-US"/>
              <a:t>ROC Curve</a:t>
            </a:r>
          </a:p>
        </c:rich>
      </c:tx>
      <c:layout/>
      <c:spPr>
        <a:noFill/>
        <a:ln>
          <a:noFill/>
        </a:ln>
        <a:effectLst/>
      </c:spPr>
    </c:title>
    <c:plotArea>
      <c:layout/>
      <c:scatterChart>
        <c:scatterStyle val="lineMarker"/>
        <c:ser>
          <c:idx val="0"/>
          <c:order val="0"/>
          <c:spPr>
            <a:ln w="25400">
              <a:noFill/>
            </a:ln>
            <a:effectLst/>
          </c:spPr>
          <c:marker>
            <c:symbol val="circle"/>
            <c:size val="4"/>
            <c:spPr>
              <a:solidFill>
                <a:schemeClr val="accent1"/>
              </a:solidFill>
              <a:ln w="9525" cap="flat" cmpd="sng" algn="ctr">
                <a:solidFill>
                  <a:schemeClr val="accent1"/>
                </a:solidFill>
                <a:round/>
              </a:ln>
              <a:effectLst/>
            </c:spPr>
          </c:marker>
          <c:xVal>
            <c:numRef>
              <c:f>'Model Evaluation Test Data'!$AM$4:$AM$12004</c:f>
              <c:numCache>
                <c:formatCode>General</c:formatCode>
                <c:ptCount val="12001"/>
                <c:pt idx="0">
                  <c:v>1</c:v>
                </c:pt>
                <c:pt idx="1">
                  <c:v>0.99980011992804318</c:v>
                </c:pt>
                <c:pt idx="2">
                  <c:v>0.99960023985608659</c:v>
                </c:pt>
                <c:pt idx="3">
                  <c:v>0.99940035978412933</c:v>
                </c:pt>
                <c:pt idx="4">
                  <c:v>0.99920047971217252</c:v>
                </c:pt>
                <c:pt idx="5">
                  <c:v>0.9990005996402157</c:v>
                </c:pt>
                <c:pt idx="6">
                  <c:v>0.998800719568259</c:v>
                </c:pt>
                <c:pt idx="7">
                  <c:v>0.99860083949630241</c:v>
                </c:pt>
                <c:pt idx="8">
                  <c:v>0.99840095942434537</c:v>
                </c:pt>
                <c:pt idx="9">
                  <c:v>0.99820107935238855</c:v>
                </c:pt>
                <c:pt idx="10">
                  <c:v>0.99820107935238855</c:v>
                </c:pt>
                <c:pt idx="11">
                  <c:v>0.99820107935238855</c:v>
                </c:pt>
                <c:pt idx="12">
                  <c:v>0.99800119928043152</c:v>
                </c:pt>
                <c:pt idx="13">
                  <c:v>0.99780131920847515</c:v>
                </c:pt>
                <c:pt idx="14">
                  <c:v>0.99760143913651833</c:v>
                </c:pt>
                <c:pt idx="15">
                  <c:v>0.99740155906456129</c:v>
                </c:pt>
                <c:pt idx="16">
                  <c:v>0.99720167899260448</c:v>
                </c:pt>
                <c:pt idx="17">
                  <c:v>0.99700179892064744</c:v>
                </c:pt>
                <c:pt idx="18">
                  <c:v>0.99680191884869074</c:v>
                </c:pt>
                <c:pt idx="19">
                  <c:v>0.99680191884869074</c:v>
                </c:pt>
                <c:pt idx="20">
                  <c:v>0.9966020387767337</c:v>
                </c:pt>
                <c:pt idx="21">
                  <c:v>0.9966020387767337</c:v>
                </c:pt>
                <c:pt idx="22">
                  <c:v>0.99640215870477689</c:v>
                </c:pt>
                <c:pt idx="23">
                  <c:v>0.99620227863282029</c:v>
                </c:pt>
                <c:pt idx="24">
                  <c:v>0.99600239856086348</c:v>
                </c:pt>
                <c:pt idx="25">
                  <c:v>0.99580251848890666</c:v>
                </c:pt>
                <c:pt idx="26">
                  <c:v>0.99560263841694963</c:v>
                </c:pt>
                <c:pt idx="27">
                  <c:v>0.99560263841694963</c:v>
                </c:pt>
                <c:pt idx="28">
                  <c:v>0.99540275834499281</c:v>
                </c:pt>
                <c:pt idx="29">
                  <c:v>0.99540275834499281</c:v>
                </c:pt>
                <c:pt idx="30">
                  <c:v>0.99520287827303622</c:v>
                </c:pt>
                <c:pt idx="31">
                  <c:v>0.9950029982010794</c:v>
                </c:pt>
                <c:pt idx="32">
                  <c:v>0.9948031181291227</c:v>
                </c:pt>
                <c:pt idx="33">
                  <c:v>0.9948031181291227</c:v>
                </c:pt>
                <c:pt idx="34">
                  <c:v>0.99460323805716566</c:v>
                </c:pt>
                <c:pt idx="35">
                  <c:v>0.9944033579852084</c:v>
                </c:pt>
                <c:pt idx="36">
                  <c:v>0.99420347791325181</c:v>
                </c:pt>
                <c:pt idx="37">
                  <c:v>0.99400359784129499</c:v>
                </c:pt>
                <c:pt idx="38">
                  <c:v>0.9938037177693384</c:v>
                </c:pt>
                <c:pt idx="39">
                  <c:v>0.99360383769738192</c:v>
                </c:pt>
                <c:pt idx="40">
                  <c:v>0.99340395762542477</c:v>
                </c:pt>
                <c:pt idx="41">
                  <c:v>0.99320407755346818</c:v>
                </c:pt>
                <c:pt idx="42">
                  <c:v>0.99300419748151114</c:v>
                </c:pt>
                <c:pt idx="43">
                  <c:v>0.99280431740955444</c:v>
                </c:pt>
                <c:pt idx="44">
                  <c:v>0.99260443733759773</c:v>
                </c:pt>
                <c:pt idx="45">
                  <c:v>0.99240455726564059</c:v>
                </c:pt>
                <c:pt idx="46">
                  <c:v>0.99220467719368399</c:v>
                </c:pt>
                <c:pt idx="47">
                  <c:v>0.99200479712172696</c:v>
                </c:pt>
                <c:pt idx="48">
                  <c:v>0.99180491704977036</c:v>
                </c:pt>
                <c:pt idx="49">
                  <c:v>0.99160503697781355</c:v>
                </c:pt>
                <c:pt idx="50">
                  <c:v>0.99140515690585651</c:v>
                </c:pt>
                <c:pt idx="51">
                  <c:v>0.99120527683389992</c:v>
                </c:pt>
                <c:pt idx="52">
                  <c:v>0.99100539676194266</c:v>
                </c:pt>
                <c:pt idx="53">
                  <c:v>0.99080551668998629</c:v>
                </c:pt>
                <c:pt idx="54">
                  <c:v>0.99060563661802969</c:v>
                </c:pt>
                <c:pt idx="55">
                  <c:v>0.99040575654607255</c:v>
                </c:pt>
                <c:pt idx="56">
                  <c:v>0.99020587647411584</c:v>
                </c:pt>
                <c:pt idx="57">
                  <c:v>0.99020587647411584</c:v>
                </c:pt>
                <c:pt idx="58">
                  <c:v>0.99000599640215869</c:v>
                </c:pt>
                <c:pt idx="59">
                  <c:v>0.98980611633020188</c:v>
                </c:pt>
                <c:pt idx="60">
                  <c:v>0.98960623625824529</c:v>
                </c:pt>
                <c:pt idx="61">
                  <c:v>0.98960623625824529</c:v>
                </c:pt>
                <c:pt idx="62">
                  <c:v>0.98960623625824529</c:v>
                </c:pt>
                <c:pt idx="63">
                  <c:v>0.98960623625824529</c:v>
                </c:pt>
                <c:pt idx="64">
                  <c:v>0.98960623625824529</c:v>
                </c:pt>
                <c:pt idx="65">
                  <c:v>0.98960623625824529</c:v>
                </c:pt>
                <c:pt idx="66">
                  <c:v>0.98960623625824529</c:v>
                </c:pt>
                <c:pt idx="67">
                  <c:v>0.98940635618628803</c:v>
                </c:pt>
                <c:pt idx="68">
                  <c:v>0.98920647611433143</c:v>
                </c:pt>
                <c:pt idx="69">
                  <c:v>0.98900659604237451</c:v>
                </c:pt>
                <c:pt idx="70">
                  <c:v>0.98880671597041758</c:v>
                </c:pt>
                <c:pt idx="71">
                  <c:v>0.98860683589846088</c:v>
                </c:pt>
                <c:pt idx="72">
                  <c:v>0.98840695582650373</c:v>
                </c:pt>
                <c:pt idx="73">
                  <c:v>0.98820707575454703</c:v>
                </c:pt>
                <c:pt idx="74">
                  <c:v>0.98800719568259043</c:v>
                </c:pt>
                <c:pt idx="75">
                  <c:v>0.98780731561063351</c:v>
                </c:pt>
                <c:pt idx="76">
                  <c:v>0.98760743553867703</c:v>
                </c:pt>
                <c:pt idx="77">
                  <c:v>0.98740755546671977</c:v>
                </c:pt>
                <c:pt idx="78">
                  <c:v>0.98720767539476317</c:v>
                </c:pt>
                <c:pt idx="79">
                  <c:v>0.98700779532280636</c:v>
                </c:pt>
                <c:pt idx="80">
                  <c:v>0.98680791525084954</c:v>
                </c:pt>
                <c:pt idx="81">
                  <c:v>0.98660803517889284</c:v>
                </c:pt>
                <c:pt idx="82">
                  <c:v>0.98640815510693547</c:v>
                </c:pt>
                <c:pt idx="83">
                  <c:v>0.98620827503497899</c:v>
                </c:pt>
                <c:pt idx="84">
                  <c:v>0.98600839496302217</c:v>
                </c:pt>
                <c:pt idx="85">
                  <c:v>0.98580851489106536</c:v>
                </c:pt>
                <c:pt idx="86">
                  <c:v>0.98560863481910865</c:v>
                </c:pt>
                <c:pt idx="87">
                  <c:v>0.98560863481910865</c:v>
                </c:pt>
                <c:pt idx="88">
                  <c:v>0.98540875474715139</c:v>
                </c:pt>
                <c:pt idx="89">
                  <c:v>0.98520887467519513</c:v>
                </c:pt>
                <c:pt idx="90">
                  <c:v>0.9850089946032381</c:v>
                </c:pt>
                <c:pt idx="91">
                  <c:v>0.9848091145312815</c:v>
                </c:pt>
                <c:pt idx="92">
                  <c:v>0.9846092344593248</c:v>
                </c:pt>
                <c:pt idx="93">
                  <c:v>0.98440935438736732</c:v>
                </c:pt>
                <c:pt idx="94">
                  <c:v>0.98420947431541073</c:v>
                </c:pt>
                <c:pt idx="95">
                  <c:v>0.98420947431541073</c:v>
                </c:pt>
                <c:pt idx="96">
                  <c:v>0.98400959424345391</c:v>
                </c:pt>
                <c:pt idx="97">
                  <c:v>0.98380971417149732</c:v>
                </c:pt>
                <c:pt idx="98">
                  <c:v>0.98360983409954073</c:v>
                </c:pt>
                <c:pt idx="99">
                  <c:v>0.98340995402758369</c:v>
                </c:pt>
                <c:pt idx="100">
                  <c:v>0.98321007395562632</c:v>
                </c:pt>
                <c:pt idx="101">
                  <c:v>0.98301019388366939</c:v>
                </c:pt>
                <c:pt idx="102">
                  <c:v>0.9828103138117128</c:v>
                </c:pt>
                <c:pt idx="103">
                  <c:v>0.9828103138117128</c:v>
                </c:pt>
                <c:pt idx="104">
                  <c:v>0.9826104337397561</c:v>
                </c:pt>
                <c:pt idx="105">
                  <c:v>0.98241055366779928</c:v>
                </c:pt>
                <c:pt idx="106">
                  <c:v>0.98221067359584269</c:v>
                </c:pt>
                <c:pt idx="107">
                  <c:v>0.98201079352388565</c:v>
                </c:pt>
                <c:pt idx="108">
                  <c:v>0.98181091345192861</c:v>
                </c:pt>
                <c:pt idx="109">
                  <c:v>0.98161103337997224</c:v>
                </c:pt>
                <c:pt idx="110">
                  <c:v>0.98161103337997224</c:v>
                </c:pt>
                <c:pt idx="111">
                  <c:v>0.9814111533080152</c:v>
                </c:pt>
                <c:pt idx="112">
                  <c:v>0.98121127323605839</c:v>
                </c:pt>
                <c:pt idx="113">
                  <c:v>0.98101139316410169</c:v>
                </c:pt>
                <c:pt idx="114">
                  <c:v>0.98081151309214476</c:v>
                </c:pt>
                <c:pt idx="115">
                  <c:v>0.98061163302018806</c:v>
                </c:pt>
                <c:pt idx="116">
                  <c:v>0.9804117529482308</c:v>
                </c:pt>
                <c:pt idx="117">
                  <c:v>0.9802118728762742</c:v>
                </c:pt>
                <c:pt idx="118">
                  <c:v>0.98001199280431739</c:v>
                </c:pt>
                <c:pt idx="119">
                  <c:v>0.97981211273236057</c:v>
                </c:pt>
                <c:pt idx="120">
                  <c:v>0.9796122326604042</c:v>
                </c:pt>
                <c:pt idx="121">
                  <c:v>0.97941235258844694</c:v>
                </c:pt>
                <c:pt idx="122">
                  <c:v>0.97921247251649035</c:v>
                </c:pt>
                <c:pt idx="123">
                  <c:v>0.97921247251649035</c:v>
                </c:pt>
                <c:pt idx="124">
                  <c:v>0.97901259244453354</c:v>
                </c:pt>
                <c:pt idx="125">
                  <c:v>0.97901259244453354</c:v>
                </c:pt>
                <c:pt idx="126">
                  <c:v>0.97881271237257683</c:v>
                </c:pt>
                <c:pt idx="127">
                  <c:v>0.97861283230061991</c:v>
                </c:pt>
                <c:pt idx="128">
                  <c:v>0.97841295222866276</c:v>
                </c:pt>
                <c:pt idx="129">
                  <c:v>0.97821307215670594</c:v>
                </c:pt>
                <c:pt idx="130">
                  <c:v>0.97821307215670594</c:v>
                </c:pt>
                <c:pt idx="131">
                  <c:v>0.97801319208474913</c:v>
                </c:pt>
                <c:pt idx="132">
                  <c:v>0.97781331201279253</c:v>
                </c:pt>
                <c:pt idx="133">
                  <c:v>0.97781331201279253</c:v>
                </c:pt>
                <c:pt idx="134">
                  <c:v>0.97781331201279253</c:v>
                </c:pt>
                <c:pt idx="135">
                  <c:v>0.97761343194083561</c:v>
                </c:pt>
                <c:pt idx="136">
                  <c:v>0.97741355186887868</c:v>
                </c:pt>
                <c:pt idx="137">
                  <c:v>0.97741355186887868</c:v>
                </c:pt>
                <c:pt idx="138">
                  <c:v>0.97721367179692165</c:v>
                </c:pt>
                <c:pt idx="139">
                  <c:v>0.97721367179692165</c:v>
                </c:pt>
                <c:pt idx="140">
                  <c:v>0.97701379172496461</c:v>
                </c:pt>
                <c:pt idx="141">
                  <c:v>0.97681391165300846</c:v>
                </c:pt>
                <c:pt idx="142">
                  <c:v>0.97661403158105164</c:v>
                </c:pt>
                <c:pt idx="143">
                  <c:v>0.97641415150909461</c:v>
                </c:pt>
                <c:pt idx="144">
                  <c:v>0.97621427143713768</c:v>
                </c:pt>
                <c:pt idx="145">
                  <c:v>0.97621427143713768</c:v>
                </c:pt>
                <c:pt idx="146">
                  <c:v>0.97601439136518109</c:v>
                </c:pt>
                <c:pt idx="147">
                  <c:v>0.97581451129322405</c:v>
                </c:pt>
                <c:pt idx="148">
                  <c:v>0.97561463122126724</c:v>
                </c:pt>
                <c:pt idx="149">
                  <c:v>0.97541475114931042</c:v>
                </c:pt>
                <c:pt idx="150">
                  <c:v>0.9752148710773535</c:v>
                </c:pt>
                <c:pt idx="151">
                  <c:v>0.97501499100539679</c:v>
                </c:pt>
                <c:pt idx="152">
                  <c:v>0.9748151109334402</c:v>
                </c:pt>
                <c:pt idx="153">
                  <c:v>0.97461523086148361</c:v>
                </c:pt>
                <c:pt idx="154">
                  <c:v>0.97441535078952624</c:v>
                </c:pt>
                <c:pt idx="155">
                  <c:v>0.97421547071756942</c:v>
                </c:pt>
                <c:pt idx="156">
                  <c:v>0.97421547071756942</c:v>
                </c:pt>
                <c:pt idx="157">
                  <c:v>0.97401559064561261</c:v>
                </c:pt>
                <c:pt idx="158">
                  <c:v>0.97381571057365601</c:v>
                </c:pt>
                <c:pt idx="159">
                  <c:v>0.97361583050169942</c:v>
                </c:pt>
                <c:pt idx="160">
                  <c:v>0.97341595042974238</c:v>
                </c:pt>
                <c:pt idx="161">
                  <c:v>0.97321607035778535</c:v>
                </c:pt>
                <c:pt idx="162">
                  <c:v>0.97301619028582853</c:v>
                </c:pt>
                <c:pt idx="163">
                  <c:v>0.97281631021387194</c:v>
                </c:pt>
                <c:pt idx="164">
                  <c:v>0.97281631021387194</c:v>
                </c:pt>
                <c:pt idx="165">
                  <c:v>0.9726164301419149</c:v>
                </c:pt>
                <c:pt idx="166">
                  <c:v>0.97241655006995775</c:v>
                </c:pt>
                <c:pt idx="167">
                  <c:v>0.97221666999800116</c:v>
                </c:pt>
                <c:pt idx="168">
                  <c:v>0.9720167899260439</c:v>
                </c:pt>
                <c:pt idx="169">
                  <c:v>0.97181690985408753</c:v>
                </c:pt>
                <c:pt idx="170">
                  <c:v>0.97161702978213049</c:v>
                </c:pt>
                <c:pt idx="171">
                  <c:v>0.97161702978213049</c:v>
                </c:pt>
                <c:pt idx="172">
                  <c:v>0.97141714971017368</c:v>
                </c:pt>
                <c:pt idx="173">
                  <c:v>0.97141714971017368</c:v>
                </c:pt>
                <c:pt idx="174">
                  <c:v>0.97121726963821708</c:v>
                </c:pt>
                <c:pt idx="175">
                  <c:v>0.97121726963821708</c:v>
                </c:pt>
                <c:pt idx="176">
                  <c:v>0.97101738956626005</c:v>
                </c:pt>
                <c:pt idx="177">
                  <c:v>0.97081750949430345</c:v>
                </c:pt>
                <c:pt idx="178">
                  <c:v>0.97081750949430345</c:v>
                </c:pt>
                <c:pt idx="179">
                  <c:v>0.97061762942234653</c:v>
                </c:pt>
                <c:pt idx="180">
                  <c:v>0.97041774935038949</c:v>
                </c:pt>
                <c:pt idx="181">
                  <c:v>0.9702178692784329</c:v>
                </c:pt>
                <c:pt idx="182">
                  <c:v>0.97001798920647608</c:v>
                </c:pt>
                <c:pt idx="183">
                  <c:v>0.96981810913451949</c:v>
                </c:pt>
                <c:pt idx="184">
                  <c:v>0.96961822906256245</c:v>
                </c:pt>
                <c:pt idx="185">
                  <c:v>0.96941834899060531</c:v>
                </c:pt>
                <c:pt idx="186">
                  <c:v>0.96941834899060531</c:v>
                </c:pt>
                <c:pt idx="187">
                  <c:v>0.96941834899060531</c:v>
                </c:pt>
                <c:pt idx="188">
                  <c:v>0.96941834899060531</c:v>
                </c:pt>
                <c:pt idx="189">
                  <c:v>0.9692184689186486</c:v>
                </c:pt>
                <c:pt idx="190">
                  <c:v>0.96901858884669179</c:v>
                </c:pt>
                <c:pt idx="191">
                  <c:v>0.96881870877473519</c:v>
                </c:pt>
                <c:pt idx="192">
                  <c:v>0.9686188287027786</c:v>
                </c:pt>
                <c:pt idx="193">
                  <c:v>0.96841894863082145</c:v>
                </c:pt>
                <c:pt idx="194">
                  <c:v>0.96841894863082145</c:v>
                </c:pt>
                <c:pt idx="195">
                  <c:v>0.96841894863082145</c:v>
                </c:pt>
                <c:pt idx="196">
                  <c:v>0.96821906855886464</c:v>
                </c:pt>
                <c:pt idx="197">
                  <c:v>0.9680191884869076</c:v>
                </c:pt>
                <c:pt idx="198">
                  <c:v>0.96781930841495101</c:v>
                </c:pt>
                <c:pt idx="199">
                  <c:v>0.96761942834299441</c:v>
                </c:pt>
                <c:pt idx="200">
                  <c:v>0.96741954827103738</c:v>
                </c:pt>
                <c:pt idx="201">
                  <c:v>0.9672196681990809</c:v>
                </c:pt>
                <c:pt idx="202">
                  <c:v>0.96701978812712353</c:v>
                </c:pt>
                <c:pt idx="203">
                  <c:v>0.96681990805516693</c:v>
                </c:pt>
                <c:pt idx="204">
                  <c:v>0.96662002798321034</c:v>
                </c:pt>
                <c:pt idx="205">
                  <c:v>0.96642014791125308</c:v>
                </c:pt>
                <c:pt idx="206">
                  <c:v>0.9662202678392966</c:v>
                </c:pt>
                <c:pt idx="207">
                  <c:v>0.96602038776733956</c:v>
                </c:pt>
                <c:pt idx="208">
                  <c:v>0.96582050769538308</c:v>
                </c:pt>
                <c:pt idx="209">
                  <c:v>0.96562062762342638</c:v>
                </c:pt>
                <c:pt idx="210">
                  <c:v>0.96542074755146912</c:v>
                </c:pt>
                <c:pt idx="211">
                  <c:v>0.96522086747951275</c:v>
                </c:pt>
                <c:pt idx="212">
                  <c:v>0.9650209874075556</c:v>
                </c:pt>
                <c:pt idx="213">
                  <c:v>0.9650209874075556</c:v>
                </c:pt>
                <c:pt idx="214">
                  <c:v>0.96482110733559912</c:v>
                </c:pt>
                <c:pt idx="215">
                  <c:v>0.96482110733559912</c:v>
                </c:pt>
                <c:pt idx="216">
                  <c:v>0.9646212272636423</c:v>
                </c:pt>
                <c:pt idx="217">
                  <c:v>0.96442134719168493</c:v>
                </c:pt>
                <c:pt idx="218">
                  <c:v>0.96442134719168493</c:v>
                </c:pt>
                <c:pt idx="219">
                  <c:v>0.96422146711972834</c:v>
                </c:pt>
                <c:pt idx="220">
                  <c:v>0.96402158704777152</c:v>
                </c:pt>
                <c:pt idx="221">
                  <c:v>0.96402158704777152</c:v>
                </c:pt>
                <c:pt idx="222">
                  <c:v>0.96382170697581482</c:v>
                </c:pt>
                <c:pt idx="223">
                  <c:v>0.96362182690385811</c:v>
                </c:pt>
                <c:pt idx="224">
                  <c:v>0.96342194683190086</c:v>
                </c:pt>
                <c:pt idx="225">
                  <c:v>0.96322206675994382</c:v>
                </c:pt>
                <c:pt idx="226">
                  <c:v>0.96302218668798723</c:v>
                </c:pt>
                <c:pt idx="227">
                  <c:v>0.96282230661603063</c:v>
                </c:pt>
                <c:pt idx="228">
                  <c:v>0.96262242654407415</c:v>
                </c:pt>
                <c:pt idx="229">
                  <c:v>0.96262242654407415</c:v>
                </c:pt>
                <c:pt idx="230">
                  <c:v>0.96242254647211678</c:v>
                </c:pt>
                <c:pt idx="231">
                  <c:v>0.96222266640015985</c:v>
                </c:pt>
                <c:pt idx="232">
                  <c:v>0.96202278632820304</c:v>
                </c:pt>
                <c:pt idx="233">
                  <c:v>0.96182290625624622</c:v>
                </c:pt>
                <c:pt idx="234">
                  <c:v>0.96182290625624622</c:v>
                </c:pt>
                <c:pt idx="235">
                  <c:v>0.96162302618428974</c:v>
                </c:pt>
                <c:pt idx="236">
                  <c:v>0.96142314611233259</c:v>
                </c:pt>
                <c:pt idx="237">
                  <c:v>0.96142314611233259</c:v>
                </c:pt>
                <c:pt idx="238">
                  <c:v>0.961223266040376</c:v>
                </c:pt>
                <c:pt idx="239">
                  <c:v>0.96102338596841896</c:v>
                </c:pt>
                <c:pt idx="240">
                  <c:v>0.96082350589646193</c:v>
                </c:pt>
                <c:pt idx="241">
                  <c:v>0.96062362582450556</c:v>
                </c:pt>
                <c:pt idx="242">
                  <c:v>0.9604237457525483</c:v>
                </c:pt>
                <c:pt idx="243">
                  <c:v>0.9604237457525483</c:v>
                </c:pt>
                <c:pt idx="244">
                  <c:v>0.96022386568059193</c:v>
                </c:pt>
                <c:pt idx="245">
                  <c:v>0.96002398560863478</c:v>
                </c:pt>
                <c:pt idx="246">
                  <c:v>0.95982410553667818</c:v>
                </c:pt>
                <c:pt idx="247">
                  <c:v>0.95982410553667818</c:v>
                </c:pt>
                <c:pt idx="248">
                  <c:v>0.95982410553667818</c:v>
                </c:pt>
                <c:pt idx="249">
                  <c:v>0.95982410553667818</c:v>
                </c:pt>
                <c:pt idx="250">
                  <c:v>0.95962422546472148</c:v>
                </c:pt>
                <c:pt idx="251">
                  <c:v>0.95942434539276411</c:v>
                </c:pt>
                <c:pt idx="252">
                  <c:v>0.95922446532080763</c:v>
                </c:pt>
                <c:pt idx="253">
                  <c:v>0.95922446532080763</c:v>
                </c:pt>
                <c:pt idx="254">
                  <c:v>0.95922446532080763</c:v>
                </c:pt>
                <c:pt idx="255">
                  <c:v>0.9590245852488507</c:v>
                </c:pt>
                <c:pt idx="256">
                  <c:v>0.9590245852488507</c:v>
                </c:pt>
                <c:pt idx="257">
                  <c:v>0.95882470517689411</c:v>
                </c:pt>
                <c:pt idx="258">
                  <c:v>0.95862482510493729</c:v>
                </c:pt>
                <c:pt idx="259">
                  <c:v>0.95842494503298026</c:v>
                </c:pt>
                <c:pt idx="260">
                  <c:v>0.95822506496102333</c:v>
                </c:pt>
                <c:pt idx="261">
                  <c:v>0.95802518488906652</c:v>
                </c:pt>
                <c:pt idx="262">
                  <c:v>0.9578253048171097</c:v>
                </c:pt>
                <c:pt idx="263">
                  <c:v>0.95762542474515311</c:v>
                </c:pt>
                <c:pt idx="264">
                  <c:v>0.95762542474515311</c:v>
                </c:pt>
                <c:pt idx="265">
                  <c:v>0.95742554467319652</c:v>
                </c:pt>
                <c:pt idx="266">
                  <c:v>0.95722566460123948</c:v>
                </c:pt>
                <c:pt idx="267">
                  <c:v>0.95702578452928266</c:v>
                </c:pt>
                <c:pt idx="268">
                  <c:v>0.95682590445732563</c:v>
                </c:pt>
                <c:pt idx="269">
                  <c:v>0.95662602438536881</c:v>
                </c:pt>
                <c:pt idx="270">
                  <c:v>0.956426144313412</c:v>
                </c:pt>
                <c:pt idx="271">
                  <c:v>0.956426144313412</c:v>
                </c:pt>
                <c:pt idx="272">
                  <c:v>0.95622626424145518</c:v>
                </c:pt>
                <c:pt idx="273">
                  <c:v>0.95622626424145518</c:v>
                </c:pt>
                <c:pt idx="274">
                  <c:v>0.95602638416949848</c:v>
                </c:pt>
                <c:pt idx="275">
                  <c:v>0.95582650409754144</c:v>
                </c:pt>
                <c:pt idx="276">
                  <c:v>0.95562662402558485</c:v>
                </c:pt>
                <c:pt idx="277">
                  <c:v>0.95562662402558485</c:v>
                </c:pt>
                <c:pt idx="278">
                  <c:v>0.95542674395362759</c:v>
                </c:pt>
                <c:pt idx="279">
                  <c:v>0.955226863881671</c:v>
                </c:pt>
                <c:pt idx="280">
                  <c:v>0.95502698380971418</c:v>
                </c:pt>
                <c:pt idx="281">
                  <c:v>0.95482710373775737</c:v>
                </c:pt>
                <c:pt idx="282">
                  <c:v>0.95462722366580099</c:v>
                </c:pt>
                <c:pt idx="283">
                  <c:v>0.95442734359384374</c:v>
                </c:pt>
                <c:pt idx="284">
                  <c:v>0.95422746352188703</c:v>
                </c:pt>
                <c:pt idx="285">
                  <c:v>0.95402758344992999</c:v>
                </c:pt>
                <c:pt idx="286">
                  <c:v>0.9538277033779734</c:v>
                </c:pt>
                <c:pt idx="287">
                  <c:v>0.95362782330601681</c:v>
                </c:pt>
                <c:pt idx="288">
                  <c:v>0.95342794323405955</c:v>
                </c:pt>
                <c:pt idx="289">
                  <c:v>0.95342794323405955</c:v>
                </c:pt>
                <c:pt idx="290">
                  <c:v>0.95322806316210273</c:v>
                </c:pt>
                <c:pt idx="291">
                  <c:v>0.95302818309014592</c:v>
                </c:pt>
                <c:pt idx="292">
                  <c:v>0.95282830301818955</c:v>
                </c:pt>
                <c:pt idx="293">
                  <c:v>0.95262842294623251</c:v>
                </c:pt>
                <c:pt idx="294">
                  <c:v>0.9524285428742757</c:v>
                </c:pt>
                <c:pt idx="295">
                  <c:v>0.95222866280231866</c:v>
                </c:pt>
                <c:pt idx="296">
                  <c:v>0.95202878273036151</c:v>
                </c:pt>
                <c:pt idx="297">
                  <c:v>0.95182890265840536</c:v>
                </c:pt>
                <c:pt idx="298">
                  <c:v>0.95162902258644855</c:v>
                </c:pt>
                <c:pt idx="299">
                  <c:v>0.95142914251449173</c:v>
                </c:pt>
                <c:pt idx="300">
                  <c:v>0.95122926244253481</c:v>
                </c:pt>
                <c:pt idx="301">
                  <c:v>0.9510293823705781</c:v>
                </c:pt>
                <c:pt idx="302">
                  <c:v>0.95082950229862107</c:v>
                </c:pt>
                <c:pt idx="303">
                  <c:v>0.95062962222666425</c:v>
                </c:pt>
                <c:pt idx="304">
                  <c:v>0.95062962222666425</c:v>
                </c:pt>
                <c:pt idx="305">
                  <c:v>0.95042974215470744</c:v>
                </c:pt>
                <c:pt idx="306">
                  <c:v>0.95022986208275062</c:v>
                </c:pt>
                <c:pt idx="307">
                  <c:v>0.95002998201079381</c:v>
                </c:pt>
                <c:pt idx="308">
                  <c:v>0.94983010193883666</c:v>
                </c:pt>
                <c:pt idx="309">
                  <c:v>0.94963022186687984</c:v>
                </c:pt>
                <c:pt idx="310">
                  <c:v>0.94943034179492258</c:v>
                </c:pt>
                <c:pt idx="311">
                  <c:v>0.94923046172296577</c:v>
                </c:pt>
                <c:pt idx="312">
                  <c:v>0.9490305816510094</c:v>
                </c:pt>
                <c:pt idx="313">
                  <c:v>0.94883070157905269</c:v>
                </c:pt>
                <c:pt idx="314">
                  <c:v>0.94863082150709599</c:v>
                </c:pt>
                <c:pt idx="315">
                  <c:v>0.94843094143513873</c:v>
                </c:pt>
                <c:pt idx="316">
                  <c:v>0.94823106136318236</c:v>
                </c:pt>
                <c:pt idx="317">
                  <c:v>0.94823106136318236</c:v>
                </c:pt>
                <c:pt idx="318">
                  <c:v>0.94803118129122499</c:v>
                </c:pt>
                <c:pt idx="319">
                  <c:v>0.94803118129122499</c:v>
                </c:pt>
                <c:pt idx="320">
                  <c:v>0.9478313012192684</c:v>
                </c:pt>
                <c:pt idx="321">
                  <c:v>0.94763142114731169</c:v>
                </c:pt>
                <c:pt idx="322">
                  <c:v>0.94743154107535454</c:v>
                </c:pt>
                <c:pt idx="323">
                  <c:v>0.94743154107535454</c:v>
                </c:pt>
                <c:pt idx="324">
                  <c:v>0.94723166100339795</c:v>
                </c:pt>
                <c:pt idx="325">
                  <c:v>0.94723166100339795</c:v>
                </c:pt>
                <c:pt idx="326">
                  <c:v>0.94703178093144091</c:v>
                </c:pt>
                <c:pt idx="327">
                  <c:v>0.94683190085948454</c:v>
                </c:pt>
                <c:pt idx="328">
                  <c:v>0.94663202078752751</c:v>
                </c:pt>
                <c:pt idx="329">
                  <c:v>0.94643214071557058</c:v>
                </c:pt>
                <c:pt idx="330">
                  <c:v>0.94623226064361388</c:v>
                </c:pt>
                <c:pt idx="331">
                  <c:v>0.94603238057165673</c:v>
                </c:pt>
                <c:pt idx="332">
                  <c:v>0.94583250049970014</c:v>
                </c:pt>
                <c:pt idx="333">
                  <c:v>0.94563262042774332</c:v>
                </c:pt>
                <c:pt idx="334">
                  <c:v>0.94563262042774332</c:v>
                </c:pt>
                <c:pt idx="335">
                  <c:v>0.94543274035578651</c:v>
                </c:pt>
                <c:pt idx="336">
                  <c:v>0.94523286028382969</c:v>
                </c:pt>
                <c:pt idx="337">
                  <c:v>0.94503298021187288</c:v>
                </c:pt>
                <c:pt idx="338">
                  <c:v>0.94483310013991606</c:v>
                </c:pt>
                <c:pt idx="339">
                  <c:v>0.94463322006795902</c:v>
                </c:pt>
                <c:pt idx="340">
                  <c:v>0.94443333999600221</c:v>
                </c:pt>
                <c:pt idx="341">
                  <c:v>0.9442334599240455</c:v>
                </c:pt>
                <c:pt idx="342">
                  <c:v>0.94403357985208858</c:v>
                </c:pt>
                <c:pt idx="343">
                  <c:v>0.94403357985208858</c:v>
                </c:pt>
                <c:pt idx="344">
                  <c:v>0.94383369978013187</c:v>
                </c:pt>
                <c:pt idx="345">
                  <c:v>0.94383369978013187</c:v>
                </c:pt>
                <c:pt idx="346">
                  <c:v>0.9436338197081755</c:v>
                </c:pt>
                <c:pt idx="347">
                  <c:v>0.9436338197081755</c:v>
                </c:pt>
                <c:pt idx="348">
                  <c:v>0.94343393963621802</c:v>
                </c:pt>
                <c:pt idx="349">
                  <c:v>0.94323405956426143</c:v>
                </c:pt>
                <c:pt idx="350">
                  <c:v>0.9430341794923045</c:v>
                </c:pt>
                <c:pt idx="351">
                  <c:v>0.9430341794923045</c:v>
                </c:pt>
                <c:pt idx="352">
                  <c:v>0.9428342994203478</c:v>
                </c:pt>
                <c:pt idx="353">
                  <c:v>0.94263441934839143</c:v>
                </c:pt>
                <c:pt idx="354">
                  <c:v>0.94263441934839143</c:v>
                </c:pt>
                <c:pt idx="355">
                  <c:v>0.94263441934839143</c:v>
                </c:pt>
                <c:pt idx="356">
                  <c:v>0.94263441934839143</c:v>
                </c:pt>
                <c:pt idx="357">
                  <c:v>0.94243453927643417</c:v>
                </c:pt>
                <c:pt idx="358">
                  <c:v>0.94223465920447769</c:v>
                </c:pt>
                <c:pt idx="359">
                  <c:v>0.94203477913252054</c:v>
                </c:pt>
                <c:pt idx="360">
                  <c:v>0.94203477913252054</c:v>
                </c:pt>
                <c:pt idx="361">
                  <c:v>0.94203477913252054</c:v>
                </c:pt>
                <c:pt idx="362">
                  <c:v>0.94183489906056361</c:v>
                </c:pt>
                <c:pt idx="363">
                  <c:v>0.94183489906056361</c:v>
                </c:pt>
                <c:pt idx="364">
                  <c:v>0.94163501898860702</c:v>
                </c:pt>
                <c:pt idx="365">
                  <c:v>0.94163501898860702</c:v>
                </c:pt>
                <c:pt idx="366">
                  <c:v>0.94163501898860702</c:v>
                </c:pt>
                <c:pt idx="367">
                  <c:v>0.94143513891664976</c:v>
                </c:pt>
                <c:pt idx="368">
                  <c:v>0.94123525884469339</c:v>
                </c:pt>
                <c:pt idx="369">
                  <c:v>0.94103537877273613</c:v>
                </c:pt>
                <c:pt idx="370">
                  <c:v>0.94103537877273613</c:v>
                </c:pt>
                <c:pt idx="371">
                  <c:v>0.94083549870077965</c:v>
                </c:pt>
                <c:pt idx="372">
                  <c:v>0.94063561862882317</c:v>
                </c:pt>
                <c:pt idx="373">
                  <c:v>0.94043573855686591</c:v>
                </c:pt>
                <c:pt idx="374">
                  <c:v>0.94023585848490931</c:v>
                </c:pt>
                <c:pt idx="375">
                  <c:v>0.94023585848490931</c:v>
                </c:pt>
                <c:pt idx="376">
                  <c:v>0.94003597841295228</c:v>
                </c:pt>
                <c:pt idx="377">
                  <c:v>0.93983609834099535</c:v>
                </c:pt>
                <c:pt idx="378">
                  <c:v>0.93983609834099535</c:v>
                </c:pt>
                <c:pt idx="379">
                  <c:v>0.93963621826903865</c:v>
                </c:pt>
                <c:pt idx="380">
                  <c:v>0.9394363381970815</c:v>
                </c:pt>
                <c:pt idx="381">
                  <c:v>0.93923645812512491</c:v>
                </c:pt>
                <c:pt idx="382">
                  <c:v>0.93903657805316809</c:v>
                </c:pt>
                <c:pt idx="383">
                  <c:v>0.93883669798121128</c:v>
                </c:pt>
                <c:pt idx="384">
                  <c:v>0.93863681790925468</c:v>
                </c:pt>
                <c:pt idx="385">
                  <c:v>0.93843693783729731</c:v>
                </c:pt>
                <c:pt idx="386">
                  <c:v>0.93823705776534061</c:v>
                </c:pt>
                <c:pt idx="387">
                  <c:v>0.93823705776534061</c:v>
                </c:pt>
                <c:pt idx="388">
                  <c:v>0.93803717769338424</c:v>
                </c:pt>
                <c:pt idx="389">
                  <c:v>0.93783729762142731</c:v>
                </c:pt>
                <c:pt idx="390">
                  <c:v>0.93763741754947083</c:v>
                </c:pt>
                <c:pt idx="391">
                  <c:v>0.93743753747751368</c:v>
                </c:pt>
                <c:pt idx="392">
                  <c:v>0.93723765740555665</c:v>
                </c:pt>
                <c:pt idx="393">
                  <c:v>0.93703777733360005</c:v>
                </c:pt>
                <c:pt idx="394">
                  <c:v>0.93703777733360005</c:v>
                </c:pt>
                <c:pt idx="395">
                  <c:v>0.93683789726164302</c:v>
                </c:pt>
                <c:pt idx="396">
                  <c:v>0.93663801718968664</c:v>
                </c:pt>
                <c:pt idx="397">
                  <c:v>0.93643813711772939</c:v>
                </c:pt>
                <c:pt idx="398">
                  <c:v>0.93643813711772939</c:v>
                </c:pt>
                <c:pt idx="399">
                  <c:v>0.9362382570457729</c:v>
                </c:pt>
                <c:pt idx="400">
                  <c:v>0.93603837697381598</c:v>
                </c:pt>
                <c:pt idx="401">
                  <c:v>0.93583849690185894</c:v>
                </c:pt>
                <c:pt idx="402">
                  <c:v>0.93563861682990224</c:v>
                </c:pt>
                <c:pt idx="403">
                  <c:v>0.93543873675794498</c:v>
                </c:pt>
                <c:pt idx="404">
                  <c:v>0.93523885668598872</c:v>
                </c:pt>
                <c:pt idx="405">
                  <c:v>0.9350389766140319</c:v>
                </c:pt>
                <c:pt idx="406">
                  <c:v>0.93483909654207509</c:v>
                </c:pt>
                <c:pt idx="407">
                  <c:v>0.93463921647011849</c:v>
                </c:pt>
                <c:pt idx="408">
                  <c:v>0.93463921647011849</c:v>
                </c:pt>
                <c:pt idx="409">
                  <c:v>0.93463921647011849</c:v>
                </c:pt>
                <c:pt idx="410">
                  <c:v>0.93443933639816135</c:v>
                </c:pt>
                <c:pt idx="411">
                  <c:v>0.93423945632620453</c:v>
                </c:pt>
                <c:pt idx="412">
                  <c:v>0.93403957625424761</c:v>
                </c:pt>
                <c:pt idx="413">
                  <c:v>0.9338396961822909</c:v>
                </c:pt>
                <c:pt idx="414">
                  <c:v>0.93363981611033409</c:v>
                </c:pt>
                <c:pt idx="415">
                  <c:v>0.93363981611033409</c:v>
                </c:pt>
                <c:pt idx="416">
                  <c:v>0.93343993603837716</c:v>
                </c:pt>
                <c:pt idx="417">
                  <c:v>0.93343993603837716</c:v>
                </c:pt>
                <c:pt idx="418">
                  <c:v>0.93324005596642012</c:v>
                </c:pt>
                <c:pt idx="419">
                  <c:v>0.93304017589446331</c:v>
                </c:pt>
                <c:pt idx="420">
                  <c:v>0.93304017589446331</c:v>
                </c:pt>
                <c:pt idx="421">
                  <c:v>0.93304017589446331</c:v>
                </c:pt>
                <c:pt idx="422">
                  <c:v>0.93304017589446331</c:v>
                </c:pt>
                <c:pt idx="423">
                  <c:v>0.93304017589446331</c:v>
                </c:pt>
                <c:pt idx="424">
                  <c:v>0.9328402958225066</c:v>
                </c:pt>
                <c:pt idx="425">
                  <c:v>0.9328402958225066</c:v>
                </c:pt>
                <c:pt idx="426">
                  <c:v>0.9326404157505499</c:v>
                </c:pt>
                <c:pt idx="427">
                  <c:v>0.93244053567859331</c:v>
                </c:pt>
                <c:pt idx="428">
                  <c:v>0.93224065560663605</c:v>
                </c:pt>
                <c:pt idx="429">
                  <c:v>0.93204077553467946</c:v>
                </c:pt>
                <c:pt idx="430">
                  <c:v>0.93204077553467946</c:v>
                </c:pt>
                <c:pt idx="431">
                  <c:v>0.93184089546272264</c:v>
                </c:pt>
                <c:pt idx="432">
                  <c:v>0.93164101539076583</c:v>
                </c:pt>
                <c:pt idx="433">
                  <c:v>0.9314411353188089</c:v>
                </c:pt>
                <c:pt idx="434">
                  <c:v>0.93124125524685208</c:v>
                </c:pt>
                <c:pt idx="435">
                  <c:v>0.93104137517489538</c:v>
                </c:pt>
                <c:pt idx="436">
                  <c:v>0.93084149510293823</c:v>
                </c:pt>
                <c:pt idx="437">
                  <c:v>0.93064161503098175</c:v>
                </c:pt>
                <c:pt idx="438">
                  <c:v>0.9304417349590246</c:v>
                </c:pt>
                <c:pt idx="439">
                  <c:v>0.93024185488706779</c:v>
                </c:pt>
                <c:pt idx="440">
                  <c:v>0.93004197481511119</c:v>
                </c:pt>
                <c:pt idx="441">
                  <c:v>0.93004197481511119</c:v>
                </c:pt>
                <c:pt idx="442">
                  <c:v>0.92984209474315405</c:v>
                </c:pt>
                <c:pt idx="443">
                  <c:v>0.9296422146711979</c:v>
                </c:pt>
                <c:pt idx="444">
                  <c:v>0.92944233459924042</c:v>
                </c:pt>
                <c:pt idx="445">
                  <c:v>0.9292424545272836</c:v>
                </c:pt>
                <c:pt idx="446">
                  <c:v>0.92904257445532679</c:v>
                </c:pt>
                <c:pt idx="447">
                  <c:v>0.9288426943833703</c:v>
                </c:pt>
                <c:pt idx="448">
                  <c:v>0.9288426943833703</c:v>
                </c:pt>
                <c:pt idx="449">
                  <c:v>0.9286428143114136</c:v>
                </c:pt>
                <c:pt idx="450">
                  <c:v>0.92844293423945634</c:v>
                </c:pt>
                <c:pt idx="451">
                  <c:v>0.92824305416749964</c:v>
                </c:pt>
                <c:pt idx="452">
                  <c:v>0.92804317409554271</c:v>
                </c:pt>
                <c:pt idx="453">
                  <c:v>0.92784329402358634</c:v>
                </c:pt>
                <c:pt idx="454">
                  <c:v>0.92784329402358634</c:v>
                </c:pt>
                <c:pt idx="455">
                  <c:v>0.92784329402358634</c:v>
                </c:pt>
                <c:pt idx="456">
                  <c:v>0.92764341395162919</c:v>
                </c:pt>
                <c:pt idx="457">
                  <c:v>0.92744353387967238</c:v>
                </c:pt>
                <c:pt idx="458">
                  <c:v>0.92724365380771534</c:v>
                </c:pt>
                <c:pt idx="459">
                  <c:v>0.92704377373575853</c:v>
                </c:pt>
                <c:pt idx="460">
                  <c:v>0.92704377373575853</c:v>
                </c:pt>
                <c:pt idx="461">
                  <c:v>0.92684389366380215</c:v>
                </c:pt>
                <c:pt idx="462">
                  <c:v>0.92684389366380215</c:v>
                </c:pt>
                <c:pt idx="463">
                  <c:v>0.92664401359184534</c:v>
                </c:pt>
                <c:pt idx="464">
                  <c:v>0.92644413351988852</c:v>
                </c:pt>
                <c:pt idx="465">
                  <c:v>0.92644413351988852</c:v>
                </c:pt>
                <c:pt idx="466">
                  <c:v>0.92624425344793149</c:v>
                </c:pt>
                <c:pt idx="467">
                  <c:v>0.92604437337597478</c:v>
                </c:pt>
                <c:pt idx="468">
                  <c:v>0.92584449330401786</c:v>
                </c:pt>
                <c:pt idx="469">
                  <c:v>0.92564461323206104</c:v>
                </c:pt>
                <c:pt idx="470">
                  <c:v>0.92544473316010412</c:v>
                </c:pt>
                <c:pt idx="471">
                  <c:v>0.92524485308814752</c:v>
                </c:pt>
                <c:pt idx="472">
                  <c:v>0.92524485308814752</c:v>
                </c:pt>
                <c:pt idx="473">
                  <c:v>0.92504497301619071</c:v>
                </c:pt>
                <c:pt idx="474">
                  <c:v>0.92484509294423378</c:v>
                </c:pt>
                <c:pt idx="475">
                  <c:v>0.92464521287227686</c:v>
                </c:pt>
                <c:pt idx="476">
                  <c:v>0.92444533280031982</c:v>
                </c:pt>
                <c:pt idx="477">
                  <c:v>0.92424545272836323</c:v>
                </c:pt>
                <c:pt idx="478">
                  <c:v>0.92424545272836323</c:v>
                </c:pt>
                <c:pt idx="479">
                  <c:v>0.92404557265640663</c:v>
                </c:pt>
                <c:pt idx="480">
                  <c:v>0.92384569258444993</c:v>
                </c:pt>
                <c:pt idx="481">
                  <c:v>0.92384569258444993</c:v>
                </c:pt>
                <c:pt idx="482">
                  <c:v>0.92384569258444993</c:v>
                </c:pt>
                <c:pt idx="483">
                  <c:v>0.92364581251249311</c:v>
                </c:pt>
                <c:pt idx="484">
                  <c:v>0.92344593244053585</c:v>
                </c:pt>
                <c:pt idx="485">
                  <c:v>0.92344593244053585</c:v>
                </c:pt>
                <c:pt idx="486">
                  <c:v>0.92324605236857926</c:v>
                </c:pt>
                <c:pt idx="487">
                  <c:v>0.923046172296622</c:v>
                </c:pt>
                <c:pt idx="488">
                  <c:v>0.92284629222466541</c:v>
                </c:pt>
                <c:pt idx="489">
                  <c:v>0.92284629222466541</c:v>
                </c:pt>
                <c:pt idx="490">
                  <c:v>0.92284629222466541</c:v>
                </c:pt>
                <c:pt idx="491">
                  <c:v>0.92284629222466541</c:v>
                </c:pt>
                <c:pt idx="492">
                  <c:v>0.92284629222466541</c:v>
                </c:pt>
                <c:pt idx="493">
                  <c:v>0.92264641215270882</c:v>
                </c:pt>
                <c:pt idx="494">
                  <c:v>0.92244653208075167</c:v>
                </c:pt>
                <c:pt idx="495">
                  <c:v>0.92224665200879496</c:v>
                </c:pt>
                <c:pt idx="496">
                  <c:v>0.92204677193683771</c:v>
                </c:pt>
                <c:pt idx="497">
                  <c:v>0.92184689186488133</c:v>
                </c:pt>
                <c:pt idx="498">
                  <c:v>0.9216470117929243</c:v>
                </c:pt>
                <c:pt idx="499">
                  <c:v>0.92144713172096715</c:v>
                </c:pt>
                <c:pt idx="500">
                  <c:v>0.92124725164901089</c:v>
                </c:pt>
                <c:pt idx="501">
                  <c:v>0.92124725164901089</c:v>
                </c:pt>
                <c:pt idx="502">
                  <c:v>0.92124725164901089</c:v>
                </c:pt>
                <c:pt idx="503">
                  <c:v>0.92124725164901089</c:v>
                </c:pt>
                <c:pt idx="504">
                  <c:v>0.92104737157705352</c:v>
                </c:pt>
                <c:pt idx="505">
                  <c:v>0.92084749150509715</c:v>
                </c:pt>
                <c:pt idx="506">
                  <c:v>0.92064761143314056</c:v>
                </c:pt>
                <c:pt idx="507">
                  <c:v>0.92044773136118352</c:v>
                </c:pt>
                <c:pt idx="508">
                  <c:v>0.9202478512892267</c:v>
                </c:pt>
                <c:pt idx="509">
                  <c:v>0.9202478512892267</c:v>
                </c:pt>
                <c:pt idx="510">
                  <c:v>0.9202478512892267</c:v>
                </c:pt>
                <c:pt idx="511">
                  <c:v>0.92004797121726956</c:v>
                </c:pt>
                <c:pt idx="512">
                  <c:v>0.91984809114531285</c:v>
                </c:pt>
                <c:pt idx="513">
                  <c:v>0.91984809114531285</c:v>
                </c:pt>
                <c:pt idx="514">
                  <c:v>0.91964821107335615</c:v>
                </c:pt>
                <c:pt idx="515">
                  <c:v>0.91944833100139922</c:v>
                </c:pt>
                <c:pt idx="516">
                  <c:v>0.91924845092944252</c:v>
                </c:pt>
                <c:pt idx="517">
                  <c:v>0.9190485708574857</c:v>
                </c:pt>
                <c:pt idx="518">
                  <c:v>0.9190485708574857</c:v>
                </c:pt>
                <c:pt idx="519">
                  <c:v>0.91884869078552889</c:v>
                </c:pt>
                <c:pt idx="520">
                  <c:v>0.91864881071357241</c:v>
                </c:pt>
                <c:pt idx="521">
                  <c:v>0.91844893064161504</c:v>
                </c:pt>
                <c:pt idx="522">
                  <c:v>0.91844893064161504</c:v>
                </c:pt>
                <c:pt idx="523">
                  <c:v>0.91824905056965844</c:v>
                </c:pt>
                <c:pt idx="524">
                  <c:v>0.91804917049770163</c:v>
                </c:pt>
                <c:pt idx="525">
                  <c:v>0.91784929042574492</c:v>
                </c:pt>
                <c:pt idx="526">
                  <c:v>0.91764941035378844</c:v>
                </c:pt>
                <c:pt idx="527">
                  <c:v>0.91764941035378844</c:v>
                </c:pt>
                <c:pt idx="528">
                  <c:v>0.91764941035378844</c:v>
                </c:pt>
                <c:pt idx="529">
                  <c:v>0.91764941035378844</c:v>
                </c:pt>
                <c:pt idx="530">
                  <c:v>0.91764941035378844</c:v>
                </c:pt>
                <c:pt idx="531">
                  <c:v>0.91744953028183085</c:v>
                </c:pt>
                <c:pt idx="532">
                  <c:v>0.91724965020987459</c:v>
                </c:pt>
                <c:pt idx="533">
                  <c:v>0.91704977013791722</c:v>
                </c:pt>
                <c:pt idx="534">
                  <c:v>0.91684989006596063</c:v>
                </c:pt>
                <c:pt idx="535">
                  <c:v>0.9166500099940037</c:v>
                </c:pt>
                <c:pt idx="536">
                  <c:v>0.9166500099940037</c:v>
                </c:pt>
                <c:pt idx="537">
                  <c:v>0.9166500099940037</c:v>
                </c:pt>
                <c:pt idx="538">
                  <c:v>0.91645012992204633</c:v>
                </c:pt>
                <c:pt idx="539">
                  <c:v>0.91645012992204633</c:v>
                </c:pt>
                <c:pt idx="540">
                  <c:v>0.91645012992204633</c:v>
                </c:pt>
                <c:pt idx="541">
                  <c:v>0.91645012992204633</c:v>
                </c:pt>
                <c:pt idx="542">
                  <c:v>0.91625024985008996</c:v>
                </c:pt>
                <c:pt idx="543">
                  <c:v>0.91605036977813292</c:v>
                </c:pt>
                <c:pt idx="544">
                  <c:v>0.91585048970617633</c:v>
                </c:pt>
                <c:pt idx="545">
                  <c:v>0.91565060963421963</c:v>
                </c:pt>
                <c:pt idx="546">
                  <c:v>0.91565060963421963</c:v>
                </c:pt>
                <c:pt idx="547">
                  <c:v>0.91545072956226237</c:v>
                </c:pt>
                <c:pt idx="548">
                  <c:v>0.91525084949030577</c:v>
                </c:pt>
                <c:pt idx="549">
                  <c:v>0.91505096941834896</c:v>
                </c:pt>
                <c:pt idx="550">
                  <c:v>0.91485108934639214</c:v>
                </c:pt>
                <c:pt idx="551">
                  <c:v>0.91485108934639214</c:v>
                </c:pt>
                <c:pt idx="552">
                  <c:v>0.91465120927443555</c:v>
                </c:pt>
                <c:pt idx="553">
                  <c:v>0.91465120927443555</c:v>
                </c:pt>
                <c:pt idx="554">
                  <c:v>0.91445132920247851</c:v>
                </c:pt>
                <c:pt idx="555">
                  <c:v>0.9142514491305217</c:v>
                </c:pt>
                <c:pt idx="556">
                  <c:v>0.91405156905856488</c:v>
                </c:pt>
                <c:pt idx="557">
                  <c:v>0.91405156905856488</c:v>
                </c:pt>
                <c:pt idx="558">
                  <c:v>0.91385168898660807</c:v>
                </c:pt>
                <c:pt idx="559">
                  <c:v>0.91385168898660807</c:v>
                </c:pt>
                <c:pt idx="560">
                  <c:v>0.91365180891465125</c:v>
                </c:pt>
                <c:pt idx="561">
                  <c:v>0.91365180891465125</c:v>
                </c:pt>
                <c:pt idx="562">
                  <c:v>0.91345192884269411</c:v>
                </c:pt>
                <c:pt idx="563">
                  <c:v>0.91345192884269411</c:v>
                </c:pt>
                <c:pt idx="564">
                  <c:v>0.91325204877073729</c:v>
                </c:pt>
                <c:pt idx="565">
                  <c:v>0.9130521686987807</c:v>
                </c:pt>
                <c:pt idx="566">
                  <c:v>0.91285228862682388</c:v>
                </c:pt>
                <c:pt idx="567">
                  <c:v>0.91265240855486729</c:v>
                </c:pt>
                <c:pt idx="568">
                  <c:v>0.91265240855486729</c:v>
                </c:pt>
                <c:pt idx="569">
                  <c:v>0.91245252848290981</c:v>
                </c:pt>
                <c:pt idx="570">
                  <c:v>0.91245252848290981</c:v>
                </c:pt>
                <c:pt idx="571">
                  <c:v>0.91225264841095322</c:v>
                </c:pt>
                <c:pt idx="572">
                  <c:v>0.91225264841095322</c:v>
                </c:pt>
                <c:pt idx="573">
                  <c:v>0.91205276833899651</c:v>
                </c:pt>
                <c:pt idx="574">
                  <c:v>0.91205276833899651</c:v>
                </c:pt>
                <c:pt idx="575">
                  <c:v>0.91185288826703959</c:v>
                </c:pt>
                <c:pt idx="576">
                  <c:v>0.91165300819508321</c:v>
                </c:pt>
                <c:pt idx="577">
                  <c:v>0.91145312812312618</c:v>
                </c:pt>
                <c:pt idx="578">
                  <c:v>0.91125324805116903</c:v>
                </c:pt>
                <c:pt idx="579">
                  <c:v>0.91105336797921221</c:v>
                </c:pt>
                <c:pt idx="580">
                  <c:v>0.91105336797921221</c:v>
                </c:pt>
                <c:pt idx="581">
                  <c:v>0.91085348790725529</c:v>
                </c:pt>
                <c:pt idx="582">
                  <c:v>0.91065360783529881</c:v>
                </c:pt>
                <c:pt idx="583">
                  <c:v>0.91045372776334177</c:v>
                </c:pt>
                <c:pt idx="584">
                  <c:v>0.91045372776334177</c:v>
                </c:pt>
                <c:pt idx="585">
                  <c:v>0.9102538476913854</c:v>
                </c:pt>
                <c:pt idx="586">
                  <c:v>0.91005396761942858</c:v>
                </c:pt>
                <c:pt idx="587">
                  <c:v>0.91005396761942858</c:v>
                </c:pt>
                <c:pt idx="588">
                  <c:v>0.90985408754747177</c:v>
                </c:pt>
                <c:pt idx="589">
                  <c:v>0.90965420747551495</c:v>
                </c:pt>
                <c:pt idx="590">
                  <c:v>0.90945432740355781</c:v>
                </c:pt>
                <c:pt idx="591">
                  <c:v>0.90945432740355781</c:v>
                </c:pt>
                <c:pt idx="592">
                  <c:v>0.90945432740355781</c:v>
                </c:pt>
                <c:pt idx="593">
                  <c:v>0.9092544473316011</c:v>
                </c:pt>
                <c:pt idx="594">
                  <c:v>0.90905456725964418</c:v>
                </c:pt>
                <c:pt idx="595">
                  <c:v>0.90905456725964418</c:v>
                </c:pt>
                <c:pt idx="596">
                  <c:v>0.90905456725964418</c:v>
                </c:pt>
                <c:pt idx="597">
                  <c:v>0.90905456725964418</c:v>
                </c:pt>
                <c:pt idx="598">
                  <c:v>0.90905456725964418</c:v>
                </c:pt>
                <c:pt idx="599">
                  <c:v>0.90885468718768758</c:v>
                </c:pt>
                <c:pt idx="600">
                  <c:v>0.90865480711573077</c:v>
                </c:pt>
                <c:pt idx="601">
                  <c:v>0.90845492704377373</c:v>
                </c:pt>
                <c:pt idx="602">
                  <c:v>0.90845492704377373</c:v>
                </c:pt>
                <c:pt idx="603">
                  <c:v>0.90825504697181692</c:v>
                </c:pt>
                <c:pt idx="604">
                  <c:v>0.90825504697181692</c:v>
                </c:pt>
                <c:pt idx="605">
                  <c:v>0.9080551668998601</c:v>
                </c:pt>
                <c:pt idx="606">
                  <c:v>0.9080551668998601</c:v>
                </c:pt>
                <c:pt idx="607">
                  <c:v>0.90785528682790329</c:v>
                </c:pt>
                <c:pt idx="608">
                  <c:v>0.90765540675594669</c:v>
                </c:pt>
                <c:pt idx="609">
                  <c:v>0.90765540675594669</c:v>
                </c:pt>
                <c:pt idx="610">
                  <c:v>0.90765540675594669</c:v>
                </c:pt>
                <c:pt idx="611">
                  <c:v>0.90765540675594669</c:v>
                </c:pt>
                <c:pt idx="612">
                  <c:v>0.90745552668398988</c:v>
                </c:pt>
                <c:pt idx="613">
                  <c:v>0.90725564661203273</c:v>
                </c:pt>
                <c:pt idx="614">
                  <c:v>0.90705576654007614</c:v>
                </c:pt>
                <c:pt idx="615">
                  <c:v>0.90705576654007614</c:v>
                </c:pt>
                <c:pt idx="616">
                  <c:v>0.90685588646811954</c:v>
                </c:pt>
                <c:pt idx="617">
                  <c:v>0.90665600639616251</c:v>
                </c:pt>
                <c:pt idx="618">
                  <c:v>0.90645612632420547</c:v>
                </c:pt>
                <c:pt idx="619">
                  <c:v>0.90625624625224832</c:v>
                </c:pt>
                <c:pt idx="620">
                  <c:v>0.90625624625224832</c:v>
                </c:pt>
                <c:pt idx="621">
                  <c:v>0.90605636618029162</c:v>
                </c:pt>
                <c:pt idx="622">
                  <c:v>0.90585648610833502</c:v>
                </c:pt>
                <c:pt idx="623">
                  <c:v>0.90585648610833502</c:v>
                </c:pt>
                <c:pt idx="624">
                  <c:v>0.90565660603637843</c:v>
                </c:pt>
                <c:pt idx="625">
                  <c:v>0.90565660603637843</c:v>
                </c:pt>
                <c:pt idx="626">
                  <c:v>0.90545672596442117</c:v>
                </c:pt>
                <c:pt idx="627">
                  <c:v>0.90525684589246436</c:v>
                </c:pt>
                <c:pt idx="628">
                  <c:v>0.90525684589246436</c:v>
                </c:pt>
                <c:pt idx="629">
                  <c:v>0.90525684589246436</c:v>
                </c:pt>
                <c:pt idx="630">
                  <c:v>0.90505696582050732</c:v>
                </c:pt>
                <c:pt idx="631">
                  <c:v>0.90485708574855062</c:v>
                </c:pt>
                <c:pt idx="632">
                  <c:v>0.90465720567659424</c:v>
                </c:pt>
                <c:pt idx="633">
                  <c:v>0.90445732560463699</c:v>
                </c:pt>
                <c:pt idx="634">
                  <c:v>0.90425744553268039</c:v>
                </c:pt>
                <c:pt idx="635">
                  <c:v>0.90405756546072358</c:v>
                </c:pt>
                <c:pt idx="636">
                  <c:v>0.90405756546072358</c:v>
                </c:pt>
                <c:pt idx="637">
                  <c:v>0.90405756546072358</c:v>
                </c:pt>
                <c:pt idx="638">
                  <c:v>0.90385768538876676</c:v>
                </c:pt>
                <c:pt idx="639">
                  <c:v>0.90365780531680995</c:v>
                </c:pt>
                <c:pt idx="640">
                  <c:v>0.90345792524485291</c:v>
                </c:pt>
                <c:pt idx="641">
                  <c:v>0.90325804517289621</c:v>
                </c:pt>
                <c:pt idx="642">
                  <c:v>0.90305816510093917</c:v>
                </c:pt>
                <c:pt idx="643">
                  <c:v>0.90285828502898269</c:v>
                </c:pt>
                <c:pt idx="644">
                  <c:v>0.90265840495702576</c:v>
                </c:pt>
                <c:pt idx="645">
                  <c:v>0.9024585248850685</c:v>
                </c:pt>
                <c:pt idx="646">
                  <c:v>0.90225864481311213</c:v>
                </c:pt>
                <c:pt idx="647">
                  <c:v>0.90205876474115509</c:v>
                </c:pt>
                <c:pt idx="648">
                  <c:v>0.90185888466919883</c:v>
                </c:pt>
                <c:pt idx="649">
                  <c:v>0.90165900459724169</c:v>
                </c:pt>
                <c:pt idx="650">
                  <c:v>0.90145912452528487</c:v>
                </c:pt>
                <c:pt idx="651">
                  <c:v>0.90125924445332828</c:v>
                </c:pt>
                <c:pt idx="652">
                  <c:v>0.90105936438137113</c:v>
                </c:pt>
                <c:pt idx="653">
                  <c:v>0.90105936438137113</c:v>
                </c:pt>
                <c:pt idx="654">
                  <c:v>0.90085948430941454</c:v>
                </c:pt>
                <c:pt idx="655">
                  <c:v>0.90065960423745761</c:v>
                </c:pt>
                <c:pt idx="656">
                  <c:v>0.90045972416550069</c:v>
                </c:pt>
                <c:pt idx="657">
                  <c:v>0.90045972416550069</c:v>
                </c:pt>
                <c:pt idx="658">
                  <c:v>0.90025984409354409</c:v>
                </c:pt>
                <c:pt idx="659">
                  <c:v>0.90005996402158728</c:v>
                </c:pt>
                <c:pt idx="660">
                  <c:v>0.90005996402158728</c:v>
                </c:pt>
                <c:pt idx="661">
                  <c:v>0.89986008394963002</c:v>
                </c:pt>
                <c:pt idx="662">
                  <c:v>0.89966020387767343</c:v>
                </c:pt>
                <c:pt idx="663">
                  <c:v>0.89946032380571628</c:v>
                </c:pt>
                <c:pt idx="664">
                  <c:v>0.89946032380571628</c:v>
                </c:pt>
                <c:pt idx="665">
                  <c:v>0.89926044373375957</c:v>
                </c:pt>
                <c:pt idx="666">
                  <c:v>0.89906056366180298</c:v>
                </c:pt>
                <c:pt idx="667">
                  <c:v>0.89906056366180298</c:v>
                </c:pt>
                <c:pt idx="668">
                  <c:v>0.89886068358984605</c:v>
                </c:pt>
                <c:pt idx="669">
                  <c:v>0.89866080351788946</c:v>
                </c:pt>
                <c:pt idx="670">
                  <c:v>0.8984609234459322</c:v>
                </c:pt>
                <c:pt idx="671">
                  <c:v>0.89826104337397561</c:v>
                </c:pt>
                <c:pt idx="672">
                  <c:v>0.89826104337397561</c:v>
                </c:pt>
                <c:pt idx="673">
                  <c:v>0.89806116330201857</c:v>
                </c:pt>
                <c:pt idx="674">
                  <c:v>0.89786128323006198</c:v>
                </c:pt>
                <c:pt idx="675">
                  <c:v>0.89766140315810561</c:v>
                </c:pt>
                <c:pt idx="676">
                  <c:v>0.89766140315810561</c:v>
                </c:pt>
                <c:pt idx="677">
                  <c:v>0.89746152308614813</c:v>
                </c:pt>
                <c:pt idx="678">
                  <c:v>0.89726164301419165</c:v>
                </c:pt>
                <c:pt idx="679">
                  <c:v>0.89726164301419165</c:v>
                </c:pt>
                <c:pt idx="680">
                  <c:v>0.89706176294223428</c:v>
                </c:pt>
                <c:pt idx="681">
                  <c:v>0.89686188287027779</c:v>
                </c:pt>
                <c:pt idx="682">
                  <c:v>0.89666200279832098</c:v>
                </c:pt>
                <c:pt idx="683">
                  <c:v>0.89666200279832098</c:v>
                </c:pt>
                <c:pt idx="684">
                  <c:v>0.89666200279832098</c:v>
                </c:pt>
                <c:pt idx="685">
                  <c:v>0.89646212272636361</c:v>
                </c:pt>
                <c:pt idx="686">
                  <c:v>0.89626224265440735</c:v>
                </c:pt>
                <c:pt idx="687">
                  <c:v>0.89606236258245031</c:v>
                </c:pt>
                <c:pt idx="688">
                  <c:v>0.89586248251049372</c:v>
                </c:pt>
                <c:pt idx="689">
                  <c:v>0.89586248251049372</c:v>
                </c:pt>
                <c:pt idx="690">
                  <c:v>0.89566260243853713</c:v>
                </c:pt>
                <c:pt idx="691">
                  <c:v>0.89566260243853713</c:v>
                </c:pt>
                <c:pt idx="692">
                  <c:v>0.89546272236658009</c:v>
                </c:pt>
                <c:pt idx="693">
                  <c:v>0.89526284229462327</c:v>
                </c:pt>
                <c:pt idx="694">
                  <c:v>0.89506296222266613</c:v>
                </c:pt>
                <c:pt idx="695">
                  <c:v>0.89486308215070953</c:v>
                </c:pt>
                <c:pt idx="696">
                  <c:v>0.89486308215070953</c:v>
                </c:pt>
                <c:pt idx="697">
                  <c:v>0.89486308215070953</c:v>
                </c:pt>
                <c:pt idx="698">
                  <c:v>0.89486308215070953</c:v>
                </c:pt>
                <c:pt idx="699">
                  <c:v>0.89466320207875272</c:v>
                </c:pt>
                <c:pt idx="700">
                  <c:v>0.89466320207875272</c:v>
                </c:pt>
                <c:pt idx="701">
                  <c:v>0.89446332200679568</c:v>
                </c:pt>
                <c:pt idx="702">
                  <c:v>0.89426344193483887</c:v>
                </c:pt>
                <c:pt idx="703">
                  <c:v>0.89406356186288205</c:v>
                </c:pt>
                <c:pt idx="704">
                  <c:v>0.89386368179092512</c:v>
                </c:pt>
                <c:pt idx="705">
                  <c:v>0.89366380171896831</c:v>
                </c:pt>
                <c:pt idx="706">
                  <c:v>0.89366380171896831</c:v>
                </c:pt>
                <c:pt idx="707">
                  <c:v>0.89346392164701138</c:v>
                </c:pt>
                <c:pt idx="708">
                  <c:v>0.89346392164701138</c:v>
                </c:pt>
                <c:pt idx="709">
                  <c:v>0.89346392164701138</c:v>
                </c:pt>
                <c:pt idx="710">
                  <c:v>0.89346392164701138</c:v>
                </c:pt>
                <c:pt idx="711">
                  <c:v>0.89346392164701138</c:v>
                </c:pt>
                <c:pt idx="712">
                  <c:v>0.89346392164701138</c:v>
                </c:pt>
                <c:pt idx="713">
                  <c:v>0.89326404157505479</c:v>
                </c:pt>
                <c:pt idx="714">
                  <c:v>0.89306416150309809</c:v>
                </c:pt>
                <c:pt idx="715">
                  <c:v>0.89306416150309809</c:v>
                </c:pt>
                <c:pt idx="716">
                  <c:v>0.89286428143114127</c:v>
                </c:pt>
                <c:pt idx="717">
                  <c:v>0.89266440135918479</c:v>
                </c:pt>
                <c:pt idx="718">
                  <c:v>0.89266440135918479</c:v>
                </c:pt>
                <c:pt idx="719">
                  <c:v>0.89246452128722709</c:v>
                </c:pt>
                <c:pt idx="720">
                  <c:v>0.8922646412152706</c:v>
                </c:pt>
                <c:pt idx="721">
                  <c:v>0.89206476114331379</c:v>
                </c:pt>
                <c:pt idx="722">
                  <c:v>0.89186488107135697</c:v>
                </c:pt>
                <c:pt idx="723">
                  <c:v>0.8916650009994006</c:v>
                </c:pt>
                <c:pt idx="724">
                  <c:v>0.89146512092744334</c:v>
                </c:pt>
                <c:pt idx="725">
                  <c:v>0.89126524085548653</c:v>
                </c:pt>
                <c:pt idx="726">
                  <c:v>0.89106536078352971</c:v>
                </c:pt>
                <c:pt idx="727">
                  <c:v>0.89086548071157301</c:v>
                </c:pt>
                <c:pt idx="728">
                  <c:v>0.89086548071157301</c:v>
                </c:pt>
                <c:pt idx="729">
                  <c:v>0.89066560063961642</c:v>
                </c:pt>
                <c:pt idx="730">
                  <c:v>0.89046572056765916</c:v>
                </c:pt>
                <c:pt idx="731">
                  <c:v>0.89026584049570268</c:v>
                </c:pt>
                <c:pt idx="732">
                  <c:v>0.89006596042374553</c:v>
                </c:pt>
                <c:pt idx="733">
                  <c:v>0.88986608035178871</c:v>
                </c:pt>
                <c:pt idx="734">
                  <c:v>0.88966620027983212</c:v>
                </c:pt>
                <c:pt idx="735">
                  <c:v>0.88966620027983212</c:v>
                </c:pt>
                <c:pt idx="736">
                  <c:v>0.88966620027983212</c:v>
                </c:pt>
                <c:pt idx="737">
                  <c:v>0.88946632020787508</c:v>
                </c:pt>
                <c:pt idx="738">
                  <c:v>0.88926644013591827</c:v>
                </c:pt>
                <c:pt idx="739">
                  <c:v>0.88906656006396123</c:v>
                </c:pt>
                <c:pt idx="740">
                  <c:v>0.88886667999200442</c:v>
                </c:pt>
                <c:pt idx="741">
                  <c:v>0.88866679992004749</c:v>
                </c:pt>
                <c:pt idx="742">
                  <c:v>0.8884669198480909</c:v>
                </c:pt>
                <c:pt idx="743">
                  <c:v>0.88826703977613408</c:v>
                </c:pt>
                <c:pt idx="744">
                  <c:v>0.88806715970417749</c:v>
                </c:pt>
                <c:pt idx="745">
                  <c:v>0.88806715970417749</c:v>
                </c:pt>
                <c:pt idx="746">
                  <c:v>0.88806715970417749</c:v>
                </c:pt>
                <c:pt idx="747">
                  <c:v>0.88786727963222056</c:v>
                </c:pt>
                <c:pt idx="748">
                  <c:v>0.88786727963222056</c:v>
                </c:pt>
                <c:pt idx="749">
                  <c:v>0.88766739956026353</c:v>
                </c:pt>
                <c:pt idx="750">
                  <c:v>0.88746751948830682</c:v>
                </c:pt>
                <c:pt idx="751">
                  <c:v>0.88746751948830682</c:v>
                </c:pt>
                <c:pt idx="752">
                  <c:v>0.88726763941635001</c:v>
                </c:pt>
                <c:pt idx="753">
                  <c:v>0.88706775934439341</c:v>
                </c:pt>
                <c:pt idx="754">
                  <c:v>0.88686787927243649</c:v>
                </c:pt>
                <c:pt idx="755">
                  <c:v>0.88666799920047967</c:v>
                </c:pt>
                <c:pt idx="756">
                  <c:v>0.88646811912852286</c:v>
                </c:pt>
                <c:pt idx="757">
                  <c:v>0.88626823905656582</c:v>
                </c:pt>
                <c:pt idx="758">
                  <c:v>0.88626823905656582</c:v>
                </c:pt>
                <c:pt idx="759">
                  <c:v>0.88606835898460901</c:v>
                </c:pt>
                <c:pt idx="760">
                  <c:v>0.88586847891265219</c:v>
                </c:pt>
                <c:pt idx="761">
                  <c:v>0.88586847891265219</c:v>
                </c:pt>
                <c:pt idx="762">
                  <c:v>0.88566859884069549</c:v>
                </c:pt>
                <c:pt idx="763">
                  <c:v>0.88546871876873856</c:v>
                </c:pt>
                <c:pt idx="764">
                  <c:v>0.88526883869678219</c:v>
                </c:pt>
                <c:pt idx="765">
                  <c:v>0.88526883869678219</c:v>
                </c:pt>
                <c:pt idx="766">
                  <c:v>0.88526883869678219</c:v>
                </c:pt>
                <c:pt idx="767">
                  <c:v>0.88506895862482515</c:v>
                </c:pt>
                <c:pt idx="768">
                  <c:v>0.88486907855286834</c:v>
                </c:pt>
                <c:pt idx="769">
                  <c:v>0.88466919848091141</c:v>
                </c:pt>
                <c:pt idx="770">
                  <c:v>0.88466919848091141</c:v>
                </c:pt>
                <c:pt idx="771">
                  <c:v>0.88446931840895449</c:v>
                </c:pt>
                <c:pt idx="772">
                  <c:v>0.88446931840895449</c:v>
                </c:pt>
                <c:pt idx="773">
                  <c:v>0.88446931840895449</c:v>
                </c:pt>
                <c:pt idx="774">
                  <c:v>0.88426943833699778</c:v>
                </c:pt>
                <c:pt idx="775">
                  <c:v>0.88426943833699778</c:v>
                </c:pt>
                <c:pt idx="776">
                  <c:v>0.88406955826504097</c:v>
                </c:pt>
                <c:pt idx="777">
                  <c:v>0.88406955826504097</c:v>
                </c:pt>
                <c:pt idx="778">
                  <c:v>0.88406955826504097</c:v>
                </c:pt>
                <c:pt idx="779">
                  <c:v>0.88386967819308448</c:v>
                </c:pt>
                <c:pt idx="780">
                  <c:v>0.88386967819308448</c:v>
                </c:pt>
                <c:pt idx="781">
                  <c:v>0.88386967819308448</c:v>
                </c:pt>
                <c:pt idx="782">
                  <c:v>0.88366979812112734</c:v>
                </c:pt>
                <c:pt idx="783">
                  <c:v>0.88366979812112734</c:v>
                </c:pt>
                <c:pt idx="784">
                  <c:v>0.88366979812112734</c:v>
                </c:pt>
                <c:pt idx="785">
                  <c:v>0.88366979812112734</c:v>
                </c:pt>
                <c:pt idx="786">
                  <c:v>0.88346991804917063</c:v>
                </c:pt>
                <c:pt idx="787">
                  <c:v>0.88327003797721348</c:v>
                </c:pt>
                <c:pt idx="788">
                  <c:v>0.88327003797721348</c:v>
                </c:pt>
                <c:pt idx="789">
                  <c:v>0.88327003797721348</c:v>
                </c:pt>
                <c:pt idx="790">
                  <c:v>0.88307015790525667</c:v>
                </c:pt>
                <c:pt idx="791">
                  <c:v>0.88307015790525667</c:v>
                </c:pt>
                <c:pt idx="792">
                  <c:v>0.88287027783330019</c:v>
                </c:pt>
                <c:pt idx="793">
                  <c:v>0.88267039776134293</c:v>
                </c:pt>
                <c:pt idx="794">
                  <c:v>0.88267039776134293</c:v>
                </c:pt>
                <c:pt idx="795">
                  <c:v>0.88247051768938656</c:v>
                </c:pt>
                <c:pt idx="796">
                  <c:v>0.88227063761742963</c:v>
                </c:pt>
                <c:pt idx="797">
                  <c:v>0.88207075754547293</c:v>
                </c:pt>
                <c:pt idx="798">
                  <c:v>0.88187087747351633</c:v>
                </c:pt>
                <c:pt idx="799">
                  <c:v>0.88187087747351633</c:v>
                </c:pt>
                <c:pt idx="800">
                  <c:v>0.8816709974015593</c:v>
                </c:pt>
                <c:pt idx="801">
                  <c:v>0.88147111732960248</c:v>
                </c:pt>
                <c:pt idx="802">
                  <c:v>0.88127123725764545</c:v>
                </c:pt>
                <c:pt idx="803">
                  <c:v>0.88127123725764545</c:v>
                </c:pt>
                <c:pt idx="804">
                  <c:v>0.88107135718568863</c:v>
                </c:pt>
                <c:pt idx="805">
                  <c:v>0.88107135718568863</c:v>
                </c:pt>
                <c:pt idx="806">
                  <c:v>0.88107135718568863</c:v>
                </c:pt>
                <c:pt idx="807">
                  <c:v>0.88087147711373204</c:v>
                </c:pt>
                <c:pt idx="808">
                  <c:v>0.88087147711373204</c:v>
                </c:pt>
                <c:pt idx="809">
                  <c:v>0.88087147711373204</c:v>
                </c:pt>
                <c:pt idx="810">
                  <c:v>0.88067159704177511</c:v>
                </c:pt>
                <c:pt idx="811">
                  <c:v>0.8804717169698183</c:v>
                </c:pt>
                <c:pt idx="812">
                  <c:v>0.88027183689786148</c:v>
                </c:pt>
                <c:pt idx="813">
                  <c:v>0.88007195682590444</c:v>
                </c:pt>
                <c:pt idx="814">
                  <c:v>0.87987207675394763</c:v>
                </c:pt>
                <c:pt idx="815">
                  <c:v>0.87967219668199104</c:v>
                </c:pt>
                <c:pt idx="816">
                  <c:v>0.87967219668199104</c:v>
                </c:pt>
                <c:pt idx="817">
                  <c:v>0.87947231661003422</c:v>
                </c:pt>
                <c:pt idx="818">
                  <c:v>0.87927243653807785</c:v>
                </c:pt>
                <c:pt idx="819">
                  <c:v>0.87927243653807785</c:v>
                </c:pt>
                <c:pt idx="820">
                  <c:v>0.87907255646612081</c:v>
                </c:pt>
                <c:pt idx="821">
                  <c:v>0.87887267639416389</c:v>
                </c:pt>
                <c:pt idx="822">
                  <c:v>0.87867279632220663</c:v>
                </c:pt>
                <c:pt idx="823">
                  <c:v>0.87847291625024981</c:v>
                </c:pt>
                <c:pt idx="824">
                  <c:v>0.87827303617829344</c:v>
                </c:pt>
                <c:pt idx="825">
                  <c:v>0.87807315610633641</c:v>
                </c:pt>
                <c:pt idx="826">
                  <c:v>0.87787327603437992</c:v>
                </c:pt>
                <c:pt idx="827">
                  <c:v>0.87767339596242255</c:v>
                </c:pt>
                <c:pt idx="828">
                  <c:v>0.87747351589046552</c:v>
                </c:pt>
                <c:pt idx="829">
                  <c:v>0.87727363581850915</c:v>
                </c:pt>
                <c:pt idx="830">
                  <c:v>0.87707375574655211</c:v>
                </c:pt>
                <c:pt idx="831">
                  <c:v>0.87707375574655211</c:v>
                </c:pt>
                <c:pt idx="832">
                  <c:v>0.87687387567459585</c:v>
                </c:pt>
                <c:pt idx="833">
                  <c:v>0.87687387567459585</c:v>
                </c:pt>
                <c:pt idx="834">
                  <c:v>0.87687387567459585</c:v>
                </c:pt>
                <c:pt idx="835">
                  <c:v>0.87667399560263859</c:v>
                </c:pt>
                <c:pt idx="836">
                  <c:v>0.87667399560263859</c:v>
                </c:pt>
                <c:pt idx="837">
                  <c:v>0.87667399560263859</c:v>
                </c:pt>
                <c:pt idx="838">
                  <c:v>0.87647411553068177</c:v>
                </c:pt>
                <c:pt idx="839">
                  <c:v>0.87627423545872496</c:v>
                </c:pt>
                <c:pt idx="840">
                  <c:v>0.87607435538676792</c:v>
                </c:pt>
                <c:pt idx="841">
                  <c:v>0.87607435538676792</c:v>
                </c:pt>
                <c:pt idx="842">
                  <c:v>0.87587447531481155</c:v>
                </c:pt>
                <c:pt idx="843">
                  <c:v>0.87567459524285451</c:v>
                </c:pt>
                <c:pt idx="844">
                  <c:v>0.87547471517089781</c:v>
                </c:pt>
                <c:pt idx="845">
                  <c:v>0.87547471517089781</c:v>
                </c:pt>
                <c:pt idx="846">
                  <c:v>0.87547471517089781</c:v>
                </c:pt>
                <c:pt idx="847">
                  <c:v>0.87527483509894088</c:v>
                </c:pt>
                <c:pt idx="848">
                  <c:v>0.87507495502698385</c:v>
                </c:pt>
                <c:pt idx="849">
                  <c:v>0.87487507495502714</c:v>
                </c:pt>
                <c:pt idx="850">
                  <c:v>0.87487507495502714</c:v>
                </c:pt>
                <c:pt idx="851">
                  <c:v>0.87467519488307066</c:v>
                </c:pt>
                <c:pt idx="852">
                  <c:v>0.87467519488307066</c:v>
                </c:pt>
                <c:pt idx="853">
                  <c:v>0.87447531481111351</c:v>
                </c:pt>
                <c:pt idx="854">
                  <c:v>0.87427543473915681</c:v>
                </c:pt>
                <c:pt idx="855">
                  <c:v>0.87427543473915681</c:v>
                </c:pt>
                <c:pt idx="856">
                  <c:v>0.87407555466720011</c:v>
                </c:pt>
                <c:pt idx="857">
                  <c:v>0.87387567459524318</c:v>
                </c:pt>
                <c:pt idx="858">
                  <c:v>0.87367579452328648</c:v>
                </c:pt>
                <c:pt idx="859">
                  <c:v>0.87347591445132944</c:v>
                </c:pt>
                <c:pt idx="860">
                  <c:v>0.87327603437937273</c:v>
                </c:pt>
                <c:pt idx="861">
                  <c:v>0.8730761543074157</c:v>
                </c:pt>
                <c:pt idx="862">
                  <c:v>0.87287627423545899</c:v>
                </c:pt>
                <c:pt idx="863">
                  <c:v>0.87287627423545899</c:v>
                </c:pt>
                <c:pt idx="864">
                  <c:v>0.87267639416350218</c:v>
                </c:pt>
                <c:pt idx="865">
                  <c:v>0.87247651409154514</c:v>
                </c:pt>
                <c:pt idx="866">
                  <c:v>0.87227663401958866</c:v>
                </c:pt>
                <c:pt idx="867">
                  <c:v>0.87227663401958866</c:v>
                </c:pt>
                <c:pt idx="868">
                  <c:v>0.87227663401958866</c:v>
                </c:pt>
                <c:pt idx="869">
                  <c:v>0.87227663401958866</c:v>
                </c:pt>
                <c:pt idx="870">
                  <c:v>0.8720767539476314</c:v>
                </c:pt>
                <c:pt idx="871">
                  <c:v>0.87187687387567492</c:v>
                </c:pt>
                <c:pt idx="872">
                  <c:v>0.87167699380371799</c:v>
                </c:pt>
                <c:pt idx="873">
                  <c:v>0.87167699380371799</c:v>
                </c:pt>
                <c:pt idx="874">
                  <c:v>0.87147711373176096</c:v>
                </c:pt>
                <c:pt idx="875">
                  <c:v>0.8712772336598047</c:v>
                </c:pt>
                <c:pt idx="876">
                  <c:v>0.87107735358784755</c:v>
                </c:pt>
                <c:pt idx="877">
                  <c:v>0.87087747351589095</c:v>
                </c:pt>
                <c:pt idx="878">
                  <c:v>0.87087747351589095</c:v>
                </c:pt>
                <c:pt idx="879">
                  <c:v>0.87067759344393392</c:v>
                </c:pt>
                <c:pt idx="880">
                  <c:v>0.87047771337197699</c:v>
                </c:pt>
                <c:pt idx="881">
                  <c:v>0.87047771337197699</c:v>
                </c:pt>
                <c:pt idx="882">
                  <c:v>0.87047771337197699</c:v>
                </c:pt>
                <c:pt idx="883">
                  <c:v>0.87027783330002029</c:v>
                </c:pt>
                <c:pt idx="884">
                  <c:v>0.87007795322806336</c:v>
                </c:pt>
                <c:pt idx="885">
                  <c:v>0.86987807315610677</c:v>
                </c:pt>
                <c:pt idx="886">
                  <c:v>0.86967819308414984</c:v>
                </c:pt>
                <c:pt idx="887">
                  <c:v>0.86967819308414984</c:v>
                </c:pt>
                <c:pt idx="888">
                  <c:v>0.86947831301219292</c:v>
                </c:pt>
                <c:pt idx="889">
                  <c:v>0.8692784329402361</c:v>
                </c:pt>
                <c:pt idx="890">
                  <c:v>0.8692784329402361</c:v>
                </c:pt>
                <c:pt idx="891">
                  <c:v>0.86907855286827951</c:v>
                </c:pt>
                <c:pt idx="892">
                  <c:v>0.86887867279632258</c:v>
                </c:pt>
                <c:pt idx="893">
                  <c:v>0.86867879272436554</c:v>
                </c:pt>
                <c:pt idx="894">
                  <c:v>0.86847891265240884</c:v>
                </c:pt>
                <c:pt idx="895">
                  <c:v>0.86827903258045214</c:v>
                </c:pt>
                <c:pt idx="896">
                  <c:v>0.86827903258045214</c:v>
                </c:pt>
                <c:pt idx="897">
                  <c:v>0.86807915250849554</c:v>
                </c:pt>
                <c:pt idx="898">
                  <c:v>0.86787927243653873</c:v>
                </c:pt>
                <c:pt idx="899">
                  <c:v>0.86787927243653873</c:v>
                </c:pt>
                <c:pt idx="900">
                  <c:v>0.86767939236458203</c:v>
                </c:pt>
                <c:pt idx="901">
                  <c:v>0.86747951229262465</c:v>
                </c:pt>
                <c:pt idx="902">
                  <c:v>0.86727963222066784</c:v>
                </c:pt>
                <c:pt idx="903">
                  <c:v>0.86707975214871125</c:v>
                </c:pt>
                <c:pt idx="904">
                  <c:v>0.86707975214871125</c:v>
                </c:pt>
                <c:pt idx="905">
                  <c:v>0.86707975214871125</c:v>
                </c:pt>
                <c:pt idx="906">
                  <c:v>0.86687987207675443</c:v>
                </c:pt>
                <c:pt idx="907">
                  <c:v>0.86687987207675443</c:v>
                </c:pt>
                <c:pt idx="908">
                  <c:v>0.86667999200479784</c:v>
                </c:pt>
                <c:pt idx="909">
                  <c:v>0.86648011193284002</c:v>
                </c:pt>
                <c:pt idx="910">
                  <c:v>0.86628023186088365</c:v>
                </c:pt>
                <c:pt idx="911">
                  <c:v>0.86608035178892651</c:v>
                </c:pt>
                <c:pt idx="912">
                  <c:v>0.86608035178892651</c:v>
                </c:pt>
                <c:pt idx="913">
                  <c:v>0.86588047171696958</c:v>
                </c:pt>
                <c:pt idx="914">
                  <c:v>0.86568059164501321</c:v>
                </c:pt>
                <c:pt idx="915">
                  <c:v>0.86568059164501321</c:v>
                </c:pt>
                <c:pt idx="916">
                  <c:v>0.86548071157305639</c:v>
                </c:pt>
                <c:pt idx="917">
                  <c:v>0.8652808315010998</c:v>
                </c:pt>
                <c:pt idx="918">
                  <c:v>0.86508095142914265</c:v>
                </c:pt>
                <c:pt idx="919">
                  <c:v>0.86508095142914265</c:v>
                </c:pt>
                <c:pt idx="920">
                  <c:v>0.86488107135718595</c:v>
                </c:pt>
                <c:pt idx="921">
                  <c:v>0.86488107135718595</c:v>
                </c:pt>
                <c:pt idx="922">
                  <c:v>0.8646811912852288</c:v>
                </c:pt>
                <c:pt idx="923">
                  <c:v>0.86448131121327232</c:v>
                </c:pt>
                <c:pt idx="924">
                  <c:v>0.86448131121327232</c:v>
                </c:pt>
                <c:pt idx="925">
                  <c:v>0.86428143114131539</c:v>
                </c:pt>
                <c:pt idx="926">
                  <c:v>0.86408155106935858</c:v>
                </c:pt>
                <c:pt idx="927">
                  <c:v>0.86388167099740165</c:v>
                </c:pt>
                <c:pt idx="928">
                  <c:v>0.86368179092544473</c:v>
                </c:pt>
                <c:pt idx="929">
                  <c:v>0.86348191085348813</c:v>
                </c:pt>
                <c:pt idx="930">
                  <c:v>0.8632820307815311</c:v>
                </c:pt>
                <c:pt idx="931">
                  <c:v>0.8632820307815311</c:v>
                </c:pt>
                <c:pt idx="932">
                  <c:v>0.8630821507095745</c:v>
                </c:pt>
                <c:pt idx="933">
                  <c:v>0.86288227063761769</c:v>
                </c:pt>
                <c:pt idx="934">
                  <c:v>0.86288227063761769</c:v>
                </c:pt>
                <c:pt idx="935">
                  <c:v>0.86268239056566054</c:v>
                </c:pt>
                <c:pt idx="936">
                  <c:v>0.86248251049370372</c:v>
                </c:pt>
                <c:pt idx="937">
                  <c:v>0.86228263042174702</c:v>
                </c:pt>
                <c:pt idx="938">
                  <c:v>0.86228263042174702</c:v>
                </c:pt>
                <c:pt idx="939">
                  <c:v>0.86228263042174702</c:v>
                </c:pt>
                <c:pt idx="940">
                  <c:v>0.86208275034979032</c:v>
                </c:pt>
                <c:pt idx="941">
                  <c:v>0.8618828702778335</c:v>
                </c:pt>
                <c:pt idx="942">
                  <c:v>0.8618828702778335</c:v>
                </c:pt>
                <c:pt idx="943">
                  <c:v>0.8618828702778335</c:v>
                </c:pt>
                <c:pt idx="944">
                  <c:v>0.8616829902058768</c:v>
                </c:pt>
                <c:pt idx="945">
                  <c:v>0.8616829902058768</c:v>
                </c:pt>
                <c:pt idx="946">
                  <c:v>0.86148311013391954</c:v>
                </c:pt>
                <c:pt idx="947">
                  <c:v>0.86128323006196261</c:v>
                </c:pt>
                <c:pt idx="948">
                  <c:v>0.8610833499900058</c:v>
                </c:pt>
                <c:pt idx="949">
                  <c:v>0.8608834699180492</c:v>
                </c:pt>
                <c:pt idx="950">
                  <c:v>0.86068358984609228</c:v>
                </c:pt>
                <c:pt idx="951">
                  <c:v>0.86068358984609228</c:v>
                </c:pt>
                <c:pt idx="952">
                  <c:v>0.86048370977413557</c:v>
                </c:pt>
                <c:pt idx="953">
                  <c:v>0.86028382970217854</c:v>
                </c:pt>
                <c:pt idx="954">
                  <c:v>0.86008394963022161</c:v>
                </c:pt>
                <c:pt idx="955">
                  <c:v>0.86008394963022161</c:v>
                </c:pt>
                <c:pt idx="956">
                  <c:v>0.85988406955826502</c:v>
                </c:pt>
                <c:pt idx="957">
                  <c:v>0.8596841894863082</c:v>
                </c:pt>
                <c:pt idx="958">
                  <c:v>0.8596841894863082</c:v>
                </c:pt>
                <c:pt idx="959">
                  <c:v>0.85948430941435139</c:v>
                </c:pt>
                <c:pt idx="960">
                  <c:v>0.85928442934239468</c:v>
                </c:pt>
                <c:pt idx="961">
                  <c:v>0.85908454927043776</c:v>
                </c:pt>
                <c:pt idx="962">
                  <c:v>0.85888466919848117</c:v>
                </c:pt>
                <c:pt idx="963">
                  <c:v>0.85868478912652413</c:v>
                </c:pt>
                <c:pt idx="964">
                  <c:v>0.8584849090545672</c:v>
                </c:pt>
                <c:pt idx="965">
                  <c:v>0.8582850289826105</c:v>
                </c:pt>
                <c:pt idx="966">
                  <c:v>0.8582850289826105</c:v>
                </c:pt>
                <c:pt idx="967">
                  <c:v>0.85808514891065357</c:v>
                </c:pt>
                <c:pt idx="968">
                  <c:v>0.85788526883869698</c:v>
                </c:pt>
                <c:pt idx="969">
                  <c:v>0.85768538876673972</c:v>
                </c:pt>
                <c:pt idx="970">
                  <c:v>0.85748550869478335</c:v>
                </c:pt>
                <c:pt idx="971">
                  <c:v>0.85728562862282653</c:v>
                </c:pt>
                <c:pt idx="972">
                  <c:v>0.85708574855086961</c:v>
                </c:pt>
                <c:pt idx="973">
                  <c:v>0.8568858684789129</c:v>
                </c:pt>
                <c:pt idx="974">
                  <c:v>0.85668598840695587</c:v>
                </c:pt>
                <c:pt idx="975">
                  <c:v>0.85648610833499883</c:v>
                </c:pt>
                <c:pt idx="976">
                  <c:v>0.85628622826304213</c:v>
                </c:pt>
                <c:pt idx="977">
                  <c:v>0.85628622826304213</c:v>
                </c:pt>
                <c:pt idx="978">
                  <c:v>0.85608634819108531</c:v>
                </c:pt>
                <c:pt idx="979">
                  <c:v>0.85588646811912861</c:v>
                </c:pt>
                <c:pt idx="980">
                  <c:v>0.85568658804717168</c:v>
                </c:pt>
                <c:pt idx="981">
                  <c:v>0.85548670797521464</c:v>
                </c:pt>
                <c:pt idx="982">
                  <c:v>0.85528682790325783</c:v>
                </c:pt>
                <c:pt idx="983">
                  <c:v>0.85508694783130101</c:v>
                </c:pt>
                <c:pt idx="984">
                  <c:v>0.85488706775934442</c:v>
                </c:pt>
                <c:pt idx="985">
                  <c:v>0.85468718768738761</c:v>
                </c:pt>
                <c:pt idx="986">
                  <c:v>0.85468718768738761</c:v>
                </c:pt>
                <c:pt idx="987">
                  <c:v>0.85468718768738761</c:v>
                </c:pt>
                <c:pt idx="988">
                  <c:v>0.85448730761543068</c:v>
                </c:pt>
                <c:pt idx="989">
                  <c:v>0.85428742754347442</c:v>
                </c:pt>
                <c:pt idx="990">
                  <c:v>0.85408754747151705</c:v>
                </c:pt>
                <c:pt idx="991">
                  <c:v>0.85388766739956046</c:v>
                </c:pt>
                <c:pt idx="992">
                  <c:v>0.85368778732760342</c:v>
                </c:pt>
                <c:pt idx="993">
                  <c:v>0.85368778732760342</c:v>
                </c:pt>
                <c:pt idx="994">
                  <c:v>0.85348790725564649</c:v>
                </c:pt>
                <c:pt idx="995">
                  <c:v>0.85328802718369001</c:v>
                </c:pt>
                <c:pt idx="996">
                  <c:v>0.85328802718369001</c:v>
                </c:pt>
                <c:pt idx="997">
                  <c:v>0.85328802718369001</c:v>
                </c:pt>
                <c:pt idx="998">
                  <c:v>0.85308814711173298</c:v>
                </c:pt>
                <c:pt idx="999">
                  <c:v>0.8528882670397766</c:v>
                </c:pt>
                <c:pt idx="1000">
                  <c:v>0.85268838696781935</c:v>
                </c:pt>
                <c:pt idx="1001">
                  <c:v>0.85248850689586253</c:v>
                </c:pt>
                <c:pt idx="1002">
                  <c:v>0.8522886268239056</c:v>
                </c:pt>
                <c:pt idx="1003">
                  <c:v>0.8522886268239056</c:v>
                </c:pt>
                <c:pt idx="1004">
                  <c:v>0.85208874675194868</c:v>
                </c:pt>
                <c:pt idx="1005">
                  <c:v>0.85188886667999242</c:v>
                </c:pt>
                <c:pt idx="1006">
                  <c:v>0.85188886667999242</c:v>
                </c:pt>
                <c:pt idx="1007">
                  <c:v>0.8516889866080356</c:v>
                </c:pt>
                <c:pt idx="1008">
                  <c:v>0.85148910653607868</c:v>
                </c:pt>
                <c:pt idx="1009">
                  <c:v>0.85128922646412186</c:v>
                </c:pt>
                <c:pt idx="1010">
                  <c:v>0.85128922646412186</c:v>
                </c:pt>
                <c:pt idx="1011">
                  <c:v>0.85108934639216471</c:v>
                </c:pt>
                <c:pt idx="1012">
                  <c:v>0.85088946632020812</c:v>
                </c:pt>
                <c:pt idx="1013">
                  <c:v>0.85068958624825131</c:v>
                </c:pt>
                <c:pt idx="1014">
                  <c:v>0.85048970617629438</c:v>
                </c:pt>
                <c:pt idx="1015">
                  <c:v>0.85028982610433779</c:v>
                </c:pt>
                <c:pt idx="1016">
                  <c:v>0.85028982610433779</c:v>
                </c:pt>
                <c:pt idx="1017">
                  <c:v>0.85008994603238064</c:v>
                </c:pt>
                <c:pt idx="1018">
                  <c:v>0.84989006596042371</c:v>
                </c:pt>
                <c:pt idx="1019">
                  <c:v>0.8496901858884669</c:v>
                </c:pt>
                <c:pt idx="1020">
                  <c:v>0.84949030581651008</c:v>
                </c:pt>
                <c:pt idx="1021">
                  <c:v>0.84929042574455349</c:v>
                </c:pt>
                <c:pt idx="1022">
                  <c:v>0.84909054567259679</c:v>
                </c:pt>
                <c:pt idx="1023">
                  <c:v>0.84889066560063964</c:v>
                </c:pt>
                <c:pt idx="1024">
                  <c:v>0.84869078552868304</c:v>
                </c:pt>
                <c:pt idx="1025">
                  <c:v>0.84849090545672601</c:v>
                </c:pt>
                <c:pt idx="1026">
                  <c:v>0.84849090545672601</c:v>
                </c:pt>
                <c:pt idx="1027">
                  <c:v>0.8482910253847693</c:v>
                </c:pt>
                <c:pt idx="1028">
                  <c:v>0.8482910253847693</c:v>
                </c:pt>
                <c:pt idx="1029">
                  <c:v>0.8480911453128126</c:v>
                </c:pt>
                <c:pt idx="1030">
                  <c:v>0.8480911453128126</c:v>
                </c:pt>
                <c:pt idx="1031">
                  <c:v>0.84789126524085578</c:v>
                </c:pt>
                <c:pt idx="1032">
                  <c:v>0.84789126524085578</c:v>
                </c:pt>
                <c:pt idx="1033">
                  <c:v>0.84789126524085578</c:v>
                </c:pt>
                <c:pt idx="1034">
                  <c:v>0.84769138516889886</c:v>
                </c:pt>
                <c:pt idx="1035">
                  <c:v>0.8474915050969416</c:v>
                </c:pt>
                <c:pt idx="1036">
                  <c:v>0.84729162502498523</c:v>
                </c:pt>
                <c:pt idx="1037">
                  <c:v>0.84709174495302841</c:v>
                </c:pt>
                <c:pt idx="1038">
                  <c:v>0.84689186488107171</c:v>
                </c:pt>
                <c:pt idx="1039">
                  <c:v>0.84669198480911489</c:v>
                </c:pt>
                <c:pt idx="1040">
                  <c:v>0.84669198480911489</c:v>
                </c:pt>
                <c:pt idx="1041">
                  <c:v>0.84649210473715741</c:v>
                </c:pt>
                <c:pt idx="1042">
                  <c:v>0.84629222466520093</c:v>
                </c:pt>
                <c:pt idx="1043">
                  <c:v>0.84629222466520093</c:v>
                </c:pt>
                <c:pt idx="1044">
                  <c:v>0.84609234459324401</c:v>
                </c:pt>
                <c:pt idx="1045">
                  <c:v>0.84589246452128741</c:v>
                </c:pt>
                <c:pt idx="1046">
                  <c:v>0.84589246452128741</c:v>
                </c:pt>
                <c:pt idx="1047">
                  <c:v>0.8456925844493306</c:v>
                </c:pt>
                <c:pt idx="1048">
                  <c:v>0.84549270437737367</c:v>
                </c:pt>
                <c:pt idx="1049">
                  <c:v>0.84549270437737367</c:v>
                </c:pt>
                <c:pt idx="1050">
                  <c:v>0.84529282430541675</c:v>
                </c:pt>
                <c:pt idx="1051">
                  <c:v>0.84509294423345993</c:v>
                </c:pt>
                <c:pt idx="1052">
                  <c:v>0.84489306416150334</c:v>
                </c:pt>
                <c:pt idx="1053">
                  <c:v>0.84469318408954652</c:v>
                </c:pt>
                <c:pt idx="1054">
                  <c:v>0.8444933040175896</c:v>
                </c:pt>
                <c:pt idx="1055">
                  <c:v>0.84429342394563267</c:v>
                </c:pt>
                <c:pt idx="1056">
                  <c:v>0.84409354387367608</c:v>
                </c:pt>
                <c:pt idx="1057">
                  <c:v>0.84389366380171893</c:v>
                </c:pt>
                <c:pt idx="1058">
                  <c:v>0.84389366380171893</c:v>
                </c:pt>
                <c:pt idx="1059">
                  <c:v>0.84389366380171893</c:v>
                </c:pt>
                <c:pt idx="1060">
                  <c:v>0.84369378372976211</c:v>
                </c:pt>
                <c:pt idx="1061">
                  <c:v>0.84369378372976211</c:v>
                </c:pt>
                <c:pt idx="1062">
                  <c:v>0.84369378372976211</c:v>
                </c:pt>
                <c:pt idx="1063">
                  <c:v>0.84369378372976211</c:v>
                </c:pt>
                <c:pt idx="1064">
                  <c:v>0.84349390365780552</c:v>
                </c:pt>
                <c:pt idx="1065">
                  <c:v>0.84329402358584882</c:v>
                </c:pt>
                <c:pt idx="1066">
                  <c:v>0.84309414351389211</c:v>
                </c:pt>
                <c:pt idx="1067">
                  <c:v>0.84289426344193485</c:v>
                </c:pt>
                <c:pt idx="1068">
                  <c:v>0.84269438336997826</c:v>
                </c:pt>
                <c:pt idx="1069">
                  <c:v>0.84249450329802145</c:v>
                </c:pt>
                <c:pt idx="1070">
                  <c:v>0.84229462322606463</c:v>
                </c:pt>
                <c:pt idx="1071">
                  <c:v>0.84209474315410782</c:v>
                </c:pt>
                <c:pt idx="1072">
                  <c:v>0.84189486308215089</c:v>
                </c:pt>
                <c:pt idx="1073">
                  <c:v>0.84169498301019419</c:v>
                </c:pt>
                <c:pt idx="1074">
                  <c:v>0.84169498301019419</c:v>
                </c:pt>
                <c:pt idx="1075">
                  <c:v>0.84169498301019419</c:v>
                </c:pt>
                <c:pt idx="1076">
                  <c:v>0.84149510293823704</c:v>
                </c:pt>
                <c:pt idx="1077">
                  <c:v>0.84129522286628045</c:v>
                </c:pt>
                <c:pt idx="1078">
                  <c:v>0.84109534279432363</c:v>
                </c:pt>
                <c:pt idx="1079">
                  <c:v>0.8408954627223667</c:v>
                </c:pt>
                <c:pt idx="1080">
                  <c:v>0.84069558265041022</c:v>
                </c:pt>
                <c:pt idx="1081">
                  <c:v>0.84069558265041022</c:v>
                </c:pt>
                <c:pt idx="1082">
                  <c:v>0.84049570257845341</c:v>
                </c:pt>
                <c:pt idx="1083">
                  <c:v>0.84029582250649659</c:v>
                </c:pt>
                <c:pt idx="1084">
                  <c:v>0.84009594243453989</c:v>
                </c:pt>
                <c:pt idx="1085">
                  <c:v>0.84009594243453989</c:v>
                </c:pt>
                <c:pt idx="1086">
                  <c:v>0.83989606236258274</c:v>
                </c:pt>
                <c:pt idx="1087">
                  <c:v>0.83989606236258274</c:v>
                </c:pt>
                <c:pt idx="1088">
                  <c:v>0.8396961822906257</c:v>
                </c:pt>
                <c:pt idx="1089">
                  <c:v>0.8396961822906257</c:v>
                </c:pt>
                <c:pt idx="1090">
                  <c:v>0.83949630221866878</c:v>
                </c:pt>
                <c:pt idx="1091">
                  <c:v>0.83949630221866878</c:v>
                </c:pt>
                <c:pt idx="1092">
                  <c:v>0.83949630221866878</c:v>
                </c:pt>
                <c:pt idx="1093">
                  <c:v>0.83929642214671218</c:v>
                </c:pt>
                <c:pt idx="1094">
                  <c:v>0.83909654207475515</c:v>
                </c:pt>
                <c:pt idx="1095">
                  <c:v>0.83889666200279855</c:v>
                </c:pt>
                <c:pt idx="1096">
                  <c:v>0.83869678193084152</c:v>
                </c:pt>
                <c:pt idx="1097">
                  <c:v>0.8384969018588847</c:v>
                </c:pt>
                <c:pt idx="1098">
                  <c:v>0.83829702178692767</c:v>
                </c:pt>
                <c:pt idx="1099">
                  <c:v>0.83809714171497096</c:v>
                </c:pt>
                <c:pt idx="1100">
                  <c:v>0.8378972616430147</c:v>
                </c:pt>
                <c:pt idx="1101">
                  <c:v>0.83769738157105733</c:v>
                </c:pt>
                <c:pt idx="1102">
                  <c:v>0.83749750149910063</c:v>
                </c:pt>
                <c:pt idx="1103">
                  <c:v>0.8372976214271437</c:v>
                </c:pt>
                <c:pt idx="1104">
                  <c:v>0.83709774135518711</c:v>
                </c:pt>
                <c:pt idx="1105">
                  <c:v>0.83709774135518711</c:v>
                </c:pt>
                <c:pt idx="1106">
                  <c:v>0.83689786128323029</c:v>
                </c:pt>
                <c:pt idx="1107">
                  <c:v>0.83689786128323029</c:v>
                </c:pt>
                <c:pt idx="1108">
                  <c:v>0.83669798121127348</c:v>
                </c:pt>
                <c:pt idx="1109">
                  <c:v>0.83649810113931644</c:v>
                </c:pt>
                <c:pt idx="1110">
                  <c:v>0.83649810113931644</c:v>
                </c:pt>
                <c:pt idx="1111">
                  <c:v>0.83629822106735952</c:v>
                </c:pt>
                <c:pt idx="1112">
                  <c:v>0.83609834099540281</c:v>
                </c:pt>
                <c:pt idx="1113">
                  <c:v>0.83589846092344611</c:v>
                </c:pt>
                <c:pt idx="1114">
                  <c:v>0.83569858085148929</c:v>
                </c:pt>
                <c:pt idx="1115">
                  <c:v>0.83549870077953248</c:v>
                </c:pt>
                <c:pt idx="1116">
                  <c:v>0.83529882070757566</c:v>
                </c:pt>
                <c:pt idx="1117">
                  <c:v>0.83509894063561863</c:v>
                </c:pt>
                <c:pt idx="1118">
                  <c:v>0.83489906056366203</c:v>
                </c:pt>
                <c:pt idx="1119">
                  <c:v>0.83469918049170522</c:v>
                </c:pt>
                <c:pt idx="1120">
                  <c:v>0.8344993004197484</c:v>
                </c:pt>
                <c:pt idx="1121">
                  <c:v>0.8344993004197484</c:v>
                </c:pt>
                <c:pt idx="1122">
                  <c:v>0.83429942034779181</c:v>
                </c:pt>
                <c:pt idx="1123">
                  <c:v>0.83409954027583466</c:v>
                </c:pt>
                <c:pt idx="1124">
                  <c:v>0.83389966020387829</c:v>
                </c:pt>
                <c:pt idx="1125">
                  <c:v>0.83389966020387829</c:v>
                </c:pt>
                <c:pt idx="1126">
                  <c:v>0.83369978013192081</c:v>
                </c:pt>
                <c:pt idx="1127">
                  <c:v>0.83349990005996399</c:v>
                </c:pt>
                <c:pt idx="1128">
                  <c:v>0.8333000199880074</c:v>
                </c:pt>
                <c:pt idx="1129">
                  <c:v>0.83310013991605036</c:v>
                </c:pt>
                <c:pt idx="1130">
                  <c:v>0.83290025984409377</c:v>
                </c:pt>
                <c:pt idx="1131">
                  <c:v>0.83290025984409377</c:v>
                </c:pt>
                <c:pt idx="1132">
                  <c:v>0.83270037977213651</c:v>
                </c:pt>
                <c:pt idx="1133">
                  <c:v>0.83270037977213651</c:v>
                </c:pt>
                <c:pt idx="1134">
                  <c:v>0.83250049970017992</c:v>
                </c:pt>
                <c:pt idx="1135">
                  <c:v>0.83250049970017992</c:v>
                </c:pt>
                <c:pt idx="1136">
                  <c:v>0.83250049970017992</c:v>
                </c:pt>
                <c:pt idx="1137">
                  <c:v>0.83250049970017992</c:v>
                </c:pt>
                <c:pt idx="1138">
                  <c:v>0.83250049970017992</c:v>
                </c:pt>
                <c:pt idx="1139">
                  <c:v>0.83230061962822333</c:v>
                </c:pt>
                <c:pt idx="1140">
                  <c:v>0.83230061962822333</c:v>
                </c:pt>
                <c:pt idx="1141">
                  <c:v>0.83210073955626629</c:v>
                </c:pt>
                <c:pt idx="1142">
                  <c:v>0.83210073955626629</c:v>
                </c:pt>
                <c:pt idx="1143">
                  <c:v>0.83210073955626629</c:v>
                </c:pt>
                <c:pt idx="1144">
                  <c:v>0.83190085948430981</c:v>
                </c:pt>
                <c:pt idx="1145">
                  <c:v>0.83170097941235255</c:v>
                </c:pt>
                <c:pt idx="1146">
                  <c:v>0.83170097941235255</c:v>
                </c:pt>
                <c:pt idx="1147">
                  <c:v>0.83170097941235255</c:v>
                </c:pt>
                <c:pt idx="1148">
                  <c:v>0.83150109934039573</c:v>
                </c:pt>
                <c:pt idx="1149">
                  <c:v>0.83130121926843914</c:v>
                </c:pt>
                <c:pt idx="1150">
                  <c:v>0.83110133919648232</c:v>
                </c:pt>
                <c:pt idx="1151">
                  <c:v>0.83110133919648232</c:v>
                </c:pt>
                <c:pt idx="1152">
                  <c:v>0.83110133919648232</c:v>
                </c:pt>
                <c:pt idx="1153">
                  <c:v>0.83090145912452573</c:v>
                </c:pt>
                <c:pt idx="1154">
                  <c:v>0.83070157905256869</c:v>
                </c:pt>
                <c:pt idx="1155">
                  <c:v>0.83050169898061166</c:v>
                </c:pt>
                <c:pt idx="1156">
                  <c:v>0.83030181890865484</c:v>
                </c:pt>
                <c:pt idx="1157">
                  <c:v>0.83010193883669792</c:v>
                </c:pt>
                <c:pt idx="1158">
                  <c:v>0.82990205876474121</c:v>
                </c:pt>
                <c:pt idx="1159">
                  <c:v>0.82970217869278451</c:v>
                </c:pt>
                <c:pt idx="1160">
                  <c:v>0.82950229862082769</c:v>
                </c:pt>
                <c:pt idx="1161">
                  <c:v>0.8293024185488711</c:v>
                </c:pt>
                <c:pt idx="1162">
                  <c:v>0.82910253847691362</c:v>
                </c:pt>
                <c:pt idx="1163">
                  <c:v>0.82890265840495703</c:v>
                </c:pt>
                <c:pt idx="1164">
                  <c:v>0.82870277833300043</c:v>
                </c:pt>
                <c:pt idx="1165">
                  <c:v>0.8285028982610434</c:v>
                </c:pt>
                <c:pt idx="1166">
                  <c:v>0.82830301818908691</c:v>
                </c:pt>
                <c:pt idx="1167">
                  <c:v>0.82810313811712977</c:v>
                </c:pt>
                <c:pt idx="1168">
                  <c:v>0.82810313811712977</c:v>
                </c:pt>
                <c:pt idx="1169">
                  <c:v>0.82790325804517306</c:v>
                </c:pt>
                <c:pt idx="1170">
                  <c:v>0.82770337797321614</c:v>
                </c:pt>
                <c:pt idx="1171">
                  <c:v>0.82770337797321614</c:v>
                </c:pt>
                <c:pt idx="1172">
                  <c:v>0.82770337797321614</c:v>
                </c:pt>
                <c:pt idx="1173">
                  <c:v>0.82750349790125899</c:v>
                </c:pt>
                <c:pt idx="1174">
                  <c:v>0.82730361782930262</c:v>
                </c:pt>
                <c:pt idx="1175">
                  <c:v>0.82710373775734558</c:v>
                </c:pt>
                <c:pt idx="1176">
                  <c:v>0.82690385768538921</c:v>
                </c:pt>
                <c:pt idx="1177">
                  <c:v>0.82690385768538921</c:v>
                </c:pt>
                <c:pt idx="1178">
                  <c:v>0.82690385768538921</c:v>
                </c:pt>
                <c:pt idx="1179">
                  <c:v>0.82670397761343228</c:v>
                </c:pt>
                <c:pt idx="1180">
                  <c:v>0.82650409754147536</c:v>
                </c:pt>
                <c:pt idx="1181">
                  <c:v>0.82630421746951876</c:v>
                </c:pt>
                <c:pt idx="1182">
                  <c:v>0.82630421746951876</c:v>
                </c:pt>
                <c:pt idx="1183">
                  <c:v>0.82610433739756162</c:v>
                </c:pt>
                <c:pt idx="1184">
                  <c:v>0.82590445732560491</c:v>
                </c:pt>
                <c:pt idx="1185">
                  <c:v>0.82570457725364799</c:v>
                </c:pt>
                <c:pt idx="1186">
                  <c:v>0.82550469718169095</c:v>
                </c:pt>
                <c:pt idx="1187">
                  <c:v>0.82530481710973436</c:v>
                </c:pt>
                <c:pt idx="1188">
                  <c:v>0.82510493703777754</c:v>
                </c:pt>
                <c:pt idx="1189">
                  <c:v>0.82490505696582084</c:v>
                </c:pt>
                <c:pt idx="1190">
                  <c:v>0.82490505696582084</c:v>
                </c:pt>
                <c:pt idx="1191">
                  <c:v>0.82470517689386391</c:v>
                </c:pt>
                <c:pt idx="1192">
                  <c:v>0.82450529682190687</c:v>
                </c:pt>
                <c:pt idx="1193">
                  <c:v>0.82430541674995028</c:v>
                </c:pt>
                <c:pt idx="1194">
                  <c:v>0.82410553667799358</c:v>
                </c:pt>
                <c:pt idx="1195">
                  <c:v>0.82390565660603676</c:v>
                </c:pt>
                <c:pt idx="1196">
                  <c:v>0.82370577653408006</c:v>
                </c:pt>
                <c:pt idx="1197">
                  <c:v>0.82370577653408006</c:v>
                </c:pt>
                <c:pt idx="1198">
                  <c:v>0.82370577653408006</c:v>
                </c:pt>
                <c:pt idx="1199">
                  <c:v>0.82350589646212291</c:v>
                </c:pt>
                <c:pt idx="1200">
                  <c:v>0.82350589646212291</c:v>
                </c:pt>
                <c:pt idx="1201">
                  <c:v>0.8233060163901661</c:v>
                </c:pt>
                <c:pt idx="1202">
                  <c:v>0.8233060163901661</c:v>
                </c:pt>
                <c:pt idx="1203">
                  <c:v>0.82310613631820928</c:v>
                </c:pt>
                <c:pt idx="1204">
                  <c:v>0.82310613631820928</c:v>
                </c:pt>
                <c:pt idx="1205">
                  <c:v>0.82310613631820928</c:v>
                </c:pt>
                <c:pt idx="1206">
                  <c:v>0.82290625624625224</c:v>
                </c:pt>
                <c:pt idx="1207">
                  <c:v>0.82270637617429565</c:v>
                </c:pt>
                <c:pt idx="1208">
                  <c:v>0.8225064961023385</c:v>
                </c:pt>
                <c:pt idx="1209">
                  <c:v>0.82230661603038202</c:v>
                </c:pt>
                <c:pt idx="1210">
                  <c:v>0.82210673595842498</c:v>
                </c:pt>
                <c:pt idx="1211">
                  <c:v>0.82210673595842498</c:v>
                </c:pt>
                <c:pt idx="1212">
                  <c:v>0.82190685588646817</c:v>
                </c:pt>
                <c:pt idx="1213">
                  <c:v>0.82170697581451124</c:v>
                </c:pt>
                <c:pt idx="1214">
                  <c:v>0.82150709574255421</c:v>
                </c:pt>
                <c:pt idx="1215">
                  <c:v>0.82130721567059783</c:v>
                </c:pt>
                <c:pt idx="1216">
                  <c:v>0.8211073355986408</c:v>
                </c:pt>
                <c:pt idx="1217">
                  <c:v>0.8209074555266842</c:v>
                </c:pt>
                <c:pt idx="1218">
                  <c:v>0.82070757545472739</c:v>
                </c:pt>
                <c:pt idx="1219">
                  <c:v>0.82070757545472739</c:v>
                </c:pt>
                <c:pt idx="1220">
                  <c:v>0.82050769538277035</c:v>
                </c:pt>
                <c:pt idx="1221">
                  <c:v>0.82030781531081365</c:v>
                </c:pt>
                <c:pt idx="1222">
                  <c:v>0.82010793523885672</c:v>
                </c:pt>
                <c:pt idx="1223">
                  <c:v>0.81990805516690002</c:v>
                </c:pt>
                <c:pt idx="1224">
                  <c:v>0.81970817509494309</c:v>
                </c:pt>
                <c:pt idx="1225">
                  <c:v>0.81950829502298617</c:v>
                </c:pt>
                <c:pt idx="1226">
                  <c:v>0.81950829502298617</c:v>
                </c:pt>
                <c:pt idx="1227">
                  <c:v>0.81930841495102935</c:v>
                </c:pt>
                <c:pt idx="1228">
                  <c:v>0.81910853487907265</c:v>
                </c:pt>
                <c:pt idx="1229">
                  <c:v>0.81890865480711572</c:v>
                </c:pt>
                <c:pt idx="1230">
                  <c:v>0.81870877473515891</c:v>
                </c:pt>
                <c:pt idx="1231">
                  <c:v>0.81870877473515891</c:v>
                </c:pt>
                <c:pt idx="1232">
                  <c:v>0.81850889466320231</c:v>
                </c:pt>
                <c:pt idx="1233">
                  <c:v>0.81850889466320231</c:v>
                </c:pt>
                <c:pt idx="1234">
                  <c:v>0.8183090145912455</c:v>
                </c:pt>
                <c:pt idx="1235">
                  <c:v>0.81810913451928879</c:v>
                </c:pt>
                <c:pt idx="1236">
                  <c:v>0.81790925444733165</c:v>
                </c:pt>
                <c:pt idx="1237">
                  <c:v>0.81770937437537494</c:v>
                </c:pt>
                <c:pt idx="1238">
                  <c:v>0.81750949430341824</c:v>
                </c:pt>
                <c:pt idx="1239">
                  <c:v>0.81730961423146131</c:v>
                </c:pt>
                <c:pt idx="1240">
                  <c:v>0.81710973415950472</c:v>
                </c:pt>
                <c:pt idx="1241">
                  <c:v>0.81690985408754779</c:v>
                </c:pt>
                <c:pt idx="1242">
                  <c:v>0.81690985408754779</c:v>
                </c:pt>
                <c:pt idx="1243">
                  <c:v>0.81670997401559098</c:v>
                </c:pt>
                <c:pt idx="1244">
                  <c:v>0.81651009394363361</c:v>
                </c:pt>
                <c:pt idx="1245">
                  <c:v>0.81631021387167702</c:v>
                </c:pt>
                <c:pt idx="1246">
                  <c:v>0.8161103337997202</c:v>
                </c:pt>
                <c:pt idx="1247">
                  <c:v>0.81591045372776327</c:v>
                </c:pt>
                <c:pt idx="1248">
                  <c:v>0.8157105736558069</c:v>
                </c:pt>
                <c:pt idx="1249">
                  <c:v>0.8157105736558069</c:v>
                </c:pt>
                <c:pt idx="1250">
                  <c:v>0.81551069358384964</c:v>
                </c:pt>
                <c:pt idx="1251">
                  <c:v>0.81551069358384964</c:v>
                </c:pt>
                <c:pt idx="1252">
                  <c:v>0.81551069358384964</c:v>
                </c:pt>
                <c:pt idx="1253">
                  <c:v>0.81531081351189305</c:v>
                </c:pt>
                <c:pt idx="1254">
                  <c:v>0.81511093343993601</c:v>
                </c:pt>
                <c:pt idx="1255">
                  <c:v>0.81491105336797942</c:v>
                </c:pt>
                <c:pt idx="1256">
                  <c:v>0.81491105336797942</c:v>
                </c:pt>
                <c:pt idx="1257">
                  <c:v>0.81471117329602261</c:v>
                </c:pt>
                <c:pt idx="1258">
                  <c:v>0.81471117329602261</c:v>
                </c:pt>
                <c:pt idx="1259">
                  <c:v>0.81451129322406568</c:v>
                </c:pt>
                <c:pt idx="1260">
                  <c:v>0.81451129322406568</c:v>
                </c:pt>
                <c:pt idx="1261">
                  <c:v>0.81451129322406568</c:v>
                </c:pt>
                <c:pt idx="1262">
                  <c:v>0.81451129322406568</c:v>
                </c:pt>
                <c:pt idx="1263">
                  <c:v>0.81431141315210875</c:v>
                </c:pt>
                <c:pt idx="1264">
                  <c:v>0.81411153308015194</c:v>
                </c:pt>
                <c:pt idx="1265">
                  <c:v>0.81391165300819557</c:v>
                </c:pt>
                <c:pt idx="1266">
                  <c:v>0.81391165300819557</c:v>
                </c:pt>
                <c:pt idx="1267">
                  <c:v>0.8137117729362382</c:v>
                </c:pt>
                <c:pt idx="1268">
                  <c:v>0.8135118928642816</c:v>
                </c:pt>
                <c:pt idx="1269">
                  <c:v>0.8135118928642816</c:v>
                </c:pt>
                <c:pt idx="1270">
                  <c:v>0.81331201279232457</c:v>
                </c:pt>
                <c:pt idx="1271">
                  <c:v>0.81311213272036742</c:v>
                </c:pt>
                <c:pt idx="1272">
                  <c:v>0.81291225264841116</c:v>
                </c:pt>
                <c:pt idx="1273">
                  <c:v>0.81271237257645412</c:v>
                </c:pt>
                <c:pt idx="1274">
                  <c:v>0.81251249250449753</c:v>
                </c:pt>
                <c:pt idx="1275">
                  <c:v>0.8123126124325406</c:v>
                </c:pt>
                <c:pt idx="1276">
                  <c:v>0.8121127323605839</c:v>
                </c:pt>
                <c:pt idx="1277">
                  <c:v>0.8121127323605839</c:v>
                </c:pt>
                <c:pt idx="1278">
                  <c:v>0.8121127323605839</c:v>
                </c:pt>
                <c:pt idx="1279">
                  <c:v>0.8121127323605839</c:v>
                </c:pt>
                <c:pt idx="1280">
                  <c:v>0.81191285228862708</c:v>
                </c:pt>
                <c:pt idx="1281">
                  <c:v>0.81171297221667005</c:v>
                </c:pt>
                <c:pt idx="1282">
                  <c:v>0.81151309214471312</c:v>
                </c:pt>
                <c:pt idx="1283">
                  <c:v>0.81131321207275631</c:v>
                </c:pt>
                <c:pt idx="1284">
                  <c:v>0.8111133320007996</c:v>
                </c:pt>
                <c:pt idx="1285">
                  <c:v>0.81091345192884268</c:v>
                </c:pt>
                <c:pt idx="1286">
                  <c:v>0.81091345192884268</c:v>
                </c:pt>
                <c:pt idx="1287">
                  <c:v>0.81071357185688586</c:v>
                </c:pt>
                <c:pt idx="1288">
                  <c:v>0.8105136917849286</c:v>
                </c:pt>
                <c:pt idx="1289">
                  <c:v>0.8105136917849286</c:v>
                </c:pt>
                <c:pt idx="1290">
                  <c:v>0.81031381171297201</c:v>
                </c:pt>
                <c:pt idx="1291">
                  <c:v>0.81011393164101542</c:v>
                </c:pt>
                <c:pt idx="1292">
                  <c:v>0.8099140515690586</c:v>
                </c:pt>
                <c:pt idx="1293">
                  <c:v>0.80971417149710168</c:v>
                </c:pt>
                <c:pt idx="1294">
                  <c:v>0.80951429142514497</c:v>
                </c:pt>
                <c:pt idx="1295">
                  <c:v>0.80931441135318838</c:v>
                </c:pt>
                <c:pt idx="1296">
                  <c:v>0.80911453128123101</c:v>
                </c:pt>
                <c:pt idx="1297">
                  <c:v>0.80911453128123101</c:v>
                </c:pt>
                <c:pt idx="1298">
                  <c:v>0.80911453128123101</c:v>
                </c:pt>
                <c:pt idx="1299">
                  <c:v>0.80891465120927464</c:v>
                </c:pt>
                <c:pt idx="1300">
                  <c:v>0.80871477113731749</c:v>
                </c:pt>
                <c:pt idx="1301">
                  <c:v>0.80851489106536056</c:v>
                </c:pt>
                <c:pt idx="1302">
                  <c:v>0.80851489106536056</c:v>
                </c:pt>
                <c:pt idx="1303">
                  <c:v>0.80831501099340419</c:v>
                </c:pt>
                <c:pt idx="1304">
                  <c:v>0.80811513092144716</c:v>
                </c:pt>
                <c:pt idx="1305">
                  <c:v>0.80791525084949056</c:v>
                </c:pt>
                <c:pt idx="1306">
                  <c:v>0.80771537077753353</c:v>
                </c:pt>
                <c:pt idx="1307">
                  <c:v>0.8075154907055766</c:v>
                </c:pt>
                <c:pt idx="1308">
                  <c:v>0.80731561063362012</c:v>
                </c:pt>
                <c:pt idx="1309">
                  <c:v>0.80711573056166297</c:v>
                </c:pt>
                <c:pt idx="1310">
                  <c:v>0.80691585048970649</c:v>
                </c:pt>
                <c:pt idx="1311">
                  <c:v>0.80691585048970649</c:v>
                </c:pt>
                <c:pt idx="1312">
                  <c:v>0.80671597041774934</c:v>
                </c:pt>
                <c:pt idx="1313">
                  <c:v>0.80651609034579252</c:v>
                </c:pt>
                <c:pt idx="1314">
                  <c:v>0.80651609034579252</c:v>
                </c:pt>
                <c:pt idx="1315">
                  <c:v>0.80651609034579252</c:v>
                </c:pt>
                <c:pt idx="1316">
                  <c:v>0.80651609034579252</c:v>
                </c:pt>
                <c:pt idx="1317">
                  <c:v>0.80631621027383571</c:v>
                </c:pt>
                <c:pt idx="1318">
                  <c:v>0.80631621027383571</c:v>
                </c:pt>
                <c:pt idx="1319">
                  <c:v>0.80611633020187889</c:v>
                </c:pt>
                <c:pt idx="1320">
                  <c:v>0.80591645012992208</c:v>
                </c:pt>
                <c:pt idx="1321">
                  <c:v>0.80571657005796471</c:v>
                </c:pt>
                <c:pt idx="1322">
                  <c:v>0.80551668998600801</c:v>
                </c:pt>
                <c:pt idx="1323">
                  <c:v>0.8053168099140513</c:v>
                </c:pt>
                <c:pt idx="1324">
                  <c:v>0.80511692984209438</c:v>
                </c:pt>
                <c:pt idx="1325">
                  <c:v>0.80511692984209438</c:v>
                </c:pt>
                <c:pt idx="1326">
                  <c:v>0.80511692984209438</c:v>
                </c:pt>
                <c:pt idx="1327">
                  <c:v>0.80511692984209438</c:v>
                </c:pt>
                <c:pt idx="1328">
                  <c:v>0.80511692984209438</c:v>
                </c:pt>
                <c:pt idx="1329">
                  <c:v>0.80491704977013767</c:v>
                </c:pt>
                <c:pt idx="1330">
                  <c:v>0.80491704977013767</c:v>
                </c:pt>
                <c:pt idx="1331">
                  <c:v>0.8047171696981813</c:v>
                </c:pt>
                <c:pt idx="1332">
                  <c:v>0.8047171696981813</c:v>
                </c:pt>
                <c:pt idx="1333">
                  <c:v>0.8047171696981813</c:v>
                </c:pt>
                <c:pt idx="1334">
                  <c:v>0.80451728962622393</c:v>
                </c:pt>
                <c:pt idx="1335">
                  <c:v>0.80431740955426723</c:v>
                </c:pt>
                <c:pt idx="1336">
                  <c:v>0.80431740955426723</c:v>
                </c:pt>
                <c:pt idx="1337">
                  <c:v>0.80431740955426723</c:v>
                </c:pt>
                <c:pt idx="1338">
                  <c:v>0.8041175294823103</c:v>
                </c:pt>
                <c:pt idx="1339">
                  <c:v>0.8039176494103536</c:v>
                </c:pt>
                <c:pt idx="1340">
                  <c:v>0.803717769338397</c:v>
                </c:pt>
                <c:pt idx="1341">
                  <c:v>0.80351788926643986</c:v>
                </c:pt>
                <c:pt idx="1342">
                  <c:v>0.8033180091944836</c:v>
                </c:pt>
                <c:pt idx="1343">
                  <c:v>0.8033180091944836</c:v>
                </c:pt>
                <c:pt idx="1344">
                  <c:v>0.80311812912252623</c:v>
                </c:pt>
                <c:pt idx="1345">
                  <c:v>0.80291824905056952</c:v>
                </c:pt>
                <c:pt idx="1346">
                  <c:v>0.8027183689786126</c:v>
                </c:pt>
                <c:pt idx="1347">
                  <c:v>0.80251848890665556</c:v>
                </c:pt>
                <c:pt idx="1348">
                  <c:v>0.80251848890665556</c:v>
                </c:pt>
                <c:pt idx="1349">
                  <c:v>0.80231860883469919</c:v>
                </c:pt>
                <c:pt idx="1350">
                  <c:v>0.80211872876274215</c:v>
                </c:pt>
                <c:pt idx="1351">
                  <c:v>0.80191884869078589</c:v>
                </c:pt>
                <c:pt idx="1352">
                  <c:v>0.80171896861882874</c:v>
                </c:pt>
                <c:pt idx="1353">
                  <c:v>0.80151908854687193</c:v>
                </c:pt>
                <c:pt idx="1354">
                  <c:v>0.801319208474915</c:v>
                </c:pt>
                <c:pt idx="1355">
                  <c:v>0.80111932840295796</c:v>
                </c:pt>
                <c:pt idx="1356">
                  <c:v>0.80091944833100159</c:v>
                </c:pt>
                <c:pt idx="1357">
                  <c:v>0.80071956825904467</c:v>
                </c:pt>
                <c:pt idx="1358">
                  <c:v>0.80071956825904467</c:v>
                </c:pt>
                <c:pt idx="1359">
                  <c:v>0.80051968818708752</c:v>
                </c:pt>
                <c:pt idx="1360">
                  <c:v>0.80031980811513093</c:v>
                </c:pt>
                <c:pt idx="1361">
                  <c:v>0.80031980811513093</c:v>
                </c:pt>
                <c:pt idx="1362">
                  <c:v>0.80011992804317433</c:v>
                </c:pt>
                <c:pt idx="1363">
                  <c:v>0.7999200479712173</c:v>
                </c:pt>
                <c:pt idx="1364">
                  <c:v>0.79972016789926048</c:v>
                </c:pt>
                <c:pt idx="1365">
                  <c:v>0.79952028782730356</c:v>
                </c:pt>
                <c:pt idx="1366">
                  <c:v>0.79932040775534663</c:v>
                </c:pt>
                <c:pt idx="1367">
                  <c:v>0.79912052768339015</c:v>
                </c:pt>
                <c:pt idx="1368">
                  <c:v>0.79892064761143333</c:v>
                </c:pt>
                <c:pt idx="1369">
                  <c:v>0.79892064761143333</c:v>
                </c:pt>
                <c:pt idx="1370">
                  <c:v>0.79872076753947674</c:v>
                </c:pt>
                <c:pt idx="1371">
                  <c:v>0.79872076753947674</c:v>
                </c:pt>
                <c:pt idx="1372">
                  <c:v>0.79872076753947674</c:v>
                </c:pt>
                <c:pt idx="1373">
                  <c:v>0.7985208874675197</c:v>
                </c:pt>
                <c:pt idx="1374">
                  <c:v>0.79832100739556289</c:v>
                </c:pt>
                <c:pt idx="1375">
                  <c:v>0.79832100739556289</c:v>
                </c:pt>
                <c:pt idx="1376">
                  <c:v>0.79812112732360585</c:v>
                </c:pt>
                <c:pt idx="1377">
                  <c:v>0.79812112732360585</c:v>
                </c:pt>
                <c:pt idx="1378">
                  <c:v>0.79792124725164904</c:v>
                </c:pt>
                <c:pt idx="1379">
                  <c:v>0.79792124725164904</c:v>
                </c:pt>
                <c:pt idx="1380">
                  <c:v>0.79792124725164904</c:v>
                </c:pt>
                <c:pt idx="1381">
                  <c:v>0.79772136717969244</c:v>
                </c:pt>
                <c:pt idx="1382">
                  <c:v>0.79772136717969244</c:v>
                </c:pt>
                <c:pt idx="1383">
                  <c:v>0.79772136717969244</c:v>
                </c:pt>
                <c:pt idx="1384">
                  <c:v>0.79752148710773541</c:v>
                </c:pt>
                <c:pt idx="1385">
                  <c:v>0.79752148710773541</c:v>
                </c:pt>
                <c:pt idx="1386">
                  <c:v>0.79732160703577881</c:v>
                </c:pt>
                <c:pt idx="1387">
                  <c:v>0.797121726963822</c:v>
                </c:pt>
                <c:pt idx="1388">
                  <c:v>0.797121726963822</c:v>
                </c:pt>
                <c:pt idx="1389">
                  <c:v>0.79692184689186485</c:v>
                </c:pt>
                <c:pt idx="1390">
                  <c:v>0.79692184689186485</c:v>
                </c:pt>
                <c:pt idx="1391">
                  <c:v>0.79692184689186485</c:v>
                </c:pt>
                <c:pt idx="1392">
                  <c:v>0.79672196681990803</c:v>
                </c:pt>
                <c:pt idx="1393">
                  <c:v>0.79652208674795077</c:v>
                </c:pt>
                <c:pt idx="1394">
                  <c:v>0.79632220667599463</c:v>
                </c:pt>
                <c:pt idx="1395">
                  <c:v>0.7961223266040377</c:v>
                </c:pt>
                <c:pt idx="1396">
                  <c:v>0.795922446532081</c:v>
                </c:pt>
                <c:pt idx="1397">
                  <c:v>0.79572256646012418</c:v>
                </c:pt>
                <c:pt idx="1398">
                  <c:v>0.79552268638816703</c:v>
                </c:pt>
                <c:pt idx="1399">
                  <c:v>0.79532280631621033</c:v>
                </c:pt>
                <c:pt idx="1400">
                  <c:v>0.79532280631621033</c:v>
                </c:pt>
                <c:pt idx="1401">
                  <c:v>0.79532280631621033</c:v>
                </c:pt>
                <c:pt idx="1402">
                  <c:v>0.7951229262442534</c:v>
                </c:pt>
                <c:pt idx="1403">
                  <c:v>0.7951229262442534</c:v>
                </c:pt>
                <c:pt idx="1404">
                  <c:v>0.7951229262442534</c:v>
                </c:pt>
                <c:pt idx="1405">
                  <c:v>0.7951229262442534</c:v>
                </c:pt>
                <c:pt idx="1406">
                  <c:v>0.7951229262442534</c:v>
                </c:pt>
                <c:pt idx="1407">
                  <c:v>0.7951229262442534</c:v>
                </c:pt>
                <c:pt idx="1408">
                  <c:v>0.7951229262442534</c:v>
                </c:pt>
                <c:pt idx="1409">
                  <c:v>0.7949230461722967</c:v>
                </c:pt>
                <c:pt idx="1410">
                  <c:v>0.7949230461722967</c:v>
                </c:pt>
                <c:pt idx="1411">
                  <c:v>0.79472316610033977</c:v>
                </c:pt>
                <c:pt idx="1412">
                  <c:v>0.79452328602838318</c:v>
                </c:pt>
                <c:pt idx="1413">
                  <c:v>0.79432340595642592</c:v>
                </c:pt>
                <c:pt idx="1414">
                  <c:v>0.79412352588446911</c:v>
                </c:pt>
                <c:pt idx="1415">
                  <c:v>0.79392364581251251</c:v>
                </c:pt>
                <c:pt idx="1416">
                  <c:v>0.79372376574055559</c:v>
                </c:pt>
                <c:pt idx="1417">
                  <c:v>0.7935238856685991</c:v>
                </c:pt>
                <c:pt idx="1418">
                  <c:v>0.79332400559664196</c:v>
                </c:pt>
                <c:pt idx="1419">
                  <c:v>0.79312412552468525</c:v>
                </c:pt>
                <c:pt idx="1420">
                  <c:v>0.79312412552468525</c:v>
                </c:pt>
                <c:pt idx="1421">
                  <c:v>0.79292424545272833</c:v>
                </c:pt>
                <c:pt idx="1422">
                  <c:v>0.79272436538077162</c:v>
                </c:pt>
                <c:pt idx="1423">
                  <c:v>0.7925244853088147</c:v>
                </c:pt>
                <c:pt idx="1424">
                  <c:v>0.79232460523685788</c:v>
                </c:pt>
                <c:pt idx="1425">
                  <c:v>0.79212472516490107</c:v>
                </c:pt>
                <c:pt idx="1426">
                  <c:v>0.79192484509294403</c:v>
                </c:pt>
                <c:pt idx="1427">
                  <c:v>0.79192484509294403</c:v>
                </c:pt>
                <c:pt idx="1428">
                  <c:v>0.79192484509294403</c:v>
                </c:pt>
                <c:pt idx="1429">
                  <c:v>0.79192484509294403</c:v>
                </c:pt>
                <c:pt idx="1430">
                  <c:v>0.79172496502098744</c:v>
                </c:pt>
                <c:pt idx="1431">
                  <c:v>0.79152508494903051</c:v>
                </c:pt>
                <c:pt idx="1432">
                  <c:v>0.79132520487707381</c:v>
                </c:pt>
                <c:pt idx="1433">
                  <c:v>0.79112532480511688</c:v>
                </c:pt>
                <c:pt idx="1434">
                  <c:v>0.79092544473316029</c:v>
                </c:pt>
                <c:pt idx="1435">
                  <c:v>0.79072556466120325</c:v>
                </c:pt>
                <c:pt idx="1436">
                  <c:v>0.79052568458924644</c:v>
                </c:pt>
                <c:pt idx="1437">
                  <c:v>0.79032580451728962</c:v>
                </c:pt>
                <c:pt idx="1438">
                  <c:v>0.79032580451728962</c:v>
                </c:pt>
                <c:pt idx="1439">
                  <c:v>0.79012592444533281</c:v>
                </c:pt>
                <c:pt idx="1440">
                  <c:v>0.78992604437337621</c:v>
                </c:pt>
                <c:pt idx="1441">
                  <c:v>0.78972616430141918</c:v>
                </c:pt>
                <c:pt idx="1442">
                  <c:v>0.78972616430141918</c:v>
                </c:pt>
                <c:pt idx="1443">
                  <c:v>0.78952628422946236</c:v>
                </c:pt>
                <c:pt idx="1444">
                  <c:v>0.78952628422946236</c:v>
                </c:pt>
                <c:pt idx="1445">
                  <c:v>0.78952628422946236</c:v>
                </c:pt>
                <c:pt idx="1446">
                  <c:v>0.78952628422946236</c:v>
                </c:pt>
                <c:pt idx="1447">
                  <c:v>0.78932640415750543</c:v>
                </c:pt>
                <c:pt idx="1448">
                  <c:v>0.78912652408554851</c:v>
                </c:pt>
                <c:pt idx="1449">
                  <c:v>0.78892664401359203</c:v>
                </c:pt>
                <c:pt idx="1450">
                  <c:v>0.78892664401359203</c:v>
                </c:pt>
                <c:pt idx="1451">
                  <c:v>0.78872676394163477</c:v>
                </c:pt>
                <c:pt idx="1452">
                  <c:v>0.78872676394163477</c:v>
                </c:pt>
                <c:pt idx="1453">
                  <c:v>0.78872676394163477</c:v>
                </c:pt>
                <c:pt idx="1454">
                  <c:v>0.78872676394163477</c:v>
                </c:pt>
                <c:pt idx="1455">
                  <c:v>0.78872676394163477</c:v>
                </c:pt>
                <c:pt idx="1456">
                  <c:v>0.78872676394163477</c:v>
                </c:pt>
                <c:pt idx="1457">
                  <c:v>0.78852688386967817</c:v>
                </c:pt>
                <c:pt idx="1458">
                  <c:v>0.78832700379772136</c:v>
                </c:pt>
                <c:pt idx="1459">
                  <c:v>0.78812712372576432</c:v>
                </c:pt>
                <c:pt idx="1460">
                  <c:v>0.78792724365380795</c:v>
                </c:pt>
                <c:pt idx="1461">
                  <c:v>0.78772736358185091</c:v>
                </c:pt>
                <c:pt idx="1462">
                  <c:v>0.78772736358185091</c:v>
                </c:pt>
                <c:pt idx="1463">
                  <c:v>0.78752748350989432</c:v>
                </c:pt>
                <c:pt idx="1464">
                  <c:v>0.78752748350989432</c:v>
                </c:pt>
                <c:pt idx="1465">
                  <c:v>0.78732760343793728</c:v>
                </c:pt>
                <c:pt idx="1466">
                  <c:v>0.78712772336598058</c:v>
                </c:pt>
                <c:pt idx="1467">
                  <c:v>0.78692784329402365</c:v>
                </c:pt>
                <c:pt idx="1468">
                  <c:v>0.78672796322206651</c:v>
                </c:pt>
                <c:pt idx="1469">
                  <c:v>0.78652808315010991</c:v>
                </c:pt>
                <c:pt idx="1470">
                  <c:v>0.78632820307815332</c:v>
                </c:pt>
                <c:pt idx="1471">
                  <c:v>0.78632820307815332</c:v>
                </c:pt>
                <c:pt idx="1472">
                  <c:v>0.78632820307815332</c:v>
                </c:pt>
                <c:pt idx="1473">
                  <c:v>0.78612832300619651</c:v>
                </c:pt>
                <c:pt idx="1474">
                  <c:v>0.78612832300619651</c:v>
                </c:pt>
                <c:pt idx="1475">
                  <c:v>0.78592844293423969</c:v>
                </c:pt>
                <c:pt idx="1476">
                  <c:v>0.78572856286228254</c:v>
                </c:pt>
                <c:pt idx="1477">
                  <c:v>0.78572856286228254</c:v>
                </c:pt>
                <c:pt idx="1478">
                  <c:v>0.78572856286228254</c:v>
                </c:pt>
                <c:pt idx="1479">
                  <c:v>0.78572856286228254</c:v>
                </c:pt>
                <c:pt idx="1480">
                  <c:v>0.78572856286228254</c:v>
                </c:pt>
                <c:pt idx="1481">
                  <c:v>0.78552868279032562</c:v>
                </c:pt>
                <c:pt idx="1482">
                  <c:v>0.78552868279032562</c:v>
                </c:pt>
                <c:pt idx="1483">
                  <c:v>0.78532880271836891</c:v>
                </c:pt>
                <c:pt idx="1484">
                  <c:v>0.78532880271836891</c:v>
                </c:pt>
                <c:pt idx="1485">
                  <c:v>0.78532880271836891</c:v>
                </c:pt>
                <c:pt idx="1486">
                  <c:v>0.78532880271836891</c:v>
                </c:pt>
                <c:pt idx="1487">
                  <c:v>0.78512892264641243</c:v>
                </c:pt>
                <c:pt idx="1488">
                  <c:v>0.78492904257445573</c:v>
                </c:pt>
                <c:pt idx="1489">
                  <c:v>0.7847291625024988</c:v>
                </c:pt>
                <c:pt idx="1490">
                  <c:v>0.78452928243054165</c:v>
                </c:pt>
                <c:pt idx="1491">
                  <c:v>0.78432940235858539</c:v>
                </c:pt>
                <c:pt idx="1492">
                  <c:v>0.78412952228662802</c:v>
                </c:pt>
                <c:pt idx="1493">
                  <c:v>0.78412952228662802</c:v>
                </c:pt>
                <c:pt idx="1494">
                  <c:v>0.78392964221467165</c:v>
                </c:pt>
                <c:pt idx="1495">
                  <c:v>0.78372976214271461</c:v>
                </c:pt>
                <c:pt idx="1496">
                  <c:v>0.78372976214271461</c:v>
                </c:pt>
                <c:pt idx="1497">
                  <c:v>0.78352988207075769</c:v>
                </c:pt>
                <c:pt idx="1498">
                  <c:v>0.78333000199880076</c:v>
                </c:pt>
                <c:pt idx="1499">
                  <c:v>0.78313012192684339</c:v>
                </c:pt>
                <c:pt idx="1500">
                  <c:v>0.78293024185488713</c:v>
                </c:pt>
                <c:pt idx="1501">
                  <c:v>0.78273036178292976</c:v>
                </c:pt>
                <c:pt idx="1502">
                  <c:v>0.78253048171097317</c:v>
                </c:pt>
                <c:pt idx="1503">
                  <c:v>0.78253048171097317</c:v>
                </c:pt>
                <c:pt idx="1504">
                  <c:v>0.78233060163901669</c:v>
                </c:pt>
                <c:pt idx="1505">
                  <c:v>0.78233060163901669</c:v>
                </c:pt>
                <c:pt idx="1506">
                  <c:v>0.78213072156705943</c:v>
                </c:pt>
                <c:pt idx="1507">
                  <c:v>0.78193084149510295</c:v>
                </c:pt>
                <c:pt idx="1508">
                  <c:v>0.78173096142314613</c:v>
                </c:pt>
                <c:pt idx="1509">
                  <c:v>0.78153108135118932</c:v>
                </c:pt>
                <c:pt idx="1510">
                  <c:v>0.7813312012792325</c:v>
                </c:pt>
                <c:pt idx="1511">
                  <c:v>0.7813312012792325</c:v>
                </c:pt>
                <c:pt idx="1512">
                  <c:v>0.78113132120727558</c:v>
                </c:pt>
                <c:pt idx="1513">
                  <c:v>0.78093144113531876</c:v>
                </c:pt>
                <c:pt idx="1514">
                  <c:v>0.78093144113531876</c:v>
                </c:pt>
                <c:pt idx="1515">
                  <c:v>0.78073156106336172</c:v>
                </c:pt>
                <c:pt idx="1516">
                  <c:v>0.78053168099140491</c:v>
                </c:pt>
                <c:pt idx="1517">
                  <c:v>0.78033180091944832</c:v>
                </c:pt>
                <c:pt idx="1518">
                  <c:v>0.7801319208474915</c:v>
                </c:pt>
                <c:pt idx="1519">
                  <c:v>0.77993204077553469</c:v>
                </c:pt>
                <c:pt idx="1520">
                  <c:v>0.77973216070357809</c:v>
                </c:pt>
                <c:pt idx="1521">
                  <c:v>0.77973216070357809</c:v>
                </c:pt>
                <c:pt idx="1522">
                  <c:v>0.77973216070357809</c:v>
                </c:pt>
                <c:pt idx="1523">
                  <c:v>0.77953228063162106</c:v>
                </c:pt>
                <c:pt idx="1524">
                  <c:v>0.77933240055966424</c:v>
                </c:pt>
                <c:pt idx="1525">
                  <c:v>0.77913252048770731</c:v>
                </c:pt>
                <c:pt idx="1526">
                  <c:v>0.77893264041575061</c:v>
                </c:pt>
                <c:pt idx="1527">
                  <c:v>0.77873276034379391</c:v>
                </c:pt>
                <c:pt idx="1528">
                  <c:v>0.77873276034379391</c:v>
                </c:pt>
                <c:pt idx="1529">
                  <c:v>0.77853288027183687</c:v>
                </c:pt>
                <c:pt idx="1530">
                  <c:v>0.77833300019988039</c:v>
                </c:pt>
                <c:pt idx="1531">
                  <c:v>0.77813312012792302</c:v>
                </c:pt>
                <c:pt idx="1532">
                  <c:v>0.77793324005596642</c:v>
                </c:pt>
                <c:pt idx="1533">
                  <c:v>0.77793324005596642</c:v>
                </c:pt>
                <c:pt idx="1534">
                  <c:v>0.77773335998400961</c:v>
                </c:pt>
                <c:pt idx="1535">
                  <c:v>0.77753347991205257</c:v>
                </c:pt>
                <c:pt idx="1536">
                  <c:v>0.77733359984009598</c:v>
                </c:pt>
                <c:pt idx="1537">
                  <c:v>0.77713371976813939</c:v>
                </c:pt>
                <c:pt idx="1538">
                  <c:v>0.77693383969618279</c:v>
                </c:pt>
                <c:pt idx="1539">
                  <c:v>0.77693383969618279</c:v>
                </c:pt>
                <c:pt idx="1540">
                  <c:v>0.77673395962422564</c:v>
                </c:pt>
                <c:pt idx="1541">
                  <c:v>0.7765340795522685</c:v>
                </c:pt>
                <c:pt idx="1542">
                  <c:v>0.7765340795522685</c:v>
                </c:pt>
                <c:pt idx="1543">
                  <c:v>0.77633419948031179</c:v>
                </c:pt>
                <c:pt idx="1544">
                  <c:v>0.7761343194083552</c:v>
                </c:pt>
                <c:pt idx="1545">
                  <c:v>0.77593443933639861</c:v>
                </c:pt>
                <c:pt idx="1546">
                  <c:v>0.77573455926444168</c:v>
                </c:pt>
                <c:pt idx="1547">
                  <c:v>0.77573455926444168</c:v>
                </c:pt>
                <c:pt idx="1548">
                  <c:v>0.77553467919248464</c:v>
                </c:pt>
                <c:pt idx="1549">
                  <c:v>0.77533479912052772</c:v>
                </c:pt>
                <c:pt idx="1550">
                  <c:v>0.77533479912052772</c:v>
                </c:pt>
                <c:pt idx="1551">
                  <c:v>0.77533479912052772</c:v>
                </c:pt>
                <c:pt idx="1552">
                  <c:v>0.77513491904857124</c:v>
                </c:pt>
                <c:pt idx="1553">
                  <c:v>0.77493503897661431</c:v>
                </c:pt>
                <c:pt idx="1554">
                  <c:v>0.77473515890465738</c:v>
                </c:pt>
                <c:pt idx="1555">
                  <c:v>0.77453527883270035</c:v>
                </c:pt>
                <c:pt idx="1556">
                  <c:v>0.77433539876074353</c:v>
                </c:pt>
                <c:pt idx="1557">
                  <c:v>0.77413551868878716</c:v>
                </c:pt>
                <c:pt idx="1558">
                  <c:v>0.77393563861683035</c:v>
                </c:pt>
                <c:pt idx="1559">
                  <c:v>0.77373575854487375</c:v>
                </c:pt>
                <c:pt idx="1560">
                  <c:v>0.77373575854487375</c:v>
                </c:pt>
                <c:pt idx="1561">
                  <c:v>0.77353587847291649</c:v>
                </c:pt>
                <c:pt idx="1562">
                  <c:v>0.77333599840095968</c:v>
                </c:pt>
                <c:pt idx="1563">
                  <c:v>0.77313611832900264</c:v>
                </c:pt>
                <c:pt idx="1564">
                  <c:v>0.77293623825704572</c:v>
                </c:pt>
                <c:pt idx="1565">
                  <c:v>0.77273635818508923</c:v>
                </c:pt>
                <c:pt idx="1566">
                  <c:v>0.77253647811313231</c:v>
                </c:pt>
                <c:pt idx="1567">
                  <c:v>0.77253647811313231</c:v>
                </c:pt>
                <c:pt idx="1568">
                  <c:v>0.77233659804117549</c:v>
                </c:pt>
                <c:pt idx="1569">
                  <c:v>0.77213671796921868</c:v>
                </c:pt>
                <c:pt idx="1570">
                  <c:v>0.77193683789726153</c:v>
                </c:pt>
                <c:pt idx="1571">
                  <c:v>0.77173695782530483</c:v>
                </c:pt>
                <c:pt idx="1572">
                  <c:v>0.77153707775334801</c:v>
                </c:pt>
                <c:pt idx="1573">
                  <c:v>0.77133719768139142</c:v>
                </c:pt>
                <c:pt idx="1574">
                  <c:v>0.77133719768139142</c:v>
                </c:pt>
                <c:pt idx="1575">
                  <c:v>0.77113731760943471</c:v>
                </c:pt>
                <c:pt idx="1576">
                  <c:v>0.77093743753747812</c:v>
                </c:pt>
                <c:pt idx="1577">
                  <c:v>0.77093743753747812</c:v>
                </c:pt>
                <c:pt idx="1578">
                  <c:v>0.77073755746552086</c:v>
                </c:pt>
                <c:pt idx="1579">
                  <c:v>0.77053767739356405</c:v>
                </c:pt>
                <c:pt idx="1580">
                  <c:v>0.77033779732160701</c:v>
                </c:pt>
                <c:pt idx="1581">
                  <c:v>0.77013791724965042</c:v>
                </c:pt>
                <c:pt idx="1582">
                  <c:v>0.76993803717769371</c:v>
                </c:pt>
                <c:pt idx="1583">
                  <c:v>0.7697381571057369</c:v>
                </c:pt>
                <c:pt idx="1584">
                  <c:v>0.7697381571057369</c:v>
                </c:pt>
                <c:pt idx="1585">
                  <c:v>0.7697381571057369</c:v>
                </c:pt>
                <c:pt idx="1586">
                  <c:v>0.76953827703378008</c:v>
                </c:pt>
                <c:pt idx="1587">
                  <c:v>0.76933839696182293</c:v>
                </c:pt>
                <c:pt idx="1588">
                  <c:v>0.76933839696182293</c:v>
                </c:pt>
                <c:pt idx="1589">
                  <c:v>0.76933839696182293</c:v>
                </c:pt>
                <c:pt idx="1590">
                  <c:v>0.76913851688986634</c:v>
                </c:pt>
                <c:pt idx="1591">
                  <c:v>0.76913851688986634</c:v>
                </c:pt>
                <c:pt idx="1592">
                  <c:v>0.76913851688986634</c:v>
                </c:pt>
                <c:pt idx="1593">
                  <c:v>0.76913851688986634</c:v>
                </c:pt>
                <c:pt idx="1594">
                  <c:v>0.76913851688986634</c:v>
                </c:pt>
                <c:pt idx="1595">
                  <c:v>0.76893863681790942</c:v>
                </c:pt>
                <c:pt idx="1596">
                  <c:v>0.7687387567459526</c:v>
                </c:pt>
                <c:pt idx="1597">
                  <c:v>0.76853887667399612</c:v>
                </c:pt>
                <c:pt idx="1598">
                  <c:v>0.76833899660203875</c:v>
                </c:pt>
                <c:pt idx="1599">
                  <c:v>0.76813911653008249</c:v>
                </c:pt>
                <c:pt idx="1600">
                  <c:v>0.76793923645812578</c:v>
                </c:pt>
                <c:pt idx="1601">
                  <c:v>0.76793923645812578</c:v>
                </c:pt>
                <c:pt idx="1602">
                  <c:v>0.76773935638616875</c:v>
                </c:pt>
                <c:pt idx="1603">
                  <c:v>0.76753947631421182</c:v>
                </c:pt>
                <c:pt idx="1604">
                  <c:v>0.76733959624225467</c:v>
                </c:pt>
                <c:pt idx="1605">
                  <c:v>0.76733959624225467</c:v>
                </c:pt>
                <c:pt idx="1606">
                  <c:v>0.76733959624225467</c:v>
                </c:pt>
                <c:pt idx="1607">
                  <c:v>0.7671397161702983</c:v>
                </c:pt>
                <c:pt idx="1608">
                  <c:v>0.7669398360983416</c:v>
                </c:pt>
                <c:pt idx="1609">
                  <c:v>0.76673995602638456</c:v>
                </c:pt>
                <c:pt idx="1610">
                  <c:v>0.76673995602638456</c:v>
                </c:pt>
                <c:pt idx="1611">
                  <c:v>0.76654007595442752</c:v>
                </c:pt>
                <c:pt idx="1612">
                  <c:v>0.7663401958824706</c:v>
                </c:pt>
                <c:pt idx="1613">
                  <c:v>0.76614031581051389</c:v>
                </c:pt>
                <c:pt idx="1614">
                  <c:v>0.7659404357385573</c:v>
                </c:pt>
                <c:pt idx="1615">
                  <c:v>0.76574055566660026</c:v>
                </c:pt>
                <c:pt idx="1616">
                  <c:v>0.76554067559464345</c:v>
                </c:pt>
                <c:pt idx="1617">
                  <c:v>0.76554067559464345</c:v>
                </c:pt>
                <c:pt idx="1618">
                  <c:v>0.76534079552268663</c:v>
                </c:pt>
                <c:pt idx="1619">
                  <c:v>0.76514091545072982</c:v>
                </c:pt>
                <c:pt idx="1620">
                  <c:v>0.76494103537877334</c:v>
                </c:pt>
                <c:pt idx="1621">
                  <c:v>0.76494103537877334</c:v>
                </c:pt>
                <c:pt idx="1622">
                  <c:v>0.76494103537877334</c:v>
                </c:pt>
                <c:pt idx="1623">
                  <c:v>0.76474115530681641</c:v>
                </c:pt>
                <c:pt idx="1624">
                  <c:v>0.76454127523485926</c:v>
                </c:pt>
                <c:pt idx="1625">
                  <c:v>0.76434139516290223</c:v>
                </c:pt>
                <c:pt idx="1626">
                  <c:v>0.76414151509094563</c:v>
                </c:pt>
                <c:pt idx="1627">
                  <c:v>0.76414151509094563</c:v>
                </c:pt>
                <c:pt idx="1628">
                  <c:v>0.76414151509094563</c:v>
                </c:pt>
                <c:pt idx="1629">
                  <c:v>0.76394163501898904</c:v>
                </c:pt>
                <c:pt idx="1630">
                  <c:v>0.76394163501898904</c:v>
                </c:pt>
                <c:pt idx="1631">
                  <c:v>0.763741754947032</c:v>
                </c:pt>
                <c:pt idx="1632">
                  <c:v>0.76354187487507541</c:v>
                </c:pt>
                <c:pt idx="1633">
                  <c:v>0.76334199480311848</c:v>
                </c:pt>
                <c:pt idx="1634">
                  <c:v>0.76334199480311848</c:v>
                </c:pt>
                <c:pt idx="1635">
                  <c:v>0.76334199480311848</c:v>
                </c:pt>
                <c:pt idx="1636">
                  <c:v>0.76314211473116134</c:v>
                </c:pt>
                <c:pt idx="1637">
                  <c:v>0.76294223465920485</c:v>
                </c:pt>
                <c:pt idx="1638">
                  <c:v>0.7627423545872476</c:v>
                </c:pt>
                <c:pt idx="1639">
                  <c:v>0.76254247451529111</c:v>
                </c:pt>
                <c:pt idx="1640">
                  <c:v>0.76254247451529111</c:v>
                </c:pt>
                <c:pt idx="1641">
                  <c:v>0.76234259444333419</c:v>
                </c:pt>
                <c:pt idx="1642">
                  <c:v>0.76214271437137748</c:v>
                </c:pt>
                <c:pt idx="1643">
                  <c:v>0.76214271437137748</c:v>
                </c:pt>
                <c:pt idx="1644">
                  <c:v>0.76194283429942089</c:v>
                </c:pt>
                <c:pt idx="1645">
                  <c:v>0.76174295422746363</c:v>
                </c:pt>
                <c:pt idx="1646">
                  <c:v>0.76174295422746363</c:v>
                </c:pt>
                <c:pt idx="1647">
                  <c:v>0.76154307415550693</c:v>
                </c:pt>
                <c:pt idx="1648">
                  <c:v>0.76134319408355011</c:v>
                </c:pt>
                <c:pt idx="1649">
                  <c:v>0.76134319408355011</c:v>
                </c:pt>
                <c:pt idx="1650">
                  <c:v>0.76114331401159352</c:v>
                </c:pt>
                <c:pt idx="1651">
                  <c:v>0.76114331401159352</c:v>
                </c:pt>
                <c:pt idx="1652">
                  <c:v>0.76094343393963648</c:v>
                </c:pt>
                <c:pt idx="1653">
                  <c:v>0.76074355386767978</c:v>
                </c:pt>
                <c:pt idx="1654">
                  <c:v>0.76074355386767978</c:v>
                </c:pt>
                <c:pt idx="1655">
                  <c:v>0.76054367379572263</c:v>
                </c:pt>
                <c:pt idx="1656">
                  <c:v>0.7603437937237657</c:v>
                </c:pt>
                <c:pt idx="1657">
                  <c:v>0.7603437937237657</c:v>
                </c:pt>
                <c:pt idx="1658">
                  <c:v>0.7603437937237657</c:v>
                </c:pt>
                <c:pt idx="1659">
                  <c:v>0.7603437937237657</c:v>
                </c:pt>
                <c:pt idx="1660">
                  <c:v>0.76014391365180933</c:v>
                </c:pt>
                <c:pt idx="1661">
                  <c:v>0.76014391365180933</c:v>
                </c:pt>
                <c:pt idx="1662">
                  <c:v>0.75994403357985274</c:v>
                </c:pt>
                <c:pt idx="1663">
                  <c:v>0.75994403357985274</c:v>
                </c:pt>
                <c:pt idx="1664">
                  <c:v>0.75994403357985274</c:v>
                </c:pt>
                <c:pt idx="1665">
                  <c:v>0.75994403357985274</c:v>
                </c:pt>
                <c:pt idx="1666">
                  <c:v>0.75974415350789593</c:v>
                </c:pt>
                <c:pt idx="1667">
                  <c:v>0.75974415350789593</c:v>
                </c:pt>
                <c:pt idx="1668">
                  <c:v>0.75954427343593878</c:v>
                </c:pt>
                <c:pt idx="1669">
                  <c:v>0.75934439336398185</c:v>
                </c:pt>
                <c:pt idx="1670">
                  <c:v>0.75914451329202504</c:v>
                </c:pt>
                <c:pt idx="1671">
                  <c:v>0.75894463322006844</c:v>
                </c:pt>
                <c:pt idx="1672">
                  <c:v>0.75874475314811174</c:v>
                </c:pt>
                <c:pt idx="1673">
                  <c:v>0.75854487307615481</c:v>
                </c:pt>
                <c:pt idx="1674">
                  <c:v>0.75834499300419789</c:v>
                </c:pt>
                <c:pt idx="1675">
                  <c:v>0.75814511293224063</c:v>
                </c:pt>
                <c:pt idx="1676">
                  <c:v>0.75794523286028426</c:v>
                </c:pt>
                <c:pt idx="1677">
                  <c:v>0.75774535278832744</c:v>
                </c:pt>
                <c:pt idx="1678">
                  <c:v>0.75774535278832744</c:v>
                </c:pt>
                <c:pt idx="1679">
                  <c:v>0.75774535278832744</c:v>
                </c:pt>
                <c:pt idx="1680">
                  <c:v>0.75774535278832744</c:v>
                </c:pt>
                <c:pt idx="1681">
                  <c:v>0.75774535278832744</c:v>
                </c:pt>
                <c:pt idx="1682">
                  <c:v>0.75754547271637063</c:v>
                </c:pt>
                <c:pt idx="1683">
                  <c:v>0.75734559264441392</c:v>
                </c:pt>
                <c:pt idx="1684">
                  <c:v>0.757145712572457</c:v>
                </c:pt>
                <c:pt idx="1685">
                  <c:v>0.757145712572457</c:v>
                </c:pt>
                <c:pt idx="1686">
                  <c:v>0.757145712572457</c:v>
                </c:pt>
                <c:pt idx="1687">
                  <c:v>0.757145712572457</c:v>
                </c:pt>
                <c:pt idx="1688">
                  <c:v>0.757145712572457</c:v>
                </c:pt>
                <c:pt idx="1689">
                  <c:v>0.757145712572457</c:v>
                </c:pt>
                <c:pt idx="1690">
                  <c:v>0.75694583250050052</c:v>
                </c:pt>
                <c:pt idx="1691">
                  <c:v>0.75694583250050052</c:v>
                </c:pt>
                <c:pt idx="1692">
                  <c:v>0.75694583250050052</c:v>
                </c:pt>
                <c:pt idx="1693">
                  <c:v>0.75694583250050052</c:v>
                </c:pt>
                <c:pt idx="1694">
                  <c:v>0.7567459524285437</c:v>
                </c:pt>
                <c:pt idx="1695">
                  <c:v>0.75654607235658644</c:v>
                </c:pt>
                <c:pt idx="1696">
                  <c:v>0.7563461922846294</c:v>
                </c:pt>
                <c:pt idx="1697">
                  <c:v>0.75614631221267281</c:v>
                </c:pt>
                <c:pt idx="1698">
                  <c:v>0.755946432140716</c:v>
                </c:pt>
                <c:pt idx="1699">
                  <c:v>0.755946432140716</c:v>
                </c:pt>
                <c:pt idx="1700">
                  <c:v>0.75574655206875896</c:v>
                </c:pt>
                <c:pt idx="1701">
                  <c:v>0.75554667199680192</c:v>
                </c:pt>
                <c:pt idx="1702">
                  <c:v>0.75534679192484511</c:v>
                </c:pt>
                <c:pt idx="1703">
                  <c:v>0.75514691185288851</c:v>
                </c:pt>
                <c:pt idx="1704">
                  <c:v>0.75514691185288851</c:v>
                </c:pt>
                <c:pt idx="1705">
                  <c:v>0.7549470317809317</c:v>
                </c:pt>
                <c:pt idx="1706">
                  <c:v>0.75474715170897477</c:v>
                </c:pt>
                <c:pt idx="1707">
                  <c:v>0.75454727163701785</c:v>
                </c:pt>
                <c:pt idx="1708">
                  <c:v>0.75434739156506092</c:v>
                </c:pt>
                <c:pt idx="1709">
                  <c:v>0.75414751149310455</c:v>
                </c:pt>
                <c:pt idx="1710">
                  <c:v>0.75394763142114773</c:v>
                </c:pt>
                <c:pt idx="1711">
                  <c:v>0.75374775134919103</c:v>
                </c:pt>
                <c:pt idx="1712">
                  <c:v>0.75354787127723366</c:v>
                </c:pt>
                <c:pt idx="1713">
                  <c:v>0.75334799120527685</c:v>
                </c:pt>
                <c:pt idx="1714">
                  <c:v>0.75314811113332025</c:v>
                </c:pt>
                <c:pt idx="1715">
                  <c:v>0.75294823106136344</c:v>
                </c:pt>
                <c:pt idx="1716">
                  <c:v>0.75274835098940673</c:v>
                </c:pt>
                <c:pt idx="1717">
                  <c:v>0.75274835098940673</c:v>
                </c:pt>
                <c:pt idx="1718">
                  <c:v>0.7525484709174497</c:v>
                </c:pt>
                <c:pt idx="1719">
                  <c:v>0.7525484709174497</c:v>
                </c:pt>
                <c:pt idx="1720">
                  <c:v>0.7525484709174497</c:v>
                </c:pt>
                <c:pt idx="1721">
                  <c:v>0.7525484709174497</c:v>
                </c:pt>
                <c:pt idx="1722">
                  <c:v>0.75234859084549299</c:v>
                </c:pt>
                <c:pt idx="1723">
                  <c:v>0.75234859084549299</c:v>
                </c:pt>
                <c:pt idx="1724">
                  <c:v>0.75214871077353618</c:v>
                </c:pt>
                <c:pt idx="1725">
                  <c:v>0.75194883070157947</c:v>
                </c:pt>
                <c:pt idx="1726">
                  <c:v>0.75174895062962266</c:v>
                </c:pt>
                <c:pt idx="1727">
                  <c:v>0.75154907055766562</c:v>
                </c:pt>
                <c:pt idx="1728">
                  <c:v>0.75134919048570892</c:v>
                </c:pt>
                <c:pt idx="1729">
                  <c:v>0.75134919048570892</c:v>
                </c:pt>
                <c:pt idx="1730">
                  <c:v>0.75134919048570892</c:v>
                </c:pt>
                <c:pt idx="1731">
                  <c:v>0.75134919048570892</c:v>
                </c:pt>
                <c:pt idx="1732">
                  <c:v>0.75114931041375221</c:v>
                </c:pt>
                <c:pt idx="1733">
                  <c:v>0.75094943034179551</c:v>
                </c:pt>
                <c:pt idx="1734">
                  <c:v>0.75074955026983847</c:v>
                </c:pt>
                <c:pt idx="1735">
                  <c:v>0.75074955026983847</c:v>
                </c:pt>
                <c:pt idx="1736">
                  <c:v>0.75074955026983847</c:v>
                </c:pt>
                <c:pt idx="1737">
                  <c:v>0.75074955026983847</c:v>
                </c:pt>
                <c:pt idx="1738">
                  <c:v>0.75054967019788177</c:v>
                </c:pt>
                <c:pt idx="1739">
                  <c:v>0.75034979012592462</c:v>
                </c:pt>
                <c:pt idx="1740">
                  <c:v>0.75014991005396792</c:v>
                </c:pt>
                <c:pt idx="1741">
                  <c:v>0.75014991005396792</c:v>
                </c:pt>
                <c:pt idx="1742">
                  <c:v>0.74995002998201077</c:v>
                </c:pt>
                <c:pt idx="1743">
                  <c:v>0.74975014991005373</c:v>
                </c:pt>
                <c:pt idx="1744">
                  <c:v>0.74955026983809714</c:v>
                </c:pt>
                <c:pt idx="1745">
                  <c:v>0.74955026983809714</c:v>
                </c:pt>
                <c:pt idx="1746">
                  <c:v>0.7493503897661401</c:v>
                </c:pt>
                <c:pt idx="1747">
                  <c:v>0.74915050969418384</c:v>
                </c:pt>
                <c:pt idx="1748">
                  <c:v>0.74895062962222669</c:v>
                </c:pt>
                <c:pt idx="1749">
                  <c:v>0.74875074955026988</c:v>
                </c:pt>
                <c:pt idx="1750">
                  <c:v>0.74855086947831295</c:v>
                </c:pt>
                <c:pt idx="1751">
                  <c:v>0.74835098940635603</c:v>
                </c:pt>
                <c:pt idx="1752">
                  <c:v>0.74815110933439954</c:v>
                </c:pt>
                <c:pt idx="1753">
                  <c:v>0.74795122926244262</c:v>
                </c:pt>
                <c:pt idx="1754">
                  <c:v>0.74775134919048591</c:v>
                </c:pt>
                <c:pt idx="1755">
                  <c:v>0.74775134919048591</c:v>
                </c:pt>
                <c:pt idx="1756">
                  <c:v>0.74775134919048591</c:v>
                </c:pt>
                <c:pt idx="1757">
                  <c:v>0.7475514691185291</c:v>
                </c:pt>
                <c:pt idx="1758">
                  <c:v>0.7475514691185291</c:v>
                </c:pt>
                <c:pt idx="1759">
                  <c:v>0.7475514691185291</c:v>
                </c:pt>
                <c:pt idx="1760">
                  <c:v>0.74735158904657228</c:v>
                </c:pt>
                <c:pt idx="1761">
                  <c:v>0.74735158904657228</c:v>
                </c:pt>
                <c:pt idx="1762">
                  <c:v>0.74735158904657228</c:v>
                </c:pt>
                <c:pt idx="1763">
                  <c:v>0.74715170897461525</c:v>
                </c:pt>
                <c:pt idx="1764">
                  <c:v>0.74715170897461525</c:v>
                </c:pt>
                <c:pt idx="1765">
                  <c:v>0.74715170897461525</c:v>
                </c:pt>
                <c:pt idx="1766">
                  <c:v>0.74695182890265843</c:v>
                </c:pt>
                <c:pt idx="1767">
                  <c:v>0.74675194883070162</c:v>
                </c:pt>
                <c:pt idx="1768">
                  <c:v>0.74655206875874458</c:v>
                </c:pt>
                <c:pt idx="1769">
                  <c:v>0.74635218868678788</c:v>
                </c:pt>
                <c:pt idx="1770">
                  <c:v>0.74615230861483139</c:v>
                </c:pt>
                <c:pt idx="1771">
                  <c:v>0.74595242854287458</c:v>
                </c:pt>
                <c:pt idx="1772">
                  <c:v>0.74575254847091743</c:v>
                </c:pt>
                <c:pt idx="1773">
                  <c:v>0.74575254847091743</c:v>
                </c:pt>
                <c:pt idx="1774">
                  <c:v>0.74555266839896051</c:v>
                </c:pt>
                <c:pt idx="1775">
                  <c:v>0.74535278832700358</c:v>
                </c:pt>
                <c:pt idx="1776">
                  <c:v>0.74535278832700358</c:v>
                </c:pt>
                <c:pt idx="1777">
                  <c:v>0.74515290825504699</c:v>
                </c:pt>
                <c:pt idx="1778">
                  <c:v>0.74495302818309062</c:v>
                </c:pt>
                <c:pt idx="1779">
                  <c:v>0.74475314811113358</c:v>
                </c:pt>
                <c:pt idx="1780">
                  <c:v>0.74455326803917665</c:v>
                </c:pt>
                <c:pt idx="1781">
                  <c:v>0.74435338796721939</c:v>
                </c:pt>
                <c:pt idx="1782">
                  <c:v>0.74415350789526258</c:v>
                </c:pt>
                <c:pt idx="1783">
                  <c:v>0.74415350789526258</c:v>
                </c:pt>
                <c:pt idx="1784">
                  <c:v>0.74395362782330632</c:v>
                </c:pt>
                <c:pt idx="1785">
                  <c:v>0.74375374775134917</c:v>
                </c:pt>
                <c:pt idx="1786">
                  <c:v>0.74375374775134917</c:v>
                </c:pt>
                <c:pt idx="1787">
                  <c:v>0.7435538676793928</c:v>
                </c:pt>
                <c:pt idx="1788">
                  <c:v>0.74335398760743554</c:v>
                </c:pt>
                <c:pt idx="1789">
                  <c:v>0.74315410753547895</c:v>
                </c:pt>
                <c:pt idx="1790">
                  <c:v>0.74295422746352235</c:v>
                </c:pt>
                <c:pt idx="1791">
                  <c:v>0.74295422746352235</c:v>
                </c:pt>
                <c:pt idx="1792">
                  <c:v>0.74295422746352235</c:v>
                </c:pt>
                <c:pt idx="1793">
                  <c:v>0.74275434739156521</c:v>
                </c:pt>
                <c:pt idx="1794">
                  <c:v>0.7425544673196085</c:v>
                </c:pt>
                <c:pt idx="1795">
                  <c:v>0.74235458724765113</c:v>
                </c:pt>
                <c:pt idx="1796">
                  <c:v>0.74215470717569465</c:v>
                </c:pt>
                <c:pt idx="1797">
                  <c:v>0.74195482710373795</c:v>
                </c:pt>
                <c:pt idx="1798">
                  <c:v>0.74195482710373795</c:v>
                </c:pt>
                <c:pt idx="1799">
                  <c:v>0.74195482710373795</c:v>
                </c:pt>
                <c:pt idx="1800">
                  <c:v>0.74175494703178113</c:v>
                </c:pt>
                <c:pt idx="1801">
                  <c:v>0.74155506695982432</c:v>
                </c:pt>
                <c:pt idx="1802">
                  <c:v>0.74155506695982432</c:v>
                </c:pt>
                <c:pt idx="1803">
                  <c:v>0.74155506695982432</c:v>
                </c:pt>
                <c:pt idx="1804">
                  <c:v>0.74135518688786728</c:v>
                </c:pt>
                <c:pt idx="1805">
                  <c:v>0.74135518688786728</c:v>
                </c:pt>
                <c:pt idx="1806">
                  <c:v>0.74115530681591069</c:v>
                </c:pt>
                <c:pt idx="1807">
                  <c:v>0.74115530681591069</c:v>
                </c:pt>
                <c:pt idx="1808">
                  <c:v>0.74115530681591069</c:v>
                </c:pt>
                <c:pt idx="1809">
                  <c:v>0.74095542674395365</c:v>
                </c:pt>
                <c:pt idx="1810">
                  <c:v>0.74095542674395365</c:v>
                </c:pt>
                <c:pt idx="1811">
                  <c:v>0.74075554667199706</c:v>
                </c:pt>
                <c:pt idx="1812">
                  <c:v>0.74055566660004013</c:v>
                </c:pt>
                <c:pt idx="1813">
                  <c:v>0.74035578652808365</c:v>
                </c:pt>
                <c:pt idx="1814">
                  <c:v>0.74015590645612672</c:v>
                </c:pt>
                <c:pt idx="1815">
                  <c:v>0.73995602638416991</c:v>
                </c:pt>
                <c:pt idx="1816">
                  <c:v>0.73975614631221254</c:v>
                </c:pt>
                <c:pt idx="1817">
                  <c:v>0.73975614631221254</c:v>
                </c:pt>
                <c:pt idx="1818">
                  <c:v>0.73955626624025561</c:v>
                </c:pt>
                <c:pt idx="1819">
                  <c:v>0.73955626624025561</c:v>
                </c:pt>
                <c:pt idx="1820">
                  <c:v>0.73935638616829902</c:v>
                </c:pt>
                <c:pt idx="1821">
                  <c:v>0.73935638616829902</c:v>
                </c:pt>
                <c:pt idx="1822">
                  <c:v>0.7391565060963422</c:v>
                </c:pt>
                <c:pt idx="1823">
                  <c:v>0.73895662602438572</c:v>
                </c:pt>
                <c:pt idx="1824">
                  <c:v>0.73895662602438572</c:v>
                </c:pt>
                <c:pt idx="1825">
                  <c:v>0.73875674595242846</c:v>
                </c:pt>
                <c:pt idx="1826">
                  <c:v>0.73855686588047176</c:v>
                </c:pt>
                <c:pt idx="1827">
                  <c:v>0.73835698580851461</c:v>
                </c:pt>
                <c:pt idx="1828">
                  <c:v>0.73835698580851461</c:v>
                </c:pt>
                <c:pt idx="1829">
                  <c:v>0.73815710573655791</c:v>
                </c:pt>
                <c:pt idx="1830">
                  <c:v>0.73795722566460142</c:v>
                </c:pt>
                <c:pt idx="1831">
                  <c:v>0.73775734559264439</c:v>
                </c:pt>
                <c:pt idx="1832">
                  <c:v>0.73755746552068768</c:v>
                </c:pt>
                <c:pt idx="1833">
                  <c:v>0.73735758544873076</c:v>
                </c:pt>
                <c:pt idx="1834">
                  <c:v>0.73735758544873076</c:v>
                </c:pt>
                <c:pt idx="1835">
                  <c:v>0.73715770537677394</c:v>
                </c:pt>
                <c:pt idx="1836">
                  <c:v>0.73715770537677394</c:v>
                </c:pt>
                <c:pt idx="1837">
                  <c:v>0.73695782530481735</c:v>
                </c:pt>
                <c:pt idx="1838">
                  <c:v>0.73675794523286031</c:v>
                </c:pt>
                <c:pt idx="1839">
                  <c:v>0.73675794523286031</c:v>
                </c:pt>
                <c:pt idx="1840">
                  <c:v>0.73675794523286031</c:v>
                </c:pt>
                <c:pt idx="1841">
                  <c:v>0.73675794523286031</c:v>
                </c:pt>
                <c:pt idx="1842">
                  <c:v>0.73675794523286031</c:v>
                </c:pt>
                <c:pt idx="1843">
                  <c:v>0.73675794523286031</c:v>
                </c:pt>
                <c:pt idx="1844">
                  <c:v>0.73675794523286031</c:v>
                </c:pt>
                <c:pt idx="1845">
                  <c:v>0.73655806516090339</c:v>
                </c:pt>
                <c:pt idx="1846">
                  <c:v>0.73635818508894657</c:v>
                </c:pt>
                <c:pt idx="1847">
                  <c:v>0.73615830501698976</c:v>
                </c:pt>
                <c:pt idx="1848">
                  <c:v>0.73615830501698976</c:v>
                </c:pt>
                <c:pt idx="1849">
                  <c:v>0.73615830501698976</c:v>
                </c:pt>
                <c:pt idx="1850">
                  <c:v>0.73595842494503305</c:v>
                </c:pt>
                <c:pt idx="1851">
                  <c:v>0.73595842494503305</c:v>
                </c:pt>
                <c:pt idx="1852">
                  <c:v>0.73575854487307635</c:v>
                </c:pt>
                <c:pt idx="1853">
                  <c:v>0.73575854487307635</c:v>
                </c:pt>
                <c:pt idx="1854">
                  <c:v>0.73555866480111931</c:v>
                </c:pt>
                <c:pt idx="1855">
                  <c:v>0.7353587847291625</c:v>
                </c:pt>
                <c:pt idx="1856">
                  <c:v>0.73515890465720568</c:v>
                </c:pt>
                <c:pt idx="1857">
                  <c:v>0.73495902458524909</c:v>
                </c:pt>
                <c:pt idx="1858">
                  <c:v>0.73475914451329238</c:v>
                </c:pt>
                <c:pt idx="1859">
                  <c:v>0.73455926444133524</c:v>
                </c:pt>
                <c:pt idx="1860">
                  <c:v>0.73455926444133524</c:v>
                </c:pt>
                <c:pt idx="1861">
                  <c:v>0.73455926444133524</c:v>
                </c:pt>
                <c:pt idx="1862">
                  <c:v>0.73435938436937853</c:v>
                </c:pt>
                <c:pt idx="1863">
                  <c:v>0.73415950429742161</c:v>
                </c:pt>
                <c:pt idx="1864">
                  <c:v>0.7339596242254649</c:v>
                </c:pt>
                <c:pt idx="1865">
                  <c:v>0.73375974415350842</c:v>
                </c:pt>
                <c:pt idx="1866">
                  <c:v>0.73355986408155105</c:v>
                </c:pt>
                <c:pt idx="1867">
                  <c:v>0.73335998400959446</c:v>
                </c:pt>
                <c:pt idx="1868">
                  <c:v>0.73335998400959446</c:v>
                </c:pt>
                <c:pt idx="1869">
                  <c:v>0.7331601039376372</c:v>
                </c:pt>
                <c:pt idx="1870">
                  <c:v>0.7329602238656806</c:v>
                </c:pt>
                <c:pt idx="1871">
                  <c:v>0.73276034379372379</c:v>
                </c:pt>
                <c:pt idx="1872">
                  <c:v>0.73256046372176653</c:v>
                </c:pt>
                <c:pt idx="1873">
                  <c:v>0.73236058364981038</c:v>
                </c:pt>
                <c:pt idx="1874">
                  <c:v>0.73216070357785323</c:v>
                </c:pt>
                <c:pt idx="1875">
                  <c:v>0.73196082350589686</c:v>
                </c:pt>
                <c:pt idx="1876">
                  <c:v>0.7317609434339396</c:v>
                </c:pt>
                <c:pt idx="1877">
                  <c:v>0.73156106336198279</c:v>
                </c:pt>
                <c:pt idx="1878">
                  <c:v>0.73136118329002597</c:v>
                </c:pt>
                <c:pt idx="1879">
                  <c:v>0.73116130321806938</c:v>
                </c:pt>
                <c:pt idx="1880">
                  <c:v>0.73096142314611257</c:v>
                </c:pt>
                <c:pt idx="1881">
                  <c:v>0.73096142314611257</c:v>
                </c:pt>
                <c:pt idx="1882">
                  <c:v>0.73076154307415564</c:v>
                </c:pt>
                <c:pt idx="1883">
                  <c:v>0.73056166300219871</c:v>
                </c:pt>
                <c:pt idx="1884">
                  <c:v>0.73056166300219871</c:v>
                </c:pt>
                <c:pt idx="1885">
                  <c:v>0.73056166300219871</c:v>
                </c:pt>
                <c:pt idx="1886">
                  <c:v>0.73036178293024157</c:v>
                </c:pt>
                <c:pt idx="1887">
                  <c:v>0.73036178293024157</c:v>
                </c:pt>
                <c:pt idx="1888">
                  <c:v>0.73036178293024157</c:v>
                </c:pt>
                <c:pt idx="1889">
                  <c:v>0.73036178293024157</c:v>
                </c:pt>
                <c:pt idx="1890">
                  <c:v>0.73016190285828531</c:v>
                </c:pt>
                <c:pt idx="1891">
                  <c:v>0.72996202278632816</c:v>
                </c:pt>
                <c:pt idx="1892">
                  <c:v>0.72976214271437145</c:v>
                </c:pt>
                <c:pt idx="1893">
                  <c:v>0.72956226264241453</c:v>
                </c:pt>
                <c:pt idx="1894">
                  <c:v>0.72956226264241453</c:v>
                </c:pt>
                <c:pt idx="1895">
                  <c:v>0.72936238257045749</c:v>
                </c:pt>
                <c:pt idx="1896">
                  <c:v>0.72916250249850112</c:v>
                </c:pt>
                <c:pt idx="1897">
                  <c:v>0.7289626224265443</c:v>
                </c:pt>
                <c:pt idx="1898">
                  <c:v>0.7289626224265443</c:v>
                </c:pt>
                <c:pt idx="1899">
                  <c:v>0.72876274235458771</c:v>
                </c:pt>
                <c:pt idx="1900">
                  <c:v>0.72856286228263012</c:v>
                </c:pt>
                <c:pt idx="1901">
                  <c:v>0.72856286228263012</c:v>
                </c:pt>
                <c:pt idx="1902">
                  <c:v>0.72836298221067353</c:v>
                </c:pt>
                <c:pt idx="1903">
                  <c:v>0.72816310213871671</c:v>
                </c:pt>
                <c:pt idx="1904">
                  <c:v>0.72816310213871671</c:v>
                </c:pt>
                <c:pt idx="1905">
                  <c:v>0.72796322206676001</c:v>
                </c:pt>
                <c:pt idx="1906">
                  <c:v>0.72776334199480308</c:v>
                </c:pt>
                <c:pt idx="1907">
                  <c:v>0.72776334199480308</c:v>
                </c:pt>
                <c:pt idx="1908">
                  <c:v>0.72756346192284604</c:v>
                </c:pt>
                <c:pt idx="1909">
                  <c:v>0.72736358185088923</c:v>
                </c:pt>
                <c:pt idx="1910">
                  <c:v>0.7271637017789323</c:v>
                </c:pt>
                <c:pt idx="1911">
                  <c:v>0.7269638217069756</c:v>
                </c:pt>
                <c:pt idx="1912">
                  <c:v>0.72676394163501901</c:v>
                </c:pt>
                <c:pt idx="1913">
                  <c:v>0.72676394163501901</c:v>
                </c:pt>
                <c:pt idx="1914">
                  <c:v>0.72656406156306219</c:v>
                </c:pt>
                <c:pt idx="1915">
                  <c:v>0.72636418149110527</c:v>
                </c:pt>
                <c:pt idx="1916">
                  <c:v>0.72616430141914867</c:v>
                </c:pt>
                <c:pt idx="1917">
                  <c:v>0.72596442134719164</c:v>
                </c:pt>
                <c:pt idx="1918">
                  <c:v>0.72576454127523471</c:v>
                </c:pt>
                <c:pt idx="1919">
                  <c:v>0.72576454127523471</c:v>
                </c:pt>
                <c:pt idx="1920">
                  <c:v>0.72556466120327801</c:v>
                </c:pt>
                <c:pt idx="1921">
                  <c:v>0.72536478113132097</c:v>
                </c:pt>
                <c:pt idx="1922">
                  <c:v>0.72536478113132097</c:v>
                </c:pt>
                <c:pt idx="1923">
                  <c:v>0.72516490105936438</c:v>
                </c:pt>
                <c:pt idx="1924">
                  <c:v>0.72516490105936438</c:v>
                </c:pt>
                <c:pt idx="1925">
                  <c:v>0.72516490105936438</c:v>
                </c:pt>
                <c:pt idx="1926">
                  <c:v>0.72496502098740767</c:v>
                </c:pt>
                <c:pt idx="1927">
                  <c:v>0.72476514091545052</c:v>
                </c:pt>
                <c:pt idx="1928">
                  <c:v>0.72456526084349393</c:v>
                </c:pt>
                <c:pt idx="1929">
                  <c:v>0.72436538077153689</c:v>
                </c:pt>
                <c:pt idx="1930">
                  <c:v>0.72436538077153689</c:v>
                </c:pt>
                <c:pt idx="1931">
                  <c:v>0.72416550069958063</c:v>
                </c:pt>
                <c:pt idx="1932">
                  <c:v>0.72416550069958063</c:v>
                </c:pt>
                <c:pt idx="1933">
                  <c:v>0.72416550069958063</c:v>
                </c:pt>
                <c:pt idx="1934">
                  <c:v>0.72416550069958063</c:v>
                </c:pt>
                <c:pt idx="1935">
                  <c:v>0.7239656206276236</c:v>
                </c:pt>
                <c:pt idx="1936">
                  <c:v>0.72376574055566667</c:v>
                </c:pt>
                <c:pt idx="1937">
                  <c:v>0.72356586048371008</c:v>
                </c:pt>
                <c:pt idx="1938">
                  <c:v>0.72356586048371008</c:v>
                </c:pt>
                <c:pt idx="1939">
                  <c:v>0.72356586048371008</c:v>
                </c:pt>
                <c:pt idx="1940">
                  <c:v>0.72336598041175271</c:v>
                </c:pt>
                <c:pt idx="1941">
                  <c:v>0.72336598041175271</c:v>
                </c:pt>
                <c:pt idx="1942">
                  <c:v>0.72336598041175271</c:v>
                </c:pt>
                <c:pt idx="1943">
                  <c:v>0.72316610033979611</c:v>
                </c:pt>
                <c:pt idx="1944">
                  <c:v>0.7229662202678393</c:v>
                </c:pt>
                <c:pt idx="1945">
                  <c:v>0.7227663401958826</c:v>
                </c:pt>
                <c:pt idx="1946">
                  <c:v>0.72256646012392556</c:v>
                </c:pt>
                <c:pt idx="1947">
                  <c:v>0.72236658005196819</c:v>
                </c:pt>
                <c:pt idx="1948">
                  <c:v>0.72216669998001182</c:v>
                </c:pt>
                <c:pt idx="1949">
                  <c:v>0.72196681990805511</c:v>
                </c:pt>
                <c:pt idx="1950">
                  <c:v>0.72176693983609841</c:v>
                </c:pt>
                <c:pt idx="1951">
                  <c:v>0.72176693983609841</c:v>
                </c:pt>
                <c:pt idx="1952">
                  <c:v>0.72176693983609841</c:v>
                </c:pt>
                <c:pt idx="1953">
                  <c:v>0.72156705976414148</c:v>
                </c:pt>
                <c:pt idx="1954">
                  <c:v>0.72136717969218467</c:v>
                </c:pt>
                <c:pt idx="1955">
                  <c:v>0.72116729962022763</c:v>
                </c:pt>
                <c:pt idx="1956">
                  <c:v>0.72116729962022763</c:v>
                </c:pt>
                <c:pt idx="1957">
                  <c:v>0.72116729962022763</c:v>
                </c:pt>
                <c:pt idx="1958">
                  <c:v>0.72096741954827126</c:v>
                </c:pt>
                <c:pt idx="1959">
                  <c:v>0.72076753947631422</c:v>
                </c:pt>
                <c:pt idx="1960">
                  <c:v>0.72056765940435741</c:v>
                </c:pt>
                <c:pt idx="1961">
                  <c:v>0.72036777933240059</c:v>
                </c:pt>
                <c:pt idx="1962">
                  <c:v>0.72016789926044367</c:v>
                </c:pt>
                <c:pt idx="1963">
                  <c:v>0.72016789926044367</c:v>
                </c:pt>
                <c:pt idx="1964">
                  <c:v>0.71996801918848741</c:v>
                </c:pt>
                <c:pt idx="1965">
                  <c:v>0.71996801918848741</c:v>
                </c:pt>
                <c:pt idx="1966">
                  <c:v>0.71976813911653004</c:v>
                </c:pt>
                <c:pt idx="1967">
                  <c:v>0.71956825904457355</c:v>
                </c:pt>
                <c:pt idx="1968">
                  <c:v>0.71956825904457355</c:v>
                </c:pt>
                <c:pt idx="1969">
                  <c:v>0.71936837897261618</c:v>
                </c:pt>
                <c:pt idx="1970">
                  <c:v>0.71936837897261618</c:v>
                </c:pt>
                <c:pt idx="1971">
                  <c:v>0.71916849890065959</c:v>
                </c:pt>
                <c:pt idx="1972">
                  <c:v>0.71916849890065959</c:v>
                </c:pt>
                <c:pt idx="1973">
                  <c:v>0.71916849890065959</c:v>
                </c:pt>
                <c:pt idx="1974">
                  <c:v>0.718968618828703</c:v>
                </c:pt>
                <c:pt idx="1975">
                  <c:v>0.718968618828703</c:v>
                </c:pt>
                <c:pt idx="1976">
                  <c:v>0.71876873875674596</c:v>
                </c:pt>
                <c:pt idx="1977">
                  <c:v>0.71856885868478948</c:v>
                </c:pt>
                <c:pt idx="1978">
                  <c:v>0.71836897861283222</c:v>
                </c:pt>
                <c:pt idx="1979">
                  <c:v>0.71816909854087585</c:v>
                </c:pt>
                <c:pt idx="1980">
                  <c:v>0.71796921846891892</c:v>
                </c:pt>
                <c:pt idx="1981">
                  <c:v>0.71796921846891892</c:v>
                </c:pt>
                <c:pt idx="1982">
                  <c:v>0.71776933839696189</c:v>
                </c:pt>
                <c:pt idx="1983">
                  <c:v>0.71776933839696189</c:v>
                </c:pt>
                <c:pt idx="1984">
                  <c:v>0.71756945832500518</c:v>
                </c:pt>
                <c:pt idx="1985">
                  <c:v>0.71736957825304815</c:v>
                </c:pt>
                <c:pt idx="1986">
                  <c:v>0.71716969818109155</c:v>
                </c:pt>
                <c:pt idx="1987">
                  <c:v>0.71716969818109155</c:v>
                </c:pt>
                <c:pt idx="1988">
                  <c:v>0.71696981810913485</c:v>
                </c:pt>
                <c:pt idx="1989">
                  <c:v>0.71676993803717792</c:v>
                </c:pt>
                <c:pt idx="1990">
                  <c:v>0.71676993803717792</c:v>
                </c:pt>
                <c:pt idx="1991">
                  <c:v>0.71657005796522089</c:v>
                </c:pt>
                <c:pt idx="1992">
                  <c:v>0.71637017789326407</c:v>
                </c:pt>
                <c:pt idx="1993">
                  <c:v>0.71617029782130714</c:v>
                </c:pt>
                <c:pt idx="1994">
                  <c:v>0.71597041774935066</c:v>
                </c:pt>
                <c:pt idx="1995">
                  <c:v>0.71597041774935066</c:v>
                </c:pt>
                <c:pt idx="1996">
                  <c:v>0.71577053767739385</c:v>
                </c:pt>
                <c:pt idx="1997">
                  <c:v>0.71557065760543703</c:v>
                </c:pt>
                <c:pt idx="1998">
                  <c:v>0.71537077753348033</c:v>
                </c:pt>
                <c:pt idx="1999">
                  <c:v>0.71517089746152351</c:v>
                </c:pt>
                <c:pt idx="2000">
                  <c:v>0.71517089746152351</c:v>
                </c:pt>
                <c:pt idx="2001">
                  <c:v>0.71517089746152351</c:v>
                </c:pt>
                <c:pt idx="2002">
                  <c:v>0.71497101738956681</c:v>
                </c:pt>
                <c:pt idx="2003">
                  <c:v>0.71477113731760966</c:v>
                </c:pt>
                <c:pt idx="2004">
                  <c:v>0.71457125724565262</c:v>
                </c:pt>
                <c:pt idx="2005">
                  <c:v>0.71437137717369603</c:v>
                </c:pt>
                <c:pt idx="2006">
                  <c:v>0.71417149710173922</c:v>
                </c:pt>
                <c:pt idx="2007">
                  <c:v>0.71397161702978273</c:v>
                </c:pt>
                <c:pt idx="2008">
                  <c:v>0.71377173695782581</c:v>
                </c:pt>
                <c:pt idx="2009">
                  <c:v>0.71377173695782581</c:v>
                </c:pt>
                <c:pt idx="2010">
                  <c:v>0.71377173695782581</c:v>
                </c:pt>
                <c:pt idx="2011">
                  <c:v>0.71357185688586866</c:v>
                </c:pt>
                <c:pt idx="2012">
                  <c:v>0.71337197681391173</c:v>
                </c:pt>
                <c:pt idx="2013">
                  <c:v>0.71317209674195459</c:v>
                </c:pt>
                <c:pt idx="2014">
                  <c:v>0.71297221666999844</c:v>
                </c:pt>
                <c:pt idx="2015">
                  <c:v>0.71297221666999844</c:v>
                </c:pt>
                <c:pt idx="2016">
                  <c:v>0.71277233659804162</c:v>
                </c:pt>
                <c:pt idx="2017">
                  <c:v>0.71277233659804162</c:v>
                </c:pt>
                <c:pt idx="2018">
                  <c:v>0.71257245652608481</c:v>
                </c:pt>
                <c:pt idx="2019">
                  <c:v>0.71257245652608481</c:v>
                </c:pt>
                <c:pt idx="2020">
                  <c:v>0.71237257645412777</c:v>
                </c:pt>
                <c:pt idx="2021">
                  <c:v>0.71237257645412777</c:v>
                </c:pt>
                <c:pt idx="2022">
                  <c:v>0.71237257645412777</c:v>
                </c:pt>
                <c:pt idx="2023">
                  <c:v>0.71237257645412777</c:v>
                </c:pt>
                <c:pt idx="2024">
                  <c:v>0.71217269638217084</c:v>
                </c:pt>
                <c:pt idx="2025">
                  <c:v>0.71217269638217084</c:v>
                </c:pt>
                <c:pt idx="2026">
                  <c:v>0.71197281631021414</c:v>
                </c:pt>
                <c:pt idx="2027">
                  <c:v>0.71197281631021414</c:v>
                </c:pt>
                <c:pt idx="2028">
                  <c:v>0.71197281631021414</c:v>
                </c:pt>
                <c:pt idx="2029">
                  <c:v>0.71197281631021414</c:v>
                </c:pt>
                <c:pt idx="2030">
                  <c:v>0.71197281631021414</c:v>
                </c:pt>
                <c:pt idx="2031">
                  <c:v>0.71177293623825721</c:v>
                </c:pt>
                <c:pt idx="2032">
                  <c:v>0.71177293623825721</c:v>
                </c:pt>
                <c:pt idx="2033">
                  <c:v>0.71157305616630051</c:v>
                </c:pt>
                <c:pt idx="2034">
                  <c:v>0.71137317609434358</c:v>
                </c:pt>
                <c:pt idx="2035">
                  <c:v>0.71137317609434358</c:v>
                </c:pt>
                <c:pt idx="2036">
                  <c:v>0.71117329602238677</c:v>
                </c:pt>
                <c:pt idx="2037">
                  <c:v>0.71097341595042973</c:v>
                </c:pt>
                <c:pt idx="2038">
                  <c:v>0.71097341595042973</c:v>
                </c:pt>
                <c:pt idx="2039">
                  <c:v>0.71097341595042973</c:v>
                </c:pt>
                <c:pt idx="2040">
                  <c:v>0.71077353587847314</c:v>
                </c:pt>
                <c:pt idx="2041">
                  <c:v>0.71077353587847314</c:v>
                </c:pt>
                <c:pt idx="2042">
                  <c:v>0.7105736558065161</c:v>
                </c:pt>
                <c:pt idx="2043">
                  <c:v>0.71037377573455929</c:v>
                </c:pt>
                <c:pt idx="2044">
                  <c:v>0.71017389566260269</c:v>
                </c:pt>
                <c:pt idx="2045">
                  <c:v>0.70997401559064577</c:v>
                </c:pt>
                <c:pt idx="2046">
                  <c:v>0.70997401559064577</c:v>
                </c:pt>
                <c:pt idx="2047">
                  <c:v>0.70997401559064577</c:v>
                </c:pt>
                <c:pt idx="2048">
                  <c:v>0.70977413551868906</c:v>
                </c:pt>
                <c:pt idx="2049">
                  <c:v>0.70957425544673192</c:v>
                </c:pt>
                <c:pt idx="2050">
                  <c:v>0.70957425544673192</c:v>
                </c:pt>
                <c:pt idx="2051">
                  <c:v>0.70957425544673192</c:v>
                </c:pt>
                <c:pt idx="2052">
                  <c:v>0.70957425544673192</c:v>
                </c:pt>
                <c:pt idx="2053">
                  <c:v>0.70937437537477543</c:v>
                </c:pt>
                <c:pt idx="2054">
                  <c:v>0.70917449530281851</c:v>
                </c:pt>
                <c:pt idx="2055">
                  <c:v>0.70917449530281851</c:v>
                </c:pt>
                <c:pt idx="2056">
                  <c:v>0.7089746152308618</c:v>
                </c:pt>
                <c:pt idx="2057">
                  <c:v>0.7089746152308618</c:v>
                </c:pt>
                <c:pt idx="2058">
                  <c:v>0.70877473515890488</c:v>
                </c:pt>
                <c:pt idx="2059">
                  <c:v>0.70857485508694762</c:v>
                </c:pt>
                <c:pt idx="2060">
                  <c:v>0.70857485508694762</c:v>
                </c:pt>
                <c:pt idx="2061">
                  <c:v>0.70837497501499103</c:v>
                </c:pt>
                <c:pt idx="2062">
                  <c:v>0.70837497501499103</c:v>
                </c:pt>
                <c:pt idx="2063">
                  <c:v>0.70837497501499103</c:v>
                </c:pt>
                <c:pt idx="2064">
                  <c:v>0.70817509494303432</c:v>
                </c:pt>
                <c:pt idx="2065">
                  <c:v>0.70817509494303432</c:v>
                </c:pt>
                <c:pt idx="2066">
                  <c:v>0.70797521487107773</c:v>
                </c:pt>
                <c:pt idx="2067">
                  <c:v>0.7077753347991208</c:v>
                </c:pt>
                <c:pt idx="2068">
                  <c:v>0.7077753347991208</c:v>
                </c:pt>
                <c:pt idx="2069">
                  <c:v>0.70757545472716377</c:v>
                </c:pt>
                <c:pt idx="2070">
                  <c:v>0.70737557465520684</c:v>
                </c:pt>
                <c:pt idx="2071">
                  <c:v>0.70717569458325025</c:v>
                </c:pt>
                <c:pt idx="2072">
                  <c:v>0.70697581451129365</c:v>
                </c:pt>
                <c:pt idx="2073">
                  <c:v>0.70697581451129365</c:v>
                </c:pt>
                <c:pt idx="2074">
                  <c:v>0.70697581451129365</c:v>
                </c:pt>
                <c:pt idx="2075">
                  <c:v>0.70677593443933673</c:v>
                </c:pt>
                <c:pt idx="2076">
                  <c:v>0.70677593443933673</c:v>
                </c:pt>
                <c:pt idx="2077">
                  <c:v>0.70657605436737969</c:v>
                </c:pt>
                <c:pt idx="2078">
                  <c:v>0.70637617429542277</c:v>
                </c:pt>
                <c:pt idx="2079">
                  <c:v>0.70617629422346595</c:v>
                </c:pt>
                <c:pt idx="2080">
                  <c:v>0.70597641415150925</c:v>
                </c:pt>
                <c:pt idx="2081">
                  <c:v>0.70597641415150925</c:v>
                </c:pt>
                <c:pt idx="2082">
                  <c:v>0.70577653407955254</c:v>
                </c:pt>
                <c:pt idx="2083">
                  <c:v>0.70557665400759562</c:v>
                </c:pt>
                <c:pt idx="2084">
                  <c:v>0.70537677393563858</c:v>
                </c:pt>
                <c:pt idx="2085">
                  <c:v>0.70517689386368199</c:v>
                </c:pt>
                <c:pt idx="2086">
                  <c:v>0.70497701379172495</c:v>
                </c:pt>
                <c:pt idx="2087">
                  <c:v>0.70477713371976813</c:v>
                </c:pt>
                <c:pt idx="2088">
                  <c:v>0.70477713371976813</c:v>
                </c:pt>
                <c:pt idx="2089">
                  <c:v>0.70457725364781154</c:v>
                </c:pt>
                <c:pt idx="2090">
                  <c:v>0.70457725364781154</c:v>
                </c:pt>
                <c:pt idx="2091">
                  <c:v>0.70437737357585462</c:v>
                </c:pt>
                <c:pt idx="2092">
                  <c:v>0.70417749350389813</c:v>
                </c:pt>
                <c:pt idx="2093">
                  <c:v>0.7039776134319411</c:v>
                </c:pt>
                <c:pt idx="2094">
                  <c:v>0.70377773335998428</c:v>
                </c:pt>
                <c:pt idx="2095">
                  <c:v>0.70377773335998428</c:v>
                </c:pt>
                <c:pt idx="2096">
                  <c:v>0.70377773335998428</c:v>
                </c:pt>
                <c:pt idx="2097">
                  <c:v>0.70357785328802758</c:v>
                </c:pt>
                <c:pt idx="2098">
                  <c:v>0.70357785328802758</c:v>
                </c:pt>
                <c:pt idx="2099">
                  <c:v>0.70337797321607054</c:v>
                </c:pt>
                <c:pt idx="2100">
                  <c:v>0.70317809314411384</c:v>
                </c:pt>
                <c:pt idx="2101">
                  <c:v>0.70317809314411384</c:v>
                </c:pt>
                <c:pt idx="2102">
                  <c:v>0.70297821307215691</c:v>
                </c:pt>
                <c:pt idx="2103">
                  <c:v>0.70277833300020021</c:v>
                </c:pt>
                <c:pt idx="2104">
                  <c:v>0.70257845292824328</c:v>
                </c:pt>
                <c:pt idx="2105">
                  <c:v>0.70237857285628624</c:v>
                </c:pt>
                <c:pt idx="2106">
                  <c:v>0.70217869278432965</c:v>
                </c:pt>
                <c:pt idx="2107">
                  <c:v>0.70217869278432965</c:v>
                </c:pt>
                <c:pt idx="2108">
                  <c:v>0.70197881271237283</c:v>
                </c:pt>
                <c:pt idx="2109">
                  <c:v>0.70197881271237283</c:v>
                </c:pt>
                <c:pt idx="2110">
                  <c:v>0.70197881271237283</c:v>
                </c:pt>
                <c:pt idx="2111">
                  <c:v>0.70197881271237283</c:v>
                </c:pt>
                <c:pt idx="2112">
                  <c:v>0.70177893264041624</c:v>
                </c:pt>
                <c:pt idx="2113">
                  <c:v>0.70177893264041624</c:v>
                </c:pt>
                <c:pt idx="2114">
                  <c:v>0.70157905256845932</c:v>
                </c:pt>
                <c:pt idx="2115">
                  <c:v>0.70157905256845932</c:v>
                </c:pt>
                <c:pt idx="2116">
                  <c:v>0.70157905256845932</c:v>
                </c:pt>
                <c:pt idx="2117">
                  <c:v>0.70157905256845932</c:v>
                </c:pt>
                <c:pt idx="2118">
                  <c:v>0.70137917249650261</c:v>
                </c:pt>
                <c:pt idx="2119">
                  <c:v>0.7011792924245458</c:v>
                </c:pt>
                <c:pt idx="2120">
                  <c:v>0.70097941235258909</c:v>
                </c:pt>
                <c:pt idx="2121">
                  <c:v>0.70097941235258909</c:v>
                </c:pt>
                <c:pt idx="2122">
                  <c:v>0.70077953228063183</c:v>
                </c:pt>
                <c:pt idx="2123">
                  <c:v>0.70057965220867524</c:v>
                </c:pt>
                <c:pt idx="2124">
                  <c:v>0.7003797721367182</c:v>
                </c:pt>
                <c:pt idx="2125">
                  <c:v>0.70017989206476161</c:v>
                </c:pt>
                <c:pt idx="2126">
                  <c:v>0.69998001199280435</c:v>
                </c:pt>
                <c:pt idx="2127">
                  <c:v>0.69998001199280435</c:v>
                </c:pt>
                <c:pt idx="2128">
                  <c:v>0.69998001199280435</c:v>
                </c:pt>
                <c:pt idx="2129">
                  <c:v>0.69978013192084743</c:v>
                </c:pt>
                <c:pt idx="2130">
                  <c:v>0.69958025184889072</c:v>
                </c:pt>
                <c:pt idx="2131">
                  <c:v>0.69938037177693346</c:v>
                </c:pt>
                <c:pt idx="2132">
                  <c:v>0.69938037177693346</c:v>
                </c:pt>
                <c:pt idx="2133">
                  <c:v>0.69918049170497709</c:v>
                </c:pt>
                <c:pt idx="2134">
                  <c:v>0.69898061163302061</c:v>
                </c:pt>
                <c:pt idx="2135">
                  <c:v>0.69878073156106335</c:v>
                </c:pt>
                <c:pt idx="2136">
                  <c:v>0.69858085148910665</c:v>
                </c:pt>
                <c:pt idx="2137">
                  <c:v>0.6983809714171495</c:v>
                </c:pt>
                <c:pt idx="2138">
                  <c:v>0.6983809714171495</c:v>
                </c:pt>
                <c:pt idx="2139">
                  <c:v>0.6983809714171495</c:v>
                </c:pt>
                <c:pt idx="2140">
                  <c:v>0.69818109134519313</c:v>
                </c:pt>
                <c:pt idx="2141">
                  <c:v>0.6979812112732362</c:v>
                </c:pt>
                <c:pt idx="2142">
                  <c:v>0.6979812112732362</c:v>
                </c:pt>
                <c:pt idx="2143">
                  <c:v>0.6979812112732362</c:v>
                </c:pt>
                <c:pt idx="2144">
                  <c:v>0.6977813312012795</c:v>
                </c:pt>
                <c:pt idx="2145">
                  <c:v>0.69758145112932235</c:v>
                </c:pt>
                <c:pt idx="2146">
                  <c:v>0.69738157105736531</c:v>
                </c:pt>
                <c:pt idx="2147">
                  <c:v>0.69738157105736531</c:v>
                </c:pt>
                <c:pt idx="2148">
                  <c:v>0.69718169098540872</c:v>
                </c:pt>
                <c:pt idx="2149">
                  <c:v>0.69718169098540872</c:v>
                </c:pt>
                <c:pt idx="2150">
                  <c:v>0.69698181091345213</c:v>
                </c:pt>
                <c:pt idx="2151">
                  <c:v>0.69698181091345213</c:v>
                </c:pt>
                <c:pt idx="2152">
                  <c:v>0.69678193084149531</c:v>
                </c:pt>
                <c:pt idx="2153">
                  <c:v>0.69658205076953827</c:v>
                </c:pt>
                <c:pt idx="2154">
                  <c:v>0.69638217069758168</c:v>
                </c:pt>
                <c:pt idx="2155">
                  <c:v>0.69638217069758168</c:v>
                </c:pt>
                <c:pt idx="2156">
                  <c:v>0.69638217069758168</c:v>
                </c:pt>
                <c:pt idx="2157">
                  <c:v>0.69638217069758168</c:v>
                </c:pt>
                <c:pt idx="2158">
                  <c:v>0.69618229062562453</c:v>
                </c:pt>
                <c:pt idx="2159">
                  <c:v>0.69618229062562453</c:v>
                </c:pt>
                <c:pt idx="2160">
                  <c:v>0.69598241055366783</c:v>
                </c:pt>
                <c:pt idx="2161">
                  <c:v>0.69598241055366783</c:v>
                </c:pt>
                <c:pt idx="2162">
                  <c:v>0.69598241055366783</c:v>
                </c:pt>
                <c:pt idx="2163">
                  <c:v>0.6957825304817109</c:v>
                </c:pt>
                <c:pt idx="2164">
                  <c:v>0.6955826504097542</c:v>
                </c:pt>
                <c:pt idx="2165">
                  <c:v>0.6955826504097542</c:v>
                </c:pt>
                <c:pt idx="2166">
                  <c:v>0.69538277033779727</c:v>
                </c:pt>
                <c:pt idx="2167">
                  <c:v>0.69518289026584068</c:v>
                </c:pt>
                <c:pt idx="2168">
                  <c:v>0.69518289026584068</c:v>
                </c:pt>
                <c:pt idx="2169">
                  <c:v>0.69518289026584068</c:v>
                </c:pt>
                <c:pt idx="2170">
                  <c:v>0.69498301019388387</c:v>
                </c:pt>
                <c:pt idx="2171">
                  <c:v>0.69478313012192661</c:v>
                </c:pt>
                <c:pt idx="2172">
                  <c:v>0.69478313012192661</c:v>
                </c:pt>
                <c:pt idx="2173">
                  <c:v>0.69458325004997001</c:v>
                </c:pt>
                <c:pt idx="2174">
                  <c:v>0.69438336997801298</c:v>
                </c:pt>
                <c:pt idx="2175">
                  <c:v>0.69438336997801298</c:v>
                </c:pt>
                <c:pt idx="2176">
                  <c:v>0.69438336997801298</c:v>
                </c:pt>
                <c:pt idx="2177">
                  <c:v>0.69438336997801298</c:v>
                </c:pt>
                <c:pt idx="2178">
                  <c:v>0.69438336997801298</c:v>
                </c:pt>
                <c:pt idx="2179">
                  <c:v>0.69418348990605616</c:v>
                </c:pt>
                <c:pt idx="2180">
                  <c:v>0.69398360983409968</c:v>
                </c:pt>
                <c:pt idx="2181">
                  <c:v>0.69398360983409968</c:v>
                </c:pt>
                <c:pt idx="2182">
                  <c:v>0.69378372976214242</c:v>
                </c:pt>
                <c:pt idx="2183">
                  <c:v>0.69358384969018583</c:v>
                </c:pt>
                <c:pt idx="2184">
                  <c:v>0.6933839696182289</c:v>
                </c:pt>
                <c:pt idx="2185">
                  <c:v>0.6931840895462722</c:v>
                </c:pt>
                <c:pt idx="2186">
                  <c:v>0.6929842094743156</c:v>
                </c:pt>
                <c:pt idx="2187">
                  <c:v>0.69278432940235857</c:v>
                </c:pt>
                <c:pt idx="2188">
                  <c:v>0.69258444933040153</c:v>
                </c:pt>
                <c:pt idx="2189">
                  <c:v>0.69238456925844472</c:v>
                </c:pt>
                <c:pt idx="2190">
                  <c:v>0.69218468918648812</c:v>
                </c:pt>
                <c:pt idx="2191">
                  <c:v>0.69218468918648812</c:v>
                </c:pt>
                <c:pt idx="2192">
                  <c:v>0.69218468918648812</c:v>
                </c:pt>
                <c:pt idx="2193">
                  <c:v>0.69198480911453153</c:v>
                </c:pt>
                <c:pt idx="2194">
                  <c:v>0.6917849290425746</c:v>
                </c:pt>
                <c:pt idx="2195">
                  <c:v>0.69158504897061757</c:v>
                </c:pt>
                <c:pt idx="2196">
                  <c:v>0.69138516889866042</c:v>
                </c:pt>
                <c:pt idx="2197">
                  <c:v>0.69118528882670383</c:v>
                </c:pt>
                <c:pt idx="2198">
                  <c:v>0.69098540875474712</c:v>
                </c:pt>
                <c:pt idx="2199">
                  <c:v>0.69078552868279053</c:v>
                </c:pt>
                <c:pt idx="2200">
                  <c:v>0.6905856486108336</c:v>
                </c:pt>
                <c:pt idx="2201">
                  <c:v>0.6903857685388769</c:v>
                </c:pt>
                <c:pt idx="2202">
                  <c:v>0.69018588846691986</c:v>
                </c:pt>
                <c:pt idx="2203">
                  <c:v>0.69018588846691986</c:v>
                </c:pt>
                <c:pt idx="2204">
                  <c:v>0.68998600839496282</c:v>
                </c:pt>
                <c:pt idx="2205">
                  <c:v>0.68998600839496282</c:v>
                </c:pt>
                <c:pt idx="2206">
                  <c:v>0.68998600839496282</c:v>
                </c:pt>
                <c:pt idx="2207">
                  <c:v>0.68978612832300623</c:v>
                </c:pt>
                <c:pt idx="2208">
                  <c:v>0.68958624825104908</c:v>
                </c:pt>
                <c:pt idx="2209">
                  <c:v>0.68938636817909249</c:v>
                </c:pt>
                <c:pt idx="2210">
                  <c:v>0.68938636817909249</c:v>
                </c:pt>
                <c:pt idx="2211">
                  <c:v>0.68918648810713556</c:v>
                </c:pt>
                <c:pt idx="2212">
                  <c:v>0.68898660803517919</c:v>
                </c:pt>
                <c:pt idx="2213">
                  <c:v>0.68898660803517919</c:v>
                </c:pt>
                <c:pt idx="2214">
                  <c:v>0.68878672796322182</c:v>
                </c:pt>
                <c:pt idx="2215">
                  <c:v>0.68858684789126479</c:v>
                </c:pt>
                <c:pt idx="2216">
                  <c:v>0.68838696781930819</c:v>
                </c:pt>
                <c:pt idx="2217">
                  <c:v>0.68818708774735127</c:v>
                </c:pt>
                <c:pt idx="2218">
                  <c:v>0.68798720767539501</c:v>
                </c:pt>
                <c:pt idx="2219">
                  <c:v>0.68778732760343808</c:v>
                </c:pt>
                <c:pt idx="2220">
                  <c:v>0.68778732760343808</c:v>
                </c:pt>
                <c:pt idx="2221">
                  <c:v>0.68758744753148138</c:v>
                </c:pt>
                <c:pt idx="2222">
                  <c:v>0.68738756745952423</c:v>
                </c:pt>
                <c:pt idx="2223">
                  <c:v>0.68738756745952423</c:v>
                </c:pt>
                <c:pt idx="2224">
                  <c:v>0.68718768738756753</c:v>
                </c:pt>
                <c:pt idx="2225">
                  <c:v>0.6869878073156106</c:v>
                </c:pt>
                <c:pt idx="2226">
                  <c:v>0.68678792724365378</c:v>
                </c:pt>
                <c:pt idx="2227">
                  <c:v>0.68678792724365378</c:v>
                </c:pt>
                <c:pt idx="2228">
                  <c:v>0.68658804717169697</c:v>
                </c:pt>
                <c:pt idx="2229">
                  <c:v>0.68658804717169697</c:v>
                </c:pt>
                <c:pt idx="2230">
                  <c:v>0.68658804717169697</c:v>
                </c:pt>
                <c:pt idx="2231">
                  <c:v>0.68638816709973993</c:v>
                </c:pt>
                <c:pt idx="2232">
                  <c:v>0.68618828702778334</c:v>
                </c:pt>
                <c:pt idx="2233">
                  <c:v>0.68598840695582664</c:v>
                </c:pt>
                <c:pt idx="2234">
                  <c:v>0.68578852688386971</c:v>
                </c:pt>
                <c:pt idx="2235">
                  <c:v>0.68558864681191256</c:v>
                </c:pt>
                <c:pt idx="2236">
                  <c:v>0.68538876673995586</c:v>
                </c:pt>
                <c:pt idx="2237">
                  <c:v>0.68518888666799915</c:v>
                </c:pt>
                <c:pt idx="2238">
                  <c:v>0.68498900659604278</c:v>
                </c:pt>
                <c:pt idx="2239">
                  <c:v>0.68478912652408586</c:v>
                </c:pt>
                <c:pt idx="2240">
                  <c:v>0.68478912652408586</c:v>
                </c:pt>
                <c:pt idx="2241">
                  <c:v>0.68478912652408586</c:v>
                </c:pt>
                <c:pt idx="2242">
                  <c:v>0.68458924645212871</c:v>
                </c:pt>
                <c:pt idx="2243">
                  <c:v>0.68438936638017212</c:v>
                </c:pt>
                <c:pt idx="2244">
                  <c:v>0.6841894863082153</c:v>
                </c:pt>
                <c:pt idx="2245">
                  <c:v>0.68398960623625848</c:v>
                </c:pt>
                <c:pt idx="2246">
                  <c:v>0.68378972616430156</c:v>
                </c:pt>
                <c:pt idx="2247">
                  <c:v>0.68378972616430156</c:v>
                </c:pt>
                <c:pt idx="2248">
                  <c:v>0.68358984609234452</c:v>
                </c:pt>
                <c:pt idx="2249">
                  <c:v>0.68338996602038771</c:v>
                </c:pt>
                <c:pt idx="2250">
                  <c:v>0.68338996602038771</c:v>
                </c:pt>
                <c:pt idx="2251">
                  <c:v>0.683190085948431</c:v>
                </c:pt>
                <c:pt idx="2252">
                  <c:v>0.6829902058764743</c:v>
                </c:pt>
                <c:pt idx="2253">
                  <c:v>0.6829902058764743</c:v>
                </c:pt>
                <c:pt idx="2254">
                  <c:v>0.6829902058764743</c:v>
                </c:pt>
                <c:pt idx="2255">
                  <c:v>0.6829902058764743</c:v>
                </c:pt>
                <c:pt idx="2256">
                  <c:v>0.68279032580451759</c:v>
                </c:pt>
                <c:pt idx="2257">
                  <c:v>0.68259044573256022</c:v>
                </c:pt>
                <c:pt idx="2258">
                  <c:v>0.68259044573256022</c:v>
                </c:pt>
                <c:pt idx="2259">
                  <c:v>0.68239056566060352</c:v>
                </c:pt>
                <c:pt idx="2260">
                  <c:v>0.68219068558864682</c:v>
                </c:pt>
                <c:pt idx="2261">
                  <c:v>0.68219068558864682</c:v>
                </c:pt>
                <c:pt idx="2262">
                  <c:v>0.68219068558864682</c:v>
                </c:pt>
                <c:pt idx="2263">
                  <c:v>0.68199080551669022</c:v>
                </c:pt>
                <c:pt idx="2264">
                  <c:v>0.68179092544473341</c:v>
                </c:pt>
                <c:pt idx="2265">
                  <c:v>0.68159104537277648</c:v>
                </c:pt>
                <c:pt idx="2266">
                  <c:v>0.68139116530081967</c:v>
                </c:pt>
                <c:pt idx="2267">
                  <c:v>0.68119128522886263</c:v>
                </c:pt>
                <c:pt idx="2268">
                  <c:v>0.68099140515690593</c:v>
                </c:pt>
                <c:pt idx="2269">
                  <c:v>0.680791525084949</c:v>
                </c:pt>
                <c:pt idx="2270">
                  <c:v>0.680791525084949</c:v>
                </c:pt>
                <c:pt idx="2271">
                  <c:v>0.68059164501299219</c:v>
                </c:pt>
                <c:pt idx="2272">
                  <c:v>0.68059164501299219</c:v>
                </c:pt>
                <c:pt idx="2273">
                  <c:v>0.68039176494103537</c:v>
                </c:pt>
                <c:pt idx="2274">
                  <c:v>0.68019188486907889</c:v>
                </c:pt>
                <c:pt idx="2275">
                  <c:v>0.67999200479712174</c:v>
                </c:pt>
                <c:pt idx="2276">
                  <c:v>0.67979212472516493</c:v>
                </c:pt>
                <c:pt idx="2277">
                  <c:v>0.67979212472516493</c:v>
                </c:pt>
                <c:pt idx="2278">
                  <c:v>0.67959224465320833</c:v>
                </c:pt>
                <c:pt idx="2279">
                  <c:v>0.67959224465320833</c:v>
                </c:pt>
                <c:pt idx="2280">
                  <c:v>0.67959224465320833</c:v>
                </c:pt>
                <c:pt idx="2281">
                  <c:v>0.67939236458125118</c:v>
                </c:pt>
                <c:pt idx="2282">
                  <c:v>0.67939236458125118</c:v>
                </c:pt>
                <c:pt idx="2283">
                  <c:v>0.67919248450929481</c:v>
                </c:pt>
                <c:pt idx="2284">
                  <c:v>0.67919248450929481</c:v>
                </c:pt>
                <c:pt idx="2285">
                  <c:v>0.67899260443733778</c:v>
                </c:pt>
                <c:pt idx="2286">
                  <c:v>0.67879272436538118</c:v>
                </c:pt>
                <c:pt idx="2287">
                  <c:v>0.67879272436538118</c:v>
                </c:pt>
                <c:pt idx="2288">
                  <c:v>0.67859284429342415</c:v>
                </c:pt>
                <c:pt idx="2289">
                  <c:v>0.67839296422146711</c:v>
                </c:pt>
                <c:pt idx="2290">
                  <c:v>0.67819308414951074</c:v>
                </c:pt>
                <c:pt idx="2291">
                  <c:v>0.67799320407755381</c:v>
                </c:pt>
                <c:pt idx="2292">
                  <c:v>0.67779332400559711</c:v>
                </c:pt>
                <c:pt idx="2293">
                  <c:v>0.67759344393363974</c:v>
                </c:pt>
                <c:pt idx="2294">
                  <c:v>0.67739356386168303</c:v>
                </c:pt>
                <c:pt idx="2295">
                  <c:v>0.67719368378972633</c:v>
                </c:pt>
                <c:pt idx="2296">
                  <c:v>0.67699380371776963</c:v>
                </c:pt>
                <c:pt idx="2297">
                  <c:v>0.67679392364581303</c:v>
                </c:pt>
                <c:pt idx="2298">
                  <c:v>0.67659404357385611</c:v>
                </c:pt>
                <c:pt idx="2299">
                  <c:v>0.67639416350189918</c:v>
                </c:pt>
                <c:pt idx="2300">
                  <c:v>0.67639416350189918</c:v>
                </c:pt>
                <c:pt idx="2301">
                  <c:v>0.67619428342994226</c:v>
                </c:pt>
                <c:pt idx="2302">
                  <c:v>0.67599440335798566</c:v>
                </c:pt>
                <c:pt idx="2303">
                  <c:v>0.67579452328602874</c:v>
                </c:pt>
                <c:pt idx="2304">
                  <c:v>0.67579452328602874</c:v>
                </c:pt>
                <c:pt idx="2305">
                  <c:v>0.67579452328602874</c:v>
                </c:pt>
                <c:pt idx="2306">
                  <c:v>0.67559464321407214</c:v>
                </c:pt>
                <c:pt idx="2307">
                  <c:v>0.67559464321407214</c:v>
                </c:pt>
                <c:pt idx="2308">
                  <c:v>0.67559464321407214</c:v>
                </c:pt>
                <c:pt idx="2309">
                  <c:v>0.67539476314211488</c:v>
                </c:pt>
                <c:pt idx="2310">
                  <c:v>0.6751948830701584</c:v>
                </c:pt>
                <c:pt idx="2311">
                  <c:v>0.6751948830701584</c:v>
                </c:pt>
                <c:pt idx="2312">
                  <c:v>0.6751948830701584</c:v>
                </c:pt>
                <c:pt idx="2313">
                  <c:v>0.6751948830701584</c:v>
                </c:pt>
                <c:pt idx="2314">
                  <c:v>0.6751948830701584</c:v>
                </c:pt>
                <c:pt idx="2315">
                  <c:v>0.67499500299820148</c:v>
                </c:pt>
                <c:pt idx="2316">
                  <c:v>0.67499500299820148</c:v>
                </c:pt>
                <c:pt idx="2317">
                  <c:v>0.67479512292624455</c:v>
                </c:pt>
                <c:pt idx="2318">
                  <c:v>0.67479512292624455</c:v>
                </c:pt>
                <c:pt idx="2319">
                  <c:v>0.67459524285428774</c:v>
                </c:pt>
                <c:pt idx="2320">
                  <c:v>0.67459524285428774</c:v>
                </c:pt>
                <c:pt idx="2321">
                  <c:v>0.6743953627823307</c:v>
                </c:pt>
                <c:pt idx="2322">
                  <c:v>0.67419548271037422</c:v>
                </c:pt>
                <c:pt idx="2323">
                  <c:v>0.67399560263841785</c:v>
                </c:pt>
                <c:pt idx="2324">
                  <c:v>0.67399560263841785</c:v>
                </c:pt>
                <c:pt idx="2325">
                  <c:v>0.6737957225664607</c:v>
                </c:pt>
                <c:pt idx="2326">
                  <c:v>0.6737957225664607</c:v>
                </c:pt>
                <c:pt idx="2327">
                  <c:v>0.67359584249450388</c:v>
                </c:pt>
                <c:pt idx="2328">
                  <c:v>0.67339596242254685</c:v>
                </c:pt>
                <c:pt idx="2329">
                  <c:v>0.67339596242254685</c:v>
                </c:pt>
                <c:pt idx="2330">
                  <c:v>0.67319608235059014</c:v>
                </c:pt>
                <c:pt idx="2331">
                  <c:v>0.67299620227863333</c:v>
                </c:pt>
                <c:pt idx="2332">
                  <c:v>0.67299620227863333</c:v>
                </c:pt>
                <c:pt idx="2333">
                  <c:v>0.6727963222066764</c:v>
                </c:pt>
                <c:pt idx="2334">
                  <c:v>0.6727963222066764</c:v>
                </c:pt>
                <c:pt idx="2335">
                  <c:v>0.6727963222066764</c:v>
                </c:pt>
                <c:pt idx="2336">
                  <c:v>0.6727963222066764</c:v>
                </c:pt>
                <c:pt idx="2337">
                  <c:v>0.67259644213471936</c:v>
                </c:pt>
                <c:pt idx="2338">
                  <c:v>0.67259644213471936</c:v>
                </c:pt>
                <c:pt idx="2339">
                  <c:v>0.67259644213471936</c:v>
                </c:pt>
                <c:pt idx="2340">
                  <c:v>0.67259644213471936</c:v>
                </c:pt>
                <c:pt idx="2341">
                  <c:v>0.67259644213471936</c:v>
                </c:pt>
                <c:pt idx="2342">
                  <c:v>0.67239656206276233</c:v>
                </c:pt>
                <c:pt idx="2343">
                  <c:v>0.67219668199080562</c:v>
                </c:pt>
                <c:pt idx="2344">
                  <c:v>0.67199680191884892</c:v>
                </c:pt>
                <c:pt idx="2345">
                  <c:v>0.67199680191884892</c:v>
                </c:pt>
                <c:pt idx="2346">
                  <c:v>0.6717969218468921</c:v>
                </c:pt>
                <c:pt idx="2347">
                  <c:v>0.6717969218468921</c:v>
                </c:pt>
                <c:pt idx="2348">
                  <c:v>0.67159704177493507</c:v>
                </c:pt>
                <c:pt idx="2349">
                  <c:v>0.67139716170297792</c:v>
                </c:pt>
                <c:pt idx="2350">
                  <c:v>0.67139716170297792</c:v>
                </c:pt>
                <c:pt idx="2351">
                  <c:v>0.67119728163102166</c:v>
                </c:pt>
                <c:pt idx="2352">
                  <c:v>0.67119728163102166</c:v>
                </c:pt>
                <c:pt idx="2353">
                  <c:v>0.67099740155906484</c:v>
                </c:pt>
                <c:pt idx="2354">
                  <c:v>0.67079752148710803</c:v>
                </c:pt>
                <c:pt idx="2355">
                  <c:v>0.6705976414151511</c:v>
                </c:pt>
                <c:pt idx="2356">
                  <c:v>0.67039776134319451</c:v>
                </c:pt>
                <c:pt idx="2357">
                  <c:v>0.67039776134319451</c:v>
                </c:pt>
                <c:pt idx="2358">
                  <c:v>0.67019788127123725</c:v>
                </c:pt>
                <c:pt idx="2359">
                  <c:v>0.66999800119928088</c:v>
                </c:pt>
                <c:pt idx="2360">
                  <c:v>0.66979812112732362</c:v>
                </c:pt>
                <c:pt idx="2361">
                  <c:v>0.66959824105536681</c:v>
                </c:pt>
                <c:pt idx="2362">
                  <c:v>0.66959824105536681</c:v>
                </c:pt>
                <c:pt idx="2363">
                  <c:v>0.66959824105536681</c:v>
                </c:pt>
                <c:pt idx="2364">
                  <c:v>0.66959824105536681</c:v>
                </c:pt>
                <c:pt idx="2365">
                  <c:v>0.66939836098341021</c:v>
                </c:pt>
                <c:pt idx="2366">
                  <c:v>0.66919848091145329</c:v>
                </c:pt>
                <c:pt idx="2367">
                  <c:v>0.66919848091145329</c:v>
                </c:pt>
                <c:pt idx="2368">
                  <c:v>0.66919848091145329</c:v>
                </c:pt>
                <c:pt idx="2369">
                  <c:v>0.66919848091145329</c:v>
                </c:pt>
                <c:pt idx="2370">
                  <c:v>0.66919848091145329</c:v>
                </c:pt>
                <c:pt idx="2371">
                  <c:v>0.66919848091145329</c:v>
                </c:pt>
                <c:pt idx="2372">
                  <c:v>0.66899860083949692</c:v>
                </c:pt>
                <c:pt idx="2373">
                  <c:v>0.66879872076753966</c:v>
                </c:pt>
                <c:pt idx="2374">
                  <c:v>0.66859884069558317</c:v>
                </c:pt>
                <c:pt idx="2375">
                  <c:v>0.66859884069558317</c:v>
                </c:pt>
                <c:pt idx="2376">
                  <c:v>0.66839896062362603</c:v>
                </c:pt>
                <c:pt idx="2377">
                  <c:v>0.66839896062362603</c:v>
                </c:pt>
                <c:pt idx="2378">
                  <c:v>0.66819908055166921</c:v>
                </c:pt>
                <c:pt idx="2379">
                  <c:v>0.66799920047971284</c:v>
                </c:pt>
                <c:pt idx="2380">
                  <c:v>0.66799920047971284</c:v>
                </c:pt>
                <c:pt idx="2381">
                  <c:v>0.6677993204077558</c:v>
                </c:pt>
                <c:pt idx="2382">
                  <c:v>0.66759944033579899</c:v>
                </c:pt>
                <c:pt idx="2383">
                  <c:v>0.66739956026384184</c:v>
                </c:pt>
                <c:pt idx="2384">
                  <c:v>0.66739956026384184</c:v>
                </c:pt>
                <c:pt idx="2385">
                  <c:v>0.66739956026384184</c:v>
                </c:pt>
                <c:pt idx="2386">
                  <c:v>0.66739956026384184</c:v>
                </c:pt>
                <c:pt idx="2387">
                  <c:v>0.66719968019188536</c:v>
                </c:pt>
                <c:pt idx="2388">
                  <c:v>0.66699980011992843</c:v>
                </c:pt>
                <c:pt idx="2389">
                  <c:v>0.66679992004797173</c:v>
                </c:pt>
                <c:pt idx="2390">
                  <c:v>0.6666000399760148</c:v>
                </c:pt>
                <c:pt idx="2391">
                  <c:v>0.6666000399760148</c:v>
                </c:pt>
                <c:pt idx="2392">
                  <c:v>0.6666000399760148</c:v>
                </c:pt>
                <c:pt idx="2393">
                  <c:v>0.66640015990405754</c:v>
                </c:pt>
                <c:pt idx="2394">
                  <c:v>0.66620027983210073</c:v>
                </c:pt>
                <c:pt idx="2395">
                  <c:v>0.66600039976014391</c:v>
                </c:pt>
                <c:pt idx="2396">
                  <c:v>0.66600039976014391</c:v>
                </c:pt>
                <c:pt idx="2397">
                  <c:v>0.66600039976014391</c:v>
                </c:pt>
                <c:pt idx="2398">
                  <c:v>0.66580051968818776</c:v>
                </c:pt>
                <c:pt idx="2399">
                  <c:v>0.66580051968818776</c:v>
                </c:pt>
                <c:pt idx="2400">
                  <c:v>0.66580051968818776</c:v>
                </c:pt>
                <c:pt idx="2401">
                  <c:v>0.66560063961623073</c:v>
                </c:pt>
                <c:pt idx="2402">
                  <c:v>0.6654007595442738</c:v>
                </c:pt>
                <c:pt idx="2403">
                  <c:v>0.66520087947231665</c:v>
                </c:pt>
                <c:pt idx="2404">
                  <c:v>0.66500099940035984</c:v>
                </c:pt>
                <c:pt idx="2405">
                  <c:v>0.66480111932840336</c:v>
                </c:pt>
                <c:pt idx="2406">
                  <c:v>0.66460123925644665</c:v>
                </c:pt>
                <c:pt idx="2407">
                  <c:v>0.66460123925644665</c:v>
                </c:pt>
                <c:pt idx="2408">
                  <c:v>0.66460123925644665</c:v>
                </c:pt>
                <c:pt idx="2409">
                  <c:v>0.66460123925644665</c:v>
                </c:pt>
                <c:pt idx="2410">
                  <c:v>0.66460123925644665</c:v>
                </c:pt>
                <c:pt idx="2411">
                  <c:v>0.66440135918448973</c:v>
                </c:pt>
                <c:pt idx="2412">
                  <c:v>0.66440135918448973</c:v>
                </c:pt>
                <c:pt idx="2413">
                  <c:v>0.66440135918448973</c:v>
                </c:pt>
                <c:pt idx="2414">
                  <c:v>0.6642014791125328</c:v>
                </c:pt>
                <c:pt idx="2415">
                  <c:v>0.66400159904057598</c:v>
                </c:pt>
                <c:pt idx="2416">
                  <c:v>0.66380171896861906</c:v>
                </c:pt>
                <c:pt idx="2417">
                  <c:v>0.66360183889666224</c:v>
                </c:pt>
                <c:pt idx="2418">
                  <c:v>0.66340195882470532</c:v>
                </c:pt>
                <c:pt idx="2419">
                  <c:v>0.66340195882470532</c:v>
                </c:pt>
                <c:pt idx="2420">
                  <c:v>0.66340195882470532</c:v>
                </c:pt>
                <c:pt idx="2421">
                  <c:v>0.66320207875274839</c:v>
                </c:pt>
                <c:pt idx="2422">
                  <c:v>0.6630021986807918</c:v>
                </c:pt>
                <c:pt idx="2423">
                  <c:v>0.6630021986807918</c:v>
                </c:pt>
                <c:pt idx="2424">
                  <c:v>0.66280231860883521</c:v>
                </c:pt>
                <c:pt idx="2425">
                  <c:v>0.66280231860883521</c:v>
                </c:pt>
                <c:pt idx="2426">
                  <c:v>0.66280231860883521</c:v>
                </c:pt>
                <c:pt idx="2427">
                  <c:v>0.66280231860883521</c:v>
                </c:pt>
                <c:pt idx="2428">
                  <c:v>0.66260243853687839</c:v>
                </c:pt>
                <c:pt idx="2429">
                  <c:v>0.66240255846492102</c:v>
                </c:pt>
                <c:pt idx="2430">
                  <c:v>0.66240255846492102</c:v>
                </c:pt>
                <c:pt idx="2431">
                  <c:v>0.66220267839296421</c:v>
                </c:pt>
                <c:pt idx="2432">
                  <c:v>0.66220267839296421</c:v>
                </c:pt>
                <c:pt idx="2433">
                  <c:v>0.66200279832100761</c:v>
                </c:pt>
                <c:pt idx="2434">
                  <c:v>0.66180291824905091</c:v>
                </c:pt>
                <c:pt idx="2435">
                  <c:v>0.6616030381770942</c:v>
                </c:pt>
                <c:pt idx="2436">
                  <c:v>0.66140315810513695</c:v>
                </c:pt>
                <c:pt idx="2437">
                  <c:v>0.66120327803318046</c:v>
                </c:pt>
                <c:pt idx="2438">
                  <c:v>0.66100339796122332</c:v>
                </c:pt>
                <c:pt idx="2439">
                  <c:v>0.66080351788926661</c:v>
                </c:pt>
                <c:pt idx="2440">
                  <c:v>0.66060363781730991</c:v>
                </c:pt>
                <c:pt idx="2441">
                  <c:v>0.66040375774535276</c:v>
                </c:pt>
                <c:pt idx="2442">
                  <c:v>0.6602038776733965</c:v>
                </c:pt>
                <c:pt idx="2443">
                  <c:v>0.66000399760143935</c:v>
                </c:pt>
                <c:pt idx="2444">
                  <c:v>0.66000399760143935</c:v>
                </c:pt>
                <c:pt idx="2445">
                  <c:v>0.65980411752948287</c:v>
                </c:pt>
                <c:pt idx="2446">
                  <c:v>0.65960423745752605</c:v>
                </c:pt>
                <c:pt idx="2447">
                  <c:v>0.65940435738556891</c:v>
                </c:pt>
                <c:pt idx="2448">
                  <c:v>0.65920447731361231</c:v>
                </c:pt>
                <c:pt idx="2449">
                  <c:v>0.65900459724165494</c:v>
                </c:pt>
                <c:pt idx="2450">
                  <c:v>0.65900459724165494</c:v>
                </c:pt>
                <c:pt idx="2451">
                  <c:v>0.65900459724165494</c:v>
                </c:pt>
                <c:pt idx="2452">
                  <c:v>0.65880471716969879</c:v>
                </c:pt>
                <c:pt idx="2453">
                  <c:v>0.65880471716969879</c:v>
                </c:pt>
                <c:pt idx="2454">
                  <c:v>0.65880471716969879</c:v>
                </c:pt>
                <c:pt idx="2455">
                  <c:v>0.65860483709774176</c:v>
                </c:pt>
                <c:pt idx="2456">
                  <c:v>0.65860483709774176</c:v>
                </c:pt>
                <c:pt idx="2457">
                  <c:v>0.65860483709774176</c:v>
                </c:pt>
                <c:pt idx="2458">
                  <c:v>0.65840495702578483</c:v>
                </c:pt>
                <c:pt idx="2459">
                  <c:v>0.65820507695382813</c:v>
                </c:pt>
                <c:pt idx="2460">
                  <c:v>0.65800519688187131</c:v>
                </c:pt>
                <c:pt idx="2461">
                  <c:v>0.65800519688187131</c:v>
                </c:pt>
                <c:pt idx="2462">
                  <c:v>0.65780531680991439</c:v>
                </c:pt>
                <c:pt idx="2463">
                  <c:v>0.65780531680991439</c:v>
                </c:pt>
                <c:pt idx="2464">
                  <c:v>0.65780531680991439</c:v>
                </c:pt>
                <c:pt idx="2465">
                  <c:v>0.65760543673795746</c:v>
                </c:pt>
                <c:pt idx="2466">
                  <c:v>0.65740555666600076</c:v>
                </c:pt>
                <c:pt idx="2467">
                  <c:v>0.65740555666600076</c:v>
                </c:pt>
                <c:pt idx="2468">
                  <c:v>0.65720567659404405</c:v>
                </c:pt>
                <c:pt idx="2469">
                  <c:v>0.65700579652208724</c:v>
                </c:pt>
                <c:pt idx="2470">
                  <c:v>0.65680591645013053</c:v>
                </c:pt>
                <c:pt idx="2471">
                  <c:v>0.65660603637817394</c:v>
                </c:pt>
                <c:pt idx="2472">
                  <c:v>0.65640615630621624</c:v>
                </c:pt>
                <c:pt idx="2473">
                  <c:v>0.65620627623425964</c:v>
                </c:pt>
                <c:pt idx="2474">
                  <c:v>0.65600639616230261</c:v>
                </c:pt>
                <c:pt idx="2475">
                  <c:v>0.65580651609034601</c:v>
                </c:pt>
                <c:pt idx="2476">
                  <c:v>0.65580651609034601</c:v>
                </c:pt>
                <c:pt idx="2477">
                  <c:v>0.65560663601838964</c:v>
                </c:pt>
                <c:pt idx="2478">
                  <c:v>0.65540675594643216</c:v>
                </c:pt>
                <c:pt idx="2479">
                  <c:v>0.65540675594643216</c:v>
                </c:pt>
                <c:pt idx="2480">
                  <c:v>0.65520687587447568</c:v>
                </c:pt>
                <c:pt idx="2481">
                  <c:v>0.65500699580251842</c:v>
                </c:pt>
                <c:pt idx="2482">
                  <c:v>0.65480711573056172</c:v>
                </c:pt>
                <c:pt idx="2483">
                  <c:v>0.65480711573056172</c:v>
                </c:pt>
                <c:pt idx="2484">
                  <c:v>0.65460723565860524</c:v>
                </c:pt>
                <c:pt idx="2485">
                  <c:v>0.65460723565860524</c:v>
                </c:pt>
                <c:pt idx="2486">
                  <c:v>0.65460723565860524</c:v>
                </c:pt>
                <c:pt idx="2487">
                  <c:v>0.65440735558664809</c:v>
                </c:pt>
                <c:pt idx="2488">
                  <c:v>0.65440735558664809</c:v>
                </c:pt>
                <c:pt idx="2489">
                  <c:v>0.65420747551469161</c:v>
                </c:pt>
                <c:pt idx="2490">
                  <c:v>0.65400759544273435</c:v>
                </c:pt>
                <c:pt idx="2491">
                  <c:v>0.65380771537077786</c:v>
                </c:pt>
                <c:pt idx="2492">
                  <c:v>0.65380771537077786</c:v>
                </c:pt>
                <c:pt idx="2493">
                  <c:v>0.65380771537077786</c:v>
                </c:pt>
                <c:pt idx="2494">
                  <c:v>0.65360783529882116</c:v>
                </c:pt>
                <c:pt idx="2495">
                  <c:v>0.6534079552268639</c:v>
                </c:pt>
                <c:pt idx="2496">
                  <c:v>0.6534079552268639</c:v>
                </c:pt>
                <c:pt idx="2497">
                  <c:v>0.6532080751549072</c:v>
                </c:pt>
                <c:pt idx="2498">
                  <c:v>0.6532080751549072</c:v>
                </c:pt>
                <c:pt idx="2499">
                  <c:v>0.65300819508295027</c:v>
                </c:pt>
                <c:pt idx="2500">
                  <c:v>0.65280831501099368</c:v>
                </c:pt>
                <c:pt idx="2501">
                  <c:v>0.65280831501099368</c:v>
                </c:pt>
                <c:pt idx="2502">
                  <c:v>0.65280831501099368</c:v>
                </c:pt>
                <c:pt idx="2503">
                  <c:v>0.65260843493903686</c:v>
                </c:pt>
                <c:pt idx="2504">
                  <c:v>0.65260843493903686</c:v>
                </c:pt>
                <c:pt idx="2505">
                  <c:v>0.65260843493903686</c:v>
                </c:pt>
                <c:pt idx="2506">
                  <c:v>0.65260843493903686</c:v>
                </c:pt>
                <c:pt idx="2507">
                  <c:v>0.65240855486707972</c:v>
                </c:pt>
                <c:pt idx="2508">
                  <c:v>0.65220867479512312</c:v>
                </c:pt>
                <c:pt idx="2509">
                  <c:v>0.65220867479512312</c:v>
                </c:pt>
                <c:pt idx="2510">
                  <c:v>0.65200879472316631</c:v>
                </c:pt>
                <c:pt idx="2511">
                  <c:v>0.65200879472316631</c:v>
                </c:pt>
                <c:pt idx="2512">
                  <c:v>0.65180891465120971</c:v>
                </c:pt>
                <c:pt idx="2513">
                  <c:v>0.65180891465120971</c:v>
                </c:pt>
                <c:pt idx="2514">
                  <c:v>0.65160903457925301</c:v>
                </c:pt>
                <c:pt idx="2515">
                  <c:v>0.65160903457925301</c:v>
                </c:pt>
                <c:pt idx="2516">
                  <c:v>0.65160903457925301</c:v>
                </c:pt>
                <c:pt idx="2517">
                  <c:v>0.65140915450729564</c:v>
                </c:pt>
                <c:pt idx="2518">
                  <c:v>0.65120927443533905</c:v>
                </c:pt>
                <c:pt idx="2519">
                  <c:v>0.65100939436338234</c:v>
                </c:pt>
                <c:pt idx="2520">
                  <c:v>0.65080951429142564</c:v>
                </c:pt>
                <c:pt idx="2521">
                  <c:v>0.65080951429142564</c:v>
                </c:pt>
                <c:pt idx="2522">
                  <c:v>0.65080951429142564</c:v>
                </c:pt>
                <c:pt idx="2523">
                  <c:v>0.65060963421946882</c:v>
                </c:pt>
                <c:pt idx="2524">
                  <c:v>0.65060963421946882</c:v>
                </c:pt>
                <c:pt idx="2525">
                  <c:v>0.6504097541475119</c:v>
                </c:pt>
                <c:pt idx="2526">
                  <c:v>0.65020987407555486</c:v>
                </c:pt>
                <c:pt idx="2527">
                  <c:v>0.65020987407555486</c:v>
                </c:pt>
                <c:pt idx="2528">
                  <c:v>0.65020987407555486</c:v>
                </c:pt>
                <c:pt idx="2529">
                  <c:v>0.65000999400359827</c:v>
                </c:pt>
                <c:pt idx="2530">
                  <c:v>0.64981011393164101</c:v>
                </c:pt>
                <c:pt idx="2531">
                  <c:v>0.64981011393164101</c:v>
                </c:pt>
                <c:pt idx="2532">
                  <c:v>0.64981011393164101</c:v>
                </c:pt>
                <c:pt idx="2533">
                  <c:v>0.64961023385968464</c:v>
                </c:pt>
                <c:pt idx="2534">
                  <c:v>0.64941035378772738</c:v>
                </c:pt>
                <c:pt idx="2535">
                  <c:v>0.6492104737157709</c:v>
                </c:pt>
                <c:pt idx="2536">
                  <c:v>0.64901059364381408</c:v>
                </c:pt>
                <c:pt idx="2537">
                  <c:v>0.64881071357185705</c:v>
                </c:pt>
                <c:pt idx="2538">
                  <c:v>0.64861083349990056</c:v>
                </c:pt>
                <c:pt idx="2539">
                  <c:v>0.64841095342794319</c:v>
                </c:pt>
                <c:pt idx="2540">
                  <c:v>0.64821107335598682</c:v>
                </c:pt>
                <c:pt idx="2541">
                  <c:v>0.6480111932840299</c:v>
                </c:pt>
                <c:pt idx="2542">
                  <c:v>0.64781131321207308</c:v>
                </c:pt>
                <c:pt idx="2543">
                  <c:v>0.64761143314011649</c:v>
                </c:pt>
                <c:pt idx="2544">
                  <c:v>0.64761143314011649</c:v>
                </c:pt>
                <c:pt idx="2545">
                  <c:v>0.64741155306815934</c:v>
                </c:pt>
                <c:pt idx="2546">
                  <c:v>0.64741155306815934</c:v>
                </c:pt>
                <c:pt idx="2547">
                  <c:v>0.64741155306815934</c:v>
                </c:pt>
                <c:pt idx="2548">
                  <c:v>0.64721167299620252</c:v>
                </c:pt>
                <c:pt idx="2549">
                  <c:v>0.6470117929242456</c:v>
                </c:pt>
                <c:pt idx="2550">
                  <c:v>0.6470117929242456</c:v>
                </c:pt>
                <c:pt idx="2551">
                  <c:v>0.6470117929242456</c:v>
                </c:pt>
                <c:pt idx="2552">
                  <c:v>0.6470117929242456</c:v>
                </c:pt>
                <c:pt idx="2553">
                  <c:v>0.6470117929242456</c:v>
                </c:pt>
                <c:pt idx="2554">
                  <c:v>0.64681191285228889</c:v>
                </c:pt>
                <c:pt idx="2555">
                  <c:v>0.64661203278033175</c:v>
                </c:pt>
                <c:pt idx="2556">
                  <c:v>0.64641215270837504</c:v>
                </c:pt>
                <c:pt idx="2557">
                  <c:v>0.64621227263641834</c:v>
                </c:pt>
                <c:pt idx="2558">
                  <c:v>0.64621227263641834</c:v>
                </c:pt>
                <c:pt idx="2559">
                  <c:v>0.64601239256446152</c:v>
                </c:pt>
                <c:pt idx="2560">
                  <c:v>0.64581251249250482</c:v>
                </c:pt>
                <c:pt idx="2561">
                  <c:v>0.64561263242054812</c:v>
                </c:pt>
                <c:pt idx="2562">
                  <c:v>0.6454127523485913</c:v>
                </c:pt>
                <c:pt idx="2563">
                  <c:v>0.6454127523485913</c:v>
                </c:pt>
                <c:pt idx="2564">
                  <c:v>0.6454127523485913</c:v>
                </c:pt>
                <c:pt idx="2565">
                  <c:v>0.64521287227663404</c:v>
                </c:pt>
                <c:pt idx="2566">
                  <c:v>0.64501299220467745</c:v>
                </c:pt>
                <c:pt idx="2567">
                  <c:v>0.64501299220467745</c:v>
                </c:pt>
                <c:pt idx="2568">
                  <c:v>0.64481311213272052</c:v>
                </c:pt>
                <c:pt idx="2569">
                  <c:v>0.64461323206076382</c:v>
                </c:pt>
                <c:pt idx="2570">
                  <c:v>0.64441335198880667</c:v>
                </c:pt>
                <c:pt idx="2571">
                  <c:v>0.64421347191684997</c:v>
                </c:pt>
                <c:pt idx="2572">
                  <c:v>0.64421347191684997</c:v>
                </c:pt>
                <c:pt idx="2573">
                  <c:v>0.64401359184489304</c:v>
                </c:pt>
                <c:pt idx="2574">
                  <c:v>0.64401359184489304</c:v>
                </c:pt>
                <c:pt idx="2575">
                  <c:v>0.643813711772936</c:v>
                </c:pt>
                <c:pt idx="2576">
                  <c:v>0.64361383170097963</c:v>
                </c:pt>
                <c:pt idx="2577">
                  <c:v>0.6434139516290226</c:v>
                </c:pt>
                <c:pt idx="2578">
                  <c:v>0.64321407155706578</c:v>
                </c:pt>
                <c:pt idx="2579">
                  <c:v>0.64301419148510885</c:v>
                </c:pt>
                <c:pt idx="2580">
                  <c:v>0.64281431141315248</c:v>
                </c:pt>
                <c:pt idx="2581">
                  <c:v>0.64261443134119567</c:v>
                </c:pt>
                <c:pt idx="2582">
                  <c:v>0.64261443134119567</c:v>
                </c:pt>
                <c:pt idx="2583">
                  <c:v>0.64241455126923852</c:v>
                </c:pt>
                <c:pt idx="2584">
                  <c:v>0.64241455126923852</c:v>
                </c:pt>
                <c:pt idx="2585">
                  <c:v>0.64221467119728171</c:v>
                </c:pt>
                <c:pt idx="2586">
                  <c:v>0.64201479112532478</c:v>
                </c:pt>
                <c:pt idx="2587">
                  <c:v>0.64201479112532478</c:v>
                </c:pt>
                <c:pt idx="2588">
                  <c:v>0.64181491105336819</c:v>
                </c:pt>
                <c:pt idx="2589">
                  <c:v>0.64161503098141148</c:v>
                </c:pt>
                <c:pt idx="2590">
                  <c:v>0.64141515090945433</c:v>
                </c:pt>
                <c:pt idx="2591">
                  <c:v>0.64141515090945433</c:v>
                </c:pt>
                <c:pt idx="2592">
                  <c:v>0.64141515090945433</c:v>
                </c:pt>
                <c:pt idx="2593">
                  <c:v>0.64141515090945433</c:v>
                </c:pt>
                <c:pt idx="2594">
                  <c:v>0.64121527083749763</c:v>
                </c:pt>
                <c:pt idx="2595">
                  <c:v>0.6410153907655407</c:v>
                </c:pt>
                <c:pt idx="2596">
                  <c:v>0.6410153907655407</c:v>
                </c:pt>
                <c:pt idx="2597">
                  <c:v>0.64081551069358444</c:v>
                </c:pt>
                <c:pt idx="2598">
                  <c:v>0.64061563062162752</c:v>
                </c:pt>
                <c:pt idx="2599">
                  <c:v>0.64061563062162752</c:v>
                </c:pt>
                <c:pt idx="2600">
                  <c:v>0.64041575054967048</c:v>
                </c:pt>
                <c:pt idx="2601">
                  <c:v>0.64021587047771378</c:v>
                </c:pt>
                <c:pt idx="2602">
                  <c:v>0.64001599040575663</c:v>
                </c:pt>
                <c:pt idx="2603">
                  <c:v>0.64001599040575663</c:v>
                </c:pt>
                <c:pt idx="2604">
                  <c:v>0.63981611033379993</c:v>
                </c:pt>
                <c:pt idx="2605">
                  <c:v>0.63961623026184311</c:v>
                </c:pt>
                <c:pt idx="2606">
                  <c:v>0.6394163501898863</c:v>
                </c:pt>
                <c:pt idx="2607">
                  <c:v>0.63921647011792926</c:v>
                </c:pt>
                <c:pt idx="2608">
                  <c:v>0.63901659004597244</c:v>
                </c:pt>
                <c:pt idx="2609">
                  <c:v>0.63881670997401552</c:v>
                </c:pt>
                <c:pt idx="2610">
                  <c:v>0.63861682990205859</c:v>
                </c:pt>
                <c:pt idx="2611">
                  <c:v>0.63861682990205859</c:v>
                </c:pt>
                <c:pt idx="2612">
                  <c:v>0.63861682990205859</c:v>
                </c:pt>
                <c:pt idx="2613">
                  <c:v>0.63861682990205859</c:v>
                </c:pt>
                <c:pt idx="2614">
                  <c:v>0.63841694983010178</c:v>
                </c:pt>
                <c:pt idx="2615">
                  <c:v>0.63821706975814507</c:v>
                </c:pt>
                <c:pt idx="2616">
                  <c:v>0.63801718968618859</c:v>
                </c:pt>
                <c:pt idx="2617">
                  <c:v>0.63781730961423144</c:v>
                </c:pt>
                <c:pt idx="2618">
                  <c:v>0.63781730961423144</c:v>
                </c:pt>
                <c:pt idx="2619">
                  <c:v>0.63781730961423144</c:v>
                </c:pt>
                <c:pt idx="2620">
                  <c:v>0.63761742954227463</c:v>
                </c:pt>
                <c:pt idx="2621">
                  <c:v>0.63741754947031759</c:v>
                </c:pt>
                <c:pt idx="2622">
                  <c:v>0.63741754947031759</c:v>
                </c:pt>
                <c:pt idx="2623">
                  <c:v>0.637217669398361</c:v>
                </c:pt>
                <c:pt idx="2624">
                  <c:v>0.637217669398361</c:v>
                </c:pt>
                <c:pt idx="2625">
                  <c:v>0.637217669398361</c:v>
                </c:pt>
                <c:pt idx="2626">
                  <c:v>0.63701778932640418</c:v>
                </c:pt>
                <c:pt idx="2627">
                  <c:v>0.63681790925444748</c:v>
                </c:pt>
                <c:pt idx="2628">
                  <c:v>0.63661802918249077</c:v>
                </c:pt>
                <c:pt idx="2629">
                  <c:v>0.63661802918249077</c:v>
                </c:pt>
                <c:pt idx="2630">
                  <c:v>0.63641814911053352</c:v>
                </c:pt>
                <c:pt idx="2631">
                  <c:v>0.63641814911053352</c:v>
                </c:pt>
                <c:pt idx="2632">
                  <c:v>0.63621826903857714</c:v>
                </c:pt>
                <c:pt idx="2633">
                  <c:v>0.63621826903857714</c:v>
                </c:pt>
                <c:pt idx="2634">
                  <c:v>0.63601838896661977</c:v>
                </c:pt>
                <c:pt idx="2635">
                  <c:v>0.63601838896661977</c:v>
                </c:pt>
                <c:pt idx="2636">
                  <c:v>0.63581850889466318</c:v>
                </c:pt>
                <c:pt idx="2637">
                  <c:v>0.63581850889466318</c:v>
                </c:pt>
                <c:pt idx="2638">
                  <c:v>0.63561862882270659</c:v>
                </c:pt>
                <c:pt idx="2639">
                  <c:v>0.63541874875074933</c:v>
                </c:pt>
                <c:pt idx="2640">
                  <c:v>0.63541874875074933</c:v>
                </c:pt>
                <c:pt idx="2641">
                  <c:v>0.63541874875074933</c:v>
                </c:pt>
                <c:pt idx="2642">
                  <c:v>0.63521886867879296</c:v>
                </c:pt>
                <c:pt idx="2643">
                  <c:v>0.63521886867879296</c:v>
                </c:pt>
                <c:pt idx="2644">
                  <c:v>0.63501898860683592</c:v>
                </c:pt>
                <c:pt idx="2645">
                  <c:v>0.63501898860683592</c:v>
                </c:pt>
                <c:pt idx="2646">
                  <c:v>0.63501898860683592</c:v>
                </c:pt>
                <c:pt idx="2647">
                  <c:v>0.63481910853487955</c:v>
                </c:pt>
                <c:pt idx="2648">
                  <c:v>0.6346192284629224</c:v>
                </c:pt>
                <c:pt idx="2649">
                  <c:v>0.63441934839096548</c:v>
                </c:pt>
                <c:pt idx="2650">
                  <c:v>0.63441934839096548</c:v>
                </c:pt>
                <c:pt idx="2651">
                  <c:v>0.63441934839096548</c:v>
                </c:pt>
                <c:pt idx="2652">
                  <c:v>0.63421946831900877</c:v>
                </c:pt>
                <c:pt idx="2653">
                  <c:v>0.63401958824705162</c:v>
                </c:pt>
                <c:pt idx="2654">
                  <c:v>0.63381970817509514</c:v>
                </c:pt>
                <c:pt idx="2655">
                  <c:v>0.63361982810313855</c:v>
                </c:pt>
                <c:pt idx="2656">
                  <c:v>0.63361982810313855</c:v>
                </c:pt>
                <c:pt idx="2657">
                  <c:v>0.63361982810313855</c:v>
                </c:pt>
                <c:pt idx="2658">
                  <c:v>0.63341994803118151</c:v>
                </c:pt>
                <c:pt idx="2659">
                  <c:v>0.6332200679592247</c:v>
                </c:pt>
                <c:pt idx="2660">
                  <c:v>0.63302018788726744</c:v>
                </c:pt>
                <c:pt idx="2661">
                  <c:v>0.63302018788726744</c:v>
                </c:pt>
                <c:pt idx="2662">
                  <c:v>0.63282030781531073</c:v>
                </c:pt>
                <c:pt idx="2663">
                  <c:v>0.63282030781531073</c:v>
                </c:pt>
                <c:pt idx="2664">
                  <c:v>0.63282030781531073</c:v>
                </c:pt>
                <c:pt idx="2665">
                  <c:v>0.63262042774335425</c:v>
                </c:pt>
                <c:pt idx="2666">
                  <c:v>0.63262042774335425</c:v>
                </c:pt>
                <c:pt idx="2667">
                  <c:v>0.63242054767139733</c:v>
                </c:pt>
                <c:pt idx="2668">
                  <c:v>0.63242054767139733</c:v>
                </c:pt>
                <c:pt idx="2669">
                  <c:v>0.63222066759944073</c:v>
                </c:pt>
                <c:pt idx="2670">
                  <c:v>0.63202078752748381</c:v>
                </c:pt>
                <c:pt idx="2671">
                  <c:v>0.63202078752748381</c:v>
                </c:pt>
                <c:pt idx="2672">
                  <c:v>0.6318209074555271</c:v>
                </c:pt>
                <c:pt idx="2673">
                  <c:v>0.63162102738357051</c:v>
                </c:pt>
                <c:pt idx="2674">
                  <c:v>0.63162102738357051</c:v>
                </c:pt>
                <c:pt idx="2675">
                  <c:v>0.63162102738357051</c:v>
                </c:pt>
                <c:pt idx="2676">
                  <c:v>0.63162102738357051</c:v>
                </c:pt>
                <c:pt idx="2677">
                  <c:v>0.63142114731161303</c:v>
                </c:pt>
                <c:pt idx="2678">
                  <c:v>0.63142114731161303</c:v>
                </c:pt>
                <c:pt idx="2679">
                  <c:v>0.63142114731161303</c:v>
                </c:pt>
                <c:pt idx="2680">
                  <c:v>0.63122126723965644</c:v>
                </c:pt>
                <c:pt idx="2681">
                  <c:v>0.63102138716769962</c:v>
                </c:pt>
                <c:pt idx="2682">
                  <c:v>0.63102138716769962</c:v>
                </c:pt>
                <c:pt idx="2683">
                  <c:v>0.63082150709574292</c:v>
                </c:pt>
                <c:pt idx="2684">
                  <c:v>0.63082150709574292</c:v>
                </c:pt>
                <c:pt idx="2685">
                  <c:v>0.63082150709574292</c:v>
                </c:pt>
                <c:pt idx="2686">
                  <c:v>0.63082150709574292</c:v>
                </c:pt>
                <c:pt idx="2687">
                  <c:v>0.63062162702378632</c:v>
                </c:pt>
                <c:pt idx="2688">
                  <c:v>0.63042174695182895</c:v>
                </c:pt>
                <c:pt idx="2689">
                  <c:v>0.63042174695182895</c:v>
                </c:pt>
                <c:pt idx="2690">
                  <c:v>0.63042174695182895</c:v>
                </c:pt>
                <c:pt idx="2691">
                  <c:v>0.63042174695182895</c:v>
                </c:pt>
                <c:pt idx="2692">
                  <c:v>0.63042174695182895</c:v>
                </c:pt>
                <c:pt idx="2693">
                  <c:v>0.63042174695182895</c:v>
                </c:pt>
                <c:pt idx="2694">
                  <c:v>0.63042174695182895</c:v>
                </c:pt>
                <c:pt idx="2695">
                  <c:v>0.63022186687987247</c:v>
                </c:pt>
                <c:pt idx="2696">
                  <c:v>0.63002198680791532</c:v>
                </c:pt>
                <c:pt idx="2697">
                  <c:v>0.63002198680791532</c:v>
                </c:pt>
                <c:pt idx="2698">
                  <c:v>0.6298221067359584</c:v>
                </c:pt>
                <c:pt idx="2699">
                  <c:v>0.62962222666400214</c:v>
                </c:pt>
                <c:pt idx="2700">
                  <c:v>0.62942234659204477</c:v>
                </c:pt>
                <c:pt idx="2701">
                  <c:v>0.62922246652008829</c:v>
                </c:pt>
                <c:pt idx="2702">
                  <c:v>0.62922246652008829</c:v>
                </c:pt>
                <c:pt idx="2703">
                  <c:v>0.62902258644813136</c:v>
                </c:pt>
                <c:pt idx="2704">
                  <c:v>0.62882270637617477</c:v>
                </c:pt>
                <c:pt idx="2705">
                  <c:v>0.62882270637617477</c:v>
                </c:pt>
                <c:pt idx="2706">
                  <c:v>0.62882270637617477</c:v>
                </c:pt>
                <c:pt idx="2707">
                  <c:v>0.62882270637617477</c:v>
                </c:pt>
                <c:pt idx="2708">
                  <c:v>0.62862282630421784</c:v>
                </c:pt>
                <c:pt idx="2709">
                  <c:v>0.62842294623226058</c:v>
                </c:pt>
                <c:pt idx="2710">
                  <c:v>0.6282230661603041</c:v>
                </c:pt>
                <c:pt idx="2711">
                  <c:v>0.6282230661603041</c:v>
                </c:pt>
                <c:pt idx="2712">
                  <c:v>0.62802318608834695</c:v>
                </c:pt>
                <c:pt idx="2713">
                  <c:v>0.62782330601639058</c:v>
                </c:pt>
                <c:pt idx="2714">
                  <c:v>0.62762342594443354</c:v>
                </c:pt>
                <c:pt idx="2715">
                  <c:v>0.62742354587247651</c:v>
                </c:pt>
                <c:pt idx="2716">
                  <c:v>0.62722366580051969</c:v>
                </c:pt>
                <c:pt idx="2717">
                  <c:v>0.62702378572856288</c:v>
                </c:pt>
                <c:pt idx="2718">
                  <c:v>0.62682390565660628</c:v>
                </c:pt>
                <c:pt idx="2719">
                  <c:v>0.62662402558464936</c:v>
                </c:pt>
                <c:pt idx="2720">
                  <c:v>0.62642414551269243</c:v>
                </c:pt>
                <c:pt idx="2721">
                  <c:v>0.62622426544073562</c:v>
                </c:pt>
                <c:pt idx="2722">
                  <c:v>0.62622426544073562</c:v>
                </c:pt>
                <c:pt idx="2723">
                  <c:v>0.62602438536877902</c:v>
                </c:pt>
                <c:pt idx="2724">
                  <c:v>0.6258245052968221</c:v>
                </c:pt>
                <c:pt idx="2725">
                  <c:v>0.6256246252248655</c:v>
                </c:pt>
                <c:pt idx="2726">
                  <c:v>0.6256246252248655</c:v>
                </c:pt>
                <c:pt idx="2727">
                  <c:v>0.6256246252248655</c:v>
                </c:pt>
                <c:pt idx="2728">
                  <c:v>0.62542474515290802</c:v>
                </c:pt>
                <c:pt idx="2729">
                  <c:v>0.62522486508095143</c:v>
                </c:pt>
                <c:pt idx="2730">
                  <c:v>0.62522486508095143</c:v>
                </c:pt>
                <c:pt idx="2731">
                  <c:v>0.62502498500899462</c:v>
                </c:pt>
                <c:pt idx="2732">
                  <c:v>0.62502498500899462</c:v>
                </c:pt>
                <c:pt idx="2733">
                  <c:v>0.6248251049370378</c:v>
                </c:pt>
                <c:pt idx="2734">
                  <c:v>0.62462522486508143</c:v>
                </c:pt>
                <c:pt idx="2735">
                  <c:v>0.62442534479312428</c:v>
                </c:pt>
                <c:pt idx="2736">
                  <c:v>0.62422546472116758</c:v>
                </c:pt>
                <c:pt idx="2737">
                  <c:v>0.62402558464921065</c:v>
                </c:pt>
                <c:pt idx="2738">
                  <c:v>0.62382570457725373</c:v>
                </c:pt>
                <c:pt idx="2739">
                  <c:v>0.62382570457725373</c:v>
                </c:pt>
                <c:pt idx="2740">
                  <c:v>0.62362582450529724</c:v>
                </c:pt>
                <c:pt idx="2741">
                  <c:v>0.62342594443334021</c:v>
                </c:pt>
                <c:pt idx="2742">
                  <c:v>0.62322606436138339</c:v>
                </c:pt>
                <c:pt idx="2743">
                  <c:v>0.62322606436138339</c:v>
                </c:pt>
                <c:pt idx="2744">
                  <c:v>0.62302618428942635</c:v>
                </c:pt>
                <c:pt idx="2745">
                  <c:v>0.62302618428942635</c:v>
                </c:pt>
                <c:pt idx="2746">
                  <c:v>0.62302618428942635</c:v>
                </c:pt>
                <c:pt idx="2747">
                  <c:v>0.62302618428942635</c:v>
                </c:pt>
                <c:pt idx="2748">
                  <c:v>0.62302618428942635</c:v>
                </c:pt>
                <c:pt idx="2749">
                  <c:v>0.62282630421746954</c:v>
                </c:pt>
                <c:pt idx="2750">
                  <c:v>0.62262642414551284</c:v>
                </c:pt>
                <c:pt idx="2751">
                  <c:v>0.62242654407355591</c:v>
                </c:pt>
                <c:pt idx="2752">
                  <c:v>0.62242654407355591</c:v>
                </c:pt>
                <c:pt idx="2753">
                  <c:v>0.62222666400159921</c:v>
                </c:pt>
                <c:pt idx="2754">
                  <c:v>0.62202678392964228</c:v>
                </c:pt>
                <c:pt idx="2755">
                  <c:v>0.62202678392964228</c:v>
                </c:pt>
                <c:pt idx="2756">
                  <c:v>0.62182690385768535</c:v>
                </c:pt>
                <c:pt idx="2757">
                  <c:v>0.62162702378572865</c:v>
                </c:pt>
                <c:pt idx="2758">
                  <c:v>0.62142714371377172</c:v>
                </c:pt>
                <c:pt idx="2759">
                  <c:v>0.62142714371377172</c:v>
                </c:pt>
                <c:pt idx="2760">
                  <c:v>0.62142714371377172</c:v>
                </c:pt>
                <c:pt idx="2761">
                  <c:v>0.62122726364181513</c:v>
                </c:pt>
                <c:pt idx="2762">
                  <c:v>0.62102738356985832</c:v>
                </c:pt>
                <c:pt idx="2763">
                  <c:v>0.62102738356985832</c:v>
                </c:pt>
                <c:pt idx="2764">
                  <c:v>0.62102738356985832</c:v>
                </c:pt>
                <c:pt idx="2765">
                  <c:v>0.6208275034979015</c:v>
                </c:pt>
                <c:pt idx="2766">
                  <c:v>0.6206276234259448</c:v>
                </c:pt>
                <c:pt idx="2767">
                  <c:v>0.62042774335398765</c:v>
                </c:pt>
                <c:pt idx="2768">
                  <c:v>0.62022786328203083</c:v>
                </c:pt>
                <c:pt idx="2769">
                  <c:v>0.62022786328203083</c:v>
                </c:pt>
                <c:pt idx="2770">
                  <c:v>0.62002798321007413</c:v>
                </c:pt>
                <c:pt idx="2771">
                  <c:v>0.62002798321007413</c:v>
                </c:pt>
                <c:pt idx="2772">
                  <c:v>0.61982810313811765</c:v>
                </c:pt>
                <c:pt idx="2773">
                  <c:v>0.61982810313811765</c:v>
                </c:pt>
                <c:pt idx="2774">
                  <c:v>0.61962822306616072</c:v>
                </c:pt>
                <c:pt idx="2775">
                  <c:v>0.61942834299420368</c:v>
                </c:pt>
                <c:pt idx="2776">
                  <c:v>0.61942834299420368</c:v>
                </c:pt>
                <c:pt idx="2777">
                  <c:v>0.61942834299420368</c:v>
                </c:pt>
                <c:pt idx="2778">
                  <c:v>0.61942834299420368</c:v>
                </c:pt>
                <c:pt idx="2779">
                  <c:v>0.61922846292224654</c:v>
                </c:pt>
                <c:pt idx="2780">
                  <c:v>0.61902858285028983</c:v>
                </c:pt>
                <c:pt idx="2781">
                  <c:v>0.61882870277833324</c:v>
                </c:pt>
                <c:pt idx="2782">
                  <c:v>0.61862882270637654</c:v>
                </c:pt>
                <c:pt idx="2783">
                  <c:v>0.61842894263441972</c:v>
                </c:pt>
                <c:pt idx="2784">
                  <c:v>0.61822906256246279</c:v>
                </c:pt>
                <c:pt idx="2785">
                  <c:v>0.6180291824905062</c:v>
                </c:pt>
                <c:pt idx="2786">
                  <c:v>0.61782930241854928</c:v>
                </c:pt>
                <c:pt idx="2787">
                  <c:v>0.61782930241854928</c:v>
                </c:pt>
                <c:pt idx="2788">
                  <c:v>0.6176294223465929</c:v>
                </c:pt>
                <c:pt idx="2789">
                  <c:v>0.61742954227463542</c:v>
                </c:pt>
                <c:pt idx="2790">
                  <c:v>0.61722966220267872</c:v>
                </c:pt>
                <c:pt idx="2791">
                  <c:v>0.61722966220267872</c:v>
                </c:pt>
                <c:pt idx="2792">
                  <c:v>0.61722966220267872</c:v>
                </c:pt>
                <c:pt idx="2793">
                  <c:v>0.6170297821307219</c:v>
                </c:pt>
                <c:pt idx="2794">
                  <c:v>0.6170297821307219</c:v>
                </c:pt>
                <c:pt idx="2795">
                  <c:v>0.6168299020587652</c:v>
                </c:pt>
                <c:pt idx="2796">
                  <c:v>0.6168299020587652</c:v>
                </c:pt>
                <c:pt idx="2797">
                  <c:v>0.6168299020587652</c:v>
                </c:pt>
                <c:pt idx="2798">
                  <c:v>0.6168299020587652</c:v>
                </c:pt>
                <c:pt idx="2799">
                  <c:v>0.6168299020587652</c:v>
                </c:pt>
                <c:pt idx="2800">
                  <c:v>0.61663002198680794</c:v>
                </c:pt>
                <c:pt idx="2801">
                  <c:v>0.61663002198680794</c:v>
                </c:pt>
                <c:pt idx="2802">
                  <c:v>0.61643014191485079</c:v>
                </c:pt>
                <c:pt idx="2803">
                  <c:v>0.61643014191485079</c:v>
                </c:pt>
                <c:pt idx="2804">
                  <c:v>0.61623026184289431</c:v>
                </c:pt>
                <c:pt idx="2805">
                  <c:v>0.61603038177093716</c:v>
                </c:pt>
                <c:pt idx="2806">
                  <c:v>0.6158305016989809</c:v>
                </c:pt>
                <c:pt idx="2807">
                  <c:v>0.6158305016989809</c:v>
                </c:pt>
                <c:pt idx="2808">
                  <c:v>0.6158305016989809</c:v>
                </c:pt>
                <c:pt idx="2809">
                  <c:v>0.61563062162702398</c:v>
                </c:pt>
                <c:pt idx="2810">
                  <c:v>0.61563062162702398</c:v>
                </c:pt>
                <c:pt idx="2811">
                  <c:v>0.61543074155506672</c:v>
                </c:pt>
                <c:pt idx="2812">
                  <c:v>0.61523086148311035</c:v>
                </c:pt>
                <c:pt idx="2813">
                  <c:v>0.61503098141115331</c:v>
                </c:pt>
                <c:pt idx="2814">
                  <c:v>0.61503098141115331</c:v>
                </c:pt>
                <c:pt idx="2815">
                  <c:v>0.61483110133919683</c:v>
                </c:pt>
                <c:pt idx="2816">
                  <c:v>0.61463122126723968</c:v>
                </c:pt>
                <c:pt idx="2817">
                  <c:v>0.61463122126723968</c:v>
                </c:pt>
                <c:pt idx="2818">
                  <c:v>0.61443134119528287</c:v>
                </c:pt>
                <c:pt idx="2819">
                  <c:v>0.61443134119528287</c:v>
                </c:pt>
                <c:pt idx="2820">
                  <c:v>0.61443134119528287</c:v>
                </c:pt>
                <c:pt idx="2821">
                  <c:v>0.61423146112332594</c:v>
                </c:pt>
                <c:pt idx="2822">
                  <c:v>0.61403158105136901</c:v>
                </c:pt>
                <c:pt idx="2823">
                  <c:v>0.61403158105136901</c:v>
                </c:pt>
                <c:pt idx="2824">
                  <c:v>0.61383170097941253</c:v>
                </c:pt>
                <c:pt idx="2825">
                  <c:v>0.61383170097941253</c:v>
                </c:pt>
                <c:pt idx="2826">
                  <c:v>0.61383170097941253</c:v>
                </c:pt>
                <c:pt idx="2827">
                  <c:v>0.61363182090745561</c:v>
                </c:pt>
                <c:pt idx="2828">
                  <c:v>0.61343194083549868</c:v>
                </c:pt>
                <c:pt idx="2829">
                  <c:v>0.61323206076354186</c:v>
                </c:pt>
                <c:pt idx="2830">
                  <c:v>0.61323206076354186</c:v>
                </c:pt>
                <c:pt idx="2831">
                  <c:v>0.61303218069158505</c:v>
                </c:pt>
                <c:pt idx="2832">
                  <c:v>0.61283230061962823</c:v>
                </c:pt>
                <c:pt idx="2833">
                  <c:v>0.61263242054767164</c:v>
                </c:pt>
                <c:pt idx="2834">
                  <c:v>0.61263242054767164</c:v>
                </c:pt>
                <c:pt idx="2835">
                  <c:v>0.61243254047571449</c:v>
                </c:pt>
                <c:pt idx="2836">
                  <c:v>0.61243254047571449</c:v>
                </c:pt>
                <c:pt idx="2837">
                  <c:v>0.61243254047571449</c:v>
                </c:pt>
                <c:pt idx="2838">
                  <c:v>0.61223266040375779</c:v>
                </c:pt>
                <c:pt idx="2839">
                  <c:v>0.61223266040375779</c:v>
                </c:pt>
                <c:pt idx="2840">
                  <c:v>0.61223266040375779</c:v>
                </c:pt>
                <c:pt idx="2841">
                  <c:v>0.61203278033180086</c:v>
                </c:pt>
                <c:pt idx="2842">
                  <c:v>0.61203278033180086</c:v>
                </c:pt>
                <c:pt idx="2843">
                  <c:v>0.61203278033180086</c:v>
                </c:pt>
                <c:pt idx="2844">
                  <c:v>0.61183290025984438</c:v>
                </c:pt>
                <c:pt idx="2845">
                  <c:v>0.61163302018788746</c:v>
                </c:pt>
                <c:pt idx="2846">
                  <c:v>0.6114331401159302</c:v>
                </c:pt>
                <c:pt idx="2847">
                  <c:v>0.6112332600439736</c:v>
                </c:pt>
                <c:pt idx="2848">
                  <c:v>0.6112332600439736</c:v>
                </c:pt>
                <c:pt idx="2849">
                  <c:v>0.61103337997201657</c:v>
                </c:pt>
                <c:pt idx="2850">
                  <c:v>0.61083349990005997</c:v>
                </c:pt>
                <c:pt idx="2851">
                  <c:v>0.6106336198281036</c:v>
                </c:pt>
                <c:pt idx="2852">
                  <c:v>0.6106336198281036</c:v>
                </c:pt>
                <c:pt idx="2853">
                  <c:v>0.6106336198281036</c:v>
                </c:pt>
                <c:pt idx="2854">
                  <c:v>0.61043373975614612</c:v>
                </c:pt>
                <c:pt idx="2855">
                  <c:v>0.61043373975614612</c:v>
                </c:pt>
                <c:pt idx="2856">
                  <c:v>0.61043373975614612</c:v>
                </c:pt>
                <c:pt idx="2857">
                  <c:v>0.61023385968418975</c:v>
                </c:pt>
                <c:pt idx="2858">
                  <c:v>0.61003397961223249</c:v>
                </c:pt>
                <c:pt idx="2859">
                  <c:v>0.60983409954027601</c:v>
                </c:pt>
                <c:pt idx="2860">
                  <c:v>0.60983409954027601</c:v>
                </c:pt>
                <c:pt idx="2861">
                  <c:v>0.60983409954027601</c:v>
                </c:pt>
                <c:pt idx="2862">
                  <c:v>0.60963421946831953</c:v>
                </c:pt>
                <c:pt idx="2863">
                  <c:v>0.60943433939636216</c:v>
                </c:pt>
                <c:pt idx="2864">
                  <c:v>0.60923445932440556</c:v>
                </c:pt>
                <c:pt idx="2865">
                  <c:v>0.60923445932440556</c:v>
                </c:pt>
                <c:pt idx="2866">
                  <c:v>0.60903457925244853</c:v>
                </c:pt>
                <c:pt idx="2867">
                  <c:v>0.60883469918049193</c:v>
                </c:pt>
                <c:pt idx="2868">
                  <c:v>0.60863481910853534</c:v>
                </c:pt>
                <c:pt idx="2869">
                  <c:v>0.60863481910853534</c:v>
                </c:pt>
                <c:pt idx="2870">
                  <c:v>0.60843493903657819</c:v>
                </c:pt>
                <c:pt idx="2871">
                  <c:v>0.60843493903657819</c:v>
                </c:pt>
                <c:pt idx="2872">
                  <c:v>0.60843493903657819</c:v>
                </c:pt>
                <c:pt idx="2873">
                  <c:v>0.60843493903657819</c:v>
                </c:pt>
                <c:pt idx="2874">
                  <c:v>0.60843493903657819</c:v>
                </c:pt>
                <c:pt idx="2875">
                  <c:v>0.60823505896462149</c:v>
                </c:pt>
                <c:pt idx="2876">
                  <c:v>0.60803517889266412</c:v>
                </c:pt>
                <c:pt idx="2877">
                  <c:v>0.60783529882070764</c:v>
                </c:pt>
                <c:pt idx="2878">
                  <c:v>0.60763541874875093</c:v>
                </c:pt>
                <c:pt idx="2879">
                  <c:v>0.60763541874875093</c:v>
                </c:pt>
                <c:pt idx="2880">
                  <c:v>0.60763541874875093</c:v>
                </c:pt>
                <c:pt idx="2881">
                  <c:v>0.60743553867679423</c:v>
                </c:pt>
                <c:pt idx="2882">
                  <c:v>0.60743553867679423</c:v>
                </c:pt>
                <c:pt idx="2883">
                  <c:v>0.60743553867679423</c:v>
                </c:pt>
                <c:pt idx="2884">
                  <c:v>0.60723565860483752</c:v>
                </c:pt>
                <c:pt idx="2885">
                  <c:v>0.60703577853288071</c:v>
                </c:pt>
                <c:pt idx="2886">
                  <c:v>0.60683589846092378</c:v>
                </c:pt>
                <c:pt idx="2887">
                  <c:v>0.60663601838896664</c:v>
                </c:pt>
                <c:pt idx="2888">
                  <c:v>0.6064361383170096</c:v>
                </c:pt>
                <c:pt idx="2889">
                  <c:v>0.6064361383170096</c:v>
                </c:pt>
                <c:pt idx="2890">
                  <c:v>0.6064361383170096</c:v>
                </c:pt>
                <c:pt idx="2891">
                  <c:v>0.6064361383170096</c:v>
                </c:pt>
                <c:pt idx="2892">
                  <c:v>0.60623625824505289</c:v>
                </c:pt>
                <c:pt idx="2893">
                  <c:v>0.60623625824505289</c:v>
                </c:pt>
                <c:pt idx="2894">
                  <c:v>0.60603637817309641</c:v>
                </c:pt>
                <c:pt idx="2895">
                  <c:v>0.60583649810113949</c:v>
                </c:pt>
                <c:pt idx="2896">
                  <c:v>0.60583649810113949</c:v>
                </c:pt>
                <c:pt idx="2897">
                  <c:v>0.60563661802918312</c:v>
                </c:pt>
                <c:pt idx="2898">
                  <c:v>0.6054367379572253</c:v>
                </c:pt>
                <c:pt idx="2899">
                  <c:v>0.6052368578852686</c:v>
                </c:pt>
                <c:pt idx="2900">
                  <c:v>0.605036977813312</c:v>
                </c:pt>
                <c:pt idx="2901">
                  <c:v>0.60483709774135519</c:v>
                </c:pt>
                <c:pt idx="2902">
                  <c:v>0.60483709774135519</c:v>
                </c:pt>
                <c:pt idx="2903">
                  <c:v>0.60483709774135519</c:v>
                </c:pt>
                <c:pt idx="2904">
                  <c:v>0.60463721766939893</c:v>
                </c:pt>
                <c:pt idx="2905">
                  <c:v>0.60463721766939893</c:v>
                </c:pt>
                <c:pt idx="2906">
                  <c:v>0.60463721766939893</c:v>
                </c:pt>
                <c:pt idx="2907">
                  <c:v>0.60443733759744167</c:v>
                </c:pt>
                <c:pt idx="2908">
                  <c:v>0.60423745752548508</c:v>
                </c:pt>
                <c:pt idx="2909">
                  <c:v>0.60403757745352804</c:v>
                </c:pt>
                <c:pt idx="2910">
                  <c:v>0.60403757745352804</c:v>
                </c:pt>
                <c:pt idx="2911">
                  <c:v>0.60403757745352804</c:v>
                </c:pt>
                <c:pt idx="2912">
                  <c:v>0.60403757745352804</c:v>
                </c:pt>
                <c:pt idx="2913">
                  <c:v>0.60403757745352804</c:v>
                </c:pt>
                <c:pt idx="2914">
                  <c:v>0.60403757745352804</c:v>
                </c:pt>
                <c:pt idx="2915">
                  <c:v>0.60403757745352804</c:v>
                </c:pt>
                <c:pt idx="2916">
                  <c:v>0.60383769738157156</c:v>
                </c:pt>
                <c:pt idx="2917">
                  <c:v>0.60363781730961463</c:v>
                </c:pt>
                <c:pt idx="2918">
                  <c:v>0.60343793723765748</c:v>
                </c:pt>
                <c:pt idx="2919">
                  <c:v>0.60323805716570089</c:v>
                </c:pt>
                <c:pt idx="2920">
                  <c:v>0.60323805716570089</c:v>
                </c:pt>
                <c:pt idx="2921">
                  <c:v>0.60323805716570089</c:v>
                </c:pt>
                <c:pt idx="2922">
                  <c:v>0.60303817709374374</c:v>
                </c:pt>
                <c:pt idx="2923">
                  <c:v>0.60283829702178715</c:v>
                </c:pt>
                <c:pt idx="2924">
                  <c:v>0.60263841694983056</c:v>
                </c:pt>
                <c:pt idx="2925">
                  <c:v>0.60243853687787352</c:v>
                </c:pt>
                <c:pt idx="2926">
                  <c:v>0.60243853687787352</c:v>
                </c:pt>
                <c:pt idx="2927">
                  <c:v>0.60243853687787352</c:v>
                </c:pt>
                <c:pt idx="2928">
                  <c:v>0.60243853687787352</c:v>
                </c:pt>
                <c:pt idx="2929">
                  <c:v>0.60223865680591659</c:v>
                </c:pt>
                <c:pt idx="2930">
                  <c:v>0.60203877673395967</c:v>
                </c:pt>
                <c:pt idx="2931">
                  <c:v>0.60203877673395967</c:v>
                </c:pt>
                <c:pt idx="2932">
                  <c:v>0.60183889666200296</c:v>
                </c:pt>
                <c:pt idx="2933">
                  <c:v>0.60183889666200296</c:v>
                </c:pt>
                <c:pt idx="2934">
                  <c:v>0.60183889666200296</c:v>
                </c:pt>
                <c:pt idx="2935">
                  <c:v>0.60163901659004659</c:v>
                </c:pt>
                <c:pt idx="2936">
                  <c:v>0.60163901659004659</c:v>
                </c:pt>
                <c:pt idx="2937">
                  <c:v>0.60163901659004659</c:v>
                </c:pt>
                <c:pt idx="2938">
                  <c:v>0.60163901659004659</c:v>
                </c:pt>
                <c:pt idx="2939">
                  <c:v>0.60143913651808956</c:v>
                </c:pt>
                <c:pt idx="2940">
                  <c:v>0.60143913651808956</c:v>
                </c:pt>
                <c:pt idx="2941">
                  <c:v>0.60123925644613274</c:v>
                </c:pt>
                <c:pt idx="2942">
                  <c:v>0.60103937637417604</c:v>
                </c:pt>
                <c:pt idx="2943">
                  <c:v>0.60103937637417604</c:v>
                </c:pt>
                <c:pt idx="2944">
                  <c:v>0.60103937637417604</c:v>
                </c:pt>
                <c:pt idx="2945">
                  <c:v>0.60083949630221889</c:v>
                </c:pt>
                <c:pt idx="2946">
                  <c:v>0.60063961623026219</c:v>
                </c:pt>
                <c:pt idx="2947">
                  <c:v>0.60043973615830526</c:v>
                </c:pt>
                <c:pt idx="2948">
                  <c:v>0.60043973615830526</c:v>
                </c:pt>
                <c:pt idx="2949">
                  <c:v>0.60023985608634844</c:v>
                </c:pt>
                <c:pt idx="2950">
                  <c:v>0.60003997601439174</c:v>
                </c:pt>
                <c:pt idx="2951">
                  <c:v>0.59984009594243459</c:v>
                </c:pt>
                <c:pt idx="2952">
                  <c:v>0.59964021587047789</c:v>
                </c:pt>
                <c:pt idx="2953">
                  <c:v>0.59944033579852096</c:v>
                </c:pt>
                <c:pt idx="2954">
                  <c:v>0.59944033579852096</c:v>
                </c:pt>
                <c:pt idx="2955">
                  <c:v>0.59924045572656381</c:v>
                </c:pt>
                <c:pt idx="2956">
                  <c:v>0.59924045572656381</c:v>
                </c:pt>
                <c:pt idx="2957">
                  <c:v>0.59904057565460722</c:v>
                </c:pt>
                <c:pt idx="2958">
                  <c:v>0.59884069558265041</c:v>
                </c:pt>
                <c:pt idx="2959">
                  <c:v>0.59864081551069392</c:v>
                </c:pt>
                <c:pt idx="2960">
                  <c:v>0.59844093543873678</c:v>
                </c:pt>
                <c:pt idx="2961">
                  <c:v>0.59824105536677985</c:v>
                </c:pt>
                <c:pt idx="2962">
                  <c:v>0.59824105536677985</c:v>
                </c:pt>
                <c:pt idx="2963">
                  <c:v>0.59804117529482315</c:v>
                </c:pt>
                <c:pt idx="2964">
                  <c:v>0.59784129522286622</c:v>
                </c:pt>
                <c:pt idx="2965">
                  <c:v>0.59784129522286622</c:v>
                </c:pt>
                <c:pt idx="2966">
                  <c:v>0.59784129522286622</c:v>
                </c:pt>
                <c:pt idx="2967">
                  <c:v>0.59784129522286622</c:v>
                </c:pt>
                <c:pt idx="2968">
                  <c:v>0.59764141515090963</c:v>
                </c:pt>
                <c:pt idx="2969">
                  <c:v>0.59764141515090963</c:v>
                </c:pt>
                <c:pt idx="2970">
                  <c:v>0.59744153507895259</c:v>
                </c:pt>
                <c:pt idx="2971">
                  <c:v>0.59724165500699578</c:v>
                </c:pt>
                <c:pt idx="2972">
                  <c:v>0.59704177493503896</c:v>
                </c:pt>
                <c:pt idx="2973">
                  <c:v>0.59704177493503896</c:v>
                </c:pt>
                <c:pt idx="2974">
                  <c:v>0.59684189486308248</c:v>
                </c:pt>
                <c:pt idx="2975">
                  <c:v>0.59684189486308248</c:v>
                </c:pt>
                <c:pt idx="2976">
                  <c:v>0.59664201479112533</c:v>
                </c:pt>
                <c:pt idx="2977">
                  <c:v>0.59644213471916829</c:v>
                </c:pt>
                <c:pt idx="2978">
                  <c:v>0.59644213471916829</c:v>
                </c:pt>
                <c:pt idx="2979">
                  <c:v>0.59624225464721159</c:v>
                </c:pt>
                <c:pt idx="2980">
                  <c:v>0.59624225464721159</c:v>
                </c:pt>
                <c:pt idx="2981">
                  <c:v>0.59604237457525455</c:v>
                </c:pt>
                <c:pt idx="2982">
                  <c:v>0.59584249450329829</c:v>
                </c:pt>
                <c:pt idx="2983">
                  <c:v>0.59564261443134114</c:v>
                </c:pt>
                <c:pt idx="2984">
                  <c:v>0.59544273435938444</c:v>
                </c:pt>
                <c:pt idx="2985">
                  <c:v>0.59524285428742751</c:v>
                </c:pt>
                <c:pt idx="2986">
                  <c:v>0.5950429742154707</c:v>
                </c:pt>
                <c:pt idx="2987">
                  <c:v>0.59484309414351411</c:v>
                </c:pt>
                <c:pt idx="2988">
                  <c:v>0.59464321407155729</c:v>
                </c:pt>
                <c:pt idx="2989">
                  <c:v>0.59444333399960003</c:v>
                </c:pt>
                <c:pt idx="2990">
                  <c:v>0.59424345392764322</c:v>
                </c:pt>
                <c:pt idx="2991">
                  <c:v>0.59424345392764322</c:v>
                </c:pt>
                <c:pt idx="2992">
                  <c:v>0.59404357385568651</c:v>
                </c:pt>
                <c:pt idx="2993">
                  <c:v>0.5938436937837297</c:v>
                </c:pt>
                <c:pt idx="2994">
                  <c:v>0.59364381371177322</c:v>
                </c:pt>
                <c:pt idx="2995">
                  <c:v>0.59344393363981629</c:v>
                </c:pt>
                <c:pt idx="2996">
                  <c:v>0.59324405356785959</c:v>
                </c:pt>
                <c:pt idx="2997">
                  <c:v>0.59304417349590244</c:v>
                </c:pt>
                <c:pt idx="2998">
                  <c:v>0.59304417349590244</c:v>
                </c:pt>
                <c:pt idx="2999">
                  <c:v>0.59284429342394562</c:v>
                </c:pt>
                <c:pt idx="3000">
                  <c:v>0.59264441335198903</c:v>
                </c:pt>
                <c:pt idx="3001">
                  <c:v>0.59244453328003199</c:v>
                </c:pt>
                <c:pt idx="3002">
                  <c:v>0.59244453328003199</c:v>
                </c:pt>
                <c:pt idx="3003">
                  <c:v>0.59224465320807562</c:v>
                </c:pt>
                <c:pt idx="3004">
                  <c:v>0.59224465320807562</c:v>
                </c:pt>
                <c:pt idx="3005">
                  <c:v>0.59204477313611825</c:v>
                </c:pt>
                <c:pt idx="3006">
                  <c:v>0.59204477313611825</c:v>
                </c:pt>
                <c:pt idx="3007">
                  <c:v>0.59184489306416177</c:v>
                </c:pt>
                <c:pt idx="3008">
                  <c:v>0.59164501299220462</c:v>
                </c:pt>
                <c:pt idx="3009">
                  <c:v>0.59164501299220462</c:v>
                </c:pt>
                <c:pt idx="3010">
                  <c:v>0.5914451329202477</c:v>
                </c:pt>
                <c:pt idx="3011">
                  <c:v>0.5914451329202477</c:v>
                </c:pt>
                <c:pt idx="3012">
                  <c:v>0.5914451329202477</c:v>
                </c:pt>
                <c:pt idx="3013">
                  <c:v>0.59124525284829121</c:v>
                </c:pt>
                <c:pt idx="3014">
                  <c:v>0.59124525284829121</c:v>
                </c:pt>
                <c:pt idx="3015">
                  <c:v>0.59104537277633418</c:v>
                </c:pt>
                <c:pt idx="3016">
                  <c:v>0.59084549270437781</c:v>
                </c:pt>
                <c:pt idx="3017">
                  <c:v>0.59084549270437781</c:v>
                </c:pt>
                <c:pt idx="3018">
                  <c:v>0.59064561263242099</c:v>
                </c:pt>
                <c:pt idx="3019">
                  <c:v>0.59044573256046373</c:v>
                </c:pt>
                <c:pt idx="3020">
                  <c:v>0.59044573256046373</c:v>
                </c:pt>
                <c:pt idx="3021">
                  <c:v>0.59024585248850736</c:v>
                </c:pt>
                <c:pt idx="3022">
                  <c:v>0.59004597241655032</c:v>
                </c:pt>
                <c:pt idx="3023">
                  <c:v>0.58984609234459362</c:v>
                </c:pt>
                <c:pt idx="3024">
                  <c:v>0.58964621227263669</c:v>
                </c:pt>
                <c:pt idx="3025">
                  <c:v>0.58944633220067955</c:v>
                </c:pt>
                <c:pt idx="3026">
                  <c:v>0.58924645212872284</c:v>
                </c:pt>
                <c:pt idx="3027">
                  <c:v>0.58904657205676569</c:v>
                </c:pt>
                <c:pt idx="3028">
                  <c:v>0.5888466919848091</c:v>
                </c:pt>
                <c:pt idx="3029">
                  <c:v>0.5888466919848091</c:v>
                </c:pt>
                <c:pt idx="3030">
                  <c:v>0.5888466919848091</c:v>
                </c:pt>
                <c:pt idx="3031">
                  <c:v>0.58864681191285229</c:v>
                </c:pt>
                <c:pt idx="3032">
                  <c:v>0.58864681191285229</c:v>
                </c:pt>
                <c:pt idx="3033">
                  <c:v>0.58864681191285229</c:v>
                </c:pt>
                <c:pt idx="3034">
                  <c:v>0.58864681191285229</c:v>
                </c:pt>
                <c:pt idx="3035">
                  <c:v>0.58844693184089547</c:v>
                </c:pt>
                <c:pt idx="3036">
                  <c:v>0.58824705176893843</c:v>
                </c:pt>
                <c:pt idx="3037">
                  <c:v>0.58804717169698151</c:v>
                </c:pt>
                <c:pt idx="3038">
                  <c:v>0.58784729162502503</c:v>
                </c:pt>
                <c:pt idx="3039">
                  <c:v>0.58784729162502503</c:v>
                </c:pt>
                <c:pt idx="3040">
                  <c:v>0.58764741155306832</c:v>
                </c:pt>
                <c:pt idx="3041">
                  <c:v>0.5874475314811114</c:v>
                </c:pt>
                <c:pt idx="3042">
                  <c:v>0.5874475314811114</c:v>
                </c:pt>
                <c:pt idx="3043">
                  <c:v>0.58724765140915469</c:v>
                </c:pt>
                <c:pt idx="3044">
                  <c:v>0.58704777133719754</c:v>
                </c:pt>
                <c:pt idx="3045">
                  <c:v>0.58684789126524062</c:v>
                </c:pt>
                <c:pt idx="3046">
                  <c:v>0.58684789126524062</c:v>
                </c:pt>
                <c:pt idx="3047">
                  <c:v>0.58664801119328425</c:v>
                </c:pt>
                <c:pt idx="3048">
                  <c:v>0.58644813112132699</c:v>
                </c:pt>
                <c:pt idx="3049">
                  <c:v>0.58624825104937062</c:v>
                </c:pt>
                <c:pt idx="3050">
                  <c:v>0.58624825104937062</c:v>
                </c:pt>
                <c:pt idx="3051">
                  <c:v>0.58624825104937062</c:v>
                </c:pt>
                <c:pt idx="3052">
                  <c:v>0.58624825104937062</c:v>
                </c:pt>
                <c:pt idx="3053">
                  <c:v>0.58604837097741358</c:v>
                </c:pt>
                <c:pt idx="3054">
                  <c:v>0.58584849090545654</c:v>
                </c:pt>
                <c:pt idx="3055">
                  <c:v>0.58584849090545654</c:v>
                </c:pt>
                <c:pt idx="3056">
                  <c:v>0.58564861083350028</c:v>
                </c:pt>
                <c:pt idx="3057">
                  <c:v>0.5854487307615428</c:v>
                </c:pt>
                <c:pt idx="3058">
                  <c:v>0.58524885068958676</c:v>
                </c:pt>
                <c:pt idx="3059">
                  <c:v>0.58504897061762939</c:v>
                </c:pt>
                <c:pt idx="3060">
                  <c:v>0.58484909054567291</c:v>
                </c:pt>
                <c:pt idx="3061">
                  <c:v>0.58464921047371621</c:v>
                </c:pt>
                <c:pt idx="3062">
                  <c:v>0.58444933040175873</c:v>
                </c:pt>
                <c:pt idx="3063">
                  <c:v>0.58424945032980236</c:v>
                </c:pt>
                <c:pt idx="3064">
                  <c:v>0.58424945032980236</c:v>
                </c:pt>
                <c:pt idx="3065">
                  <c:v>0.58424945032980236</c:v>
                </c:pt>
                <c:pt idx="3066">
                  <c:v>0.58424945032980236</c:v>
                </c:pt>
                <c:pt idx="3067">
                  <c:v>0.58404957025784532</c:v>
                </c:pt>
                <c:pt idx="3068">
                  <c:v>0.58384969018588884</c:v>
                </c:pt>
                <c:pt idx="3069">
                  <c:v>0.58384969018588884</c:v>
                </c:pt>
                <c:pt idx="3070">
                  <c:v>0.58364981011393191</c:v>
                </c:pt>
                <c:pt idx="3071">
                  <c:v>0.58364981011393191</c:v>
                </c:pt>
                <c:pt idx="3072">
                  <c:v>0.58344993004197487</c:v>
                </c:pt>
                <c:pt idx="3073">
                  <c:v>0.5832500499700175</c:v>
                </c:pt>
                <c:pt idx="3074">
                  <c:v>0.5830501698980608</c:v>
                </c:pt>
                <c:pt idx="3075">
                  <c:v>0.5830501698980608</c:v>
                </c:pt>
                <c:pt idx="3076">
                  <c:v>0.5830501698980608</c:v>
                </c:pt>
                <c:pt idx="3077">
                  <c:v>0.5828502898261041</c:v>
                </c:pt>
                <c:pt idx="3078">
                  <c:v>0.5826504097541475</c:v>
                </c:pt>
                <c:pt idx="3079">
                  <c:v>0.5826504097541475</c:v>
                </c:pt>
                <c:pt idx="3080">
                  <c:v>0.58245052968219058</c:v>
                </c:pt>
                <c:pt idx="3081">
                  <c:v>0.58225064961023365</c:v>
                </c:pt>
                <c:pt idx="3082">
                  <c:v>0.58205076953827706</c:v>
                </c:pt>
                <c:pt idx="3083">
                  <c:v>0.58185088946631991</c:v>
                </c:pt>
                <c:pt idx="3084">
                  <c:v>0.58185088946631991</c:v>
                </c:pt>
                <c:pt idx="3085">
                  <c:v>0.58165100939436343</c:v>
                </c:pt>
                <c:pt idx="3086">
                  <c:v>0.58145112932240628</c:v>
                </c:pt>
                <c:pt idx="3087">
                  <c:v>0.58125124925044958</c:v>
                </c:pt>
                <c:pt idx="3088">
                  <c:v>0.58105136917849287</c:v>
                </c:pt>
                <c:pt idx="3089">
                  <c:v>0.58085148910653606</c:v>
                </c:pt>
                <c:pt idx="3090">
                  <c:v>0.58065160903457946</c:v>
                </c:pt>
                <c:pt idx="3091">
                  <c:v>0.58045172896262198</c:v>
                </c:pt>
                <c:pt idx="3092">
                  <c:v>0.58025184889066528</c:v>
                </c:pt>
                <c:pt idx="3093">
                  <c:v>0.58025184889066528</c:v>
                </c:pt>
                <c:pt idx="3094">
                  <c:v>0.58005196881870857</c:v>
                </c:pt>
                <c:pt idx="3095">
                  <c:v>0.58005196881870857</c:v>
                </c:pt>
                <c:pt idx="3096">
                  <c:v>0.58005196881870857</c:v>
                </c:pt>
                <c:pt idx="3097">
                  <c:v>0.57985208874675176</c:v>
                </c:pt>
                <c:pt idx="3098">
                  <c:v>0.57985208874675176</c:v>
                </c:pt>
                <c:pt idx="3099">
                  <c:v>0.5796522086747955</c:v>
                </c:pt>
                <c:pt idx="3100">
                  <c:v>0.5796522086747955</c:v>
                </c:pt>
                <c:pt idx="3101">
                  <c:v>0.57945232860283813</c:v>
                </c:pt>
                <c:pt idx="3102">
                  <c:v>0.57945232860283813</c:v>
                </c:pt>
                <c:pt idx="3103">
                  <c:v>0.57945232860283813</c:v>
                </c:pt>
                <c:pt idx="3104">
                  <c:v>0.57945232860283813</c:v>
                </c:pt>
                <c:pt idx="3105">
                  <c:v>0.57945232860283813</c:v>
                </c:pt>
                <c:pt idx="3106">
                  <c:v>0.57925244853088165</c:v>
                </c:pt>
                <c:pt idx="3107">
                  <c:v>0.57925244853088165</c:v>
                </c:pt>
                <c:pt idx="3108">
                  <c:v>0.5790525684589245</c:v>
                </c:pt>
                <c:pt idx="3109">
                  <c:v>0.57885268838696757</c:v>
                </c:pt>
                <c:pt idx="3110">
                  <c:v>0.57885268838696757</c:v>
                </c:pt>
                <c:pt idx="3111">
                  <c:v>0.57885268838696757</c:v>
                </c:pt>
                <c:pt idx="3112">
                  <c:v>0.5786528083150112</c:v>
                </c:pt>
                <c:pt idx="3113">
                  <c:v>0.5786528083150112</c:v>
                </c:pt>
                <c:pt idx="3114">
                  <c:v>0.5786528083150112</c:v>
                </c:pt>
                <c:pt idx="3115">
                  <c:v>0.57845292824305417</c:v>
                </c:pt>
                <c:pt idx="3116">
                  <c:v>0.57825304817109735</c:v>
                </c:pt>
                <c:pt idx="3117">
                  <c:v>0.57825304817109735</c:v>
                </c:pt>
                <c:pt idx="3118">
                  <c:v>0.57825304817109735</c:v>
                </c:pt>
                <c:pt idx="3119">
                  <c:v>0.57825304817109735</c:v>
                </c:pt>
                <c:pt idx="3120">
                  <c:v>0.57825304817109735</c:v>
                </c:pt>
                <c:pt idx="3121">
                  <c:v>0.57825304817109735</c:v>
                </c:pt>
                <c:pt idx="3122">
                  <c:v>0.57825304817109735</c:v>
                </c:pt>
                <c:pt idx="3123">
                  <c:v>0.57825304817109735</c:v>
                </c:pt>
                <c:pt idx="3124">
                  <c:v>0.57805316809914054</c:v>
                </c:pt>
                <c:pt idx="3125">
                  <c:v>0.57805316809914054</c:v>
                </c:pt>
                <c:pt idx="3126">
                  <c:v>0.57785328802718361</c:v>
                </c:pt>
                <c:pt idx="3127">
                  <c:v>0.57765340795522691</c:v>
                </c:pt>
                <c:pt idx="3128">
                  <c:v>0.57745352788326976</c:v>
                </c:pt>
                <c:pt idx="3129">
                  <c:v>0.57745352788326976</c:v>
                </c:pt>
                <c:pt idx="3130">
                  <c:v>0.57745352788326976</c:v>
                </c:pt>
                <c:pt idx="3131">
                  <c:v>0.57725364781131328</c:v>
                </c:pt>
                <c:pt idx="3132">
                  <c:v>0.57725364781131328</c:v>
                </c:pt>
                <c:pt idx="3133">
                  <c:v>0.57705376773935613</c:v>
                </c:pt>
                <c:pt idx="3134">
                  <c:v>0.57705376773935613</c:v>
                </c:pt>
                <c:pt idx="3135">
                  <c:v>0.57705376773935613</c:v>
                </c:pt>
                <c:pt idx="3136">
                  <c:v>0.57705376773935613</c:v>
                </c:pt>
                <c:pt idx="3137">
                  <c:v>0.57705376773935613</c:v>
                </c:pt>
                <c:pt idx="3138">
                  <c:v>0.57685388766739965</c:v>
                </c:pt>
                <c:pt idx="3139">
                  <c:v>0.57685388766739965</c:v>
                </c:pt>
                <c:pt idx="3140">
                  <c:v>0.57665400759544294</c:v>
                </c:pt>
                <c:pt idx="3141">
                  <c:v>0.57645412752348613</c:v>
                </c:pt>
                <c:pt idx="3142">
                  <c:v>0.57645412752348613</c:v>
                </c:pt>
                <c:pt idx="3143">
                  <c:v>0.57645412752348613</c:v>
                </c:pt>
                <c:pt idx="3144">
                  <c:v>0.57645412752348613</c:v>
                </c:pt>
                <c:pt idx="3145">
                  <c:v>0.57645412752348613</c:v>
                </c:pt>
                <c:pt idx="3146">
                  <c:v>0.57645412752348613</c:v>
                </c:pt>
                <c:pt idx="3147">
                  <c:v>0.57625424745152931</c:v>
                </c:pt>
                <c:pt idx="3148">
                  <c:v>0.57605436737957272</c:v>
                </c:pt>
                <c:pt idx="3149">
                  <c:v>0.57585448730761568</c:v>
                </c:pt>
                <c:pt idx="3150">
                  <c:v>0.57565460723565864</c:v>
                </c:pt>
                <c:pt idx="3151">
                  <c:v>0.57565460723565864</c:v>
                </c:pt>
                <c:pt idx="3152">
                  <c:v>0.57545472716370183</c:v>
                </c:pt>
                <c:pt idx="3153">
                  <c:v>0.57545472716370183</c:v>
                </c:pt>
                <c:pt idx="3154">
                  <c:v>0.57545472716370183</c:v>
                </c:pt>
                <c:pt idx="3155">
                  <c:v>0.5752548470917449</c:v>
                </c:pt>
                <c:pt idx="3156">
                  <c:v>0.57505496701978842</c:v>
                </c:pt>
                <c:pt idx="3157">
                  <c:v>0.57505496701978842</c:v>
                </c:pt>
                <c:pt idx="3158">
                  <c:v>0.57505496701978842</c:v>
                </c:pt>
                <c:pt idx="3159">
                  <c:v>0.57505496701978842</c:v>
                </c:pt>
                <c:pt idx="3160">
                  <c:v>0.5748550869478315</c:v>
                </c:pt>
                <c:pt idx="3161">
                  <c:v>0.5748550869478315</c:v>
                </c:pt>
                <c:pt idx="3162">
                  <c:v>0.57465520687587501</c:v>
                </c:pt>
                <c:pt idx="3163">
                  <c:v>0.57465520687587501</c:v>
                </c:pt>
                <c:pt idx="3164">
                  <c:v>0.57465520687587501</c:v>
                </c:pt>
                <c:pt idx="3165">
                  <c:v>0.57445532680391753</c:v>
                </c:pt>
                <c:pt idx="3166">
                  <c:v>0.57425544673196061</c:v>
                </c:pt>
                <c:pt idx="3167">
                  <c:v>0.57405556666000424</c:v>
                </c:pt>
                <c:pt idx="3168">
                  <c:v>0.57385568658804764</c:v>
                </c:pt>
                <c:pt idx="3169">
                  <c:v>0.57365580651609094</c:v>
                </c:pt>
                <c:pt idx="3170">
                  <c:v>0.57365580651609094</c:v>
                </c:pt>
                <c:pt idx="3171">
                  <c:v>0.57365580651609094</c:v>
                </c:pt>
                <c:pt idx="3172">
                  <c:v>0.57345592644413379</c:v>
                </c:pt>
                <c:pt idx="3173">
                  <c:v>0.57325604637217675</c:v>
                </c:pt>
                <c:pt idx="3174">
                  <c:v>0.5730561663002196</c:v>
                </c:pt>
                <c:pt idx="3175">
                  <c:v>0.5730561663002196</c:v>
                </c:pt>
                <c:pt idx="3176">
                  <c:v>0.57285628622826312</c:v>
                </c:pt>
                <c:pt idx="3177">
                  <c:v>0.57265640615630642</c:v>
                </c:pt>
                <c:pt idx="3178">
                  <c:v>0.57245652608434938</c:v>
                </c:pt>
                <c:pt idx="3179">
                  <c:v>0.57225664601239268</c:v>
                </c:pt>
                <c:pt idx="3180">
                  <c:v>0.57205676594043542</c:v>
                </c:pt>
                <c:pt idx="3181">
                  <c:v>0.57185688586847894</c:v>
                </c:pt>
                <c:pt idx="3182">
                  <c:v>0.57165700579652201</c:v>
                </c:pt>
                <c:pt idx="3183">
                  <c:v>0.57145712572456508</c:v>
                </c:pt>
                <c:pt idx="3184">
                  <c:v>0.57125724565260838</c:v>
                </c:pt>
                <c:pt idx="3185">
                  <c:v>0.57125724565260838</c:v>
                </c:pt>
                <c:pt idx="3186">
                  <c:v>0.57105736558065157</c:v>
                </c:pt>
                <c:pt idx="3187">
                  <c:v>0.57085748550869475</c:v>
                </c:pt>
                <c:pt idx="3188">
                  <c:v>0.57065760543673794</c:v>
                </c:pt>
                <c:pt idx="3189">
                  <c:v>0.57045772536478112</c:v>
                </c:pt>
                <c:pt idx="3190">
                  <c:v>0.57025784529282431</c:v>
                </c:pt>
                <c:pt idx="3191">
                  <c:v>0.57025784529282431</c:v>
                </c:pt>
                <c:pt idx="3192">
                  <c:v>0.57025784529282431</c:v>
                </c:pt>
                <c:pt idx="3193">
                  <c:v>0.57025784529282431</c:v>
                </c:pt>
                <c:pt idx="3194">
                  <c:v>0.57025784529282431</c:v>
                </c:pt>
                <c:pt idx="3195">
                  <c:v>0.57005796522086749</c:v>
                </c:pt>
                <c:pt idx="3196">
                  <c:v>0.57005796522086749</c:v>
                </c:pt>
                <c:pt idx="3197">
                  <c:v>0.56985808514891068</c:v>
                </c:pt>
                <c:pt idx="3198">
                  <c:v>0.56965820507695386</c:v>
                </c:pt>
                <c:pt idx="3199">
                  <c:v>0.56965820507695386</c:v>
                </c:pt>
                <c:pt idx="3200">
                  <c:v>0.56945832500499671</c:v>
                </c:pt>
                <c:pt idx="3201">
                  <c:v>0.56945832500499671</c:v>
                </c:pt>
                <c:pt idx="3202">
                  <c:v>0.56945832500499671</c:v>
                </c:pt>
                <c:pt idx="3203">
                  <c:v>0.56925844493304023</c:v>
                </c:pt>
                <c:pt idx="3204">
                  <c:v>0.56925844493304023</c:v>
                </c:pt>
                <c:pt idx="3205">
                  <c:v>0.5690585648610833</c:v>
                </c:pt>
                <c:pt idx="3206">
                  <c:v>0.5688586847891266</c:v>
                </c:pt>
                <c:pt idx="3207">
                  <c:v>0.56865880471716967</c:v>
                </c:pt>
                <c:pt idx="3208">
                  <c:v>0.56845892464521286</c:v>
                </c:pt>
                <c:pt idx="3209">
                  <c:v>0.56825904457325604</c:v>
                </c:pt>
                <c:pt idx="3210">
                  <c:v>0.56805916450129923</c:v>
                </c:pt>
                <c:pt idx="3211">
                  <c:v>0.56785928442934264</c:v>
                </c:pt>
                <c:pt idx="3212">
                  <c:v>0.56785928442934264</c:v>
                </c:pt>
                <c:pt idx="3213">
                  <c:v>0.56785928442934264</c:v>
                </c:pt>
                <c:pt idx="3214">
                  <c:v>0.56765940435738582</c:v>
                </c:pt>
                <c:pt idx="3215">
                  <c:v>0.56745952428542878</c:v>
                </c:pt>
                <c:pt idx="3216">
                  <c:v>0.56745952428542878</c:v>
                </c:pt>
                <c:pt idx="3217">
                  <c:v>0.5672596442134723</c:v>
                </c:pt>
                <c:pt idx="3218">
                  <c:v>0.5672596442134723</c:v>
                </c:pt>
                <c:pt idx="3219">
                  <c:v>0.56705976414151515</c:v>
                </c:pt>
                <c:pt idx="3220">
                  <c:v>0.56685988406955845</c:v>
                </c:pt>
                <c:pt idx="3221">
                  <c:v>0.56666000399760141</c:v>
                </c:pt>
                <c:pt idx="3222">
                  <c:v>0.56646012392564427</c:v>
                </c:pt>
                <c:pt idx="3223">
                  <c:v>0.56626024385368778</c:v>
                </c:pt>
                <c:pt idx="3224">
                  <c:v>0.56606036378173075</c:v>
                </c:pt>
                <c:pt idx="3225">
                  <c:v>0.56586048370977415</c:v>
                </c:pt>
                <c:pt idx="3226">
                  <c:v>0.56566060363781756</c:v>
                </c:pt>
                <c:pt idx="3227">
                  <c:v>0.56546072356586041</c:v>
                </c:pt>
                <c:pt idx="3228">
                  <c:v>0.56526084349390371</c:v>
                </c:pt>
                <c:pt idx="3229">
                  <c:v>0.56526084349390371</c:v>
                </c:pt>
                <c:pt idx="3230">
                  <c:v>0.56506096342194656</c:v>
                </c:pt>
                <c:pt idx="3231">
                  <c:v>0.56506096342194656</c:v>
                </c:pt>
                <c:pt idx="3232">
                  <c:v>0.5648610833499903</c:v>
                </c:pt>
                <c:pt idx="3233">
                  <c:v>0.56466120327803349</c:v>
                </c:pt>
                <c:pt idx="3234">
                  <c:v>0.56446132320607634</c:v>
                </c:pt>
                <c:pt idx="3235">
                  <c:v>0.56426144313411963</c:v>
                </c:pt>
                <c:pt idx="3236">
                  <c:v>0.56426144313411963</c:v>
                </c:pt>
                <c:pt idx="3237">
                  <c:v>0.56426144313411963</c:v>
                </c:pt>
                <c:pt idx="3238">
                  <c:v>0.56426144313411963</c:v>
                </c:pt>
                <c:pt idx="3239">
                  <c:v>0.56426144313411963</c:v>
                </c:pt>
                <c:pt idx="3240">
                  <c:v>0.56426144313411963</c:v>
                </c:pt>
                <c:pt idx="3241">
                  <c:v>0.56406156306216249</c:v>
                </c:pt>
                <c:pt idx="3242">
                  <c:v>0.56406156306216249</c:v>
                </c:pt>
                <c:pt idx="3243">
                  <c:v>0.56386168299020589</c:v>
                </c:pt>
                <c:pt idx="3244">
                  <c:v>0.56386168299020589</c:v>
                </c:pt>
                <c:pt idx="3245">
                  <c:v>0.56386168299020589</c:v>
                </c:pt>
                <c:pt idx="3246">
                  <c:v>0.56386168299020589</c:v>
                </c:pt>
                <c:pt idx="3247">
                  <c:v>0.56386168299020589</c:v>
                </c:pt>
                <c:pt idx="3248">
                  <c:v>0.5636618029182493</c:v>
                </c:pt>
                <c:pt idx="3249">
                  <c:v>0.5636618029182493</c:v>
                </c:pt>
                <c:pt idx="3250">
                  <c:v>0.56346192284629226</c:v>
                </c:pt>
                <c:pt idx="3251">
                  <c:v>0.56346192284629226</c:v>
                </c:pt>
                <c:pt idx="3252">
                  <c:v>0.56346192284629226</c:v>
                </c:pt>
                <c:pt idx="3253">
                  <c:v>0.56346192284629226</c:v>
                </c:pt>
                <c:pt idx="3254">
                  <c:v>0.56326204277433511</c:v>
                </c:pt>
                <c:pt idx="3255">
                  <c:v>0.5630621627023783</c:v>
                </c:pt>
                <c:pt idx="3256">
                  <c:v>0.5630621627023783</c:v>
                </c:pt>
                <c:pt idx="3257">
                  <c:v>0.56286228263042171</c:v>
                </c:pt>
                <c:pt idx="3258">
                  <c:v>0.56286228263042171</c:v>
                </c:pt>
                <c:pt idx="3259">
                  <c:v>0.56286228263042171</c:v>
                </c:pt>
                <c:pt idx="3260">
                  <c:v>0.56286228263042171</c:v>
                </c:pt>
                <c:pt idx="3261">
                  <c:v>0.56266240255846522</c:v>
                </c:pt>
                <c:pt idx="3262">
                  <c:v>0.56246252248650808</c:v>
                </c:pt>
                <c:pt idx="3263">
                  <c:v>0.56226264241455148</c:v>
                </c:pt>
                <c:pt idx="3264">
                  <c:v>0.56226264241455148</c:v>
                </c:pt>
                <c:pt idx="3265">
                  <c:v>0.56226264241455148</c:v>
                </c:pt>
                <c:pt idx="3266">
                  <c:v>0.56206276234259445</c:v>
                </c:pt>
                <c:pt idx="3267">
                  <c:v>0.56186288227063752</c:v>
                </c:pt>
                <c:pt idx="3268">
                  <c:v>0.56166300219868104</c:v>
                </c:pt>
                <c:pt idx="3269">
                  <c:v>0.56166300219868104</c:v>
                </c:pt>
                <c:pt idx="3270">
                  <c:v>0.56166300219868104</c:v>
                </c:pt>
                <c:pt idx="3271">
                  <c:v>0.56146312212672367</c:v>
                </c:pt>
                <c:pt idx="3272">
                  <c:v>0.56126324205476719</c:v>
                </c:pt>
                <c:pt idx="3273">
                  <c:v>0.56126324205476719</c:v>
                </c:pt>
                <c:pt idx="3274">
                  <c:v>0.56106336198280993</c:v>
                </c:pt>
                <c:pt idx="3275">
                  <c:v>0.56106336198280993</c:v>
                </c:pt>
                <c:pt idx="3276">
                  <c:v>0.56106336198280993</c:v>
                </c:pt>
                <c:pt idx="3277">
                  <c:v>0.56086348191085356</c:v>
                </c:pt>
                <c:pt idx="3278">
                  <c:v>0.56086348191085356</c:v>
                </c:pt>
                <c:pt idx="3279">
                  <c:v>0.56066360183889663</c:v>
                </c:pt>
                <c:pt idx="3280">
                  <c:v>0.56066360183889663</c:v>
                </c:pt>
                <c:pt idx="3281">
                  <c:v>0.56066360183889663</c:v>
                </c:pt>
                <c:pt idx="3282">
                  <c:v>0.56046372176693926</c:v>
                </c:pt>
                <c:pt idx="3283">
                  <c:v>0.56046372176693926</c:v>
                </c:pt>
                <c:pt idx="3284">
                  <c:v>0.560263841694983</c:v>
                </c:pt>
                <c:pt idx="3285">
                  <c:v>0.56006396162302619</c:v>
                </c:pt>
                <c:pt idx="3286">
                  <c:v>0.55986408155106937</c:v>
                </c:pt>
                <c:pt idx="3287">
                  <c:v>0.55986408155106937</c:v>
                </c:pt>
                <c:pt idx="3288">
                  <c:v>0.55966420147911289</c:v>
                </c:pt>
                <c:pt idx="3289">
                  <c:v>0.55946432140715541</c:v>
                </c:pt>
                <c:pt idx="3290">
                  <c:v>0.55926444133519881</c:v>
                </c:pt>
                <c:pt idx="3291">
                  <c:v>0.55926444133519881</c:v>
                </c:pt>
                <c:pt idx="3292">
                  <c:v>0.55926444133519881</c:v>
                </c:pt>
                <c:pt idx="3293">
                  <c:v>0.55906456126324189</c:v>
                </c:pt>
                <c:pt idx="3294">
                  <c:v>0.55886468119128518</c:v>
                </c:pt>
                <c:pt idx="3295">
                  <c:v>0.55886468119128518</c:v>
                </c:pt>
                <c:pt idx="3296">
                  <c:v>0.5586648011193287</c:v>
                </c:pt>
                <c:pt idx="3297">
                  <c:v>0.5586648011193287</c:v>
                </c:pt>
                <c:pt idx="3298">
                  <c:v>0.55846492104737133</c:v>
                </c:pt>
                <c:pt idx="3299">
                  <c:v>0.55826504097541452</c:v>
                </c:pt>
                <c:pt idx="3300">
                  <c:v>0.5580651609034577</c:v>
                </c:pt>
                <c:pt idx="3301">
                  <c:v>0.55786528083150111</c:v>
                </c:pt>
                <c:pt idx="3302">
                  <c:v>0.55786528083150111</c:v>
                </c:pt>
                <c:pt idx="3303">
                  <c:v>0.55786528083150111</c:v>
                </c:pt>
                <c:pt idx="3304">
                  <c:v>0.55786528083150111</c:v>
                </c:pt>
                <c:pt idx="3305">
                  <c:v>0.55766540075954452</c:v>
                </c:pt>
                <c:pt idx="3306">
                  <c:v>0.55746552068758759</c:v>
                </c:pt>
                <c:pt idx="3307">
                  <c:v>0.55726564061563066</c:v>
                </c:pt>
                <c:pt idx="3308">
                  <c:v>0.55706576054367374</c:v>
                </c:pt>
                <c:pt idx="3309">
                  <c:v>0.55706576054367374</c:v>
                </c:pt>
                <c:pt idx="3310">
                  <c:v>0.55686588047171703</c:v>
                </c:pt>
                <c:pt idx="3311">
                  <c:v>0.55666600039976011</c:v>
                </c:pt>
                <c:pt idx="3312">
                  <c:v>0.55666600039976011</c:v>
                </c:pt>
                <c:pt idx="3313">
                  <c:v>0.55666600039976011</c:v>
                </c:pt>
                <c:pt idx="3314">
                  <c:v>0.55646612032780307</c:v>
                </c:pt>
                <c:pt idx="3315">
                  <c:v>0.55626624025584648</c:v>
                </c:pt>
                <c:pt idx="3316">
                  <c:v>0.55606636018388966</c:v>
                </c:pt>
                <c:pt idx="3317">
                  <c:v>0.5558664801119324</c:v>
                </c:pt>
                <c:pt idx="3318">
                  <c:v>0.55566660003997603</c:v>
                </c:pt>
                <c:pt idx="3319">
                  <c:v>0.555466719968019</c:v>
                </c:pt>
                <c:pt idx="3320">
                  <c:v>0.55526683989606207</c:v>
                </c:pt>
                <c:pt idx="3321">
                  <c:v>0.55526683989606207</c:v>
                </c:pt>
                <c:pt idx="3322">
                  <c:v>0.55526683989606207</c:v>
                </c:pt>
                <c:pt idx="3323">
                  <c:v>0.55506695982410559</c:v>
                </c:pt>
                <c:pt idx="3324">
                  <c:v>0.55506695982410559</c:v>
                </c:pt>
                <c:pt idx="3325">
                  <c:v>0.55506695982410559</c:v>
                </c:pt>
                <c:pt idx="3326">
                  <c:v>0.55486707975214844</c:v>
                </c:pt>
                <c:pt idx="3327">
                  <c:v>0.55466719968019218</c:v>
                </c:pt>
                <c:pt idx="3328">
                  <c:v>0.55446731960823481</c:v>
                </c:pt>
                <c:pt idx="3329">
                  <c:v>0.55446731960823481</c:v>
                </c:pt>
                <c:pt idx="3330">
                  <c:v>0.55446731960823481</c:v>
                </c:pt>
                <c:pt idx="3331">
                  <c:v>0.55446731960823481</c:v>
                </c:pt>
                <c:pt idx="3332">
                  <c:v>0.55426743953627822</c:v>
                </c:pt>
                <c:pt idx="3333">
                  <c:v>0.55426743953627822</c:v>
                </c:pt>
                <c:pt idx="3334">
                  <c:v>0.5540675594643214</c:v>
                </c:pt>
                <c:pt idx="3335">
                  <c:v>0.55386767939236459</c:v>
                </c:pt>
                <c:pt idx="3336">
                  <c:v>0.55366779932040777</c:v>
                </c:pt>
                <c:pt idx="3337">
                  <c:v>0.55346791924845096</c:v>
                </c:pt>
                <c:pt idx="3338">
                  <c:v>0.55346791924845096</c:v>
                </c:pt>
                <c:pt idx="3339">
                  <c:v>0.55346791924845096</c:v>
                </c:pt>
                <c:pt idx="3340">
                  <c:v>0.55326803917649414</c:v>
                </c:pt>
                <c:pt idx="3341">
                  <c:v>0.55326803917649414</c:v>
                </c:pt>
                <c:pt idx="3342">
                  <c:v>0.55306815910453722</c:v>
                </c:pt>
                <c:pt idx="3343">
                  <c:v>0.55286827903258062</c:v>
                </c:pt>
                <c:pt idx="3344">
                  <c:v>0.55286827903258062</c:v>
                </c:pt>
                <c:pt idx="3345">
                  <c:v>0.55266839896062359</c:v>
                </c:pt>
                <c:pt idx="3346">
                  <c:v>0.55246851888866666</c:v>
                </c:pt>
                <c:pt idx="3347">
                  <c:v>0.55246851888866666</c:v>
                </c:pt>
                <c:pt idx="3348">
                  <c:v>0.55246851888866666</c:v>
                </c:pt>
                <c:pt idx="3349">
                  <c:v>0.55226863881670996</c:v>
                </c:pt>
                <c:pt idx="3350">
                  <c:v>0.55226863881670996</c:v>
                </c:pt>
                <c:pt idx="3351">
                  <c:v>0.55226863881670996</c:v>
                </c:pt>
                <c:pt idx="3352">
                  <c:v>0.55206875874475292</c:v>
                </c:pt>
                <c:pt idx="3353">
                  <c:v>0.55206875874475292</c:v>
                </c:pt>
                <c:pt idx="3354">
                  <c:v>0.55206875874475292</c:v>
                </c:pt>
                <c:pt idx="3355">
                  <c:v>0.55206875874475292</c:v>
                </c:pt>
                <c:pt idx="3356">
                  <c:v>0.55206875874475292</c:v>
                </c:pt>
                <c:pt idx="3357">
                  <c:v>0.55186887867279655</c:v>
                </c:pt>
                <c:pt idx="3358">
                  <c:v>0.55186887867279655</c:v>
                </c:pt>
                <c:pt idx="3359">
                  <c:v>0.55186887867279655</c:v>
                </c:pt>
                <c:pt idx="3360">
                  <c:v>0.55186887867279655</c:v>
                </c:pt>
                <c:pt idx="3361">
                  <c:v>0.55186887867279655</c:v>
                </c:pt>
                <c:pt idx="3362">
                  <c:v>0.55166899860083962</c:v>
                </c:pt>
                <c:pt idx="3363">
                  <c:v>0.55146911852888292</c:v>
                </c:pt>
                <c:pt idx="3364">
                  <c:v>0.55146911852888292</c:v>
                </c:pt>
                <c:pt idx="3365">
                  <c:v>0.55146911852888292</c:v>
                </c:pt>
                <c:pt idx="3366">
                  <c:v>0.55146911852888292</c:v>
                </c:pt>
                <c:pt idx="3367">
                  <c:v>0.55126923845692577</c:v>
                </c:pt>
                <c:pt idx="3368">
                  <c:v>0.55106935838496907</c:v>
                </c:pt>
                <c:pt idx="3369">
                  <c:v>0.55086947831301236</c:v>
                </c:pt>
                <c:pt idx="3370">
                  <c:v>0.55066959824105544</c:v>
                </c:pt>
                <c:pt idx="3371">
                  <c:v>0.55046971816909862</c:v>
                </c:pt>
                <c:pt idx="3372">
                  <c:v>0.55046971816909862</c:v>
                </c:pt>
                <c:pt idx="3373">
                  <c:v>0.55026983809714169</c:v>
                </c:pt>
                <c:pt idx="3374">
                  <c:v>0.55026983809714169</c:v>
                </c:pt>
                <c:pt idx="3375">
                  <c:v>0.5500699580251851</c:v>
                </c:pt>
                <c:pt idx="3376">
                  <c:v>0.54987007795322829</c:v>
                </c:pt>
                <c:pt idx="3377">
                  <c:v>0.54987007795322829</c:v>
                </c:pt>
                <c:pt idx="3378">
                  <c:v>0.54967019788127125</c:v>
                </c:pt>
                <c:pt idx="3379">
                  <c:v>0.54947031780931443</c:v>
                </c:pt>
                <c:pt idx="3380">
                  <c:v>0.54947031780931443</c:v>
                </c:pt>
                <c:pt idx="3381">
                  <c:v>0.54947031780931443</c:v>
                </c:pt>
                <c:pt idx="3382">
                  <c:v>0.54947031780931443</c:v>
                </c:pt>
                <c:pt idx="3383">
                  <c:v>0.54927043773735751</c:v>
                </c:pt>
                <c:pt idx="3384">
                  <c:v>0.54927043773735751</c:v>
                </c:pt>
                <c:pt idx="3385">
                  <c:v>0.54907055766540092</c:v>
                </c:pt>
                <c:pt idx="3386">
                  <c:v>0.54887067759344443</c:v>
                </c:pt>
                <c:pt idx="3387">
                  <c:v>0.54867079752148751</c:v>
                </c:pt>
                <c:pt idx="3388">
                  <c:v>0.5484709174495308</c:v>
                </c:pt>
                <c:pt idx="3389">
                  <c:v>0.5484709174495308</c:v>
                </c:pt>
                <c:pt idx="3390">
                  <c:v>0.5484709174495308</c:v>
                </c:pt>
                <c:pt idx="3391">
                  <c:v>0.5484709174495308</c:v>
                </c:pt>
                <c:pt idx="3392">
                  <c:v>0.5484709174495308</c:v>
                </c:pt>
                <c:pt idx="3393">
                  <c:v>0.54827103737757388</c:v>
                </c:pt>
                <c:pt idx="3394">
                  <c:v>0.54827103737757388</c:v>
                </c:pt>
                <c:pt idx="3395">
                  <c:v>0.54807115730561662</c:v>
                </c:pt>
                <c:pt idx="3396">
                  <c:v>0.54807115730561662</c:v>
                </c:pt>
                <c:pt idx="3397">
                  <c:v>0.54807115730561662</c:v>
                </c:pt>
                <c:pt idx="3398">
                  <c:v>0.54807115730561662</c:v>
                </c:pt>
                <c:pt idx="3399">
                  <c:v>0.54807115730561662</c:v>
                </c:pt>
                <c:pt idx="3400">
                  <c:v>0.54787127723366003</c:v>
                </c:pt>
                <c:pt idx="3401">
                  <c:v>0.54787127723366003</c:v>
                </c:pt>
                <c:pt idx="3402">
                  <c:v>0.54787127723366003</c:v>
                </c:pt>
                <c:pt idx="3403">
                  <c:v>0.54787127723366003</c:v>
                </c:pt>
                <c:pt idx="3404">
                  <c:v>0.54787127723366003</c:v>
                </c:pt>
                <c:pt idx="3405">
                  <c:v>0.54787127723366003</c:v>
                </c:pt>
                <c:pt idx="3406">
                  <c:v>0.54767139716170321</c:v>
                </c:pt>
                <c:pt idx="3407">
                  <c:v>0.54767139716170321</c:v>
                </c:pt>
                <c:pt idx="3408">
                  <c:v>0.5474715170897464</c:v>
                </c:pt>
                <c:pt idx="3409">
                  <c:v>0.54727163701778958</c:v>
                </c:pt>
                <c:pt idx="3410">
                  <c:v>0.54707175694583265</c:v>
                </c:pt>
                <c:pt idx="3411">
                  <c:v>0.54707175694583265</c:v>
                </c:pt>
                <c:pt idx="3412">
                  <c:v>0.54687187687387606</c:v>
                </c:pt>
                <c:pt idx="3413">
                  <c:v>0.54667199680191891</c:v>
                </c:pt>
                <c:pt idx="3414">
                  <c:v>0.54647211672996177</c:v>
                </c:pt>
                <c:pt idx="3415">
                  <c:v>0.54647211672996177</c:v>
                </c:pt>
                <c:pt idx="3416">
                  <c:v>0.54627223665800562</c:v>
                </c:pt>
                <c:pt idx="3417">
                  <c:v>0.54627223665800562</c:v>
                </c:pt>
                <c:pt idx="3418">
                  <c:v>0.54627223665800562</c:v>
                </c:pt>
                <c:pt idx="3419">
                  <c:v>0.54607235658604858</c:v>
                </c:pt>
                <c:pt idx="3420">
                  <c:v>0.54587247651409199</c:v>
                </c:pt>
                <c:pt idx="3421">
                  <c:v>0.54587247651409199</c:v>
                </c:pt>
                <c:pt idx="3422">
                  <c:v>0.54587247651409199</c:v>
                </c:pt>
                <c:pt idx="3423">
                  <c:v>0.54567259644213473</c:v>
                </c:pt>
                <c:pt idx="3424">
                  <c:v>0.54567259644213473</c:v>
                </c:pt>
                <c:pt idx="3425">
                  <c:v>0.54567259644213473</c:v>
                </c:pt>
                <c:pt idx="3426">
                  <c:v>0.54547271637017813</c:v>
                </c:pt>
                <c:pt idx="3427">
                  <c:v>0.54527283629822132</c:v>
                </c:pt>
                <c:pt idx="3428">
                  <c:v>0.54507295622626417</c:v>
                </c:pt>
                <c:pt idx="3429">
                  <c:v>0.5448730761543078</c:v>
                </c:pt>
                <c:pt idx="3430">
                  <c:v>0.5448730761543078</c:v>
                </c:pt>
                <c:pt idx="3431">
                  <c:v>0.54467319608235054</c:v>
                </c:pt>
                <c:pt idx="3432">
                  <c:v>0.54467319608235054</c:v>
                </c:pt>
                <c:pt idx="3433">
                  <c:v>0.54447331601039384</c:v>
                </c:pt>
                <c:pt idx="3434">
                  <c:v>0.54447331601039384</c:v>
                </c:pt>
                <c:pt idx="3435">
                  <c:v>0.54427343593843691</c:v>
                </c:pt>
                <c:pt idx="3436">
                  <c:v>0.54427343593843691</c:v>
                </c:pt>
                <c:pt idx="3437">
                  <c:v>0.54427343593843691</c:v>
                </c:pt>
                <c:pt idx="3438">
                  <c:v>0.54427343593843691</c:v>
                </c:pt>
                <c:pt idx="3439">
                  <c:v>0.5440735558664801</c:v>
                </c:pt>
                <c:pt idx="3440">
                  <c:v>0.5438736757945235</c:v>
                </c:pt>
                <c:pt idx="3441">
                  <c:v>0.5438736757945235</c:v>
                </c:pt>
                <c:pt idx="3442">
                  <c:v>0.5438736757945235</c:v>
                </c:pt>
                <c:pt idx="3443">
                  <c:v>0.5438736757945235</c:v>
                </c:pt>
                <c:pt idx="3444">
                  <c:v>0.54367379572256647</c:v>
                </c:pt>
                <c:pt idx="3445">
                  <c:v>0.54347391565060954</c:v>
                </c:pt>
                <c:pt idx="3446">
                  <c:v>0.54327403557865273</c:v>
                </c:pt>
                <c:pt idx="3447">
                  <c:v>0.54327403557865273</c:v>
                </c:pt>
                <c:pt idx="3448">
                  <c:v>0.54307415550669602</c:v>
                </c:pt>
                <c:pt idx="3449">
                  <c:v>0.54287427543473932</c:v>
                </c:pt>
                <c:pt idx="3450">
                  <c:v>0.54267439536278261</c:v>
                </c:pt>
                <c:pt idx="3451">
                  <c:v>0.54247451529082569</c:v>
                </c:pt>
                <c:pt idx="3452">
                  <c:v>0.54247451529082569</c:v>
                </c:pt>
                <c:pt idx="3453">
                  <c:v>0.54227463521886898</c:v>
                </c:pt>
                <c:pt idx="3454">
                  <c:v>0.54207475514691161</c:v>
                </c:pt>
                <c:pt idx="3455">
                  <c:v>0.54207475514691161</c:v>
                </c:pt>
                <c:pt idx="3456">
                  <c:v>0.54207475514691161</c:v>
                </c:pt>
                <c:pt idx="3457">
                  <c:v>0.54207475514691161</c:v>
                </c:pt>
                <c:pt idx="3458">
                  <c:v>0.54207475514691161</c:v>
                </c:pt>
                <c:pt idx="3459">
                  <c:v>0.54207475514691161</c:v>
                </c:pt>
                <c:pt idx="3460">
                  <c:v>0.54207475514691161</c:v>
                </c:pt>
                <c:pt idx="3461">
                  <c:v>0.54187487507495502</c:v>
                </c:pt>
                <c:pt idx="3462">
                  <c:v>0.54187487507495502</c:v>
                </c:pt>
                <c:pt idx="3463">
                  <c:v>0.54167499500299821</c:v>
                </c:pt>
                <c:pt idx="3464">
                  <c:v>0.54147511493104139</c:v>
                </c:pt>
                <c:pt idx="3465">
                  <c:v>0.54127523485908491</c:v>
                </c:pt>
                <c:pt idx="3466">
                  <c:v>0.54107535478712754</c:v>
                </c:pt>
                <c:pt idx="3467">
                  <c:v>0.54087547471517128</c:v>
                </c:pt>
                <c:pt idx="3468">
                  <c:v>0.54067559464321424</c:v>
                </c:pt>
                <c:pt idx="3469">
                  <c:v>0.54067559464321424</c:v>
                </c:pt>
                <c:pt idx="3470">
                  <c:v>0.54047571457125732</c:v>
                </c:pt>
                <c:pt idx="3471">
                  <c:v>0.54027583449930072</c:v>
                </c:pt>
                <c:pt idx="3472">
                  <c:v>0.54027583449930072</c:v>
                </c:pt>
                <c:pt idx="3473">
                  <c:v>0.54007595442734369</c:v>
                </c:pt>
                <c:pt idx="3474">
                  <c:v>0.53987607435538698</c:v>
                </c:pt>
                <c:pt idx="3475">
                  <c:v>0.53987607435538698</c:v>
                </c:pt>
                <c:pt idx="3476">
                  <c:v>0.53967619428342994</c:v>
                </c:pt>
                <c:pt idx="3477">
                  <c:v>0.53967619428342994</c:v>
                </c:pt>
                <c:pt idx="3478">
                  <c:v>0.53967619428342994</c:v>
                </c:pt>
                <c:pt idx="3479">
                  <c:v>0.53947631421147313</c:v>
                </c:pt>
                <c:pt idx="3480">
                  <c:v>0.53927643413951654</c:v>
                </c:pt>
                <c:pt idx="3481">
                  <c:v>0.5390765540675595</c:v>
                </c:pt>
                <c:pt idx="3482">
                  <c:v>0.5390765540675595</c:v>
                </c:pt>
                <c:pt idx="3483">
                  <c:v>0.53887667399560268</c:v>
                </c:pt>
                <c:pt idx="3484">
                  <c:v>0.53867679392364587</c:v>
                </c:pt>
                <c:pt idx="3485">
                  <c:v>0.53847691385168872</c:v>
                </c:pt>
                <c:pt idx="3486">
                  <c:v>0.53827703377973224</c:v>
                </c:pt>
                <c:pt idx="3487">
                  <c:v>0.53807715370777531</c:v>
                </c:pt>
                <c:pt idx="3488">
                  <c:v>0.53787727363581883</c:v>
                </c:pt>
                <c:pt idx="3489">
                  <c:v>0.53767739356386191</c:v>
                </c:pt>
                <c:pt idx="3490">
                  <c:v>0.53767739356386191</c:v>
                </c:pt>
                <c:pt idx="3491">
                  <c:v>0.53747751349190487</c:v>
                </c:pt>
                <c:pt idx="3492">
                  <c:v>0.53747751349190487</c:v>
                </c:pt>
                <c:pt idx="3493">
                  <c:v>0.53727763341994805</c:v>
                </c:pt>
                <c:pt idx="3494">
                  <c:v>0.53707775334799113</c:v>
                </c:pt>
                <c:pt idx="3495">
                  <c:v>0.53687787327603465</c:v>
                </c:pt>
                <c:pt idx="3496">
                  <c:v>0.53667799320407783</c:v>
                </c:pt>
                <c:pt idx="3497">
                  <c:v>0.53647811313212079</c:v>
                </c:pt>
                <c:pt idx="3498">
                  <c:v>0.53647811313212079</c:v>
                </c:pt>
                <c:pt idx="3499">
                  <c:v>0.53627823306016409</c:v>
                </c:pt>
                <c:pt idx="3500">
                  <c:v>0.53607835298820705</c:v>
                </c:pt>
                <c:pt idx="3501">
                  <c:v>0.53587847291625024</c:v>
                </c:pt>
                <c:pt idx="3502">
                  <c:v>0.53567859284429364</c:v>
                </c:pt>
                <c:pt idx="3503">
                  <c:v>0.5354787127723365</c:v>
                </c:pt>
                <c:pt idx="3504">
                  <c:v>0.5354787127723365</c:v>
                </c:pt>
                <c:pt idx="3505">
                  <c:v>0.53527883270038001</c:v>
                </c:pt>
                <c:pt idx="3506">
                  <c:v>0.53507895262842342</c:v>
                </c:pt>
                <c:pt idx="3507">
                  <c:v>0.53487907255646638</c:v>
                </c:pt>
                <c:pt idx="3508">
                  <c:v>0.5346791924845099</c:v>
                </c:pt>
                <c:pt idx="3509">
                  <c:v>0.53447931241255264</c:v>
                </c:pt>
                <c:pt idx="3510">
                  <c:v>0.53427943234059616</c:v>
                </c:pt>
                <c:pt idx="3511">
                  <c:v>0.53427943234059616</c:v>
                </c:pt>
                <c:pt idx="3512">
                  <c:v>0.53407955226863901</c:v>
                </c:pt>
                <c:pt idx="3513">
                  <c:v>0.53407955226863901</c:v>
                </c:pt>
                <c:pt idx="3514">
                  <c:v>0.53387967219668242</c:v>
                </c:pt>
                <c:pt idx="3515">
                  <c:v>0.5336797921247256</c:v>
                </c:pt>
                <c:pt idx="3516">
                  <c:v>0.53347991205276835</c:v>
                </c:pt>
                <c:pt idx="3517">
                  <c:v>0.53328003198081153</c:v>
                </c:pt>
                <c:pt idx="3518">
                  <c:v>0.53328003198081153</c:v>
                </c:pt>
                <c:pt idx="3519">
                  <c:v>0.53308015190885449</c:v>
                </c:pt>
                <c:pt idx="3520">
                  <c:v>0.53308015190885449</c:v>
                </c:pt>
                <c:pt idx="3521">
                  <c:v>0.53308015190885449</c:v>
                </c:pt>
                <c:pt idx="3522">
                  <c:v>0.53308015190885449</c:v>
                </c:pt>
                <c:pt idx="3523">
                  <c:v>0.5328802718368979</c:v>
                </c:pt>
                <c:pt idx="3524">
                  <c:v>0.53268039176494075</c:v>
                </c:pt>
                <c:pt idx="3525">
                  <c:v>0.53248051169298427</c:v>
                </c:pt>
                <c:pt idx="3526">
                  <c:v>0.53248051169298427</c:v>
                </c:pt>
                <c:pt idx="3527">
                  <c:v>0.53228063162102734</c:v>
                </c:pt>
                <c:pt idx="3528">
                  <c:v>0.53208075154907064</c:v>
                </c:pt>
                <c:pt idx="3529">
                  <c:v>0.53208075154907064</c:v>
                </c:pt>
                <c:pt idx="3530">
                  <c:v>0.53208075154907064</c:v>
                </c:pt>
                <c:pt idx="3531">
                  <c:v>0.53188087147711371</c:v>
                </c:pt>
                <c:pt idx="3532">
                  <c:v>0.5316809914051569</c:v>
                </c:pt>
                <c:pt idx="3533">
                  <c:v>0.5316809914051569</c:v>
                </c:pt>
                <c:pt idx="3534">
                  <c:v>0.5316809914051569</c:v>
                </c:pt>
                <c:pt idx="3535">
                  <c:v>0.53148111133320008</c:v>
                </c:pt>
                <c:pt idx="3536">
                  <c:v>0.53148111133320008</c:v>
                </c:pt>
                <c:pt idx="3537">
                  <c:v>0.53128123126124327</c:v>
                </c:pt>
                <c:pt idx="3538">
                  <c:v>0.53108135118928645</c:v>
                </c:pt>
                <c:pt idx="3539">
                  <c:v>0.53088147111732953</c:v>
                </c:pt>
                <c:pt idx="3540">
                  <c:v>0.53088147111732953</c:v>
                </c:pt>
                <c:pt idx="3541">
                  <c:v>0.53068159104537282</c:v>
                </c:pt>
                <c:pt idx="3542">
                  <c:v>0.5304817109734159</c:v>
                </c:pt>
                <c:pt idx="3543">
                  <c:v>0.53028183090145919</c:v>
                </c:pt>
                <c:pt idx="3544">
                  <c:v>0.53008195082950249</c:v>
                </c:pt>
                <c:pt idx="3545">
                  <c:v>0.52988207075754523</c:v>
                </c:pt>
                <c:pt idx="3546">
                  <c:v>0.52988207075754523</c:v>
                </c:pt>
                <c:pt idx="3547">
                  <c:v>0.52968219068558864</c:v>
                </c:pt>
                <c:pt idx="3548">
                  <c:v>0.52968219068558864</c:v>
                </c:pt>
                <c:pt idx="3549">
                  <c:v>0.52968219068558864</c:v>
                </c:pt>
                <c:pt idx="3550">
                  <c:v>0.52968219068558864</c:v>
                </c:pt>
                <c:pt idx="3551">
                  <c:v>0.5294823106136316</c:v>
                </c:pt>
                <c:pt idx="3552">
                  <c:v>0.52928243054167501</c:v>
                </c:pt>
                <c:pt idx="3553">
                  <c:v>0.52908255046971819</c:v>
                </c:pt>
                <c:pt idx="3554">
                  <c:v>0.52888267039776138</c:v>
                </c:pt>
                <c:pt idx="3555">
                  <c:v>0.52888267039776138</c:v>
                </c:pt>
                <c:pt idx="3556">
                  <c:v>0.52868279032580445</c:v>
                </c:pt>
                <c:pt idx="3557">
                  <c:v>0.52848291025384753</c:v>
                </c:pt>
                <c:pt idx="3558">
                  <c:v>0.52828303018189082</c:v>
                </c:pt>
                <c:pt idx="3559">
                  <c:v>0.52828303018189082</c:v>
                </c:pt>
                <c:pt idx="3560">
                  <c:v>0.52828303018189082</c:v>
                </c:pt>
                <c:pt idx="3561">
                  <c:v>0.5280831501099339</c:v>
                </c:pt>
                <c:pt idx="3562">
                  <c:v>0.5280831501099339</c:v>
                </c:pt>
                <c:pt idx="3563">
                  <c:v>0.5280831501099339</c:v>
                </c:pt>
                <c:pt idx="3564">
                  <c:v>0.52788327003797719</c:v>
                </c:pt>
                <c:pt idx="3565">
                  <c:v>0.52768338996602016</c:v>
                </c:pt>
                <c:pt idx="3566">
                  <c:v>0.52768338996602016</c:v>
                </c:pt>
                <c:pt idx="3567">
                  <c:v>0.52748350989406323</c:v>
                </c:pt>
                <c:pt idx="3568">
                  <c:v>0.52748350989406323</c:v>
                </c:pt>
                <c:pt idx="3569">
                  <c:v>0.52748350989406323</c:v>
                </c:pt>
                <c:pt idx="3570">
                  <c:v>0.52748350989406323</c:v>
                </c:pt>
                <c:pt idx="3571">
                  <c:v>0.52728362982210641</c:v>
                </c:pt>
                <c:pt idx="3572">
                  <c:v>0.52728362982210641</c:v>
                </c:pt>
                <c:pt idx="3573">
                  <c:v>0.52708374975014949</c:v>
                </c:pt>
                <c:pt idx="3574">
                  <c:v>0.52708374975014949</c:v>
                </c:pt>
                <c:pt idx="3575">
                  <c:v>0.52688386967819323</c:v>
                </c:pt>
                <c:pt idx="3576">
                  <c:v>0.52668398960623608</c:v>
                </c:pt>
                <c:pt idx="3577">
                  <c:v>0.52648410953427938</c:v>
                </c:pt>
                <c:pt idx="3578">
                  <c:v>0.52628422946232256</c:v>
                </c:pt>
                <c:pt idx="3579">
                  <c:v>0.52628422946232256</c:v>
                </c:pt>
                <c:pt idx="3580">
                  <c:v>0.52628422946232256</c:v>
                </c:pt>
                <c:pt idx="3581">
                  <c:v>0.52608434939036541</c:v>
                </c:pt>
                <c:pt idx="3582">
                  <c:v>0.52588446931840893</c:v>
                </c:pt>
                <c:pt idx="3583">
                  <c:v>0.52588446931840893</c:v>
                </c:pt>
                <c:pt idx="3584">
                  <c:v>0.52568458924645189</c:v>
                </c:pt>
                <c:pt idx="3585">
                  <c:v>0.52568458924645189</c:v>
                </c:pt>
                <c:pt idx="3586">
                  <c:v>0.5254847091744953</c:v>
                </c:pt>
                <c:pt idx="3587">
                  <c:v>0.5254847091744953</c:v>
                </c:pt>
                <c:pt idx="3588">
                  <c:v>0.52528482910253849</c:v>
                </c:pt>
                <c:pt idx="3589">
                  <c:v>0.52528482910253849</c:v>
                </c:pt>
                <c:pt idx="3590">
                  <c:v>0.52508494903058167</c:v>
                </c:pt>
                <c:pt idx="3591">
                  <c:v>0.52508494903058167</c:v>
                </c:pt>
                <c:pt idx="3592">
                  <c:v>0.52508494903058167</c:v>
                </c:pt>
                <c:pt idx="3593">
                  <c:v>0.52508494903058167</c:v>
                </c:pt>
                <c:pt idx="3594">
                  <c:v>0.52488506895862486</c:v>
                </c:pt>
                <c:pt idx="3595">
                  <c:v>0.52488506895862486</c:v>
                </c:pt>
                <c:pt idx="3596">
                  <c:v>0.52468518888666749</c:v>
                </c:pt>
                <c:pt idx="3597">
                  <c:v>0.52468518888666749</c:v>
                </c:pt>
                <c:pt idx="3598">
                  <c:v>0.524485308814711</c:v>
                </c:pt>
                <c:pt idx="3599">
                  <c:v>0.52428542874275408</c:v>
                </c:pt>
                <c:pt idx="3600">
                  <c:v>0.5240855486707976</c:v>
                </c:pt>
                <c:pt idx="3601">
                  <c:v>0.52388566859884089</c:v>
                </c:pt>
                <c:pt idx="3602">
                  <c:v>0.52368578852688408</c:v>
                </c:pt>
                <c:pt idx="3603">
                  <c:v>0.52348590845492682</c:v>
                </c:pt>
                <c:pt idx="3604">
                  <c:v>0.52348590845492682</c:v>
                </c:pt>
                <c:pt idx="3605">
                  <c:v>0.52348590845492682</c:v>
                </c:pt>
                <c:pt idx="3606">
                  <c:v>0.52348590845492682</c:v>
                </c:pt>
                <c:pt idx="3607">
                  <c:v>0.52348590845492682</c:v>
                </c:pt>
                <c:pt idx="3608">
                  <c:v>0.52328602838297</c:v>
                </c:pt>
                <c:pt idx="3609">
                  <c:v>0.52308614831101319</c:v>
                </c:pt>
                <c:pt idx="3610">
                  <c:v>0.52288626823905648</c:v>
                </c:pt>
                <c:pt idx="3611">
                  <c:v>0.52268638816709956</c:v>
                </c:pt>
                <c:pt idx="3612">
                  <c:v>0.52248650809514241</c:v>
                </c:pt>
                <c:pt idx="3613">
                  <c:v>0.52228662802318615</c:v>
                </c:pt>
                <c:pt idx="3614">
                  <c:v>0.52208674795122878</c:v>
                </c:pt>
                <c:pt idx="3615">
                  <c:v>0.52208674795122878</c:v>
                </c:pt>
                <c:pt idx="3616">
                  <c:v>0.52188686787927241</c:v>
                </c:pt>
                <c:pt idx="3617">
                  <c:v>0.52168698780731537</c:v>
                </c:pt>
                <c:pt idx="3618">
                  <c:v>0.52168698780731537</c:v>
                </c:pt>
                <c:pt idx="3619">
                  <c:v>0.52148710773535845</c:v>
                </c:pt>
                <c:pt idx="3620">
                  <c:v>0.52148710773535845</c:v>
                </c:pt>
                <c:pt idx="3621">
                  <c:v>0.52148710773535845</c:v>
                </c:pt>
                <c:pt idx="3622">
                  <c:v>0.52148710773535845</c:v>
                </c:pt>
                <c:pt idx="3623">
                  <c:v>0.52148710773535845</c:v>
                </c:pt>
                <c:pt idx="3624">
                  <c:v>0.52128722766340219</c:v>
                </c:pt>
                <c:pt idx="3625">
                  <c:v>0.52128722766340219</c:v>
                </c:pt>
                <c:pt idx="3626">
                  <c:v>0.52108734759144493</c:v>
                </c:pt>
                <c:pt idx="3627">
                  <c:v>0.52088746751948856</c:v>
                </c:pt>
                <c:pt idx="3628">
                  <c:v>0.52068758744753141</c:v>
                </c:pt>
                <c:pt idx="3629">
                  <c:v>0.5204877073755747</c:v>
                </c:pt>
                <c:pt idx="3630">
                  <c:v>0.52028782730361778</c:v>
                </c:pt>
                <c:pt idx="3631">
                  <c:v>0.52008794723166085</c:v>
                </c:pt>
                <c:pt idx="3632">
                  <c:v>0.52008794723166085</c:v>
                </c:pt>
                <c:pt idx="3633">
                  <c:v>0.51988806715970415</c:v>
                </c:pt>
                <c:pt idx="3634">
                  <c:v>0.51968818708774711</c:v>
                </c:pt>
                <c:pt idx="3635">
                  <c:v>0.51948830701579052</c:v>
                </c:pt>
                <c:pt idx="3636">
                  <c:v>0.5192884269438337</c:v>
                </c:pt>
                <c:pt idx="3637">
                  <c:v>0.51908854687187689</c:v>
                </c:pt>
                <c:pt idx="3638">
                  <c:v>0.51888866679992007</c:v>
                </c:pt>
                <c:pt idx="3639">
                  <c:v>0.51868878672796292</c:v>
                </c:pt>
                <c:pt idx="3640">
                  <c:v>0.51848890665600633</c:v>
                </c:pt>
                <c:pt idx="3641">
                  <c:v>0.51848890665600633</c:v>
                </c:pt>
                <c:pt idx="3642">
                  <c:v>0.51828902658404963</c:v>
                </c:pt>
                <c:pt idx="3643">
                  <c:v>0.5180891465120927</c:v>
                </c:pt>
                <c:pt idx="3644">
                  <c:v>0.5180891465120927</c:v>
                </c:pt>
                <c:pt idx="3645">
                  <c:v>0.51788926644013622</c:v>
                </c:pt>
                <c:pt idx="3646">
                  <c:v>0.51788926644013622</c:v>
                </c:pt>
                <c:pt idx="3647">
                  <c:v>0.51768938636817952</c:v>
                </c:pt>
                <c:pt idx="3648">
                  <c:v>0.51768938636817952</c:v>
                </c:pt>
                <c:pt idx="3649">
                  <c:v>0.51768938636817952</c:v>
                </c:pt>
                <c:pt idx="3650">
                  <c:v>0.51768938636817952</c:v>
                </c:pt>
                <c:pt idx="3651">
                  <c:v>0.51748950629622226</c:v>
                </c:pt>
                <c:pt idx="3652">
                  <c:v>0.51728962622426544</c:v>
                </c:pt>
                <c:pt idx="3653">
                  <c:v>0.51728962622426544</c:v>
                </c:pt>
                <c:pt idx="3654">
                  <c:v>0.51708974615230852</c:v>
                </c:pt>
                <c:pt idx="3655">
                  <c:v>0.51708974615230852</c:v>
                </c:pt>
                <c:pt idx="3656">
                  <c:v>0.51708974615230852</c:v>
                </c:pt>
                <c:pt idx="3657">
                  <c:v>0.51688986608035181</c:v>
                </c:pt>
                <c:pt idx="3658">
                  <c:v>0.51668998600839511</c:v>
                </c:pt>
                <c:pt idx="3659">
                  <c:v>0.51668998600839511</c:v>
                </c:pt>
                <c:pt idx="3660">
                  <c:v>0.51668998600839511</c:v>
                </c:pt>
                <c:pt idx="3661">
                  <c:v>0.51668998600839511</c:v>
                </c:pt>
                <c:pt idx="3662">
                  <c:v>0.51668998600839511</c:v>
                </c:pt>
                <c:pt idx="3663">
                  <c:v>0.51668998600839511</c:v>
                </c:pt>
                <c:pt idx="3664">
                  <c:v>0.51649010593643796</c:v>
                </c:pt>
                <c:pt idx="3665">
                  <c:v>0.51649010593643796</c:v>
                </c:pt>
                <c:pt idx="3666">
                  <c:v>0.51649010593643796</c:v>
                </c:pt>
                <c:pt idx="3667">
                  <c:v>0.51629022586448148</c:v>
                </c:pt>
                <c:pt idx="3668">
                  <c:v>0.51629022586448148</c:v>
                </c:pt>
                <c:pt idx="3669">
                  <c:v>0.51609034579252433</c:v>
                </c:pt>
                <c:pt idx="3670">
                  <c:v>0.51589046572056751</c:v>
                </c:pt>
                <c:pt idx="3671">
                  <c:v>0.51569058564861081</c:v>
                </c:pt>
                <c:pt idx="3672">
                  <c:v>0.51549070557665377</c:v>
                </c:pt>
                <c:pt idx="3673">
                  <c:v>0.51549070557665377</c:v>
                </c:pt>
                <c:pt idx="3674">
                  <c:v>0.51549070557665377</c:v>
                </c:pt>
                <c:pt idx="3675">
                  <c:v>0.51549070557665377</c:v>
                </c:pt>
                <c:pt idx="3676">
                  <c:v>0.51549070557665377</c:v>
                </c:pt>
                <c:pt idx="3677">
                  <c:v>0.51549070557665377</c:v>
                </c:pt>
                <c:pt idx="3678">
                  <c:v>0.5152908255046974</c:v>
                </c:pt>
                <c:pt idx="3679">
                  <c:v>0.51509094543274037</c:v>
                </c:pt>
                <c:pt idx="3680">
                  <c:v>0.51489106536078377</c:v>
                </c:pt>
                <c:pt idx="3681">
                  <c:v>0.51469118528882674</c:v>
                </c:pt>
                <c:pt idx="3682">
                  <c:v>0.51469118528882674</c:v>
                </c:pt>
                <c:pt idx="3683">
                  <c:v>0.51469118528882674</c:v>
                </c:pt>
                <c:pt idx="3684">
                  <c:v>0.51469118528882674</c:v>
                </c:pt>
                <c:pt idx="3685">
                  <c:v>0.51469118528882674</c:v>
                </c:pt>
                <c:pt idx="3686">
                  <c:v>0.51469118528882674</c:v>
                </c:pt>
                <c:pt idx="3687">
                  <c:v>0.51469118528882674</c:v>
                </c:pt>
                <c:pt idx="3688">
                  <c:v>0.51469118528882674</c:v>
                </c:pt>
                <c:pt idx="3689">
                  <c:v>0.51469118528882674</c:v>
                </c:pt>
                <c:pt idx="3690">
                  <c:v>0.51469118528882674</c:v>
                </c:pt>
                <c:pt idx="3691">
                  <c:v>0.51449130521686959</c:v>
                </c:pt>
                <c:pt idx="3692">
                  <c:v>0.51429142514491311</c:v>
                </c:pt>
                <c:pt idx="3693">
                  <c:v>0.51429142514491311</c:v>
                </c:pt>
                <c:pt idx="3694">
                  <c:v>0.51409154507295596</c:v>
                </c:pt>
                <c:pt idx="3695">
                  <c:v>0.51409154507295596</c:v>
                </c:pt>
                <c:pt idx="3696">
                  <c:v>0.5138916650009997</c:v>
                </c:pt>
                <c:pt idx="3697">
                  <c:v>0.5138916650009997</c:v>
                </c:pt>
                <c:pt idx="3698">
                  <c:v>0.51369178492904255</c:v>
                </c:pt>
                <c:pt idx="3699">
                  <c:v>0.51369178492904255</c:v>
                </c:pt>
                <c:pt idx="3700">
                  <c:v>0.51349190485708551</c:v>
                </c:pt>
                <c:pt idx="3701">
                  <c:v>0.51349190485708551</c:v>
                </c:pt>
                <c:pt idx="3702">
                  <c:v>0.51349190485708551</c:v>
                </c:pt>
                <c:pt idx="3703">
                  <c:v>0.51349190485708551</c:v>
                </c:pt>
                <c:pt idx="3704">
                  <c:v>0.51349190485708551</c:v>
                </c:pt>
                <c:pt idx="3705">
                  <c:v>0.51349190485708551</c:v>
                </c:pt>
                <c:pt idx="3706">
                  <c:v>0.5132920247851287</c:v>
                </c:pt>
                <c:pt idx="3707">
                  <c:v>0.5130921447131721</c:v>
                </c:pt>
                <c:pt idx="3708">
                  <c:v>0.5130921447131721</c:v>
                </c:pt>
                <c:pt idx="3709">
                  <c:v>0.51289226464121529</c:v>
                </c:pt>
                <c:pt idx="3710">
                  <c:v>0.51269238456925836</c:v>
                </c:pt>
                <c:pt idx="3711">
                  <c:v>0.51249250449730144</c:v>
                </c:pt>
                <c:pt idx="3712">
                  <c:v>0.51229262442534451</c:v>
                </c:pt>
                <c:pt idx="3713">
                  <c:v>0.51229262442534451</c:v>
                </c:pt>
                <c:pt idx="3714">
                  <c:v>0.51209274435338803</c:v>
                </c:pt>
                <c:pt idx="3715">
                  <c:v>0.51209274435338803</c:v>
                </c:pt>
                <c:pt idx="3716">
                  <c:v>0.51209274435338803</c:v>
                </c:pt>
                <c:pt idx="3717">
                  <c:v>0.5118928642814311</c:v>
                </c:pt>
                <c:pt idx="3718">
                  <c:v>0.51169298420947451</c:v>
                </c:pt>
                <c:pt idx="3719">
                  <c:v>0.51169298420947451</c:v>
                </c:pt>
                <c:pt idx="3720">
                  <c:v>0.51149310413751747</c:v>
                </c:pt>
                <c:pt idx="3721">
                  <c:v>0.51149310413751747</c:v>
                </c:pt>
                <c:pt idx="3722">
                  <c:v>0.51149310413751747</c:v>
                </c:pt>
                <c:pt idx="3723">
                  <c:v>0.51149310413751747</c:v>
                </c:pt>
                <c:pt idx="3724">
                  <c:v>0.51149310413751747</c:v>
                </c:pt>
                <c:pt idx="3725">
                  <c:v>0.51129322406556066</c:v>
                </c:pt>
                <c:pt idx="3726">
                  <c:v>0.51129322406556066</c:v>
                </c:pt>
                <c:pt idx="3727">
                  <c:v>0.51129322406556066</c:v>
                </c:pt>
                <c:pt idx="3728">
                  <c:v>0.51109334399360362</c:v>
                </c:pt>
                <c:pt idx="3729">
                  <c:v>0.51089346392164681</c:v>
                </c:pt>
                <c:pt idx="3730">
                  <c:v>0.51069358384969021</c:v>
                </c:pt>
                <c:pt idx="3731">
                  <c:v>0.51069358384969021</c:v>
                </c:pt>
                <c:pt idx="3732">
                  <c:v>0.51049370377773307</c:v>
                </c:pt>
                <c:pt idx="3733">
                  <c:v>0.51029382370577669</c:v>
                </c:pt>
                <c:pt idx="3734">
                  <c:v>0.51029382370577669</c:v>
                </c:pt>
                <c:pt idx="3735">
                  <c:v>0.51029382370577669</c:v>
                </c:pt>
                <c:pt idx="3736">
                  <c:v>0.51009394363381988</c:v>
                </c:pt>
                <c:pt idx="3737">
                  <c:v>0.51009394363381988</c:v>
                </c:pt>
                <c:pt idx="3738">
                  <c:v>0.50989406356186295</c:v>
                </c:pt>
                <c:pt idx="3739">
                  <c:v>0.50969418348990603</c:v>
                </c:pt>
                <c:pt idx="3740">
                  <c:v>0.50949430341794899</c:v>
                </c:pt>
                <c:pt idx="3741">
                  <c:v>0.50929442334599262</c:v>
                </c:pt>
                <c:pt idx="3742">
                  <c:v>0.50909454327403569</c:v>
                </c:pt>
                <c:pt idx="3743">
                  <c:v>0.50909454327403569</c:v>
                </c:pt>
                <c:pt idx="3744">
                  <c:v>0.50909454327403569</c:v>
                </c:pt>
                <c:pt idx="3745">
                  <c:v>0.50889466320207899</c:v>
                </c:pt>
                <c:pt idx="3746">
                  <c:v>0.50889466320207899</c:v>
                </c:pt>
                <c:pt idx="3747">
                  <c:v>0.50869478313012195</c:v>
                </c:pt>
                <c:pt idx="3748">
                  <c:v>0.50849490305816514</c:v>
                </c:pt>
                <c:pt idx="3749">
                  <c:v>0.50849490305816514</c:v>
                </c:pt>
                <c:pt idx="3750">
                  <c:v>0.50829502298620821</c:v>
                </c:pt>
                <c:pt idx="3751">
                  <c:v>0.50829502298620821</c:v>
                </c:pt>
                <c:pt idx="3752">
                  <c:v>0.50809514291425151</c:v>
                </c:pt>
                <c:pt idx="3753">
                  <c:v>0.50809514291425151</c:v>
                </c:pt>
                <c:pt idx="3754">
                  <c:v>0.50789526284229469</c:v>
                </c:pt>
                <c:pt idx="3755">
                  <c:v>0.50769538277033788</c:v>
                </c:pt>
                <c:pt idx="3756">
                  <c:v>0.50769538277033788</c:v>
                </c:pt>
                <c:pt idx="3757">
                  <c:v>0.50749550269838128</c:v>
                </c:pt>
                <c:pt idx="3758">
                  <c:v>0.50749550269838128</c:v>
                </c:pt>
                <c:pt idx="3759">
                  <c:v>0.50749550269838128</c:v>
                </c:pt>
                <c:pt idx="3760">
                  <c:v>0.50749550269838128</c:v>
                </c:pt>
                <c:pt idx="3761">
                  <c:v>0.50729562262642436</c:v>
                </c:pt>
                <c:pt idx="3762">
                  <c:v>0.50729562262642436</c:v>
                </c:pt>
                <c:pt idx="3763">
                  <c:v>0.50729562262642436</c:v>
                </c:pt>
                <c:pt idx="3764">
                  <c:v>0.50729562262642436</c:v>
                </c:pt>
                <c:pt idx="3765">
                  <c:v>0.50709574255446754</c:v>
                </c:pt>
                <c:pt idx="3766">
                  <c:v>0.50709574255446754</c:v>
                </c:pt>
                <c:pt idx="3767">
                  <c:v>0.50689586248251084</c:v>
                </c:pt>
                <c:pt idx="3768">
                  <c:v>0.50689586248251084</c:v>
                </c:pt>
                <c:pt idx="3769">
                  <c:v>0.50669598241055391</c:v>
                </c:pt>
                <c:pt idx="3770">
                  <c:v>0.50649610233859699</c:v>
                </c:pt>
                <c:pt idx="3771">
                  <c:v>0.50649610233859699</c:v>
                </c:pt>
                <c:pt idx="3772">
                  <c:v>0.50649610233859699</c:v>
                </c:pt>
                <c:pt idx="3773">
                  <c:v>0.50649610233859699</c:v>
                </c:pt>
                <c:pt idx="3774">
                  <c:v>0.50649610233859699</c:v>
                </c:pt>
                <c:pt idx="3775">
                  <c:v>0.50649610233859699</c:v>
                </c:pt>
                <c:pt idx="3776">
                  <c:v>0.50629622226664006</c:v>
                </c:pt>
                <c:pt idx="3777">
                  <c:v>0.50629622226664006</c:v>
                </c:pt>
                <c:pt idx="3778">
                  <c:v>0.50629622226664006</c:v>
                </c:pt>
                <c:pt idx="3779">
                  <c:v>0.50629622226664006</c:v>
                </c:pt>
                <c:pt idx="3780">
                  <c:v>0.50609634219468314</c:v>
                </c:pt>
                <c:pt idx="3781">
                  <c:v>0.50609634219468314</c:v>
                </c:pt>
                <c:pt idx="3782">
                  <c:v>0.50609634219468314</c:v>
                </c:pt>
                <c:pt idx="3783">
                  <c:v>0.50609634219468314</c:v>
                </c:pt>
                <c:pt idx="3784">
                  <c:v>0.50589646212272643</c:v>
                </c:pt>
                <c:pt idx="3785">
                  <c:v>0.50589646212272643</c:v>
                </c:pt>
                <c:pt idx="3786">
                  <c:v>0.50569658205076951</c:v>
                </c:pt>
                <c:pt idx="3787">
                  <c:v>0.50569658205076951</c:v>
                </c:pt>
                <c:pt idx="3788">
                  <c:v>0.50549670197881258</c:v>
                </c:pt>
                <c:pt idx="3789">
                  <c:v>0.50549670197881258</c:v>
                </c:pt>
                <c:pt idx="3790">
                  <c:v>0.50529682190685565</c:v>
                </c:pt>
                <c:pt idx="3791">
                  <c:v>0.50529682190685565</c:v>
                </c:pt>
                <c:pt idx="3792">
                  <c:v>0.50509694183489906</c:v>
                </c:pt>
                <c:pt idx="3793">
                  <c:v>0.50509694183489906</c:v>
                </c:pt>
                <c:pt idx="3794">
                  <c:v>0.50509694183489906</c:v>
                </c:pt>
                <c:pt idx="3795">
                  <c:v>0.5048970617629418</c:v>
                </c:pt>
                <c:pt idx="3796">
                  <c:v>0.50469718169098543</c:v>
                </c:pt>
                <c:pt idx="3797">
                  <c:v>0.5044973016190285</c:v>
                </c:pt>
                <c:pt idx="3798">
                  <c:v>0.5044973016190285</c:v>
                </c:pt>
                <c:pt idx="3799">
                  <c:v>0.5044973016190285</c:v>
                </c:pt>
                <c:pt idx="3800">
                  <c:v>0.50429742154707169</c:v>
                </c:pt>
                <c:pt idx="3801">
                  <c:v>0.50429742154707169</c:v>
                </c:pt>
                <c:pt idx="3802">
                  <c:v>0.50409754147511499</c:v>
                </c:pt>
                <c:pt idx="3803">
                  <c:v>0.50389766140315828</c:v>
                </c:pt>
                <c:pt idx="3804">
                  <c:v>0.50389766140315828</c:v>
                </c:pt>
                <c:pt idx="3805">
                  <c:v>0.50389766140315828</c:v>
                </c:pt>
                <c:pt idx="3806">
                  <c:v>0.50369778133120136</c:v>
                </c:pt>
                <c:pt idx="3807">
                  <c:v>0.50349790125924421</c:v>
                </c:pt>
                <c:pt idx="3808">
                  <c:v>0.5032980211872875</c:v>
                </c:pt>
                <c:pt idx="3809">
                  <c:v>0.5032980211872875</c:v>
                </c:pt>
                <c:pt idx="3810">
                  <c:v>0.5032980211872875</c:v>
                </c:pt>
                <c:pt idx="3811">
                  <c:v>0.5032980211872875</c:v>
                </c:pt>
                <c:pt idx="3812">
                  <c:v>0.50309814111533058</c:v>
                </c:pt>
                <c:pt idx="3813">
                  <c:v>0.50309814111533058</c:v>
                </c:pt>
                <c:pt idx="3814">
                  <c:v>0.50289826104337421</c:v>
                </c:pt>
                <c:pt idx="3815">
                  <c:v>0.50289826104337421</c:v>
                </c:pt>
                <c:pt idx="3816">
                  <c:v>0.50289826104337421</c:v>
                </c:pt>
                <c:pt idx="3817">
                  <c:v>0.50269838097141717</c:v>
                </c:pt>
                <c:pt idx="3818">
                  <c:v>0.50249850089946002</c:v>
                </c:pt>
                <c:pt idx="3819">
                  <c:v>0.50249850089946002</c:v>
                </c:pt>
                <c:pt idx="3820">
                  <c:v>0.50229862082750354</c:v>
                </c:pt>
                <c:pt idx="3821">
                  <c:v>0.5020987407555465</c:v>
                </c:pt>
                <c:pt idx="3822">
                  <c:v>0.50189886068359035</c:v>
                </c:pt>
                <c:pt idx="3823">
                  <c:v>0.50169898061163298</c:v>
                </c:pt>
                <c:pt idx="3824">
                  <c:v>0.50169898061163298</c:v>
                </c:pt>
                <c:pt idx="3825">
                  <c:v>0.50169898061163298</c:v>
                </c:pt>
                <c:pt idx="3826">
                  <c:v>0.50169898061163298</c:v>
                </c:pt>
                <c:pt idx="3827">
                  <c:v>0.50169898061163298</c:v>
                </c:pt>
                <c:pt idx="3828">
                  <c:v>0.50149910053967639</c:v>
                </c:pt>
                <c:pt idx="3829">
                  <c:v>0.50129922046771935</c:v>
                </c:pt>
                <c:pt idx="3830">
                  <c:v>0.50129922046771935</c:v>
                </c:pt>
                <c:pt idx="3831">
                  <c:v>0.50109934039576254</c:v>
                </c:pt>
                <c:pt idx="3832">
                  <c:v>0.50109934039576254</c:v>
                </c:pt>
                <c:pt idx="3833">
                  <c:v>0.50089946032380595</c:v>
                </c:pt>
                <c:pt idx="3834">
                  <c:v>0.50089946032380595</c:v>
                </c:pt>
                <c:pt idx="3835">
                  <c:v>0.50089946032380595</c:v>
                </c:pt>
                <c:pt idx="3836">
                  <c:v>0.50069958025184891</c:v>
                </c:pt>
                <c:pt idx="3837">
                  <c:v>0.50049970017989232</c:v>
                </c:pt>
                <c:pt idx="3838">
                  <c:v>0.50049970017989232</c:v>
                </c:pt>
                <c:pt idx="3839">
                  <c:v>0.50029982010793517</c:v>
                </c:pt>
                <c:pt idx="3840">
                  <c:v>0.50009994003597869</c:v>
                </c:pt>
                <c:pt idx="3841">
                  <c:v>0.50009994003597869</c:v>
                </c:pt>
                <c:pt idx="3842">
                  <c:v>0.50009994003597869</c:v>
                </c:pt>
                <c:pt idx="3843">
                  <c:v>0.49990005996402176</c:v>
                </c:pt>
                <c:pt idx="3844">
                  <c:v>0.49990005996402176</c:v>
                </c:pt>
                <c:pt idx="3845">
                  <c:v>0.49990005996402176</c:v>
                </c:pt>
                <c:pt idx="3846">
                  <c:v>0.49990005996402176</c:v>
                </c:pt>
                <c:pt idx="3847">
                  <c:v>0.49970017989206494</c:v>
                </c:pt>
                <c:pt idx="3848">
                  <c:v>0.49950029982010802</c:v>
                </c:pt>
                <c:pt idx="3849">
                  <c:v>0.49930041974815131</c:v>
                </c:pt>
                <c:pt idx="3850">
                  <c:v>0.49910053967619428</c:v>
                </c:pt>
                <c:pt idx="3851">
                  <c:v>0.49910053967619428</c:v>
                </c:pt>
                <c:pt idx="3852">
                  <c:v>0.49890065960423757</c:v>
                </c:pt>
                <c:pt idx="3853">
                  <c:v>0.49890065960423757</c:v>
                </c:pt>
                <c:pt idx="3854">
                  <c:v>0.49870077953228087</c:v>
                </c:pt>
                <c:pt idx="3855">
                  <c:v>0.49850089946032394</c:v>
                </c:pt>
                <c:pt idx="3856">
                  <c:v>0.49830101938836713</c:v>
                </c:pt>
                <c:pt idx="3857">
                  <c:v>0.49810113931641031</c:v>
                </c:pt>
                <c:pt idx="3858">
                  <c:v>0.4979012592444535</c:v>
                </c:pt>
                <c:pt idx="3859">
                  <c:v>0.4979012592444535</c:v>
                </c:pt>
                <c:pt idx="3860">
                  <c:v>0.4979012592444535</c:v>
                </c:pt>
                <c:pt idx="3861">
                  <c:v>0.49770137917249657</c:v>
                </c:pt>
                <c:pt idx="3862">
                  <c:v>0.49770137917249657</c:v>
                </c:pt>
                <c:pt idx="3863">
                  <c:v>0.49770137917249657</c:v>
                </c:pt>
                <c:pt idx="3864">
                  <c:v>0.49750149910053976</c:v>
                </c:pt>
                <c:pt idx="3865">
                  <c:v>0.49750149910053976</c:v>
                </c:pt>
                <c:pt idx="3866">
                  <c:v>0.49750149910053976</c:v>
                </c:pt>
                <c:pt idx="3867">
                  <c:v>0.49730161902858294</c:v>
                </c:pt>
                <c:pt idx="3868">
                  <c:v>0.49710173895662602</c:v>
                </c:pt>
                <c:pt idx="3869">
                  <c:v>0.49690185888466937</c:v>
                </c:pt>
                <c:pt idx="3870">
                  <c:v>0.49690185888466937</c:v>
                </c:pt>
                <c:pt idx="3871">
                  <c:v>0.49690185888466937</c:v>
                </c:pt>
                <c:pt idx="3872">
                  <c:v>0.49690185888466937</c:v>
                </c:pt>
                <c:pt idx="3873">
                  <c:v>0.4967019788127125</c:v>
                </c:pt>
                <c:pt idx="3874">
                  <c:v>0.4967019788127125</c:v>
                </c:pt>
                <c:pt idx="3875">
                  <c:v>0.4967019788127125</c:v>
                </c:pt>
                <c:pt idx="3876">
                  <c:v>0.49650209874075574</c:v>
                </c:pt>
                <c:pt idx="3877">
                  <c:v>0.49650209874075574</c:v>
                </c:pt>
                <c:pt idx="3878">
                  <c:v>0.49630221866879881</c:v>
                </c:pt>
                <c:pt idx="3879">
                  <c:v>0.49630221866879881</c:v>
                </c:pt>
                <c:pt idx="3880">
                  <c:v>0.49610233859684205</c:v>
                </c:pt>
                <c:pt idx="3881">
                  <c:v>0.49590245852488513</c:v>
                </c:pt>
                <c:pt idx="3882">
                  <c:v>0.49570257845292831</c:v>
                </c:pt>
                <c:pt idx="3883">
                  <c:v>0.49570257845292831</c:v>
                </c:pt>
                <c:pt idx="3884">
                  <c:v>0.49570257845292831</c:v>
                </c:pt>
                <c:pt idx="3885">
                  <c:v>0.49550269838097155</c:v>
                </c:pt>
                <c:pt idx="3886">
                  <c:v>0.49550269838097155</c:v>
                </c:pt>
                <c:pt idx="3887">
                  <c:v>0.49550269838097155</c:v>
                </c:pt>
                <c:pt idx="3888">
                  <c:v>0.49550269838097155</c:v>
                </c:pt>
                <c:pt idx="3889">
                  <c:v>0.49530281830901479</c:v>
                </c:pt>
                <c:pt idx="3890">
                  <c:v>0.49510293823705792</c:v>
                </c:pt>
                <c:pt idx="3891">
                  <c:v>0.49510293823705792</c:v>
                </c:pt>
                <c:pt idx="3892">
                  <c:v>0.49510293823705792</c:v>
                </c:pt>
                <c:pt idx="3893">
                  <c:v>0.49490305816510094</c:v>
                </c:pt>
                <c:pt idx="3894">
                  <c:v>0.49490305816510094</c:v>
                </c:pt>
                <c:pt idx="3895">
                  <c:v>0.49470317809314412</c:v>
                </c:pt>
                <c:pt idx="3896">
                  <c:v>0.49470317809314412</c:v>
                </c:pt>
                <c:pt idx="3897">
                  <c:v>0.49450329802118725</c:v>
                </c:pt>
                <c:pt idx="3898">
                  <c:v>0.49450329802118725</c:v>
                </c:pt>
                <c:pt idx="3899">
                  <c:v>0.49430341794923072</c:v>
                </c:pt>
                <c:pt idx="3900">
                  <c:v>0.49410353787727385</c:v>
                </c:pt>
                <c:pt idx="3901">
                  <c:v>0.49390365780531686</c:v>
                </c:pt>
                <c:pt idx="3902">
                  <c:v>0.49370377773336005</c:v>
                </c:pt>
                <c:pt idx="3903">
                  <c:v>0.49350389766140323</c:v>
                </c:pt>
                <c:pt idx="3904">
                  <c:v>0.49330401758944653</c:v>
                </c:pt>
                <c:pt idx="3905">
                  <c:v>0.49330401758944653</c:v>
                </c:pt>
                <c:pt idx="3906">
                  <c:v>0.4931041375174896</c:v>
                </c:pt>
                <c:pt idx="3907">
                  <c:v>0.4931041375174896</c:v>
                </c:pt>
                <c:pt idx="3908">
                  <c:v>0.4931041375174896</c:v>
                </c:pt>
                <c:pt idx="3909">
                  <c:v>0.4931041375174896</c:v>
                </c:pt>
                <c:pt idx="3910">
                  <c:v>0.49290425744553268</c:v>
                </c:pt>
                <c:pt idx="3911">
                  <c:v>0.49270437737357597</c:v>
                </c:pt>
                <c:pt idx="3912">
                  <c:v>0.49270437737357597</c:v>
                </c:pt>
                <c:pt idx="3913">
                  <c:v>0.49250449730161927</c:v>
                </c:pt>
                <c:pt idx="3914">
                  <c:v>0.49230461722966262</c:v>
                </c:pt>
                <c:pt idx="3915">
                  <c:v>0.49210473715770553</c:v>
                </c:pt>
                <c:pt idx="3916">
                  <c:v>0.49190485708574883</c:v>
                </c:pt>
                <c:pt idx="3917">
                  <c:v>0.49190485708574883</c:v>
                </c:pt>
                <c:pt idx="3918">
                  <c:v>0.49170497701379184</c:v>
                </c:pt>
                <c:pt idx="3919">
                  <c:v>0.49170497701379184</c:v>
                </c:pt>
                <c:pt idx="3920">
                  <c:v>0.49150509694183486</c:v>
                </c:pt>
                <c:pt idx="3921">
                  <c:v>0.49130521686987827</c:v>
                </c:pt>
                <c:pt idx="3922">
                  <c:v>0.49110533679792134</c:v>
                </c:pt>
                <c:pt idx="3923">
                  <c:v>0.49090545672596442</c:v>
                </c:pt>
                <c:pt idx="3924">
                  <c:v>0.49090545672596442</c:v>
                </c:pt>
                <c:pt idx="3925">
                  <c:v>0.49090545672596442</c:v>
                </c:pt>
                <c:pt idx="3926">
                  <c:v>0.49090545672596442</c:v>
                </c:pt>
                <c:pt idx="3927">
                  <c:v>0.49090545672596442</c:v>
                </c:pt>
                <c:pt idx="3928">
                  <c:v>0.49090545672596442</c:v>
                </c:pt>
                <c:pt idx="3929">
                  <c:v>0.49090545672596442</c:v>
                </c:pt>
                <c:pt idx="3930">
                  <c:v>0.49090545672596442</c:v>
                </c:pt>
                <c:pt idx="3931">
                  <c:v>0.49090545672596442</c:v>
                </c:pt>
                <c:pt idx="3932">
                  <c:v>0.49070557665400771</c:v>
                </c:pt>
                <c:pt idx="3933">
                  <c:v>0.49070557665400771</c:v>
                </c:pt>
                <c:pt idx="3934">
                  <c:v>0.49070557665400771</c:v>
                </c:pt>
                <c:pt idx="3935">
                  <c:v>0.49070557665400771</c:v>
                </c:pt>
                <c:pt idx="3936">
                  <c:v>0.49070557665400771</c:v>
                </c:pt>
                <c:pt idx="3937">
                  <c:v>0.49050569658205095</c:v>
                </c:pt>
                <c:pt idx="3938">
                  <c:v>0.49050569658205095</c:v>
                </c:pt>
                <c:pt idx="3939">
                  <c:v>0.49050569658205095</c:v>
                </c:pt>
                <c:pt idx="3940">
                  <c:v>0.49050569658205095</c:v>
                </c:pt>
                <c:pt idx="3941">
                  <c:v>0.49030581651009397</c:v>
                </c:pt>
                <c:pt idx="3942">
                  <c:v>0.49030581651009397</c:v>
                </c:pt>
                <c:pt idx="3943">
                  <c:v>0.49030581651009397</c:v>
                </c:pt>
                <c:pt idx="3944">
                  <c:v>0.49010593643813705</c:v>
                </c:pt>
                <c:pt idx="3945">
                  <c:v>0.48990605636618034</c:v>
                </c:pt>
                <c:pt idx="3946">
                  <c:v>0.48990605636618034</c:v>
                </c:pt>
                <c:pt idx="3947">
                  <c:v>0.48970617629422353</c:v>
                </c:pt>
                <c:pt idx="3948">
                  <c:v>0.48970617629422353</c:v>
                </c:pt>
                <c:pt idx="3949">
                  <c:v>0.48950629622226682</c:v>
                </c:pt>
                <c:pt idx="3950">
                  <c:v>0.48950629622226682</c:v>
                </c:pt>
                <c:pt idx="3951">
                  <c:v>0.48950629622226682</c:v>
                </c:pt>
                <c:pt idx="3952">
                  <c:v>0.48950629622226682</c:v>
                </c:pt>
                <c:pt idx="3953">
                  <c:v>0.48930641615030995</c:v>
                </c:pt>
                <c:pt idx="3954">
                  <c:v>0.48930641615030995</c:v>
                </c:pt>
                <c:pt idx="3955">
                  <c:v>0.48910653607835297</c:v>
                </c:pt>
                <c:pt idx="3956">
                  <c:v>0.48910653607835297</c:v>
                </c:pt>
                <c:pt idx="3957">
                  <c:v>0.48890665600639616</c:v>
                </c:pt>
                <c:pt idx="3958">
                  <c:v>0.48870677593443956</c:v>
                </c:pt>
                <c:pt idx="3959">
                  <c:v>0.48870677593443956</c:v>
                </c:pt>
                <c:pt idx="3960">
                  <c:v>0.48850689586248286</c:v>
                </c:pt>
                <c:pt idx="3961">
                  <c:v>0.48850689586248286</c:v>
                </c:pt>
                <c:pt idx="3962">
                  <c:v>0.48830701579052582</c:v>
                </c:pt>
                <c:pt idx="3963">
                  <c:v>0.48830701579052582</c:v>
                </c:pt>
                <c:pt idx="3964">
                  <c:v>0.48830701579052582</c:v>
                </c:pt>
                <c:pt idx="3965">
                  <c:v>0.4881071357185689</c:v>
                </c:pt>
                <c:pt idx="3966">
                  <c:v>0.48790725564661208</c:v>
                </c:pt>
                <c:pt idx="3967">
                  <c:v>0.48770737557465538</c:v>
                </c:pt>
                <c:pt idx="3968">
                  <c:v>0.48750749550269845</c:v>
                </c:pt>
                <c:pt idx="3969">
                  <c:v>0.48730761543074175</c:v>
                </c:pt>
                <c:pt idx="3970">
                  <c:v>0.48730761543074175</c:v>
                </c:pt>
                <c:pt idx="3971">
                  <c:v>0.48710773535878482</c:v>
                </c:pt>
                <c:pt idx="3972">
                  <c:v>0.48710773535878482</c:v>
                </c:pt>
                <c:pt idx="3973">
                  <c:v>0.48710773535878482</c:v>
                </c:pt>
                <c:pt idx="3974">
                  <c:v>0.48690785528682801</c:v>
                </c:pt>
                <c:pt idx="3975">
                  <c:v>0.48670797521487136</c:v>
                </c:pt>
                <c:pt idx="3976">
                  <c:v>0.48650809514291443</c:v>
                </c:pt>
                <c:pt idx="3977">
                  <c:v>0.48630821507095767</c:v>
                </c:pt>
                <c:pt idx="3978">
                  <c:v>0.48610833499900086</c:v>
                </c:pt>
                <c:pt idx="3979">
                  <c:v>0.48610833499900086</c:v>
                </c:pt>
                <c:pt idx="3980">
                  <c:v>0.48590845492704393</c:v>
                </c:pt>
                <c:pt idx="3981">
                  <c:v>0.48590845492704393</c:v>
                </c:pt>
                <c:pt idx="3982">
                  <c:v>0.48570857485508701</c:v>
                </c:pt>
                <c:pt idx="3983">
                  <c:v>0.48570857485508701</c:v>
                </c:pt>
                <c:pt idx="3984">
                  <c:v>0.48550869478313008</c:v>
                </c:pt>
                <c:pt idx="3985">
                  <c:v>0.48530881471117332</c:v>
                </c:pt>
                <c:pt idx="3986">
                  <c:v>0.48530881471117332</c:v>
                </c:pt>
                <c:pt idx="3987">
                  <c:v>0.48510893463921656</c:v>
                </c:pt>
                <c:pt idx="3988">
                  <c:v>0.48510893463921656</c:v>
                </c:pt>
                <c:pt idx="3989">
                  <c:v>0.48510893463921656</c:v>
                </c:pt>
                <c:pt idx="3990">
                  <c:v>0.48510893463921656</c:v>
                </c:pt>
                <c:pt idx="3991">
                  <c:v>0.48490905456725975</c:v>
                </c:pt>
                <c:pt idx="3992">
                  <c:v>0.48470917449530276</c:v>
                </c:pt>
                <c:pt idx="3993">
                  <c:v>0.48470917449530276</c:v>
                </c:pt>
                <c:pt idx="3994">
                  <c:v>0.48470917449530276</c:v>
                </c:pt>
                <c:pt idx="3995">
                  <c:v>0.484509294423346</c:v>
                </c:pt>
                <c:pt idx="3996">
                  <c:v>0.4843094143513893</c:v>
                </c:pt>
                <c:pt idx="3997">
                  <c:v>0.4843094143513893</c:v>
                </c:pt>
                <c:pt idx="3998">
                  <c:v>0.48410953427943237</c:v>
                </c:pt>
                <c:pt idx="3999">
                  <c:v>0.48410953427943237</c:v>
                </c:pt>
                <c:pt idx="4000">
                  <c:v>0.48410953427943237</c:v>
                </c:pt>
                <c:pt idx="4001">
                  <c:v>0.48390965420747567</c:v>
                </c:pt>
                <c:pt idx="4002">
                  <c:v>0.48390965420747567</c:v>
                </c:pt>
                <c:pt idx="4003">
                  <c:v>0.4837097741355188</c:v>
                </c:pt>
                <c:pt idx="4004">
                  <c:v>0.4837097741355188</c:v>
                </c:pt>
                <c:pt idx="4005">
                  <c:v>0.4837097741355188</c:v>
                </c:pt>
                <c:pt idx="4006">
                  <c:v>0.4837097741355188</c:v>
                </c:pt>
                <c:pt idx="4007">
                  <c:v>0.48350989406356182</c:v>
                </c:pt>
                <c:pt idx="4008">
                  <c:v>0.48350989406356182</c:v>
                </c:pt>
                <c:pt idx="4009">
                  <c:v>0.48350989406356182</c:v>
                </c:pt>
                <c:pt idx="4010">
                  <c:v>0.48331001399160523</c:v>
                </c:pt>
                <c:pt idx="4011">
                  <c:v>0.48311013391964847</c:v>
                </c:pt>
                <c:pt idx="4012">
                  <c:v>0.48311013391964847</c:v>
                </c:pt>
                <c:pt idx="4013">
                  <c:v>0.48291025384769154</c:v>
                </c:pt>
                <c:pt idx="4014">
                  <c:v>0.48291025384769154</c:v>
                </c:pt>
                <c:pt idx="4015">
                  <c:v>0.48271037377573467</c:v>
                </c:pt>
                <c:pt idx="4016">
                  <c:v>0.48251049370377791</c:v>
                </c:pt>
                <c:pt idx="4017">
                  <c:v>0.48251049370377791</c:v>
                </c:pt>
                <c:pt idx="4018">
                  <c:v>0.48231061363182115</c:v>
                </c:pt>
                <c:pt idx="4019">
                  <c:v>0.48231061363182115</c:v>
                </c:pt>
                <c:pt idx="4020">
                  <c:v>0.48211073355986434</c:v>
                </c:pt>
                <c:pt idx="4021">
                  <c:v>0.48191085348790741</c:v>
                </c:pt>
                <c:pt idx="4022">
                  <c:v>0.48191085348790741</c:v>
                </c:pt>
                <c:pt idx="4023">
                  <c:v>0.48171097341595065</c:v>
                </c:pt>
                <c:pt idx="4024">
                  <c:v>0.48151109334399367</c:v>
                </c:pt>
                <c:pt idx="4025">
                  <c:v>0.48151109334399367</c:v>
                </c:pt>
                <c:pt idx="4026">
                  <c:v>0.48151109334399367</c:v>
                </c:pt>
                <c:pt idx="4027">
                  <c:v>0.48131121327203691</c:v>
                </c:pt>
                <c:pt idx="4028">
                  <c:v>0.48131121327203691</c:v>
                </c:pt>
                <c:pt idx="4029">
                  <c:v>0.48131121327203691</c:v>
                </c:pt>
                <c:pt idx="4030">
                  <c:v>0.48131121327203691</c:v>
                </c:pt>
                <c:pt idx="4031">
                  <c:v>0.48131121327203691</c:v>
                </c:pt>
                <c:pt idx="4032">
                  <c:v>0.48131121327203691</c:v>
                </c:pt>
                <c:pt idx="4033">
                  <c:v>0.48111133320007998</c:v>
                </c:pt>
                <c:pt idx="4034">
                  <c:v>0.48111133320007998</c:v>
                </c:pt>
                <c:pt idx="4035">
                  <c:v>0.48111133320007998</c:v>
                </c:pt>
                <c:pt idx="4036">
                  <c:v>0.48091145312812311</c:v>
                </c:pt>
                <c:pt idx="4037">
                  <c:v>0.4807115730561663</c:v>
                </c:pt>
                <c:pt idx="4038">
                  <c:v>0.48051169298420965</c:v>
                </c:pt>
                <c:pt idx="4039">
                  <c:v>0.48031181291225289</c:v>
                </c:pt>
                <c:pt idx="4040">
                  <c:v>0.48011193284029585</c:v>
                </c:pt>
                <c:pt idx="4041">
                  <c:v>0.47991205276833904</c:v>
                </c:pt>
                <c:pt idx="4042">
                  <c:v>0.47971217269638222</c:v>
                </c:pt>
                <c:pt idx="4043">
                  <c:v>0.47971217269638222</c:v>
                </c:pt>
                <c:pt idx="4044">
                  <c:v>0.47971217269638222</c:v>
                </c:pt>
                <c:pt idx="4045">
                  <c:v>0.47951229262442541</c:v>
                </c:pt>
                <c:pt idx="4046">
                  <c:v>0.47931241255246865</c:v>
                </c:pt>
                <c:pt idx="4047">
                  <c:v>0.47911253248051167</c:v>
                </c:pt>
                <c:pt idx="4048">
                  <c:v>0.47911253248051167</c:v>
                </c:pt>
                <c:pt idx="4049">
                  <c:v>0.47911253248051167</c:v>
                </c:pt>
                <c:pt idx="4050">
                  <c:v>0.47891265240855485</c:v>
                </c:pt>
                <c:pt idx="4051">
                  <c:v>0.47871277233659815</c:v>
                </c:pt>
                <c:pt idx="4052">
                  <c:v>0.47871277233659815</c:v>
                </c:pt>
                <c:pt idx="4053">
                  <c:v>0.47871277233659815</c:v>
                </c:pt>
                <c:pt idx="4054">
                  <c:v>0.47871277233659815</c:v>
                </c:pt>
                <c:pt idx="4055">
                  <c:v>0.47851289226464155</c:v>
                </c:pt>
                <c:pt idx="4056">
                  <c:v>0.47851289226464155</c:v>
                </c:pt>
                <c:pt idx="4057">
                  <c:v>0.47851289226464155</c:v>
                </c:pt>
                <c:pt idx="4058">
                  <c:v>0.47851289226464155</c:v>
                </c:pt>
                <c:pt idx="4059">
                  <c:v>0.47831301219268452</c:v>
                </c:pt>
                <c:pt idx="4060">
                  <c:v>0.47831301219268452</c:v>
                </c:pt>
                <c:pt idx="4061">
                  <c:v>0.47811313212072759</c:v>
                </c:pt>
                <c:pt idx="4062">
                  <c:v>0.47811313212072759</c:v>
                </c:pt>
                <c:pt idx="4063">
                  <c:v>0.47811313212072759</c:v>
                </c:pt>
                <c:pt idx="4064">
                  <c:v>0.47791325204877078</c:v>
                </c:pt>
                <c:pt idx="4065">
                  <c:v>0.47771337197681407</c:v>
                </c:pt>
                <c:pt idx="4066">
                  <c:v>0.47771337197681407</c:v>
                </c:pt>
                <c:pt idx="4067">
                  <c:v>0.47771337197681407</c:v>
                </c:pt>
                <c:pt idx="4068">
                  <c:v>0.47771337197681407</c:v>
                </c:pt>
                <c:pt idx="4069">
                  <c:v>0.47751349190485737</c:v>
                </c:pt>
                <c:pt idx="4070">
                  <c:v>0.47751349190485737</c:v>
                </c:pt>
                <c:pt idx="4071">
                  <c:v>0.47751349190485737</c:v>
                </c:pt>
                <c:pt idx="4072">
                  <c:v>0.47731361183290044</c:v>
                </c:pt>
                <c:pt idx="4073">
                  <c:v>0.47711373176094352</c:v>
                </c:pt>
                <c:pt idx="4074">
                  <c:v>0.4769138516889867</c:v>
                </c:pt>
                <c:pt idx="4075">
                  <c:v>0.4769138516889867</c:v>
                </c:pt>
                <c:pt idx="4076">
                  <c:v>0.47671397161702989</c:v>
                </c:pt>
                <c:pt idx="4077">
                  <c:v>0.47671397161702989</c:v>
                </c:pt>
                <c:pt idx="4078">
                  <c:v>0.47651409154507307</c:v>
                </c:pt>
                <c:pt idx="4079">
                  <c:v>0.47631421147311626</c:v>
                </c:pt>
                <c:pt idx="4080">
                  <c:v>0.47611433140115933</c:v>
                </c:pt>
                <c:pt idx="4081">
                  <c:v>0.47591445132920279</c:v>
                </c:pt>
                <c:pt idx="4082">
                  <c:v>0.47571457125724598</c:v>
                </c:pt>
                <c:pt idx="4083">
                  <c:v>0.47571457125724598</c:v>
                </c:pt>
                <c:pt idx="4084">
                  <c:v>0.47551469118528894</c:v>
                </c:pt>
                <c:pt idx="4085">
                  <c:v>0.47531481111333207</c:v>
                </c:pt>
                <c:pt idx="4086">
                  <c:v>0.47531481111333207</c:v>
                </c:pt>
                <c:pt idx="4087">
                  <c:v>0.47531481111333207</c:v>
                </c:pt>
                <c:pt idx="4088">
                  <c:v>0.47531481111333207</c:v>
                </c:pt>
                <c:pt idx="4089">
                  <c:v>0.47511493104137525</c:v>
                </c:pt>
                <c:pt idx="4090">
                  <c:v>0.47491505096941838</c:v>
                </c:pt>
                <c:pt idx="4091">
                  <c:v>0.47491505096941838</c:v>
                </c:pt>
                <c:pt idx="4092">
                  <c:v>0.47491505096941838</c:v>
                </c:pt>
                <c:pt idx="4093">
                  <c:v>0.47471517089746162</c:v>
                </c:pt>
                <c:pt idx="4094">
                  <c:v>0.47471517089746162</c:v>
                </c:pt>
                <c:pt idx="4095">
                  <c:v>0.47451529082550481</c:v>
                </c:pt>
                <c:pt idx="4096">
                  <c:v>0.47451529082550481</c:v>
                </c:pt>
                <c:pt idx="4097">
                  <c:v>0.47431541075354788</c:v>
                </c:pt>
                <c:pt idx="4098">
                  <c:v>0.47431541075354788</c:v>
                </c:pt>
                <c:pt idx="4099">
                  <c:v>0.47411553068159096</c:v>
                </c:pt>
                <c:pt idx="4100">
                  <c:v>0.47411553068159096</c:v>
                </c:pt>
                <c:pt idx="4101">
                  <c:v>0.47411553068159096</c:v>
                </c:pt>
                <c:pt idx="4102">
                  <c:v>0.47391565060963431</c:v>
                </c:pt>
                <c:pt idx="4103">
                  <c:v>0.47371577053767755</c:v>
                </c:pt>
                <c:pt idx="4104">
                  <c:v>0.47371577053767755</c:v>
                </c:pt>
                <c:pt idx="4105">
                  <c:v>0.47371577053767755</c:v>
                </c:pt>
                <c:pt idx="4106">
                  <c:v>0.47351589046572051</c:v>
                </c:pt>
                <c:pt idx="4107">
                  <c:v>0.47351589046572051</c:v>
                </c:pt>
                <c:pt idx="4108">
                  <c:v>0.47351589046572051</c:v>
                </c:pt>
                <c:pt idx="4109">
                  <c:v>0.47331601039376386</c:v>
                </c:pt>
                <c:pt idx="4110">
                  <c:v>0.47331601039376386</c:v>
                </c:pt>
                <c:pt idx="4111">
                  <c:v>0.47331601039376386</c:v>
                </c:pt>
                <c:pt idx="4112">
                  <c:v>0.47311613032180688</c:v>
                </c:pt>
                <c:pt idx="4113">
                  <c:v>0.47311613032180688</c:v>
                </c:pt>
                <c:pt idx="4114">
                  <c:v>0.47311613032180688</c:v>
                </c:pt>
                <c:pt idx="4115">
                  <c:v>0.47311613032180688</c:v>
                </c:pt>
                <c:pt idx="4116">
                  <c:v>0.47311613032180688</c:v>
                </c:pt>
                <c:pt idx="4117">
                  <c:v>0.47291625024985029</c:v>
                </c:pt>
                <c:pt idx="4118">
                  <c:v>0.47291625024985029</c:v>
                </c:pt>
                <c:pt idx="4119">
                  <c:v>0.47271637017789342</c:v>
                </c:pt>
                <c:pt idx="4120">
                  <c:v>0.47251649010593655</c:v>
                </c:pt>
                <c:pt idx="4121">
                  <c:v>0.47251649010593655</c:v>
                </c:pt>
                <c:pt idx="4122">
                  <c:v>0.47251649010593655</c:v>
                </c:pt>
                <c:pt idx="4123">
                  <c:v>0.47231661003397973</c:v>
                </c:pt>
                <c:pt idx="4124">
                  <c:v>0.47231661003397973</c:v>
                </c:pt>
                <c:pt idx="4125">
                  <c:v>0.47211672996202292</c:v>
                </c:pt>
                <c:pt idx="4126">
                  <c:v>0.47211672996202292</c:v>
                </c:pt>
                <c:pt idx="4127">
                  <c:v>0.47191684989006621</c:v>
                </c:pt>
                <c:pt idx="4128">
                  <c:v>0.47171696981810934</c:v>
                </c:pt>
                <c:pt idx="4129">
                  <c:v>0.47171696981810934</c:v>
                </c:pt>
                <c:pt idx="4130">
                  <c:v>0.47151708974615236</c:v>
                </c:pt>
                <c:pt idx="4131">
                  <c:v>0.47151708974615236</c:v>
                </c:pt>
                <c:pt idx="4132">
                  <c:v>0.47151708974615236</c:v>
                </c:pt>
                <c:pt idx="4133">
                  <c:v>0.47131720967419555</c:v>
                </c:pt>
                <c:pt idx="4134">
                  <c:v>0.47111732960223862</c:v>
                </c:pt>
                <c:pt idx="4135">
                  <c:v>0.47111732960223862</c:v>
                </c:pt>
                <c:pt idx="4136">
                  <c:v>0.47091744953028181</c:v>
                </c:pt>
                <c:pt idx="4137">
                  <c:v>0.47071756945832499</c:v>
                </c:pt>
                <c:pt idx="4138">
                  <c:v>0.47071756945832499</c:v>
                </c:pt>
                <c:pt idx="4139">
                  <c:v>0.47051768938636834</c:v>
                </c:pt>
                <c:pt idx="4140">
                  <c:v>0.47051768938636834</c:v>
                </c:pt>
                <c:pt idx="4141">
                  <c:v>0.47051768938636834</c:v>
                </c:pt>
                <c:pt idx="4142">
                  <c:v>0.47031780931441158</c:v>
                </c:pt>
                <c:pt idx="4143">
                  <c:v>0.47011792924245477</c:v>
                </c:pt>
                <c:pt idx="4144">
                  <c:v>0.4699180491704979</c:v>
                </c:pt>
                <c:pt idx="4145">
                  <c:v>0.4699180491704979</c:v>
                </c:pt>
                <c:pt idx="4146">
                  <c:v>0.4699180491704979</c:v>
                </c:pt>
                <c:pt idx="4147">
                  <c:v>0.46971816909854103</c:v>
                </c:pt>
                <c:pt idx="4148">
                  <c:v>0.46951828902658421</c:v>
                </c:pt>
                <c:pt idx="4149">
                  <c:v>0.46951828902658421</c:v>
                </c:pt>
                <c:pt idx="4150">
                  <c:v>0.46931840895462745</c:v>
                </c:pt>
                <c:pt idx="4151">
                  <c:v>0.46931840895462745</c:v>
                </c:pt>
                <c:pt idx="4152">
                  <c:v>0.46931840895462745</c:v>
                </c:pt>
                <c:pt idx="4153">
                  <c:v>0.46931840895462745</c:v>
                </c:pt>
                <c:pt idx="4154">
                  <c:v>0.46911852888267047</c:v>
                </c:pt>
                <c:pt idx="4155">
                  <c:v>0.46911852888267047</c:v>
                </c:pt>
                <c:pt idx="4156">
                  <c:v>0.46911852888267047</c:v>
                </c:pt>
                <c:pt idx="4157">
                  <c:v>0.46891864881071366</c:v>
                </c:pt>
                <c:pt idx="4158">
                  <c:v>0.4687187687387569</c:v>
                </c:pt>
                <c:pt idx="4159">
                  <c:v>0.4687187687387569</c:v>
                </c:pt>
                <c:pt idx="4160">
                  <c:v>0.4687187687387569</c:v>
                </c:pt>
                <c:pt idx="4161">
                  <c:v>0.46851888866679992</c:v>
                </c:pt>
                <c:pt idx="4162">
                  <c:v>0.46831900859484332</c:v>
                </c:pt>
                <c:pt idx="4163">
                  <c:v>0.46811912852288634</c:v>
                </c:pt>
                <c:pt idx="4164">
                  <c:v>0.46811912852288634</c:v>
                </c:pt>
                <c:pt idx="4165">
                  <c:v>0.46811912852288634</c:v>
                </c:pt>
                <c:pt idx="4166">
                  <c:v>0.46791924845092936</c:v>
                </c:pt>
                <c:pt idx="4167">
                  <c:v>0.46791924845092936</c:v>
                </c:pt>
                <c:pt idx="4168">
                  <c:v>0.46791924845092936</c:v>
                </c:pt>
                <c:pt idx="4169">
                  <c:v>0.46791924845092936</c:v>
                </c:pt>
                <c:pt idx="4170">
                  <c:v>0.46791924845092936</c:v>
                </c:pt>
                <c:pt idx="4171">
                  <c:v>0.46771936837897277</c:v>
                </c:pt>
                <c:pt idx="4172">
                  <c:v>0.46751948830701595</c:v>
                </c:pt>
                <c:pt idx="4173">
                  <c:v>0.46751948830701595</c:v>
                </c:pt>
                <c:pt idx="4174">
                  <c:v>0.46731960823505903</c:v>
                </c:pt>
                <c:pt idx="4175">
                  <c:v>0.4671197281631021</c:v>
                </c:pt>
                <c:pt idx="4176">
                  <c:v>0.4671197281631021</c:v>
                </c:pt>
                <c:pt idx="4177">
                  <c:v>0.46691984809114528</c:v>
                </c:pt>
                <c:pt idx="4178">
                  <c:v>0.46691984809114528</c:v>
                </c:pt>
                <c:pt idx="4179">
                  <c:v>0.46671996801918847</c:v>
                </c:pt>
                <c:pt idx="4180">
                  <c:v>0.46671996801918847</c:v>
                </c:pt>
                <c:pt idx="4181">
                  <c:v>0.46671996801918847</c:v>
                </c:pt>
                <c:pt idx="4182">
                  <c:v>0.46652008794723188</c:v>
                </c:pt>
                <c:pt idx="4183">
                  <c:v>0.46652008794723188</c:v>
                </c:pt>
                <c:pt idx="4184">
                  <c:v>0.46632020787527506</c:v>
                </c:pt>
                <c:pt idx="4185">
                  <c:v>0.46632020787527506</c:v>
                </c:pt>
                <c:pt idx="4186">
                  <c:v>0.46612032780331802</c:v>
                </c:pt>
                <c:pt idx="4187">
                  <c:v>0.46592044773136132</c:v>
                </c:pt>
                <c:pt idx="4188">
                  <c:v>0.46572056765940462</c:v>
                </c:pt>
                <c:pt idx="4189">
                  <c:v>0.46552068758744786</c:v>
                </c:pt>
                <c:pt idx="4190">
                  <c:v>0.46552068758744786</c:v>
                </c:pt>
                <c:pt idx="4191">
                  <c:v>0.46552068758744786</c:v>
                </c:pt>
                <c:pt idx="4192">
                  <c:v>0.46532080751549088</c:v>
                </c:pt>
                <c:pt idx="4193">
                  <c:v>0.46512092744353384</c:v>
                </c:pt>
                <c:pt idx="4194">
                  <c:v>0.46492104737157702</c:v>
                </c:pt>
                <c:pt idx="4195">
                  <c:v>0.46472116729962037</c:v>
                </c:pt>
                <c:pt idx="4196">
                  <c:v>0.46472116729962037</c:v>
                </c:pt>
                <c:pt idx="4197">
                  <c:v>0.46472116729962037</c:v>
                </c:pt>
                <c:pt idx="4198">
                  <c:v>0.46472116729962037</c:v>
                </c:pt>
                <c:pt idx="4199">
                  <c:v>0.46472116729962037</c:v>
                </c:pt>
                <c:pt idx="4200">
                  <c:v>0.46452128722766362</c:v>
                </c:pt>
                <c:pt idx="4201">
                  <c:v>0.46432140715570674</c:v>
                </c:pt>
                <c:pt idx="4202">
                  <c:v>0.46412152708374982</c:v>
                </c:pt>
                <c:pt idx="4203">
                  <c:v>0.46392164701179295</c:v>
                </c:pt>
                <c:pt idx="4204">
                  <c:v>0.46372176693983636</c:v>
                </c:pt>
                <c:pt idx="4205">
                  <c:v>0.46372176693983636</c:v>
                </c:pt>
                <c:pt idx="4206">
                  <c:v>0.46352188686787943</c:v>
                </c:pt>
                <c:pt idx="4207">
                  <c:v>0.46352188686787943</c:v>
                </c:pt>
                <c:pt idx="4208">
                  <c:v>0.4633220067959225</c:v>
                </c:pt>
                <c:pt idx="4209">
                  <c:v>0.46312212672396558</c:v>
                </c:pt>
                <c:pt idx="4210">
                  <c:v>0.46312212672396558</c:v>
                </c:pt>
                <c:pt idx="4211">
                  <c:v>0.46312212672396558</c:v>
                </c:pt>
                <c:pt idx="4212">
                  <c:v>0.46292224665200882</c:v>
                </c:pt>
                <c:pt idx="4213">
                  <c:v>0.46292224665200882</c:v>
                </c:pt>
                <c:pt idx="4214">
                  <c:v>0.46292224665200882</c:v>
                </c:pt>
                <c:pt idx="4215">
                  <c:v>0.46272236658005206</c:v>
                </c:pt>
                <c:pt idx="4216">
                  <c:v>0.46252248650809524</c:v>
                </c:pt>
                <c:pt idx="4217">
                  <c:v>0.46232260643613826</c:v>
                </c:pt>
                <c:pt idx="4218">
                  <c:v>0.46232260643613826</c:v>
                </c:pt>
                <c:pt idx="4219">
                  <c:v>0.46212272636418161</c:v>
                </c:pt>
                <c:pt idx="4220">
                  <c:v>0.46192284629222485</c:v>
                </c:pt>
                <c:pt idx="4221">
                  <c:v>0.46172296622026804</c:v>
                </c:pt>
                <c:pt idx="4222">
                  <c:v>0.46172296622026804</c:v>
                </c:pt>
                <c:pt idx="4223">
                  <c:v>0.46152308614831106</c:v>
                </c:pt>
                <c:pt idx="4224">
                  <c:v>0.4613232060763543</c:v>
                </c:pt>
                <c:pt idx="4225">
                  <c:v>0.46112332600439726</c:v>
                </c:pt>
                <c:pt idx="4226">
                  <c:v>0.46112332600439726</c:v>
                </c:pt>
                <c:pt idx="4227">
                  <c:v>0.46112332600439726</c:v>
                </c:pt>
                <c:pt idx="4228">
                  <c:v>0.46112332600439726</c:v>
                </c:pt>
                <c:pt idx="4229">
                  <c:v>0.46112332600439726</c:v>
                </c:pt>
                <c:pt idx="4230">
                  <c:v>0.46112332600439726</c:v>
                </c:pt>
                <c:pt idx="4231">
                  <c:v>0.46112332600439726</c:v>
                </c:pt>
                <c:pt idx="4232">
                  <c:v>0.46092344593244072</c:v>
                </c:pt>
                <c:pt idx="4233">
                  <c:v>0.46072356586048385</c:v>
                </c:pt>
                <c:pt idx="4234">
                  <c:v>0.46052368578852687</c:v>
                </c:pt>
                <c:pt idx="4235">
                  <c:v>0.46052368578852687</c:v>
                </c:pt>
                <c:pt idx="4236">
                  <c:v>0.46052368578852687</c:v>
                </c:pt>
                <c:pt idx="4237">
                  <c:v>0.46032380571657017</c:v>
                </c:pt>
                <c:pt idx="4238">
                  <c:v>0.46032380571657017</c:v>
                </c:pt>
                <c:pt idx="4239">
                  <c:v>0.46012392564461341</c:v>
                </c:pt>
                <c:pt idx="4240">
                  <c:v>0.45992404557265665</c:v>
                </c:pt>
                <c:pt idx="4241">
                  <c:v>0.45972416550069972</c:v>
                </c:pt>
                <c:pt idx="4242">
                  <c:v>0.45972416550069972</c:v>
                </c:pt>
                <c:pt idx="4243">
                  <c:v>0.45972416550069972</c:v>
                </c:pt>
                <c:pt idx="4244">
                  <c:v>0.45952428542874291</c:v>
                </c:pt>
                <c:pt idx="4245">
                  <c:v>0.45952428542874291</c:v>
                </c:pt>
                <c:pt idx="4246">
                  <c:v>0.45932440535678615</c:v>
                </c:pt>
                <c:pt idx="4247">
                  <c:v>0.45932440535678615</c:v>
                </c:pt>
                <c:pt idx="4248">
                  <c:v>0.45912452528482928</c:v>
                </c:pt>
                <c:pt idx="4249">
                  <c:v>0.45892464521287252</c:v>
                </c:pt>
                <c:pt idx="4250">
                  <c:v>0.45892464521287252</c:v>
                </c:pt>
                <c:pt idx="4251">
                  <c:v>0.45872476514091554</c:v>
                </c:pt>
                <c:pt idx="4252">
                  <c:v>0.45872476514091554</c:v>
                </c:pt>
                <c:pt idx="4253">
                  <c:v>0.45872476514091554</c:v>
                </c:pt>
                <c:pt idx="4254">
                  <c:v>0.45872476514091554</c:v>
                </c:pt>
                <c:pt idx="4255">
                  <c:v>0.45872476514091554</c:v>
                </c:pt>
                <c:pt idx="4256">
                  <c:v>0.45852488506895883</c:v>
                </c:pt>
                <c:pt idx="4257">
                  <c:v>0.45832500499700196</c:v>
                </c:pt>
                <c:pt idx="4258">
                  <c:v>0.45812512492504498</c:v>
                </c:pt>
                <c:pt idx="4259">
                  <c:v>0.45792524485308816</c:v>
                </c:pt>
                <c:pt idx="4260">
                  <c:v>0.45792524485308816</c:v>
                </c:pt>
                <c:pt idx="4261">
                  <c:v>0.45772536478113129</c:v>
                </c:pt>
                <c:pt idx="4262">
                  <c:v>0.45772536478113129</c:v>
                </c:pt>
                <c:pt idx="4263">
                  <c:v>0.45772536478113129</c:v>
                </c:pt>
                <c:pt idx="4264">
                  <c:v>0.45752548470917465</c:v>
                </c:pt>
                <c:pt idx="4265">
                  <c:v>0.45732560463721783</c:v>
                </c:pt>
                <c:pt idx="4266">
                  <c:v>0.45732560463721783</c:v>
                </c:pt>
                <c:pt idx="4267">
                  <c:v>0.45712572456526085</c:v>
                </c:pt>
                <c:pt idx="4268">
                  <c:v>0.45712572456526085</c:v>
                </c:pt>
                <c:pt idx="4269">
                  <c:v>0.45712572456526085</c:v>
                </c:pt>
                <c:pt idx="4270">
                  <c:v>0.45712572456526085</c:v>
                </c:pt>
                <c:pt idx="4271">
                  <c:v>0.45712572456526085</c:v>
                </c:pt>
                <c:pt idx="4272">
                  <c:v>0.45692584449330387</c:v>
                </c:pt>
                <c:pt idx="4273">
                  <c:v>0.45672596442134716</c:v>
                </c:pt>
                <c:pt idx="4274">
                  <c:v>0.45652608434939046</c:v>
                </c:pt>
                <c:pt idx="4275">
                  <c:v>0.45652608434939046</c:v>
                </c:pt>
                <c:pt idx="4276">
                  <c:v>0.45632620427743376</c:v>
                </c:pt>
                <c:pt idx="4277">
                  <c:v>0.45612632420547683</c:v>
                </c:pt>
                <c:pt idx="4278">
                  <c:v>0.4559264441335199</c:v>
                </c:pt>
                <c:pt idx="4279">
                  <c:v>0.4559264441335199</c:v>
                </c:pt>
                <c:pt idx="4280">
                  <c:v>0.4557265640615632</c:v>
                </c:pt>
                <c:pt idx="4281">
                  <c:v>0.45552668398960661</c:v>
                </c:pt>
                <c:pt idx="4282">
                  <c:v>0.45552668398960661</c:v>
                </c:pt>
                <c:pt idx="4283">
                  <c:v>0.45552668398960661</c:v>
                </c:pt>
                <c:pt idx="4284">
                  <c:v>0.45552668398960661</c:v>
                </c:pt>
                <c:pt idx="4285">
                  <c:v>0.45532680391764985</c:v>
                </c:pt>
                <c:pt idx="4286">
                  <c:v>0.45512692384569275</c:v>
                </c:pt>
                <c:pt idx="4287">
                  <c:v>0.45512692384569275</c:v>
                </c:pt>
                <c:pt idx="4288">
                  <c:v>0.45512692384569275</c:v>
                </c:pt>
                <c:pt idx="4289">
                  <c:v>0.45492704377373572</c:v>
                </c:pt>
                <c:pt idx="4290">
                  <c:v>0.45492704377373572</c:v>
                </c:pt>
                <c:pt idx="4291">
                  <c:v>0.45492704377373572</c:v>
                </c:pt>
                <c:pt idx="4292">
                  <c:v>0.4547271637017789</c:v>
                </c:pt>
                <c:pt idx="4293">
                  <c:v>0.4547271637017789</c:v>
                </c:pt>
                <c:pt idx="4294">
                  <c:v>0.4547271637017789</c:v>
                </c:pt>
                <c:pt idx="4295">
                  <c:v>0.4547271637017789</c:v>
                </c:pt>
                <c:pt idx="4296">
                  <c:v>0.4547271637017789</c:v>
                </c:pt>
                <c:pt idx="4297">
                  <c:v>0.45452728362982231</c:v>
                </c:pt>
                <c:pt idx="4298">
                  <c:v>0.45432740355786544</c:v>
                </c:pt>
                <c:pt idx="4299">
                  <c:v>0.45412752348590846</c:v>
                </c:pt>
                <c:pt idx="4300">
                  <c:v>0.45392764341395175</c:v>
                </c:pt>
                <c:pt idx="4301">
                  <c:v>0.45392764341395175</c:v>
                </c:pt>
                <c:pt idx="4302">
                  <c:v>0.45372776334199488</c:v>
                </c:pt>
                <c:pt idx="4303">
                  <c:v>0.45372776334199488</c:v>
                </c:pt>
                <c:pt idx="4304">
                  <c:v>0.45372776334199488</c:v>
                </c:pt>
                <c:pt idx="4305">
                  <c:v>0.45372776334199488</c:v>
                </c:pt>
                <c:pt idx="4306">
                  <c:v>0.45372776334199488</c:v>
                </c:pt>
                <c:pt idx="4307">
                  <c:v>0.45372776334199488</c:v>
                </c:pt>
                <c:pt idx="4308">
                  <c:v>0.45372776334199488</c:v>
                </c:pt>
                <c:pt idx="4309">
                  <c:v>0.45372776334199488</c:v>
                </c:pt>
                <c:pt idx="4310">
                  <c:v>0.45352788327003812</c:v>
                </c:pt>
                <c:pt idx="4311">
                  <c:v>0.45332800319808136</c:v>
                </c:pt>
                <c:pt idx="4312">
                  <c:v>0.45332800319808136</c:v>
                </c:pt>
                <c:pt idx="4313">
                  <c:v>0.45332800319808136</c:v>
                </c:pt>
                <c:pt idx="4314">
                  <c:v>0.45312812312612427</c:v>
                </c:pt>
                <c:pt idx="4315">
                  <c:v>0.45292824305416757</c:v>
                </c:pt>
                <c:pt idx="4316">
                  <c:v>0.45272836298221086</c:v>
                </c:pt>
                <c:pt idx="4317">
                  <c:v>0.45272836298221086</c:v>
                </c:pt>
                <c:pt idx="4318">
                  <c:v>0.45272836298221086</c:v>
                </c:pt>
                <c:pt idx="4319">
                  <c:v>0.45272836298221086</c:v>
                </c:pt>
                <c:pt idx="4320">
                  <c:v>0.45252848291025405</c:v>
                </c:pt>
                <c:pt idx="4321">
                  <c:v>0.45252848291025405</c:v>
                </c:pt>
                <c:pt idx="4322">
                  <c:v>0.45252848291025405</c:v>
                </c:pt>
                <c:pt idx="4323">
                  <c:v>0.45252848291025405</c:v>
                </c:pt>
                <c:pt idx="4324">
                  <c:v>0.45232860283829712</c:v>
                </c:pt>
                <c:pt idx="4325">
                  <c:v>0.45212872276634031</c:v>
                </c:pt>
                <c:pt idx="4326">
                  <c:v>0.45212872276634031</c:v>
                </c:pt>
                <c:pt idx="4327">
                  <c:v>0.45192884269438338</c:v>
                </c:pt>
                <c:pt idx="4328">
                  <c:v>0.45172896262242668</c:v>
                </c:pt>
                <c:pt idx="4329">
                  <c:v>0.45172896262242668</c:v>
                </c:pt>
                <c:pt idx="4330">
                  <c:v>0.45152908255046981</c:v>
                </c:pt>
                <c:pt idx="4331">
                  <c:v>0.45152908255046981</c:v>
                </c:pt>
                <c:pt idx="4332">
                  <c:v>0.45152908255046981</c:v>
                </c:pt>
                <c:pt idx="4333">
                  <c:v>0.45152908255046981</c:v>
                </c:pt>
                <c:pt idx="4334">
                  <c:v>0.45132920247851294</c:v>
                </c:pt>
                <c:pt idx="4335">
                  <c:v>0.45112932240655601</c:v>
                </c:pt>
                <c:pt idx="4336">
                  <c:v>0.45092944233459931</c:v>
                </c:pt>
                <c:pt idx="4337">
                  <c:v>0.45072956226264255</c:v>
                </c:pt>
                <c:pt idx="4338">
                  <c:v>0.45072956226264255</c:v>
                </c:pt>
                <c:pt idx="4339">
                  <c:v>0.45072956226264255</c:v>
                </c:pt>
                <c:pt idx="4340">
                  <c:v>0.45052968219068568</c:v>
                </c:pt>
                <c:pt idx="4341">
                  <c:v>0.45052968219068568</c:v>
                </c:pt>
                <c:pt idx="4342">
                  <c:v>0.45032980211872881</c:v>
                </c:pt>
                <c:pt idx="4343">
                  <c:v>0.45032980211872881</c:v>
                </c:pt>
                <c:pt idx="4344">
                  <c:v>0.45032980211872881</c:v>
                </c:pt>
                <c:pt idx="4345">
                  <c:v>0.45032980211872881</c:v>
                </c:pt>
                <c:pt idx="4346">
                  <c:v>0.45012992204677194</c:v>
                </c:pt>
                <c:pt idx="4347">
                  <c:v>0.44993004197481523</c:v>
                </c:pt>
                <c:pt idx="4348">
                  <c:v>0.44973016190285842</c:v>
                </c:pt>
                <c:pt idx="4349">
                  <c:v>0.4495302818309016</c:v>
                </c:pt>
                <c:pt idx="4350">
                  <c:v>0.44933040175894484</c:v>
                </c:pt>
                <c:pt idx="4351">
                  <c:v>0.44913052168698775</c:v>
                </c:pt>
                <c:pt idx="4352">
                  <c:v>0.44913052168698775</c:v>
                </c:pt>
                <c:pt idx="4353">
                  <c:v>0.44913052168698775</c:v>
                </c:pt>
                <c:pt idx="4354">
                  <c:v>0.44893064161503093</c:v>
                </c:pt>
                <c:pt idx="4355">
                  <c:v>0.44893064161503093</c:v>
                </c:pt>
                <c:pt idx="4356">
                  <c:v>0.44873076154307412</c:v>
                </c:pt>
                <c:pt idx="4357">
                  <c:v>0.44853088147111725</c:v>
                </c:pt>
                <c:pt idx="4358">
                  <c:v>0.44853088147111725</c:v>
                </c:pt>
                <c:pt idx="4359">
                  <c:v>0.44853088147111725</c:v>
                </c:pt>
                <c:pt idx="4360">
                  <c:v>0.44853088147111725</c:v>
                </c:pt>
                <c:pt idx="4361">
                  <c:v>0.4483310013991606</c:v>
                </c:pt>
                <c:pt idx="4362">
                  <c:v>0.44813112132720367</c:v>
                </c:pt>
                <c:pt idx="4363">
                  <c:v>0.44813112132720367</c:v>
                </c:pt>
                <c:pt idx="4364">
                  <c:v>0.44793124125524686</c:v>
                </c:pt>
                <c:pt idx="4365">
                  <c:v>0.44793124125524686</c:v>
                </c:pt>
                <c:pt idx="4366">
                  <c:v>0.44793124125524686</c:v>
                </c:pt>
                <c:pt idx="4367">
                  <c:v>0.44793124125524686</c:v>
                </c:pt>
                <c:pt idx="4368">
                  <c:v>0.44793124125524686</c:v>
                </c:pt>
                <c:pt idx="4369">
                  <c:v>0.44793124125524686</c:v>
                </c:pt>
                <c:pt idx="4370">
                  <c:v>0.44793124125524686</c:v>
                </c:pt>
                <c:pt idx="4371">
                  <c:v>0.44773136118329004</c:v>
                </c:pt>
                <c:pt idx="4372">
                  <c:v>0.44753148111133323</c:v>
                </c:pt>
                <c:pt idx="4373">
                  <c:v>0.44753148111133323</c:v>
                </c:pt>
                <c:pt idx="4374">
                  <c:v>0.44753148111133323</c:v>
                </c:pt>
                <c:pt idx="4375">
                  <c:v>0.44733160103937641</c:v>
                </c:pt>
                <c:pt idx="4376">
                  <c:v>0.44733160103937641</c:v>
                </c:pt>
                <c:pt idx="4377">
                  <c:v>0.4471317209674196</c:v>
                </c:pt>
                <c:pt idx="4378">
                  <c:v>0.4471317209674196</c:v>
                </c:pt>
                <c:pt idx="4379">
                  <c:v>0.4471317209674196</c:v>
                </c:pt>
                <c:pt idx="4380">
                  <c:v>0.44693184089546267</c:v>
                </c:pt>
                <c:pt idx="4381">
                  <c:v>0.44673196082350575</c:v>
                </c:pt>
                <c:pt idx="4382">
                  <c:v>0.44673196082350575</c:v>
                </c:pt>
                <c:pt idx="4383">
                  <c:v>0.44673196082350575</c:v>
                </c:pt>
                <c:pt idx="4384">
                  <c:v>0.44653208075154904</c:v>
                </c:pt>
                <c:pt idx="4385">
                  <c:v>0.44633220067959228</c:v>
                </c:pt>
                <c:pt idx="4386">
                  <c:v>0.44633220067959228</c:v>
                </c:pt>
                <c:pt idx="4387">
                  <c:v>0.44633220067959228</c:v>
                </c:pt>
                <c:pt idx="4388">
                  <c:v>0.44633220067959228</c:v>
                </c:pt>
                <c:pt idx="4389">
                  <c:v>0.4461323206076353</c:v>
                </c:pt>
                <c:pt idx="4390">
                  <c:v>0.4459324405356786</c:v>
                </c:pt>
                <c:pt idx="4391">
                  <c:v>0.44573256046372173</c:v>
                </c:pt>
                <c:pt idx="4392">
                  <c:v>0.44553268039176497</c:v>
                </c:pt>
                <c:pt idx="4393">
                  <c:v>0.44533280031980838</c:v>
                </c:pt>
                <c:pt idx="4394">
                  <c:v>0.44533280031980838</c:v>
                </c:pt>
                <c:pt idx="4395">
                  <c:v>0.44513292024785145</c:v>
                </c:pt>
                <c:pt idx="4396">
                  <c:v>0.44513292024785145</c:v>
                </c:pt>
                <c:pt idx="4397">
                  <c:v>0.44513292024785145</c:v>
                </c:pt>
                <c:pt idx="4398">
                  <c:v>0.44513292024785145</c:v>
                </c:pt>
                <c:pt idx="4399">
                  <c:v>0.44513292024785145</c:v>
                </c:pt>
                <c:pt idx="4400">
                  <c:v>0.4449330401758943</c:v>
                </c:pt>
                <c:pt idx="4401">
                  <c:v>0.44473316010393749</c:v>
                </c:pt>
                <c:pt idx="4402">
                  <c:v>0.44473316010393749</c:v>
                </c:pt>
                <c:pt idx="4403">
                  <c:v>0.44453328003198073</c:v>
                </c:pt>
                <c:pt idx="4404">
                  <c:v>0.44433339996002397</c:v>
                </c:pt>
                <c:pt idx="4405">
                  <c:v>0.44433339996002397</c:v>
                </c:pt>
                <c:pt idx="4406">
                  <c:v>0.44433339996002397</c:v>
                </c:pt>
                <c:pt idx="4407">
                  <c:v>0.44433339996002397</c:v>
                </c:pt>
                <c:pt idx="4408">
                  <c:v>0.44433339996002397</c:v>
                </c:pt>
                <c:pt idx="4409">
                  <c:v>0.44433339996002397</c:v>
                </c:pt>
                <c:pt idx="4410">
                  <c:v>0.44433339996002397</c:v>
                </c:pt>
                <c:pt idx="4411">
                  <c:v>0.44413351988806715</c:v>
                </c:pt>
                <c:pt idx="4412">
                  <c:v>0.44393363981611023</c:v>
                </c:pt>
                <c:pt idx="4413">
                  <c:v>0.44393363981611023</c:v>
                </c:pt>
                <c:pt idx="4414">
                  <c:v>0.44393363981611023</c:v>
                </c:pt>
                <c:pt idx="4415">
                  <c:v>0.44373375974415341</c:v>
                </c:pt>
                <c:pt idx="4416">
                  <c:v>0.44353387967219671</c:v>
                </c:pt>
                <c:pt idx="4417">
                  <c:v>0.44333399960023989</c:v>
                </c:pt>
                <c:pt idx="4418">
                  <c:v>0.44313411952828297</c:v>
                </c:pt>
                <c:pt idx="4419">
                  <c:v>0.44313411952828297</c:v>
                </c:pt>
                <c:pt idx="4420">
                  <c:v>0.44313411952828297</c:v>
                </c:pt>
                <c:pt idx="4421">
                  <c:v>0.44313411952828297</c:v>
                </c:pt>
                <c:pt idx="4422">
                  <c:v>0.44293423945632604</c:v>
                </c:pt>
                <c:pt idx="4423">
                  <c:v>0.44293423945632604</c:v>
                </c:pt>
                <c:pt idx="4424">
                  <c:v>0.44273435938436934</c:v>
                </c:pt>
                <c:pt idx="4425">
                  <c:v>0.44253447931241263</c:v>
                </c:pt>
                <c:pt idx="4426">
                  <c:v>0.44253447931241263</c:v>
                </c:pt>
                <c:pt idx="4427">
                  <c:v>0.44253447931241263</c:v>
                </c:pt>
                <c:pt idx="4428">
                  <c:v>0.44253447931241263</c:v>
                </c:pt>
                <c:pt idx="4429">
                  <c:v>0.44233459924045587</c:v>
                </c:pt>
                <c:pt idx="4430">
                  <c:v>0.44233459924045587</c:v>
                </c:pt>
                <c:pt idx="4431">
                  <c:v>0.44213471916849889</c:v>
                </c:pt>
                <c:pt idx="4432">
                  <c:v>0.44213471916849889</c:v>
                </c:pt>
                <c:pt idx="4433">
                  <c:v>0.44213471916849889</c:v>
                </c:pt>
                <c:pt idx="4434">
                  <c:v>0.44213471916849889</c:v>
                </c:pt>
                <c:pt idx="4435">
                  <c:v>0.44193483909654208</c:v>
                </c:pt>
                <c:pt idx="4436">
                  <c:v>0.44193483909654208</c:v>
                </c:pt>
                <c:pt idx="4437">
                  <c:v>0.44193483909654208</c:v>
                </c:pt>
                <c:pt idx="4438">
                  <c:v>0.44173495902458526</c:v>
                </c:pt>
                <c:pt idx="4439">
                  <c:v>0.44173495902458526</c:v>
                </c:pt>
                <c:pt idx="4440">
                  <c:v>0.44153507895262845</c:v>
                </c:pt>
                <c:pt idx="4441">
                  <c:v>0.44153507895262845</c:v>
                </c:pt>
                <c:pt idx="4442">
                  <c:v>0.44153507895262845</c:v>
                </c:pt>
                <c:pt idx="4443">
                  <c:v>0.44153507895262845</c:v>
                </c:pt>
                <c:pt idx="4444">
                  <c:v>0.44153507895262845</c:v>
                </c:pt>
                <c:pt idx="4445">
                  <c:v>0.44133519888067174</c:v>
                </c:pt>
                <c:pt idx="4446">
                  <c:v>0.44113531880871465</c:v>
                </c:pt>
                <c:pt idx="4447">
                  <c:v>0.44113531880871465</c:v>
                </c:pt>
                <c:pt idx="4448">
                  <c:v>0.44093543873675778</c:v>
                </c:pt>
                <c:pt idx="4449">
                  <c:v>0.44093543873675778</c:v>
                </c:pt>
                <c:pt idx="4450">
                  <c:v>0.44093543873675778</c:v>
                </c:pt>
                <c:pt idx="4451">
                  <c:v>0.44093543873675778</c:v>
                </c:pt>
                <c:pt idx="4452">
                  <c:v>0.44073555866480096</c:v>
                </c:pt>
                <c:pt idx="4453">
                  <c:v>0.44053567859284432</c:v>
                </c:pt>
                <c:pt idx="4454">
                  <c:v>0.44033579852088744</c:v>
                </c:pt>
                <c:pt idx="4455">
                  <c:v>0.44013591844893046</c:v>
                </c:pt>
                <c:pt idx="4456">
                  <c:v>0.43993603837697381</c:v>
                </c:pt>
                <c:pt idx="4457">
                  <c:v>0.439736158305017</c:v>
                </c:pt>
                <c:pt idx="4458">
                  <c:v>0.439736158305017</c:v>
                </c:pt>
                <c:pt idx="4459">
                  <c:v>0.43953627823306035</c:v>
                </c:pt>
                <c:pt idx="4460">
                  <c:v>0.43933639816110337</c:v>
                </c:pt>
                <c:pt idx="4461">
                  <c:v>0.43933639816110337</c:v>
                </c:pt>
                <c:pt idx="4462">
                  <c:v>0.43933639816110337</c:v>
                </c:pt>
                <c:pt idx="4463">
                  <c:v>0.43913651808914667</c:v>
                </c:pt>
                <c:pt idx="4464">
                  <c:v>0.43913651808914667</c:v>
                </c:pt>
                <c:pt idx="4465">
                  <c:v>0.43913651808914667</c:v>
                </c:pt>
                <c:pt idx="4466">
                  <c:v>0.43913651808914667</c:v>
                </c:pt>
                <c:pt idx="4467">
                  <c:v>0.4389366380171898</c:v>
                </c:pt>
                <c:pt idx="4468">
                  <c:v>0.4389366380171898</c:v>
                </c:pt>
                <c:pt idx="4469">
                  <c:v>0.4389366380171898</c:v>
                </c:pt>
                <c:pt idx="4470">
                  <c:v>0.4389366380171898</c:v>
                </c:pt>
                <c:pt idx="4471">
                  <c:v>0.4389366380171898</c:v>
                </c:pt>
                <c:pt idx="4472">
                  <c:v>0.4389366380171898</c:v>
                </c:pt>
                <c:pt idx="4473">
                  <c:v>0.43873675794523281</c:v>
                </c:pt>
                <c:pt idx="4474">
                  <c:v>0.43873675794523281</c:v>
                </c:pt>
                <c:pt idx="4475">
                  <c:v>0.43853687787327622</c:v>
                </c:pt>
                <c:pt idx="4476">
                  <c:v>0.43853687787327622</c:v>
                </c:pt>
                <c:pt idx="4477">
                  <c:v>0.43853687787327622</c:v>
                </c:pt>
                <c:pt idx="4478">
                  <c:v>0.43853687787327622</c:v>
                </c:pt>
                <c:pt idx="4479">
                  <c:v>0.43853687787327622</c:v>
                </c:pt>
                <c:pt idx="4480">
                  <c:v>0.43853687787327622</c:v>
                </c:pt>
                <c:pt idx="4481">
                  <c:v>0.43853687787327622</c:v>
                </c:pt>
                <c:pt idx="4482">
                  <c:v>0.43853687787327622</c:v>
                </c:pt>
                <c:pt idx="4483">
                  <c:v>0.43853687787327622</c:v>
                </c:pt>
                <c:pt idx="4484">
                  <c:v>0.43833699780131935</c:v>
                </c:pt>
                <c:pt idx="4485">
                  <c:v>0.43833699780131935</c:v>
                </c:pt>
                <c:pt idx="4486">
                  <c:v>0.43833699780131935</c:v>
                </c:pt>
                <c:pt idx="4487">
                  <c:v>0.43813711772936237</c:v>
                </c:pt>
                <c:pt idx="4488">
                  <c:v>0.43813711772936237</c:v>
                </c:pt>
                <c:pt idx="4489">
                  <c:v>0.43813711772936237</c:v>
                </c:pt>
                <c:pt idx="4490">
                  <c:v>0.43813711772936237</c:v>
                </c:pt>
                <c:pt idx="4491">
                  <c:v>0.43813711772936237</c:v>
                </c:pt>
                <c:pt idx="4492">
                  <c:v>0.43813711772936237</c:v>
                </c:pt>
                <c:pt idx="4493">
                  <c:v>0.43813711772936237</c:v>
                </c:pt>
                <c:pt idx="4494">
                  <c:v>0.43813711772936237</c:v>
                </c:pt>
                <c:pt idx="4495">
                  <c:v>0.43813711772936237</c:v>
                </c:pt>
                <c:pt idx="4496">
                  <c:v>0.43813711772936237</c:v>
                </c:pt>
                <c:pt idx="4497">
                  <c:v>0.43813711772936237</c:v>
                </c:pt>
                <c:pt idx="4498">
                  <c:v>0.43813711772936237</c:v>
                </c:pt>
                <c:pt idx="4499">
                  <c:v>0.43813711772936237</c:v>
                </c:pt>
                <c:pt idx="4500">
                  <c:v>0.43813711772936237</c:v>
                </c:pt>
                <c:pt idx="4501">
                  <c:v>0.43793723765740566</c:v>
                </c:pt>
                <c:pt idx="4502">
                  <c:v>0.43773735758544885</c:v>
                </c:pt>
                <c:pt idx="4503">
                  <c:v>0.43773735758544885</c:v>
                </c:pt>
                <c:pt idx="4504">
                  <c:v>0.43773735758544885</c:v>
                </c:pt>
                <c:pt idx="4505">
                  <c:v>0.43773735758544885</c:v>
                </c:pt>
                <c:pt idx="4506">
                  <c:v>0.43753747751349192</c:v>
                </c:pt>
                <c:pt idx="4507">
                  <c:v>0.43753747751349192</c:v>
                </c:pt>
                <c:pt idx="4508">
                  <c:v>0.43733759744153511</c:v>
                </c:pt>
                <c:pt idx="4509">
                  <c:v>0.43733759744153511</c:v>
                </c:pt>
                <c:pt idx="4510">
                  <c:v>0.43713771736957846</c:v>
                </c:pt>
                <c:pt idx="4511">
                  <c:v>0.43713771736957846</c:v>
                </c:pt>
                <c:pt idx="4512">
                  <c:v>0.43693783729762165</c:v>
                </c:pt>
                <c:pt idx="4513">
                  <c:v>0.43673795722566466</c:v>
                </c:pt>
                <c:pt idx="4514">
                  <c:v>0.4365380771537079</c:v>
                </c:pt>
                <c:pt idx="4515">
                  <c:v>0.4365380771537079</c:v>
                </c:pt>
                <c:pt idx="4516">
                  <c:v>0.43633819708175103</c:v>
                </c:pt>
                <c:pt idx="4517">
                  <c:v>0.43613831700979422</c:v>
                </c:pt>
                <c:pt idx="4518">
                  <c:v>0.43613831700979422</c:v>
                </c:pt>
                <c:pt idx="4519">
                  <c:v>0.43613831700979422</c:v>
                </c:pt>
                <c:pt idx="4520">
                  <c:v>0.43593843693783746</c:v>
                </c:pt>
                <c:pt idx="4521">
                  <c:v>0.43573855686588048</c:v>
                </c:pt>
                <c:pt idx="4522">
                  <c:v>0.43573855686588048</c:v>
                </c:pt>
                <c:pt idx="4523">
                  <c:v>0.43573855686588048</c:v>
                </c:pt>
                <c:pt idx="4524">
                  <c:v>0.43573855686588048</c:v>
                </c:pt>
                <c:pt idx="4525">
                  <c:v>0.43553867679392377</c:v>
                </c:pt>
                <c:pt idx="4526">
                  <c:v>0.43533879672196696</c:v>
                </c:pt>
                <c:pt idx="4527">
                  <c:v>0.43533879672196696</c:v>
                </c:pt>
                <c:pt idx="4528">
                  <c:v>0.43533879672196696</c:v>
                </c:pt>
                <c:pt idx="4529">
                  <c:v>0.43533879672196696</c:v>
                </c:pt>
                <c:pt idx="4530">
                  <c:v>0.43533879672196696</c:v>
                </c:pt>
                <c:pt idx="4531">
                  <c:v>0.43513891665001014</c:v>
                </c:pt>
                <c:pt idx="4532">
                  <c:v>0.43493903657805322</c:v>
                </c:pt>
                <c:pt idx="4533">
                  <c:v>0.43473915650609618</c:v>
                </c:pt>
                <c:pt idx="4534">
                  <c:v>0.43453927643413937</c:v>
                </c:pt>
                <c:pt idx="4535">
                  <c:v>0.43433939636218277</c:v>
                </c:pt>
                <c:pt idx="4536">
                  <c:v>0.43433939636218277</c:v>
                </c:pt>
                <c:pt idx="4537">
                  <c:v>0.43433939636218277</c:v>
                </c:pt>
                <c:pt idx="4538">
                  <c:v>0.43433939636218277</c:v>
                </c:pt>
                <c:pt idx="4539">
                  <c:v>0.43433939636218277</c:v>
                </c:pt>
                <c:pt idx="4540">
                  <c:v>0.43413951629022585</c:v>
                </c:pt>
                <c:pt idx="4541">
                  <c:v>0.43393963621826914</c:v>
                </c:pt>
                <c:pt idx="4542">
                  <c:v>0.43393963621826914</c:v>
                </c:pt>
                <c:pt idx="4543">
                  <c:v>0.43393963621826914</c:v>
                </c:pt>
                <c:pt idx="4544">
                  <c:v>0.43373975614631211</c:v>
                </c:pt>
                <c:pt idx="4545">
                  <c:v>0.43353987607435551</c:v>
                </c:pt>
                <c:pt idx="4546">
                  <c:v>0.43353987607435551</c:v>
                </c:pt>
                <c:pt idx="4547">
                  <c:v>0.4333399960023987</c:v>
                </c:pt>
                <c:pt idx="4548">
                  <c:v>0.4333399960023987</c:v>
                </c:pt>
                <c:pt idx="4549">
                  <c:v>0.43314011593044194</c:v>
                </c:pt>
                <c:pt idx="4550">
                  <c:v>0.43314011593044194</c:v>
                </c:pt>
                <c:pt idx="4551">
                  <c:v>0.43314011593044194</c:v>
                </c:pt>
                <c:pt idx="4552">
                  <c:v>0.43314011593044194</c:v>
                </c:pt>
                <c:pt idx="4553">
                  <c:v>0.43314011593044194</c:v>
                </c:pt>
                <c:pt idx="4554">
                  <c:v>0.43314011593044194</c:v>
                </c:pt>
                <c:pt idx="4555">
                  <c:v>0.43294023585848507</c:v>
                </c:pt>
                <c:pt idx="4556">
                  <c:v>0.43294023585848507</c:v>
                </c:pt>
                <c:pt idx="4557">
                  <c:v>0.43294023585848507</c:v>
                </c:pt>
                <c:pt idx="4558">
                  <c:v>0.43274035578652803</c:v>
                </c:pt>
                <c:pt idx="4559">
                  <c:v>0.43274035578652803</c:v>
                </c:pt>
                <c:pt idx="4560">
                  <c:v>0.43274035578652803</c:v>
                </c:pt>
                <c:pt idx="4561">
                  <c:v>0.43274035578652803</c:v>
                </c:pt>
                <c:pt idx="4562">
                  <c:v>0.43254047571457144</c:v>
                </c:pt>
                <c:pt idx="4563">
                  <c:v>0.43234059564261462</c:v>
                </c:pt>
                <c:pt idx="4564">
                  <c:v>0.43214071557065781</c:v>
                </c:pt>
                <c:pt idx="4565">
                  <c:v>0.43214071557065781</c:v>
                </c:pt>
                <c:pt idx="4566">
                  <c:v>0.43214071557065781</c:v>
                </c:pt>
                <c:pt idx="4567">
                  <c:v>0.43214071557065781</c:v>
                </c:pt>
                <c:pt idx="4568">
                  <c:v>0.43194083549870088</c:v>
                </c:pt>
                <c:pt idx="4569">
                  <c:v>0.43174095542674396</c:v>
                </c:pt>
                <c:pt idx="4570">
                  <c:v>0.43154107535478736</c:v>
                </c:pt>
                <c:pt idx="4571">
                  <c:v>0.43134119528283055</c:v>
                </c:pt>
                <c:pt idx="4572">
                  <c:v>0.43134119528283055</c:v>
                </c:pt>
                <c:pt idx="4573">
                  <c:v>0.43114131521087362</c:v>
                </c:pt>
                <c:pt idx="4574">
                  <c:v>0.43094143513891681</c:v>
                </c:pt>
                <c:pt idx="4575">
                  <c:v>0.43074155506695977</c:v>
                </c:pt>
                <c:pt idx="4576">
                  <c:v>0.43054167499500307</c:v>
                </c:pt>
                <c:pt idx="4577">
                  <c:v>0.43054167499500307</c:v>
                </c:pt>
                <c:pt idx="4578">
                  <c:v>0.43054167499500307</c:v>
                </c:pt>
                <c:pt idx="4579">
                  <c:v>0.43054167499500307</c:v>
                </c:pt>
                <c:pt idx="4580">
                  <c:v>0.43054167499500307</c:v>
                </c:pt>
                <c:pt idx="4581">
                  <c:v>0.43054167499500307</c:v>
                </c:pt>
                <c:pt idx="4582">
                  <c:v>0.43054167499500307</c:v>
                </c:pt>
                <c:pt idx="4583">
                  <c:v>0.43034179492304636</c:v>
                </c:pt>
                <c:pt idx="4584">
                  <c:v>0.43034179492304636</c:v>
                </c:pt>
                <c:pt idx="4585">
                  <c:v>0.43034179492304636</c:v>
                </c:pt>
                <c:pt idx="4586">
                  <c:v>0.43014191485108927</c:v>
                </c:pt>
                <c:pt idx="4587">
                  <c:v>0.43014191485108927</c:v>
                </c:pt>
                <c:pt idx="4588">
                  <c:v>0.43014191485108927</c:v>
                </c:pt>
                <c:pt idx="4589">
                  <c:v>0.43014191485108927</c:v>
                </c:pt>
                <c:pt idx="4590">
                  <c:v>0.43014191485108927</c:v>
                </c:pt>
                <c:pt idx="4591">
                  <c:v>0.43014191485108927</c:v>
                </c:pt>
                <c:pt idx="4592">
                  <c:v>0.43014191485108927</c:v>
                </c:pt>
                <c:pt idx="4593">
                  <c:v>0.42994203477913251</c:v>
                </c:pt>
                <c:pt idx="4594">
                  <c:v>0.42974215470717569</c:v>
                </c:pt>
                <c:pt idx="4595">
                  <c:v>0.42974215470717569</c:v>
                </c:pt>
                <c:pt idx="4596">
                  <c:v>0.42974215470717569</c:v>
                </c:pt>
                <c:pt idx="4597">
                  <c:v>0.42974215470717569</c:v>
                </c:pt>
                <c:pt idx="4598">
                  <c:v>0.42954227463521888</c:v>
                </c:pt>
                <c:pt idx="4599">
                  <c:v>0.42954227463521888</c:v>
                </c:pt>
                <c:pt idx="4600">
                  <c:v>0.42934239456326218</c:v>
                </c:pt>
                <c:pt idx="4601">
                  <c:v>0.42914251449130525</c:v>
                </c:pt>
                <c:pt idx="4602">
                  <c:v>0.42914251449130525</c:v>
                </c:pt>
                <c:pt idx="4603">
                  <c:v>0.42894263441934855</c:v>
                </c:pt>
                <c:pt idx="4604">
                  <c:v>0.42874275434739162</c:v>
                </c:pt>
                <c:pt idx="4605">
                  <c:v>0.42854287427543486</c:v>
                </c:pt>
                <c:pt idx="4606">
                  <c:v>0.42854287427543486</c:v>
                </c:pt>
                <c:pt idx="4607">
                  <c:v>0.42854287427543486</c:v>
                </c:pt>
                <c:pt idx="4608">
                  <c:v>0.42834299420347804</c:v>
                </c:pt>
                <c:pt idx="4609">
                  <c:v>0.42814311413152095</c:v>
                </c:pt>
                <c:pt idx="4610">
                  <c:v>0.42814311413152095</c:v>
                </c:pt>
                <c:pt idx="4611">
                  <c:v>0.4279432340595643</c:v>
                </c:pt>
                <c:pt idx="4612">
                  <c:v>0.4279432340595643</c:v>
                </c:pt>
                <c:pt idx="4613">
                  <c:v>0.42774335398760754</c:v>
                </c:pt>
                <c:pt idx="4614">
                  <c:v>0.42774335398760754</c:v>
                </c:pt>
                <c:pt idx="4615">
                  <c:v>0.42774335398760754</c:v>
                </c:pt>
                <c:pt idx="4616">
                  <c:v>0.42774335398760754</c:v>
                </c:pt>
                <c:pt idx="4617">
                  <c:v>0.42774335398760754</c:v>
                </c:pt>
                <c:pt idx="4618">
                  <c:v>0.42774335398760754</c:v>
                </c:pt>
                <c:pt idx="4619">
                  <c:v>0.4275434739156509</c:v>
                </c:pt>
                <c:pt idx="4620">
                  <c:v>0.4275434739156509</c:v>
                </c:pt>
                <c:pt idx="4621">
                  <c:v>0.42734359384369391</c:v>
                </c:pt>
                <c:pt idx="4622">
                  <c:v>0.42714371377173699</c:v>
                </c:pt>
                <c:pt idx="4623">
                  <c:v>0.42694383369978034</c:v>
                </c:pt>
                <c:pt idx="4624">
                  <c:v>0.42674395362782336</c:v>
                </c:pt>
                <c:pt idx="4625">
                  <c:v>0.42674395362782336</c:v>
                </c:pt>
                <c:pt idx="4626">
                  <c:v>0.42674395362782336</c:v>
                </c:pt>
                <c:pt idx="4627">
                  <c:v>0.42654407355586665</c:v>
                </c:pt>
                <c:pt idx="4628">
                  <c:v>0.42634419348390973</c:v>
                </c:pt>
                <c:pt idx="4629">
                  <c:v>0.4261443134119528</c:v>
                </c:pt>
                <c:pt idx="4630">
                  <c:v>0.4261443134119528</c:v>
                </c:pt>
                <c:pt idx="4631">
                  <c:v>0.4261443134119528</c:v>
                </c:pt>
                <c:pt idx="4632">
                  <c:v>0.4261443134119528</c:v>
                </c:pt>
                <c:pt idx="4633">
                  <c:v>0.4261443134119528</c:v>
                </c:pt>
                <c:pt idx="4634">
                  <c:v>0.4261443134119528</c:v>
                </c:pt>
                <c:pt idx="4635">
                  <c:v>0.42594443333999621</c:v>
                </c:pt>
                <c:pt idx="4636">
                  <c:v>0.42574455326803917</c:v>
                </c:pt>
                <c:pt idx="4637">
                  <c:v>0.42574455326803917</c:v>
                </c:pt>
                <c:pt idx="4638">
                  <c:v>0.42554467319608247</c:v>
                </c:pt>
                <c:pt idx="4639">
                  <c:v>0.42534479312412576</c:v>
                </c:pt>
                <c:pt idx="4640">
                  <c:v>0.42514491305216889</c:v>
                </c:pt>
                <c:pt idx="4641">
                  <c:v>0.42514491305216889</c:v>
                </c:pt>
                <c:pt idx="4642">
                  <c:v>0.42514491305216889</c:v>
                </c:pt>
                <c:pt idx="4643">
                  <c:v>0.42514491305216889</c:v>
                </c:pt>
                <c:pt idx="4644">
                  <c:v>0.42514491305216889</c:v>
                </c:pt>
                <c:pt idx="4645">
                  <c:v>0.42494503298021191</c:v>
                </c:pt>
                <c:pt idx="4646">
                  <c:v>0.4247451529082551</c:v>
                </c:pt>
                <c:pt idx="4647">
                  <c:v>0.4247451529082551</c:v>
                </c:pt>
                <c:pt idx="4648">
                  <c:v>0.4247451529082551</c:v>
                </c:pt>
                <c:pt idx="4649">
                  <c:v>0.4247451529082551</c:v>
                </c:pt>
                <c:pt idx="4650">
                  <c:v>0.4247451529082551</c:v>
                </c:pt>
                <c:pt idx="4651">
                  <c:v>0.42454527283629817</c:v>
                </c:pt>
                <c:pt idx="4652">
                  <c:v>0.42434539276434147</c:v>
                </c:pt>
                <c:pt idx="4653">
                  <c:v>0.42434539276434147</c:v>
                </c:pt>
                <c:pt idx="4654">
                  <c:v>0.42414551269238454</c:v>
                </c:pt>
                <c:pt idx="4655">
                  <c:v>0.42414551269238454</c:v>
                </c:pt>
                <c:pt idx="4656">
                  <c:v>0.42414551269238454</c:v>
                </c:pt>
                <c:pt idx="4657">
                  <c:v>0.42394563262042778</c:v>
                </c:pt>
                <c:pt idx="4658">
                  <c:v>0.42394563262042778</c:v>
                </c:pt>
                <c:pt idx="4659">
                  <c:v>0.4237457525484708</c:v>
                </c:pt>
                <c:pt idx="4660">
                  <c:v>0.4235458724765141</c:v>
                </c:pt>
                <c:pt idx="4661">
                  <c:v>0.4235458724765141</c:v>
                </c:pt>
                <c:pt idx="4662">
                  <c:v>0.4235458724765141</c:v>
                </c:pt>
                <c:pt idx="4663">
                  <c:v>0.42334599240455739</c:v>
                </c:pt>
                <c:pt idx="4664">
                  <c:v>0.42314611233260058</c:v>
                </c:pt>
                <c:pt idx="4665">
                  <c:v>0.42314611233260058</c:v>
                </c:pt>
                <c:pt idx="4666">
                  <c:v>0.42314611233260058</c:v>
                </c:pt>
                <c:pt idx="4667">
                  <c:v>0.42294623226064387</c:v>
                </c:pt>
                <c:pt idx="4668">
                  <c:v>0.42274635218868684</c:v>
                </c:pt>
                <c:pt idx="4669">
                  <c:v>0.42274635218868684</c:v>
                </c:pt>
                <c:pt idx="4670">
                  <c:v>0.42274635218868684</c:v>
                </c:pt>
                <c:pt idx="4671">
                  <c:v>0.42254647211672991</c:v>
                </c:pt>
                <c:pt idx="4672">
                  <c:v>0.42234659204477332</c:v>
                </c:pt>
                <c:pt idx="4673">
                  <c:v>0.4221467119728165</c:v>
                </c:pt>
                <c:pt idx="4674">
                  <c:v>0.4221467119728165</c:v>
                </c:pt>
                <c:pt idx="4675">
                  <c:v>0.4221467119728165</c:v>
                </c:pt>
                <c:pt idx="4676">
                  <c:v>0.42194683190085969</c:v>
                </c:pt>
                <c:pt idx="4677">
                  <c:v>0.42194683190085969</c:v>
                </c:pt>
                <c:pt idx="4678">
                  <c:v>0.42174695182890276</c:v>
                </c:pt>
                <c:pt idx="4679">
                  <c:v>0.42154707175694595</c:v>
                </c:pt>
                <c:pt idx="4680">
                  <c:v>0.42154707175694595</c:v>
                </c:pt>
                <c:pt idx="4681">
                  <c:v>0.42154707175694595</c:v>
                </c:pt>
                <c:pt idx="4682">
                  <c:v>0.42154707175694595</c:v>
                </c:pt>
                <c:pt idx="4683">
                  <c:v>0.42154707175694595</c:v>
                </c:pt>
                <c:pt idx="4684">
                  <c:v>0.42134719168498913</c:v>
                </c:pt>
                <c:pt idx="4685">
                  <c:v>0.42134719168498913</c:v>
                </c:pt>
                <c:pt idx="4686">
                  <c:v>0.4211473116130322</c:v>
                </c:pt>
                <c:pt idx="4687">
                  <c:v>0.42094743154107539</c:v>
                </c:pt>
                <c:pt idx="4688">
                  <c:v>0.42074755146911846</c:v>
                </c:pt>
                <c:pt idx="4689">
                  <c:v>0.42074755146911846</c:v>
                </c:pt>
                <c:pt idx="4690">
                  <c:v>0.42054767139716187</c:v>
                </c:pt>
                <c:pt idx="4691">
                  <c:v>0.42034779132520506</c:v>
                </c:pt>
                <c:pt idx="4692">
                  <c:v>0.42034779132520506</c:v>
                </c:pt>
                <c:pt idx="4693">
                  <c:v>0.42014791125324813</c:v>
                </c:pt>
                <c:pt idx="4694">
                  <c:v>0.41994803118129131</c:v>
                </c:pt>
                <c:pt idx="4695">
                  <c:v>0.41994803118129131</c:v>
                </c:pt>
                <c:pt idx="4696">
                  <c:v>0.41974815110933439</c:v>
                </c:pt>
                <c:pt idx="4697">
                  <c:v>0.41974815110933439</c:v>
                </c:pt>
                <c:pt idx="4698">
                  <c:v>0.41974815110933439</c:v>
                </c:pt>
                <c:pt idx="4699">
                  <c:v>0.41954827103737774</c:v>
                </c:pt>
                <c:pt idx="4700">
                  <c:v>0.41954827103737774</c:v>
                </c:pt>
                <c:pt idx="4701">
                  <c:v>0.41954827103737774</c:v>
                </c:pt>
                <c:pt idx="4702">
                  <c:v>0.41954827103737774</c:v>
                </c:pt>
                <c:pt idx="4703">
                  <c:v>0.41954827103737774</c:v>
                </c:pt>
                <c:pt idx="4704">
                  <c:v>0.41934839096542093</c:v>
                </c:pt>
                <c:pt idx="4705">
                  <c:v>0.41914851089346405</c:v>
                </c:pt>
                <c:pt idx="4706">
                  <c:v>0.41894863082150718</c:v>
                </c:pt>
                <c:pt idx="4707">
                  <c:v>0.41874875074955031</c:v>
                </c:pt>
                <c:pt idx="4708">
                  <c:v>0.41854887067759361</c:v>
                </c:pt>
                <c:pt idx="4709">
                  <c:v>0.41834899060563674</c:v>
                </c:pt>
                <c:pt idx="4710">
                  <c:v>0.41814911053367976</c:v>
                </c:pt>
                <c:pt idx="4711">
                  <c:v>0.41794923046172283</c:v>
                </c:pt>
                <c:pt idx="4712">
                  <c:v>0.41774935038976618</c:v>
                </c:pt>
                <c:pt idx="4713">
                  <c:v>0.41754947031780942</c:v>
                </c:pt>
                <c:pt idx="4714">
                  <c:v>0.41754947031780942</c:v>
                </c:pt>
                <c:pt idx="4715">
                  <c:v>0.41754947031780942</c:v>
                </c:pt>
                <c:pt idx="4716">
                  <c:v>0.41754947031780942</c:v>
                </c:pt>
                <c:pt idx="4717">
                  <c:v>0.41754947031780942</c:v>
                </c:pt>
                <c:pt idx="4718">
                  <c:v>0.41754947031780942</c:v>
                </c:pt>
                <c:pt idx="4719">
                  <c:v>0.41754947031780942</c:v>
                </c:pt>
                <c:pt idx="4720">
                  <c:v>0.41734959024585272</c:v>
                </c:pt>
                <c:pt idx="4721">
                  <c:v>0.41734959024585272</c:v>
                </c:pt>
                <c:pt idx="4722">
                  <c:v>0.41734959024585272</c:v>
                </c:pt>
                <c:pt idx="4723">
                  <c:v>0.41734959024585272</c:v>
                </c:pt>
                <c:pt idx="4724">
                  <c:v>0.41734959024585272</c:v>
                </c:pt>
                <c:pt idx="4725">
                  <c:v>0.41714971017389568</c:v>
                </c:pt>
                <c:pt idx="4726">
                  <c:v>0.41714971017389568</c:v>
                </c:pt>
                <c:pt idx="4727">
                  <c:v>0.41714971017389568</c:v>
                </c:pt>
                <c:pt idx="4728">
                  <c:v>0.41694983010193876</c:v>
                </c:pt>
                <c:pt idx="4729">
                  <c:v>0.41674995002998205</c:v>
                </c:pt>
                <c:pt idx="4730">
                  <c:v>0.41674995002998205</c:v>
                </c:pt>
                <c:pt idx="4731">
                  <c:v>0.41674995002998205</c:v>
                </c:pt>
                <c:pt idx="4732">
                  <c:v>0.4165500699580254</c:v>
                </c:pt>
                <c:pt idx="4733">
                  <c:v>0.4165500699580254</c:v>
                </c:pt>
                <c:pt idx="4734">
                  <c:v>0.41635018988606842</c:v>
                </c:pt>
                <c:pt idx="4735">
                  <c:v>0.41615030981411161</c:v>
                </c:pt>
                <c:pt idx="4736">
                  <c:v>0.41595042974215485</c:v>
                </c:pt>
                <c:pt idx="4737">
                  <c:v>0.41575054967019776</c:v>
                </c:pt>
                <c:pt idx="4738">
                  <c:v>0.41575054967019776</c:v>
                </c:pt>
                <c:pt idx="4739">
                  <c:v>0.41555066959824127</c:v>
                </c:pt>
                <c:pt idx="4740">
                  <c:v>0.4153507895262844</c:v>
                </c:pt>
                <c:pt idx="4741">
                  <c:v>0.4153507895262844</c:v>
                </c:pt>
                <c:pt idx="4742">
                  <c:v>0.4153507895262844</c:v>
                </c:pt>
                <c:pt idx="4743">
                  <c:v>0.41515090945432742</c:v>
                </c:pt>
                <c:pt idx="4744">
                  <c:v>0.41495102938237072</c:v>
                </c:pt>
                <c:pt idx="4745">
                  <c:v>0.41495102938237072</c:v>
                </c:pt>
                <c:pt idx="4746">
                  <c:v>0.41475114931041385</c:v>
                </c:pt>
                <c:pt idx="4747">
                  <c:v>0.41475114931041385</c:v>
                </c:pt>
                <c:pt idx="4748">
                  <c:v>0.41475114931041385</c:v>
                </c:pt>
                <c:pt idx="4749">
                  <c:v>0.41455126923845714</c:v>
                </c:pt>
                <c:pt idx="4750">
                  <c:v>0.41435138916650016</c:v>
                </c:pt>
                <c:pt idx="4751">
                  <c:v>0.41435138916650016</c:v>
                </c:pt>
                <c:pt idx="4752">
                  <c:v>0.41435138916650016</c:v>
                </c:pt>
                <c:pt idx="4753">
                  <c:v>0.4141515090945434</c:v>
                </c:pt>
                <c:pt idx="4754">
                  <c:v>0.4141515090945434</c:v>
                </c:pt>
                <c:pt idx="4755">
                  <c:v>0.41395162902258642</c:v>
                </c:pt>
                <c:pt idx="4756">
                  <c:v>0.41375174895062961</c:v>
                </c:pt>
                <c:pt idx="4757">
                  <c:v>0.41375174895062961</c:v>
                </c:pt>
                <c:pt idx="4758">
                  <c:v>0.41375174895062961</c:v>
                </c:pt>
                <c:pt idx="4759">
                  <c:v>0.41375174895062961</c:v>
                </c:pt>
                <c:pt idx="4760">
                  <c:v>0.41355186887867296</c:v>
                </c:pt>
                <c:pt idx="4761">
                  <c:v>0.41335198880671598</c:v>
                </c:pt>
                <c:pt idx="4762">
                  <c:v>0.41335198880671598</c:v>
                </c:pt>
                <c:pt idx="4763">
                  <c:v>0.41335198880671598</c:v>
                </c:pt>
                <c:pt idx="4764">
                  <c:v>0.41335198880671598</c:v>
                </c:pt>
                <c:pt idx="4765">
                  <c:v>0.41315210873475927</c:v>
                </c:pt>
                <c:pt idx="4766">
                  <c:v>0.41295222866280246</c:v>
                </c:pt>
                <c:pt idx="4767">
                  <c:v>0.41295222866280246</c:v>
                </c:pt>
                <c:pt idx="4768">
                  <c:v>0.41295222866280246</c:v>
                </c:pt>
                <c:pt idx="4769">
                  <c:v>0.41295222866280246</c:v>
                </c:pt>
                <c:pt idx="4770">
                  <c:v>0.41295222866280246</c:v>
                </c:pt>
                <c:pt idx="4771">
                  <c:v>0.41275234859084564</c:v>
                </c:pt>
                <c:pt idx="4772">
                  <c:v>0.41275234859084564</c:v>
                </c:pt>
                <c:pt idx="4773">
                  <c:v>0.41275234859084564</c:v>
                </c:pt>
                <c:pt idx="4774">
                  <c:v>0.41275234859084564</c:v>
                </c:pt>
                <c:pt idx="4775">
                  <c:v>0.41275234859084564</c:v>
                </c:pt>
                <c:pt idx="4776">
                  <c:v>0.41275234859084564</c:v>
                </c:pt>
                <c:pt idx="4777">
                  <c:v>0.41255246851888883</c:v>
                </c:pt>
                <c:pt idx="4778">
                  <c:v>0.41255246851888883</c:v>
                </c:pt>
                <c:pt idx="4779">
                  <c:v>0.41255246851888883</c:v>
                </c:pt>
                <c:pt idx="4780">
                  <c:v>0.41255246851888883</c:v>
                </c:pt>
                <c:pt idx="4781">
                  <c:v>0.41255246851888883</c:v>
                </c:pt>
                <c:pt idx="4782">
                  <c:v>0.41255246851888883</c:v>
                </c:pt>
                <c:pt idx="4783">
                  <c:v>0.41235258844693184</c:v>
                </c:pt>
                <c:pt idx="4784">
                  <c:v>0.41235258844693184</c:v>
                </c:pt>
                <c:pt idx="4785">
                  <c:v>0.41235258844693184</c:v>
                </c:pt>
                <c:pt idx="4786">
                  <c:v>0.41215270837497514</c:v>
                </c:pt>
                <c:pt idx="4787">
                  <c:v>0.41195282830301827</c:v>
                </c:pt>
                <c:pt idx="4788">
                  <c:v>0.41195282830301827</c:v>
                </c:pt>
                <c:pt idx="4789">
                  <c:v>0.41175294823106134</c:v>
                </c:pt>
                <c:pt idx="4790">
                  <c:v>0.41175294823106134</c:v>
                </c:pt>
                <c:pt idx="4791">
                  <c:v>0.41155306815910458</c:v>
                </c:pt>
                <c:pt idx="4792">
                  <c:v>0.41135318808714783</c:v>
                </c:pt>
                <c:pt idx="4793">
                  <c:v>0.41115330801519079</c:v>
                </c:pt>
                <c:pt idx="4794">
                  <c:v>0.41115330801519079</c:v>
                </c:pt>
                <c:pt idx="4795">
                  <c:v>0.41095342794323408</c:v>
                </c:pt>
                <c:pt idx="4796">
                  <c:v>0.41075354787127727</c:v>
                </c:pt>
                <c:pt idx="4797">
                  <c:v>0.41055366779932057</c:v>
                </c:pt>
                <c:pt idx="4798">
                  <c:v>0.41055366779932057</c:v>
                </c:pt>
                <c:pt idx="4799">
                  <c:v>0.41055366779932057</c:v>
                </c:pt>
                <c:pt idx="4800">
                  <c:v>0.41035378772736375</c:v>
                </c:pt>
                <c:pt idx="4801">
                  <c:v>0.41035378772736375</c:v>
                </c:pt>
                <c:pt idx="4802">
                  <c:v>0.41035378772736375</c:v>
                </c:pt>
                <c:pt idx="4803">
                  <c:v>0.41015390765540682</c:v>
                </c:pt>
                <c:pt idx="4804">
                  <c:v>0.40995402758345001</c:v>
                </c:pt>
                <c:pt idx="4805">
                  <c:v>0.40995402758345001</c:v>
                </c:pt>
                <c:pt idx="4806">
                  <c:v>0.40995402758345001</c:v>
                </c:pt>
                <c:pt idx="4807">
                  <c:v>0.40995402758345001</c:v>
                </c:pt>
                <c:pt idx="4808">
                  <c:v>0.40995402758345001</c:v>
                </c:pt>
                <c:pt idx="4809">
                  <c:v>0.40995402758345001</c:v>
                </c:pt>
                <c:pt idx="4810">
                  <c:v>0.40995402758345001</c:v>
                </c:pt>
                <c:pt idx="4811">
                  <c:v>0.40995402758345001</c:v>
                </c:pt>
                <c:pt idx="4812">
                  <c:v>0.40995402758345001</c:v>
                </c:pt>
                <c:pt idx="4813">
                  <c:v>0.40975414751149303</c:v>
                </c:pt>
                <c:pt idx="4814">
                  <c:v>0.40975414751149303</c:v>
                </c:pt>
                <c:pt idx="4815">
                  <c:v>0.40955426743953632</c:v>
                </c:pt>
                <c:pt idx="4816">
                  <c:v>0.40935438736757968</c:v>
                </c:pt>
                <c:pt idx="4817">
                  <c:v>0.40915450729562286</c:v>
                </c:pt>
                <c:pt idx="4818">
                  <c:v>0.40895462722366593</c:v>
                </c:pt>
                <c:pt idx="4819">
                  <c:v>0.40895462722366593</c:v>
                </c:pt>
                <c:pt idx="4820">
                  <c:v>0.40875474715170901</c:v>
                </c:pt>
                <c:pt idx="4821">
                  <c:v>0.40855486707975247</c:v>
                </c:pt>
                <c:pt idx="4822">
                  <c:v>0.40855486707975247</c:v>
                </c:pt>
                <c:pt idx="4823">
                  <c:v>0.40835498700779554</c:v>
                </c:pt>
                <c:pt idx="4824">
                  <c:v>0.40815510693583845</c:v>
                </c:pt>
                <c:pt idx="4825">
                  <c:v>0.40795522686388175</c:v>
                </c:pt>
                <c:pt idx="4826">
                  <c:v>0.40795522686388175</c:v>
                </c:pt>
                <c:pt idx="4827">
                  <c:v>0.40795522686388175</c:v>
                </c:pt>
                <c:pt idx="4828">
                  <c:v>0.40795522686388175</c:v>
                </c:pt>
                <c:pt idx="4829">
                  <c:v>0.40775534679192466</c:v>
                </c:pt>
                <c:pt idx="4830">
                  <c:v>0.40755546671996812</c:v>
                </c:pt>
                <c:pt idx="4831">
                  <c:v>0.4073555866480113</c:v>
                </c:pt>
                <c:pt idx="4832">
                  <c:v>0.40715570657605427</c:v>
                </c:pt>
                <c:pt idx="4833">
                  <c:v>0.40695582650409756</c:v>
                </c:pt>
                <c:pt idx="4834">
                  <c:v>0.40675594643214075</c:v>
                </c:pt>
                <c:pt idx="4835">
                  <c:v>0.40675594643214075</c:v>
                </c:pt>
                <c:pt idx="4836">
                  <c:v>0.40675594643214075</c:v>
                </c:pt>
                <c:pt idx="4837">
                  <c:v>0.40655606636018404</c:v>
                </c:pt>
                <c:pt idx="4838">
                  <c:v>0.40635618628822723</c:v>
                </c:pt>
                <c:pt idx="4839">
                  <c:v>0.4061563062162703</c:v>
                </c:pt>
                <c:pt idx="4840">
                  <c:v>0.4061563062162703</c:v>
                </c:pt>
                <c:pt idx="4841">
                  <c:v>0.4061563062162703</c:v>
                </c:pt>
                <c:pt idx="4842">
                  <c:v>0.4061563062162703</c:v>
                </c:pt>
                <c:pt idx="4843">
                  <c:v>0.40595642614431338</c:v>
                </c:pt>
                <c:pt idx="4844">
                  <c:v>0.40595642614431338</c:v>
                </c:pt>
                <c:pt idx="4845">
                  <c:v>0.40575654607235656</c:v>
                </c:pt>
                <c:pt idx="4846">
                  <c:v>0.40575654607235656</c:v>
                </c:pt>
                <c:pt idx="4847">
                  <c:v>0.4055566660003998</c:v>
                </c:pt>
                <c:pt idx="4848">
                  <c:v>0.40535678592844326</c:v>
                </c:pt>
                <c:pt idx="4849">
                  <c:v>0.40515690585648623</c:v>
                </c:pt>
                <c:pt idx="4850">
                  <c:v>0.40515690585648623</c:v>
                </c:pt>
                <c:pt idx="4851">
                  <c:v>0.4049570257845293</c:v>
                </c:pt>
                <c:pt idx="4852">
                  <c:v>0.4049570257845293</c:v>
                </c:pt>
                <c:pt idx="4853">
                  <c:v>0.4049570257845293</c:v>
                </c:pt>
                <c:pt idx="4854">
                  <c:v>0.40475714571257249</c:v>
                </c:pt>
                <c:pt idx="4855">
                  <c:v>0.40475714571257249</c:v>
                </c:pt>
                <c:pt idx="4856">
                  <c:v>0.40475714571257249</c:v>
                </c:pt>
                <c:pt idx="4857">
                  <c:v>0.40455726564061584</c:v>
                </c:pt>
                <c:pt idx="4858">
                  <c:v>0.40435738556865897</c:v>
                </c:pt>
                <c:pt idx="4859">
                  <c:v>0.40415750549670193</c:v>
                </c:pt>
                <c:pt idx="4860">
                  <c:v>0.40415750549670193</c:v>
                </c:pt>
                <c:pt idx="4861">
                  <c:v>0.40415750549670193</c:v>
                </c:pt>
                <c:pt idx="4862">
                  <c:v>0.40395762542474523</c:v>
                </c:pt>
                <c:pt idx="4863">
                  <c:v>0.40395762542474523</c:v>
                </c:pt>
                <c:pt idx="4864">
                  <c:v>0.4037577453527883</c:v>
                </c:pt>
                <c:pt idx="4865">
                  <c:v>0.4037577453527883</c:v>
                </c:pt>
                <c:pt idx="4866">
                  <c:v>0.40355786528083165</c:v>
                </c:pt>
                <c:pt idx="4867">
                  <c:v>0.40355786528083165</c:v>
                </c:pt>
                <c:pt idx="4868">
                  <c:v>0.40355786528083165</c:v>
                </c:pt>
                <c:pt idx="4869">
                  <c:v>0.40355786528083165</c:v>
                </c:pt>
                <c:pt idx="4870">
                  <c:v>0.40355786528083165</c:v>
                </c:pt>
                <c:pt idx="4871">
                  <c:v>0.40335798520887489</c:v>
                </c:pt>
                <c:pt idx="4872">
                  <c:v>0.40335798520887489</c:v>
                </c:pt>
                <c:pt idx="4873">
                  <c:v>0.40335798520887489</c:v>
                </c:pt>
                <c:pt idx="4874">
                  <c:v>0.40335798520887489</c:v>
                </c:pt>
                <c:pt idx="4875">
                  <c:v>0.40335798520887489</c:v>
                </c:pt>
                <c:pt idx="4876">
                  <c:v>0.40335798520887489</c:v>
                </c:pt>
                <c:pt idx="4877">
                  <c:v>0.40335798520887489</c:v>
                </c:pt>
                <c:pt idx="4878">
                  <c:v>0.40315810513691785</c:v>
                </c:pt>
                <c:pt idx="4879">
                  <c:v>0.40315810513691785</c:v>
                </c:pt>
                <c:pt idx="4880">
                  <c:v>0.40295822506496126</c:v>
                </c:pt>
                <c:pt idx="4881">
                  <c:v>0.40295822506496126</c:v>
                </c:pt>
                <c:pt idx="4882">
                  <c:v>0.40295822506496126</c:v>
                </c:pt>
                <c:pt idx="4883">
                  <c:v>0.40275834499300422</c:v>
                </c:pt>
                <c:pt idx="4884">
                  <c:v>0.40275834499300422</c:v>
                </c:pt>
                <c:pt idx="4885">
                  <c:v>0.40275834499300422</c:v>
                </c:pt>
                <c:pt idx="4886">
                  <c:v>0.40255846492104752</c:v>
                </c:pt>
                <c:pt idx="4887">
                  <c:v>0.40235858484909082</c:v>
                </c:pt>
                <c:pt idx="4888">
                  <c:v>0.40235858484909082</c:v>
                </c:pt>
                <c:pt idx="4889">
                  <c:v>0.40215870477713367</c:v>
                </c:pt>
                <c:pt idx="4890">
                  <c:v>0.40215870477713367</c:v>
                </c:pt>
                <c:pt idx="4891">
                  <c:v>0.40215870477713367</c:v>
                </c:pt>
                <c:pt idx="4892">
                  <c:v>0.40215870477713367</c:v>
                </c:pt>
                <c:pt idx="4893">
                  <c:v>0.40215870477713367</c:v>
                </c:pt>
                <c:pt idx="4894">
                  <c:v>0.40195882470517685</c:v>
                </c:pt>
                <c:pt idx="4895">
                  <c:v>0.40175894463322004</c:v>
                </c:pt>
                <c:pt idx="4896">
                  <c:v>0.40175894463322004</c:v>
                </c:pt>
                <c:pt idx="4897">
                  <c:v>0.40155906456126322</c:v>
                </c:pt>
                <c:pt idx="4898">
                  <c:v>0.40135918448930641</c:v>
                </c:pt>
                <c:pt idx="4899">
                  <c:v>0.40135918448930641</c:v>
                </c:pt>
                <c:pt idx="4900">
                  <c:v>0.40135918448930641</c:v>
                </c:pt>
                <c:pt idx="4901">
                  <c:v>0.40115930441734959</c:v>
                </c:pt>
                <c:pt idx="4902">
                  <c:v>0.40095942434539278</c:v>
                </c:pt>
                <c:pt idx="4903">
                  <c:v>0.40095942434539278</c:v>
                </c:pt>
                <c:pt idx="4904">
                  <c:v>0.40095942434539278</c:v>
                </c:pt>
                <c:pt idx="4905">
                  <c:v>0.40095942434539278</c:v>
                </c:pt>
                <c:pt idx="4906">
                  <c:v>0.40095942434539278</c:v>
                </c:pt>
                <c:pt idx="4907">
                  <c:v>0.40075954427343585</c:v>
                </c:pt>
                <c:pt idx="4908">
                  <c:v>0.40075954427343585</c:v>
                </c:pt>
                <c:pt idx="4909">
                  <c:v>0.40055966420147926</c:v>
                </c:pt>
                <c:pt idx="4910">
                  <c:v>0.40035978412952244</c:v>
                </c:pt>
                <c:pt idx="4911">
                  <c:v>0.40035978412952244</c:v>
                </c:pt>
                <c:pt idx="4912">
                  <c:v>0.40015990405756541</c:v>
                </c:pt>
                <c:pt idx="4913">
                  <c:v>0.40015990405756541</c:v>
                </c:pt>
                <c:pt idx="4914">
                  <c:v>0.40015990405756541</c:v>
                </c:pt>
                <c:pt idx="4915">
                  <c:v>0.40015990405756541</c:v>
                </c:pt>
                <c:pt idx="4916">
                  <c:v>0.40015990405756541</c:v>
                </c:pt>
                <c:pt idx="4917">
                  <c:v>0.40015990405756541</c:v>
                </c:pt>
                <c:pt idx="4918">
                  <c:v>0.39996002398560893</c:v>
                </c:pt>
                <c:pt idx="4919">
                  <c:v>0.399760143913652</c:v>
                </c:pt>
                <c:pt idx="4920">
                  <c:v>0.39956026384169518</c:v>
                </c:pt>
                <c:pt idx="4921">
                  <c:v>0.39936038376973843</c:v>
                </c:pt>
                <c:pt idx="4922">
                  <c:v>0.39936038376973843</c:v>
                </c:pt>
                <c:pt idx="4923">
                  <c:v>0.39936038376973843</c:v>
                </c:pt>
                <c:pt idx="4924">
                  <c:v>0.39936038376973843</c:v>
                </c:pt>
                <c:pt idx="4925">
                  <c:v>0.39916050369778155</c:v>
                </c:pt>
                <c:pt idx="4926">
                  <c:v>0.39916050369778155</c:v>
                </c:pt>
                <c:pt idx="4927">
                  <c:v>0.3989606236258248</c:v>
                </c:pt>
                <c:pt idx="4928">
                  <c:v>0.3989606236258248</c:v>
                </c:pt>
                <c:pt idx="4929">
                  <c:v>0.39876074355386787</c:v>
                </c:pt>
                <c:pt idx="4930">
                  <c:v>0.39876074355386787</c:v>
                </c:pt>
                <c:pt idx="4931">
                  <c:v>0.39876074355386787</c:v>
                </c:pt>
                <c:pt idx="4932">
                  <c:v>0.39856086348191111</c:v>
                </c:pt>
                <c:pt idx="4933">
                  <c:v>0.39836098340995446</c:v>
                </c:pt>
                <c:pt idx="4934">
                  <c:v>0.39816110333799737</c:v>
                </c:pt>
                <c:pt idx="4935">
                  <c:v>0.39816110333799737</c:v>
                </c:pt>
                <c:pt idx="4936">
                  <c:v>0.39796122326604055</c:v>
                </c:pt>
                <c:pt idx="4937">
                  <c:v>0.39796122326604055</c:v>
                </c:pt>
                <c:pt idx="4938">
                  <c:v>0.39796122326604055</c:v>
                </c:pt>
                <c:pt idx="4939">
                  <c:v>0.39776134319408363</c:v>
                </c:pt>
                <c:pt idx="4940">
                  <c:v>0.39776134319408363</c:v>
                </c:pt>
                <c:pt idx="4941">
                  <c:v>0.39776134319408363</c:v>
                </c:pt>
                <c:pt idx="4942">
                  <c:v>0.39776134319408363</c:v>
                </c:pt>
                <c:pt idx="4943">
                  <c:v>0.39756146312212687</c:v>
                </c:pt>
                <c:pt idx="4944">
                  <c:v>0.39756146312212687</c:v>
                </c:pt>
                <c:pt idx="4945">
                  <c:v>0.39736158305017011</c:v>
                </c:pt>
                <c:pt idx="4946">
                  <c:v>0.39736158305017011</c:v>
                </c:pt>
                <c:pt idx="4947">
                  <c:v>0.39736158305017011</c:v>
                </c:pt>
                <c:pt idx="4948">
                  <c:v>0.39716170297821324</c:v>
                </c:pt>
                <c:pt idx="4949">
                  <c:v>0.39716170297821324</c:v>
                </c:pt>
                <c:pt idx="4950">
                  <c:v>0.39696182290625642</c:v>
                </c:pt>
                <c:pt idx="4951">
                  <c:v>0.39676194283429955</c:v>
                </c:pt>
                <c:pt idx="4952">
                  <c:v>0.39676194283429955</c:v>
                </c:pt>
                <c:pt idx="4953">
                  <c:v>0.39656206276234296</c:v>
                </c:pt>
                <c:pt idx="4954">
                  <c:v>0.39636218269038592</c:v>
                </c:pt>
                <c:pt idx="4955">
                  <c:v>0.39616230261842911</c:v>
                </c:pt>
                <c:pt idx="4956">
                  <c:v>0.39616230261842911</c:v>
                </c:pt>
                <c:pt idx="4957">
                  <c:v>0.39596242254647224</c:v>
                </c:pt>
                <c:pt idx="4958">
                  <c:v>0.39576254247451531</c:v>
                </c:pt>
                <c:pt idx="4959">
                  <c:v>0.39576254247451531</c:v>
                </c:pt>
                <c:pt idx="4960">
                  <c:v>0.39556266240255866</c:v>
                </c:pt>
                <c:pt idx="4961">
                  <c:v>0.39556266240255866</c:v>
                </c:pt>
                <c:pt idx="4962">
                  <c:v>0.39556266240255866</c:v>
                </c:pt>
                <c:pt idx="4963">
                  <c:v>0.39536278233060201</c:v>
                </c:pt>
                <c:pt idx="4964">
                  <c:v>0.39516290225864503</c:v>
                </c:pt>
                <c:pt idx="4965">
                  <c:v>0.39516290225864503</c:v>
                </c:pt>
                <c:pt idx="4966">
                  <c:v>0.39496302218668811</c:v>
                </c:pt>
                <c:pt idx="4967">
                  <c:v>0.39476314211473118</c:v>
                </c:pt>
                <c:pt idx="4968">
                  <c:v>0.39456326204277448</c:v>
                </c:pt>
                <c:pt idx="4969">
                  <c:v>0.39456326204277448</c:v>
                </c:pt>
                <c:pt idx="4970">
                  <c:v>0.39436338197081788</c:v>
                </c:pt>
                <c:pt idx="4971">
                  <c:v>0.39436338197081788</c:v>
                </c:pt>
                <c:pt idx="4972">
                  <c:v>0.39436338197081788</c:v>
                </c:pt>
                <c:pt idx="4973">
                  <c:v>0.39416350189886101</c:v>
                </c:pt>
                <c:pt idx="4974">
                  <c:v>0.39416350189886101</c:v>
                </c:pt>
                <c:pt idx="4975">
                  <c:v>0.39396362182690392</c:v>
                </c:pt>
                <c:pt idx="4976">
                  <c:v>0.39376374175494722</c:v>
                </c:pt>
                <c:pt idx="4977">
                  <c:v>0.39356386168299046</c:v>
                </c:pt>
                <c:pt idx="4978">
                  <c:v>0.39336398161103348</c:v>
                </c:pt>
                <c:pt idx="4979">
                  <c:v>0.39316410153907677</c:v>
                </c:pt>
                <c:pt idx="4980">
                  <c:v>0.39316410153907677</c:v>
                </c:pt>
                <c:pt idx="4981">
                  <c:v>0.3929642214671199</c:v>
                </c:pt>
                <c:pt idx="4982">
                  <c:v>0.39276434139516303</c:v>
                </c:pt>
                <c:pt idx="4983">
                  <c:v>0.39256446132320644</c:v>
                </c:pt>
                <c:pt idx="4984">
                  <c:v>0.39236458125124968</c:v>
                </c:pt>
                <c:pt idx="4985">
                  <c:v>0.39236458125124968</c:v>
                </c:pt>
                <c:pt idx="4986">
                  <c:v>0.39236458125124968</c:v>
                </c:pt>
                <c:pt idx="4987">
                  <c:v>0.39236458125124968</c:v>
                </c:pt>
                <c:pt idx="4988">
                  <c:v>0.39216470117929275</c:v>
                </c:pt>
                <c:pt idx="4989">
                  <c:v>0.39216470117929275</c:v>
                </c:pt>
                <c:pt idx="4990">
                  <c:v>0.39196482110733577</c:v>
                </c:pt>
                <c:pt idx="4991">
                  <c:v>0.3917649410353789</c:v>
                </c:pt>
                <c:pt idx="4992">
                  <c:v>0.39156506096342203</c:v>
                </c:pt>
                <c:pt idx="4993">
                  <c:v>0.39136518089146533</c:v>
                </c:pt>
                <c:pt idx="4994">
                  <c:v>0.39116530081950845</c:v>
                </c:pt>
                <c:pt idx="4995">
                  <c:v>0.39116530081950845</c:v>
                </c:pt>
                <c:pt idx="4996">
                  <c:v>0.39116530081950845</c:v>
                </c:pt>
                <c:pt idx="4997">
                  <c:v>0.39096542074755164</c:v>
                </c:pt>
                <c:pt idx="4998">
                  <c:v>0.39096542074755164</c:v>
                </c:pt>
                <c:pt idx="4999">
                  <c:v>0.39076554067559466</c:v>
                </c:pt>
                <c:pt idx="5000">
                  <c:v>0.39056566060363795</c:v>
                </c:pt>
                <c:pt idx="5001">
                  <c:v>0.39056566060363795</c:v>
                </c:pt>
                <c:pt idx="5002">
                  <c:v>0.39056566060363795</c:v>
                </c:pt>
                <c:pt idx="5003">
                  <c:v>0.39056566060363795</c:v>
                </c:pt>
                <c:pt idx="5004">
                  <c:v>0.39056566060363795</c:v>
                </c:pt>
                <c:pt idx="5005">
                  <c:v>0.39056566060363795</c:v>
                </c:pt>
                <c:pt idx="5006">
                  <c:v>0.39036578053168125</c:v>
                </c:pt>
                <c:pt idx="5007">
                  <c:v>0.39036578053168125</c:v>
                </c:pt>
                <c:pt idx="5008">
                  <c:v>0.39036578053168125</c:v>
                </c:pt>
                <c:pt idx="5009">
                  <c:v>0.39016590045972432</c:v>
                </c:pt>
                <c:pt idx="5010">
                  <c:v>0.38996602038776756</c:v>
                </c:pt>
                <c:pt idx="5011">
                  <c:v>0.38996602038776756</c:v>
                </c:pt>
                <c:pt idx="5012">
                  <c:v>0.38976614031581064</c:v>
                </c:pt>
                <c:pt idx="5013">
                  <c:v>0.38956626024385393</c:v>
                </c:pt>
                <c:pt idx="5014">
                  <c:v>0.38956626024385393</c:v>
                </c:pt>
                <c:pt idx="5015">
                  <c:v>0.38936638017189706</c:v>
                </c:pt>
                <c:pt idx="5016">
                  <c:v>0.38916650009994036</c:v>
                </c:pt>
                <c:pt idx="5017">
                  <c:v>0.38896662002798338</c:v>
                </c:pt>
                <c:pt idx="5018">
                  <c:v>0.38896662002798338</c:v>
                </c:pt>
                <c:pt idx="5019">
                  <c:v>0.38876673995602651</c:v>
                </c:pt>
                <c:pt idx="5020">
                  <c:v>0.38856685988406986</c:v>
                </c:pt>
                <c:pt idx="5021">
                  <c:v>0.38856685988406986</c:v>
                </c:pt>
                <c:pt idx="5022">
                  <c:v>0.38856685988406986</c:v>
                </c:pt>
                <c:pt idx="5023">
                  <c:v>0.38856685988406986</c:v>
                </c:pt>
                <c:pt idx="5024">
                  <c:v>0.38856685988406986</c:v>
                </c:pt>
                <c:pt idx="5025">
                  <c:v>0.3883669798121131</c:v>
                </c:pt>
                <c:pt idx="5026">
                  <c:v>0.38816709974015606</c:v>
                </c:pt>
                <c:pt idx="5027">
                  <c:v>0.38816709974015606</c:v>
                </c:pt>
                <c:pt idx="5028">
                  <c:v>0.38816709974015606</c:v>
                </c:pt>
                <c:pt idx="5029">
                  <c:v>0.38796721966819908</c:v>
                </c:pt>
                <c:pt idx="5030">
                  <c:v>0.38796721966819908</c:v>
                </c:pt>
                <c:pt idx="5031">
                  <c:v>0.38776733959624232</c:v>
                </c:pt>
                <c:pt idx="5032">
                  <c:v>0.38776733959624232</c:v>
                </c:pt>
                <c:pt idx="5033">
                  <c:v>0.38776733959624232</c:v>
                </c:pt>
                <c:pt idx="5034">
                  <c:v>0.38776733959624232</c:v>
                </c:pt>
                <c:pt idx="5035">
                  <c:v>0.38756745952428551</c:v>
                </c:pt>
                <c:pt idx="5036">
                  <c:v>0.38756745952428551</c:v>
                </c:pt>
                <c:pt idx="5037">
                  <c:v>0.38736757945232875</c:v>
                </c:pt>
                <c:pt idx="5038">
                  <c:v>0.38736757945232875</c:v>
                </c:pt>
                <c:pt idx="5039">
                  <c:v>0.38736757945232875</c:v>
                </c:pt>
                <c:pt idx="5040">
                  <c:v>0.38716769938037193</c:v>
                </c:pt>
                <c:pt idx="5041">
                  <c:v>0.38716769938037193</c:v>
                </c:pt>
                <c:pt idx="5042">
                  <c:v>0.38716769938037193</c:v>
                </c:pt>
                <c:pt idx="5043">
                  <c:v>0.38696781930841517</c:v>
                </c:pt>
                <c:pt idx="5044">
                  <c:v>0.38676793923645836</c:v>
                </c:pt>
                <c:pt idx="5045">
                  <c:v>0.38656805916450143</c:v>
                </c:pt>
                <c:pt idx="5046">
                  <c:v>0.38636817909254484</c:v>
                </c:pt>
                <c:pt idx="5047">
                  <c:v>0.38636817909254484</c:v>
                </c:pt>
                <c:pt idx="5048">
                  <c:v>0.38616829902058786</c:v>
                </c:pt>
                <c:pt idx="5049">
                  <c:v>0.38616829902058786</c:v>
                </c:pt>
                <c:pt idx="5050">
                  <c:v>0.38596841894863104</c:v>
                </c:pt>
                <c:pt idx="5051">
                  <c:v>0.38576853887667406</c:v>
                </c:pt>
                <c:pt idx="5052">
                  <c:v>0.38576853887667406</c:v>
                </c:pt>
                <c:pt idx="5053">
                  <c:v>0.38556865880471736</c:v>
                </c:pt>
                <c:pt idx="5054">
                  <c:v>0.38556865880471736</c:v>
                </c:pt>
                <c:pt idx="5055">
                  <c:v>0.38556865880471736</c:v>
                </c:pt>
                <c:pt idx="5056">
                  <c:v>0.3853687787327606</c:v>
                </c:pt>
                <c:pt idx="5057">
                  <c:v>0.3853687787327606</c:v>
                </c:pt>
                <c:pt idx="5058">
                  <c:v>0.3853687787327606</c:v>
                </c:pt>
                <c:pt idx="5059">
                  <c:v>0.3853687787327606</c:v>
                </c:pt>
                <c:pt idx="5060">
                  <c:v>0.38516889866080373</c:v>
                </c:pt>
                <c:pt idx="5061">
                  <c:v>0.38516889866080373</c:v>
                </c:pt>
                <c:pt idx="5062">
                  <c:v>0.38496901858884686</c:v>
                </c:pt>
                <c:pt idx="5063">
                  <c:v>0.38496901858884686</c:v>
                </c:pt>
                <c:pt idx="5064">
                  <c:v>0.38476913851688976</c:v>
                </c:pt>
                <c:pt idx="5065">
                  <c:v>0.38476913851688976</c:v>
                </c:pt>
                <c:pt idx="5066">
                  <c:v>0.38476913851688976</c:v>
                </c:pt>
                <c:pt idx="5067">
                  <c:v>0.38456925844493306</c:v>
                </c:pt>
                <c:pt idx="5068">
                  <c:v>0.38436937837297652</c:v>
                </c:pt>
                <c:pt idx="5069">
                  <c:v>0.38436937837297652</c:v>
                </c:pt>
                <c:pt idx="5070">
                  <c:v>0.38416949830101954</c:v>
                </c:pt>
                <c:pt idx="5071">
                  <c:v>0.38396961822906289</c:v>
                </c:pt>
                <c:pt idx="5072">
                  <c:v>0.3837697381571058</c:v>
                </c:pt>
                <c:pt idx="5073">
                  <c:v>0.38356985808514887</c:v>
                </c:pt>
                <c:pt idx="5074">
                  <c:v>0.38336997801319217</c:v>
                </c:pt>
                <c:pt idx="5075">
                  <c:v>0.38336997801319217</c:v>
                </c:pt>
                <c:pt idx="5076">
                  <c:v>0.38317009794123541</c:v>
                </c:pt>
                <c:pt idx="5077">
                  <c:v>0.38317009794123541</c:v>
                </c:pt>
                <c:pt idx="5078">
                  <c:v>0.38317009794123541</c:v>
                </c:pt>
                <c:pt idx="5079">
                  <c:v>0.38317009794123541</c:v>
                </c:pt>
                <c:pt idx="5080">
                  <c:v>0.38317009794123541</c:v>
                </c:pt>
                <c:pt idx="5081">
                  <c:v>0.38317009794123541</c:v>
                </c:pt>
                <c:pt idx="5082">
                  <c:v>0.38297021786927876</c:v>
                </c:pt>
                <c:pt idx="5083">
                  <c:v>0.38297021786927876</c:v>
                </c:pt>
                <c:pt idx="5084">
                  <c:v>0.38277033779732172</c:v>
                </c:pt>
                <c:pt idx="5085">
                  <c:v>0.38277033779732172</c:v>
                </c:pt>
                <c:pt idx="5086">
                  <c:v>0.38277033779732172</c:v>
                </c:pt>
                <c:pt idx="5087">
                  <c:v>0.38257045772536491</c:v>
                </c:pt>
                <c:pt idx="5088">
                  <c:v>0.38237057765340826</c:v>
                </c:pt>
                <c:pt idx="5089">
                  <c:v>0.38217069758145139</c:v>
                </c:pt>
                <c:pt idx="5090">
                  <c:v>0.38217069758145139</c:v>
                </c:pt>
                <c:pt idx="5091">
                  <c:v>0.38197081750949458</c:v>
                </c:pt>
                <c:pt idx="5092">
                  <c:v>0.38177093743753748</c:v>
                </c:pt>
                <c:pt idx="5093">
                  <c:v>0.38177093743753748</c:v>
                </c:pt>
                <c:pt idx="5094">
                  <c:v>0.38157105736558072</c:v>
                </c:pt>
                <c:pt idx="5095">
                  <c:v>0.38157105736558072</c:v>
                </c:pt>
                <c:pt idx="5096">
                  <c:v>0.38157105736558072</c:v>
                </c:pt>
                <c:pt idx="5097">
                  <c:v>0.38157105736558072</c:v>
                </c:pt>
                <c:pt idx="5098">
                  <c:v>0.38157105736558072</c:v>
                </c:pt>
                <c:pt idx="5099">
                  <c:v>0.38137117729362402</c:v>
                </c:pt>
                <c:pt idx="5100">
                  <c:v>0.38117129722166715</c:v>
                </c:pt>
                <c:pt idx="5101">
                  <c:v>0.38097141714971039</c:v>
                </c:pt>
                <c:pt idx="5102">
                  <c:v>0.38077153707775346</c:v>
                </c:pt>
                <c:pt idx="5103">
                  <c:v>0.38077153707775346</c:v>
                </c:pt>
                <c:pt idx="5104">
                  <c:v>0.38057165700579665</c:v>
                </c:pt>
                <c:pt idx="5105">
                  <c:v>0.38037177693383994</c:v>
                </c:pt>
                <c:pt idx="5106">
                  <c:v>0.38037177693383994</c:v>
                </c:pt>
                <c:pt idx="5107">
                  <c:v>0.38037177693383994</c:v>
                </c:pt>
                <c:pt idx="5108">
                  <c:v>0.38017189686188302</c:v>
                </c:pt>
                <c:pt idx="5109">
                  <c:v>0.37997201678992631</c:v>
                </c:pt>
                <c:pt idx="5110">
                  <c:v>0.37977213671796928</c:v>
                </c:pt>
                <c:pt idx="5111">
                  <c:v>0.37977213671796928</c:v>
                </c:pt>
                <c:pt idx="5112">
                  <c:v>0.37957225664601235</c:v>
                </c:pt>
                <c:pt idx="5113">
                  <c:v>0.37937237657405587</c:v>
                </c:pt>
                <c:pt idx="5114">
                  <c:v>0.37917249650209883</c:v>
                </c:pt>
                <c:pt idx="5115">
                  <c:v>0.37897261643014202</c:v>
                </c:pt>
                <c:pt idx="5116">
                  <c:v>0.37897261643014202</c:v>
                </c:pt>
                <c:pt idx="5117">
                  <c:v>0.37897261643014202</c:v>
                </c:pt>
                <c:pt idx="5118">
                  <c:v>0.3787727363581852</c:v>
                </c:pt>
                <c:pt idx="5119">
                  <c:v>0.3787727363581852</c:v>
                </c:pt>
                <c:pt idx="5120">
                  <c:v>0.37857285628622839</c:v>
                </c:pt>
                <c:pt idx="5121">
                  <c:v>0.37857285628622839</c:v>
                </c:pt>
                <c:pt idx="5122">
                  <c:v>0.37837297621427185</c:v>
                </c:pt>
                <c:pt idx="5123">
                  <c:v>0.37837297621427185</c:v>
                </c:pt>
                <c:pt idx="5124">
                  <c:v>0.37837297621427185</c:v>
                </c:pt>
                <c:pt idx="5125">
                  <c:v>0.37817309614231476</c:v>
                </c:pt>
                <c:pt idx="5126">
                  <c:v>0.37817309614231476</c:v>
                </c:pt>
                <c:pt idx="5127">
                  <c:v>0.37817309614231476</c:v>
                </c:pt>
                <c:pt idx="5128">
                  <c:v>0.37817309614231476</c:v>
                </c:pt>
                <c:pt idx="5129">
                  <c:v>0.37817309614231476</c:v>
                </c:pt>
                <c:pt idx="5130">
                  <c:v>0.37797321607035794</c:v>
                </c:pt>
                <c:pt idx="5131">
                  <c:v>0.37777333599840102</c:v>
                </c:pt>
                <c:pt idx="5132">
                  <c:v>0.37777333599840102</c:v>
                </c:pt>
                <c:pt idx="5133">
                  <c:v>0.37777333599840102</c:v>
                </c:pt>
                <c:pt idx="5134">
                  <c:v>0.37777333599840102</c:v>
                </c:pt>
                <c:pt idx="5135">
                  <c:v>0.37777333599840102</c:v>
                </c:pt>
                <c:pt idx="5136">
                  <c:v>0.37757345592644431</c:v>
                </c:pt>
                <c:pt idx="5137">
                  <c:v>0.37737357585448761</c:v>
                </c:pt>
                <c:pt idx="5138">
                  <c:v>0.37737357585448761</c:v>
                </c:pt>
                <c:pt idx="5139">
                  <c:v>0.37717369578253057</c:v>
                </c:pt>
                <c:pt idx="5140">
                  <c:v>0.37697381571057387</c:v>
                </c:pt>
                <c:pt idx="5141">
                  <c:v>0.37677393563861694</c:v>
                </c:pt>
                <c:pt idx="5142">
                  <c:v>0.37677393563861694</c:v>
                </c:pt>
                <c:pt idx="5143">
                  <c:v>0.37657405556666013</c:v>
                </c:pt>
                <c:pt idx="5144">
                  <c:v>0.37657405556666013</c:v>
                </c:pt>
                <c:pt idx="5145">
                  <c:v>0.37637417549470348</c:v>
                </c:pt>
                <c:pt idx="5146">
                  <c:v>0.37637417549470348</c:v>
                </c:pt>
                <c:pt idx="5147">
                  <c:v>0.37637417549470348</c:v>
                </c:pt>
                <c:pt idx="5148">
                  <c:v>0.37637417549470348</c:v>
                </c:pt>
                <c:pt idx="5149">
                  <c:v>0.37637417549470348</c:v>
                </c:pt>
                <c:pt idx="5150">
                  <c:v>0.37637417549470348</c:v>
                </c:pt>
                <c:pt idx="5151">
                  <c:v>0.37637417549470348</c:v>
                </c:pt>
                <c:pt idx="5152">
                  <c:v>0.37617429542274661</c:v>
                </c:pt>
                <c:pt idx="5153">
                  <c:v>0.37597441535078979</c:v>
                </c:pt>
                <c:pt idx="5154">
                  <c:v>0.37597441535078979</c:v>
                </c:pt>
                <c:pt idx="5155">
                  <c:v>0.37597441535078979</c:v>
                </c:pt>
                <c:pt idx="5156">
                  <c:v>0.37597441535078979</c:v>
                </c:pt>
                <c:pt idx="5157">
                  <c:v>0.37597441535078979</c:v>
                </c:pt>
                <c:pt idx="5158">
                  <c:v>0.37597441535078979</c:v>
                </c:pt>
                <c:pt idx="5159">
                  <c:v>0.37597441535078979</c:v>
                </c:pt>
                <c:pt idx="5160">
                  <c:v>0.37577453527883292</c:v>
                </c:pt>
                <c:pt idx="5161">
                  <c:v>0.37577453527883292</c:v>
                </c:pt>
                <c:pt idx="5162">
                  <c:v>0.37557465520687605</c:v>
                </c:pt>
                <c:pt idx="5163">
                  <c:v>0.37557465520687605</c:v>
                </c:pt>
                <c:pt idx="5164">
                  <c:v>0.37557465520687605</c:v>
                </c:pt>
                <c:pt idx="5165">
                  <c:v>0.37557465520687605</c:v>
                </c:pt>
                <c:pt idx="5166">
                  <c:v>0.37557465520687605</c:v>
                </c:pt>
                <c:pt idx="5167">
                  <c:v>0.37537477513491935</c:v>
                </c:pt>
                <c:pt idx="5168">
                  <c:v>0.37517489506296248</c:v>
                </c:pt>
                <c:pt idx="5169">
                  <c:v>0.37517489506296248</c:v>
                </c:pt>
                <c:pt idx="5170">
                  <c:v>0.37497501499100538</c:v>
                </c:pt>
                <c:pt idx="5171">
                  <c:v>0.37477513491904868</c:v>
                </c:pt>
                <c:pt idx="5172">
                  <c:v>0.37477513491904868</c:v>
                </c:pt>
                <c:pt idx="5173">
                  <c:v>0.37457525484709181</c:v>
                </c:pt>
                <c:pt idx="5174">
                  <c:v>0.37437537477513505</c:v>
                </c:pt>
                <c:pt idx="5175">
                  <c:v>0.37417549470317812</c:v>
                </c:pt>
                <c:pt idx="5176">
                  <c:v>0.37417549470317812</c:v>
                </c:pt>
                <c:pt idx="5177">
                  <c:v>0.37397561463122131</c:v>
                </c:pt>
                <c:pt idx="5178">
                  <c:v>0.37377573455926461</c:v>
                </c:pt>
                <c:pt idx="5179">
                  <c:v>0.37377573455926461</c:v>
                </c:pt>
                <c:pt idx="5180">
                  <c:v>0.37377573455926461</c:v>
                </c:pt>
                <c:pt idx="5181">
                  <c:v>0.37357585448730757</c:v>
                </c:pt>
                <c:pt idx="5182">
                  <c:v>0.37337597441535092</c:v>
                </c:pt>
                <c:pt idx="5183">
                  <c:v>0.37317609434339405</c:v>
                </c:pt>
                <c:pt idx="5184">
                  <c:v>0.37297621427143723</c:v>
                </c:pt>
                <c:pt idx="5185">
                  <c:v>0.37297621427143723</c:v>
                </c:pt>
                <c:pt idx="5186">
                  <c:v>0.37297621427143723</c:v>
                </c:pt>
                <c:pt idx="5187">
                  <c:v>0.37277633419948042</c:v>
                </c:pt>
                <c:pt idx="5188">
                  <c:v>0.3725764541275236</c:v>
                </c:pt>
                <c:pt idx="5189">
                  <c:v>0.3725764541275236</c:v>
                </c:pt>
                <c:pt idx="5190">
                  <c:v>0.3725764541275236</c:v>
                </c:pt>
                <c:pt idx="5191">
                  <c:v>0.37237657405556696</c:v>
                </c:pt>
                <c:pt idx="5192">
                  <c:v>0.37217669398361009</c:v>
                </c:pt>
                <c:pt idx="5193">
                  <c:v>0.37197681391165338</c:v>
                </c:pt>
                <c:pt idx="5194">
                  <c:v>0.37197681391165338</c:v>
                </c:pt>
                <c:pt idx="5195">
                  <c:v>0.37177693383969651</c:v>
                </c:pt>
                <c:pt idx="5196">
                  <c:v>0.37157705376773931</c:v>
                </c:pt>
                <c:pt idx="5197">
                  <c:v>0.37157705376773931</c:v>
                </c:pt>
                <c:pt idx="5198">
                  <c:v>0.37157705376773931</c:v>
                </c:pt>
                <c:pt idx="5199">
                  <c:v>0.37157705376773931</c:v>
                </c:pt>
                <c:pt idx="5200">
                  <c:v>0.37157705376773931</c:v>
                </c:pt>
                <c:pt idx="5201">
                  <c:v>0.37137717369578271</c:v>
                </c:pt>
                <c:pt idx="5202">
                  <c:v>0.37137717369578271</c:v>
                </c:pt>
                <c:pt idx="5203">
                  <c:v>0.37137717369578271</c:v>
                </c:pt>
                <c:pt idx="5204">
                  <c:v>0.37137717369578271</c:v>
                </c:pt>
                <c:pt idx="5205">
                  <c:v>0.37117729362382584</c:v>
                </c:pt>
                <c:pt idx="5206">
                  <c:v>0.37097741355186897</c:v>
                </c:pt>
                <c:pt idx="5207">
                  <c:v>0.37097741355186897</c:v>
                </c:pt>
                <c:pt idx="5208">
                  <c:v>0.37077753347991216</c:v>
                </c:pt>
                <c:pt idx="5209">
                  <c:v>0.37077753347991216</c:v>
                </c:pt>
                <c:pt idx="5210">
                  <c:v>0.3705776534079554</c:v>
                </c:pt>
                <c:pt idx="5211">
                  <c:v>0.37037777333599869</c:v>
                </c:pt>
                <c:pt idx="5212">
                  <c:v>0.37017789326404194</c:v>
                </c:pt>
                <c:pt idx="5213">
                  <c:v>0.37017789326404194</c:v>
                </c:pt>
                <c:pt idx="5214">
                  <c:v>0.37017789326404194</c:v>
                </c:pt>
                <c:pt idx="5215">
                  <c:v>0.37017789326404194</c:v>
                </c:pt>
                <c:pt idx="5216">
                  <c:v>0.36997801319208506</c:v>
                </c:pt>
                <c:pt idx="5217">
                  <c:v>0.36977813312012797</c:v>
                </c:pt>
                <c:pt idx="5218">
                  <c:v>0.36957825304817116</c:v>
                </c:pt>
                <c:pt idx="5219">
                  <c:v>0.36937837297621451</c:v>
                </c:pt>
                <c:pt idx="5220">
                  <c:v>0.36937837297621451</c:v>
                </c:pt>
                <c:pt idx="5221">
                  <c:v>0.36937837297621451</c:v>
                </c:pt>
                <c:pt idx="5222">
                  <c:v>0.36937837297621451</c:v>
                </c:pt>
                <c:pt idx="5223">
                  <c:v>0.36917849290425769</c:v>
                </c:pt>
                <c:pt idx="5224">
                  <c:v>0.36917849290425769</c:v>
                </c:pt>
                <c:pt idx="5225">
                  <c:v>0.36897861283230082</c:v>
                </c:pt>
                <c:pt idx="5226">
                  <c:v>0.36877873276034395</c:v>
                </c:pt>
                <c:pt idx="5227">
                  <c:v>0.36877873276034395</c:v>
                </c:pt>
                <c:pt idx="5228">
                  <c:v>0.36877873276034395</c:v>
                </c:pt>
                <c:pt idx="5229">
                  <c:v>0.36857885268838697</c:v>
                </c:pt>
                <c:pt idx="5230">
                  <c:v>0.36837897261643038</c:v>
                </c:pt>
                <c:pt idx="5231">
                  <c:v>0.36817909254447345</c:v>
                </c:pt>
                <c:pt idx="5232">
                  <c:v>0.36797921247251658</c:v>
                </c:pt>
                <c:pt idx="5233">
                  <c:v>0.36797921247251658</c:v>
                </c:pt>
                <c:pt idx="5234">
                  <c:v>0.36797921247251658</c:v>
                </c:pt>
                <c:pt idx="5235">
                  <c:v>0.36797921247251658</c:v>
                </c:pt>
                <c:pt idx="5236">
                  <c:v>0.36797921247251658</c:v>
                </c:pt>
                <c:pt idx="5237">
                  <c:v>0.36777933240055971</c:v>
                </c:pt>
                <c:pt idx="5238">
                  <c:v>0.36777933240055971</c:v>
                </c:pt>
                <c:pt idx="5239">
                  <c:v>0.3675794523286029</c:v>
                </c:pt>
                <c:pt idx="5240">
                  <c:v>0.3675794523286029</c:v>
                </c:pt>
                <c:pt idx="5241">
                  <c:v>0.3675794523286029</c:v>
                </c:pt>
                <c:pt idx="5242">
                  <c:v>0.3675794523286029</c:v>
                </c:pt>
                <c:pt idx="5243">
                  <c:v>0.3675794523286029</c:v>
                </c:pt>
                <c:pt idx="5244">
                  <c:v>0.3675794523286029</c:v>
                </c:pt>
                <c:pt idx="5245">
                  <c:v>0.3675794523286029</c:v>
                </c:pt>
                <c:pt idx="5246">
                  <c:v>0.36737957225664619</c:v>
                </c:pt>
                <c:pt idx="5247">
                  <c:v>0.36717969218468938</c:v>
                </c:pt>
                <c:pt idx="5248">
                  <c:v>0.36717969218468938</c:v>
                </c:pt>
                <c:pt idx="5249">
                  <c:v>0.36717969218468938</c:v>
                </c:pt>
                <c:pt idx="5250">
                  <c:v>0.36717969218468938</c:v>
                </c:pt>
                <c:pt idx="5251">
                  <c:v>0.36697981211273245</c:v>
                </c:pt>
                <c:pt idx="5252">
                  <c:v>0.36677993204077552</c:v>
                </c:pt>
                <c:pt idx="5253">
                  <c:v>0.36677993204077552</c:v>
                </c:pt>
                <c:pt idx="5254">
                  <c:v>0.36658005196881888</c:v>
                </c:pt>
                <c:pt idx="5255">
                  <c:v>0.36658005196881888</c:v>
                </c:pt>
                <c:pt idx="5256">
                  <c:v>0.36638017189686223</c:v>
                </c:pt>
                <c:pt idx="5257">
                  <c:v>0.36638017189686223</c:v>
                </c:pt>
                <c:pt idx="5258">
                  <c:v>0.36618029182490536</c:v>
                </c:pt>
                <c:pt idx="5259">
                  <c:v>0.36618029182490536</c:v>
                </c:pt>
                <c:pt idx="5260">
                  <c:v>0.36618029182490536</c:v>
                </c:pt>
                <c:pt idx="5261">
                  <c:v>0.3659804117529486</c:v>
                </c:pt>
                <c:pt idx="5262">
                  <c:v>0.3659804117529486</c:v>
                </c:pt>
                <c:pt idx="5263">
                  <c:v>0.3659804117529486</c:v>
                </c:pt>
                <c:pt idx="5264">
                  <c:v>0.36578053168099156</c:v>
                </c:pt>
                <c:pt idx="5265">
                  <c:v>0.36578053168099156</c:v>
                </c:pt>
                <c:pt idx="5266">
                  <c:v>0.36558065160903486</c:v>
                </c:pt>
                <c:pt idx="5267">
                  <c:v>0.36538077153707799</c:v>
                </c:pt>
                <c:pt idx="5268">
                  <c:v>0.365180891465121</c:v>
                </c:pt>
                <c:pt idx="5269">
                  <c:v>0.36498101139316425</c:v>
                </c:pt>
                <c:pt idx="5270">
                  <c:v>0.36498101139316425</c:v>
                </c:pt>
                <c:pt idx="5271">
                  <c:v>0.36498101139316425</c:v>
                </c:pt>
                <c:pt idx="5272">
                  <c:v>0.36498101139316425</c:v>
                </c:pt>
                <c:pt idx="5273">
                  <c:v>0.36478113132120732</c:v>
                </c:pt>
                <c:pt idx="5274">
                  <c:v>0.36478113132120732</c:v>
                </c:pt>
                <c:pt idx="5275">
                  <c:v>0.36478113132120732</c:v>
                </c:pt>
                <c:pt idx="5276">
                  <c:v>0.36478113132120732</c:v>
                </c:pt>
                <c:pt idx="5277">
                  <c:v>0.36478113132120732</c:v>
                </c:pt>
                <c:pt idx="5278">
                  <c:v>0.36478113132120732</c:v>
                </c:pt>
                <c:pt idx="5279">
                  <c:v>0.36478113132120732</c:v>
                </c:pt>
                <c:pt idx="5280">
                  <c:v>0.36478113132120732</c:v>
                </c:pt>
                <c:pt idx="5281">
                  <c:v>0.36478113132120732</c:v>
                </c:pt>
                <c:pt idx="5282">
                  <c:v>0.36458125124925067</c:v>
                </c:pt>
                <c:pt idx="5283">
                  <c:v>0.36458125124925067</c:v>
                </c:pt>
                <c:pt idx="5284">
                  <c:v>0.36438137117729391</c:v>
                </c:pt>
                <c:pt idx="5285">
                  <c:v>0.36418149110533682</c:v>
                </c:pt>
                <c:pt idx="5286">
                  <c:v>0.36398161103338011</c:v>
                </c:pt>
                <c:pt idx="5287">
                  <c:v>0.3637817309614233</c:v>
                </c:pt>
                <c:pt idx="5288">
                  <c:v>0.36358185088946654</c:v>
                </c:pt>
                <c:pt idx="5289">
                  <c:v>0.36358185088946654</c:v>
                </c:pt>
                <c:pt idx="5290">
                  <c:v>0.36358185088946654</c:v>
                </c:pt>
                <c:pt idx="5291">
                  <c:v>0.36338197081750967</c:v>
                </c:pt>
                <c:pt idx="5292">
                  <c:v>0.36318209074555285</c:v>
                </c:pt>
                <c:pt idx="5293">
                  <c:v>0.36318209074555285</c:v>
                </c:pt>
                <c:pt idx="5294">
                  <c:v>0.36318209074555285</c:v>
                </c:pt>
                <c:pt idx="5295">
                  <c:v>0.36318209074555285</c:v>
                </c:pt>
                <c:pt idx="5296">
                  <c:v>0.36298221067359582</c:v>
                </c:pt>
                <c:pt idx="5297">
                  <c:v>0.36298221067359582</c:v>
                </c:pt>
                <c:pt idx="5298">
                  <c:v>0.36298221067359582</c:v>
                </c:pt>
                <c:pt idx="5299">
                  <c:v>0.36298221067359582</c:v>
                </c:pt>
                <c:pt idx="5300">
                  <c:v>0.362782330601639</c:v>
                </c:pt>
                <c:pt idx="5301">
                  <c:v>0.362782330601639</c:v>
                </c:pt>
                <c:pt idx="5302">
                  <c:v>0.362782330601639</c:v>
                </c:pt>
                <c:pt idx="5303">
                  <c:v>0.36258245052968235</c:v>
                </c:pt>
                <c:pt idx="5304">
                  <c:v>0.36258245052968235</c:v>
                </c:pt>
                <c:pt idx="5305">
                  <c:v>0.36258245052968235</c:v>
                </c:pt>
                <c:pt idx="5306">
                  <c:v>0.36238257045772554</c:v>
                </c:pt>
                <c:pt idx="5307">
                  <c:v>0.36218269038576878</c:v>
                </c:pt>
                <c:pt idx="5308">
                  <c:v>0.36218269038576878</c:v>
                </c:pt>
                <c:pt idx="5309">
                  <c:v>0.36198281031381202</c:v>
                </c:pt>
                <c:pt idx="5310">
                  <c:v>0.36178293024185515</c:v>
                </c:pt>
                <c:pt idx="5311">
                  <c:v>0.36178293024185515</c:v>
                </c:pt>
                <c:pt idx="5312">
                  <c:v>0.36158305016989822</c:v>
                </c:pt>
                <c:pt idx="5313">
                  <c:v>0.36138317009794146</c:v>
                </c:pt>
                <c:pt idx="5314">
                  <c:v>0.36138317009794146</c:v>
                </c:pt>
                <c:pt idx="5315">
                  <c:v>0.36118329002598437</c:v>
                </c:pt>
                <c:pt idx="5316">
                  <c:v>0.36118329002598437</c:v>
                </c:pt>
                <c:pt idx="5317">
                  <c:v>0.36098340995402778</c:v>
                </c:pt>
                <c:pt idx="5318">
                  <c:v>0.36078352988207091</c:v>
                </c:pt>
                <c:pt idx="5319">
                  <c:v>0.36058364981011398</c:v>
                </c:pt>
                <c:pt idx="5320">
                  <c:v>0.36038376973815733</c:v>
                </c:pt>
                <c:pt idx="5321">
                  <c:v>0.36038376973815733</c:v>
                </c:pt>
                <c:pt idx="5322">
                  <c:v>0.36038376973815733</c:v>
                </c:pt>
                <c:pt idx="5323">
                  <c:v>0.36018388966620041</c:v>
                </c:pt>
                <c:pt idx="5324">
                  <c:v>0.36018388966620041</c:v>
                </c:pt>
                <c:pt idx="5325">
                  <c:v>0.36018388966620041</c:v>
                </c:pt>
                <c:pt idx="5326">
                  <c:v>0.35998400959424376</c:v>
                </c:pt>
                <c:pt idx="5327">
                  <c:v>0.35998400959424376</c:v>
                </c:pt>
                <c:pt idx="5328">
                  <c:v>0.35998400959424376</c:v>
                </c:pt>
                <c:pt idx="5329">
                  <c:v>0.35998400959424376</c:v>
                </c:pt>
                <c:pt idx="5330">
                  <c:v>0.35998400959424376</c:v>
                </c:pt>
                <c:pt idx="5331">
                  <c:v>0.35998400959424376</c:v>
                </c:pt>
                <c:pt idx="5332">
                  <c:v>0.35978412952228678</c:v>
                </c:pt>
                <c:pt idx="5333">
                  <c:v>0.35958424945032985</c:v>
                </c:pt>
                <c:pt idx="5334">
                  <c:v>0.35958424945032985</c:v>
                </c:pt>
                <c:pt idx="5335">
                  <c:v>0.35958424945032985</c:v>
                </c:pt>
                <c:pt idx="5336">
                  <c:v>0.35938436937837326</c:v>
                </c:pt>
                <c:pt idx="5337">
                  <c:v>0.35938436937837326</c:v>
                </c:pt>
                <c:pt idx="5338">
                  <c:v>0.35938436937837326</c:v>
                </c:pt>
                <c:pt idx="5339">
                  <c:v>0.35938436937837326</c:v>
                </c:pt>
                <c:pt idx="5340">
                  <c:v>0.35938436937837326</c:v>
                </c:pt>
                <c:pt idx="5341">
                  <c:v>0.35938436937837326</c:v>
                </c:pt>
                <c:pt idx="5342">
                  <c:v>0.35918448930641633</c:v>
                </c:pt>
                <c:pt idx="5343">
                  <c:v>0.35898460923445963</c:v>
                </c:pt>
                <c:pt idx="5344">
                  <c:v>0.35898460923445963</c:v>
                </c:pt>
                <c:pt idx="5345">
                  <c:v>0.35878472916250265</c:v>
                </c:pt>
                <c:pt idx="5346">
                  <c:v>0.35878472916250265</c:v>
                </c:pt>
                <c:pt idx="5347">
                  <c:v>0.35858484909054589</c:v>
                </c:pt>
                <c:pt idx="5348">
                  <c:v>0.35858484909054589</c:v>
                </c:pt>
                <c:pt idx="5349">
                  <c:v>0.35858484909054589</c:v>
                </c:pt>
                <c:pt idx="5350">
                  <c:v>0.35858484909054589</c:v>
                </c:pt>
                <c:pt idx="5351">
                  <c:v>0.35838496901858907</c:v>
                </c:pt>
                <c:pt idx="5352">
                  <c:v>0.35838496901858907</c:v>
                </c:pt>
                <c:pt idx="5353">
                  <c:v>0.35818508894663215</c:v>
                </c:pt>
                <c:pt idx="5354">
                  <c:v>0.35818508894663215</c:v>
                </c:pt>
                <c:pt idx="5355">
                  <c:v>0.35818508894663215</c:v>
                </c:pt>
                <c:pt idx="5356">
                  <c:v>0.35818508894663215</c:v>
                </c:pt>
                <c:pt idx="5357">
                  <c:v>0.35798520887467544</c:v>
                </c:pt>
                <c:pt idx="5358">
                  <c:v>0.35778532880271841</c:v>
                </c:pt>
                <c:pt idx="5359">
                  <c:v>0.35778532880271841</c:v>
                </c:pt>
                <c:pt idx="5360">
                  <c:v>0.3575854487307617</c:v>
                </c:pt>
                <c:pt idx="5361">
                  <c:v>0.3575854487307617</c:v>
                </c:pt>
                <c:pt idx="5362">
                  <c:v>0.3575854487307617</c:v>
                </c:pt>
                <c:pt idx="5363">
                  <c:v>0.35738556865880489</c:v>
                </c:pt>
                <c:pt idx="5364">
                  <c:v>0.35738556865880489</c:v>
                </c:pt>
                <c:pt idx="5365">
                  <c:v>0.35738556865880489</c:v>
                </c:pt>
                <c:pt idx="5366">
                  <c:v>0.35738556865880489</c:v>
                </c:pt>
                <c:pt idx="5367">
                  <c:v>0.35718568858684796</c:v>
                </c:pt>
                <c:pt idx="5368">
                  <c:v>0.35718568858684796</c:v>
                </c:pt>
                <c:pt idx="5369">
                  <c:v>0.35698580851489126</c:v>
                </c:pt>
                <c:pt idx="5370">
                  <c:v>0.35698580851489126</c:v>
                </c:pt>
                <c:pt idx="5371">
                  <c:v>0.35678592844293422</c:v>
                </c:pt>
                <c:pt idx="5372">
                  <c:v>0.35658604837097752</c:v>
                </c:pt>
                <c:pt idx="5373">
                  <c:v>0.35658604837097752</c:v>
                </c:pt>
                <c:pt idx="5374">
                  <c:v>0.35658604837097752</c:v>
                </c:pt>
                <c:pt idx="5375">
                  <c:v>0.35658604837097752</c:v>
                </c:pt>
                <c:pt idx="5376">
                  <c:v>0.35638616829902092</c:v>
                </c:pt>
                <c:pt idx="5377">
                  <c:v>0.356186288227064</c:v>
                </c:pt>
                <c:pt idx="5378">
                  <c:v>0.35598640815510707</c:v>
                </c:pt>
                <c:pt idx="5379">
                  <c:v>0.35598640815510707</c:v>
                </c:pt>
                <c:pt idx="5380">
                  <c:v>0.35578652808315026</c:v>
                </c:pt>
                <c:pt idx="5381">
                  <c:v>0.35558664801119333</c:v>
                </c:pt>
                <c:pt idx="5382">
                  <c:v>0.35538676793923674</c:v>
                </c:pt>
                <c:pt idx="5383">
                  <c:v>0.35518688786727992</c:v>
                </c:pt>
                <c:pt idx="5384">
                  <c:v>0.35498700779532288</c:v>
                </c:pt>
                <c:pt idx="5385">
                  <c:v>0.35498700779532288</c:v>
                </c:pt>
                <c:pt idx="5386">
                  <c:v>0.35478712772336596</c:v>
                </c:pt>
                <c:pt idx="5387">
                  <c:v>0.35478712772336596</c:v>
                </c:pt>
                <c:pt idx="5388">
                  <c:v>0.35458724765140925</c:v>
                </c:pt>
                <c:pt idx="5389">
                  <c:v>0.35458724765140925</c:v>
                </c:pt>
                <c:pt idx="5390">
                  <c:v>0.35458724765140925</c:v>
                </c:pt>
                <c:pt idx="5391">
                  <c:v>0.35458724765140925</c:v>
                </c:pt>
                <c:pt idx="5392">
                  <c:v>0.35458724765140925</c:v>
                </c:pt>
                <c:pt idx="5393">
                  <c:v>0.35438736757945266</c:v>
                </c:pt>
                <c:pt idx="5394">
                  <c:v>0.35418748750749562</c:v>
                </c:pt>
                <c:pt idx="5395">
                  <c:v>0.35418748750749562</c:v>
                </c:pt>
                <c:pt idx="5396">
                  <c:v>0.35418748750749562</c:v>
                </c:pt>
                <c:pt idx="5397">
                  <c:v>0.35418748750749562</c:v>
                </c:pt>
                <c:pt idx="5398">
                  <c:v>0.35398760743553881</c:v>
                </c:pt>
                <c:pt idx="5399">
                  <c:v>0.35398760743553881</c:v>
                </c:pt>
                <c:pt idx="5400">
                  <c:v>0.35378772736358188</c:v>
                </c:pt>
                <c:pt idx="5401">
                  <c:v>0.35378772736358188</c:v>
                </c:pt>
                <c:pt idx="5402">
                  <c:v>0.35378772736358188</c:v>
                </c:pt>
                <c:pt idx="5403">
                  <c:v>0.35378772736358188</c:v>
                </c:pt>
                <c:pt idx="5404">
                  <c:v>0.35378772736358188</c:v>
                </c:pt>
                <c:pt idx="5405">
                  <c:v>0.35358784729162518</c:v>
                </c:pt>
                <c:pt idx="5406">
                  <c:v>0.35358784729162518</c:v>
                </c:pt>
                <c:pt idx="5407">
                  <c:v>0.35358784729162518</c:v>
                </c:pt>
                <c:pt idx="5408">
                  <c:v>0.35358784729162518</c:v>
                </c:pt>
                <c:pt idx="5409">
                  <c:v>0.35358784729162518</c:v>
                </c:pt>
                <c:pt idx="5410">
                  <c:v>0.35358784729162518</c:v>
                </c:pt>
                <c:pt idx="5411">
                  <c:v>0.35338796721966864</c:v>
                </c:pt>
                <c:pt idx="5412">
                  <c:v>0.35318808714771155</c:v>
                </c:pt>
                <c:pt idx="5413">
                  <c:v>0.35318808714771155</c:v>
                </c:pt>
                <c:pt idx="5414">
                  <c:v>0.35298820707575473</c:v>
                </c:pt>
                <c:pt idx="5415">
                  <c:v>0.35298820707575473</c:v>
                </c:pt>
                <c:pt idx="5416">
                  <c:v>0.35278832700379781</c:v>
                </c:pt>
                <c:pt idx="5417">
                  <c:v>0.35278832700379781</c:v>
                </c:pt>
                <c:pt idx="5418">
                  <c:v>0.35258844693184105</c:v>
                </c:pt>
                <c:pt idx="5419">
                  <c:v>0.35258844693184105</c:v>
                </c:pt>
                <c:pt idx="5420">
                  <c:v>0.35258844693184105</c:v>
                </c:pt>
                <c:pt idx="5421">
                  <c:v>0.35258844693184105</c:v>
                </c:pt>
                <c:pt idx="5422">
                  <c:v>0.35258844693184105</c:v>
                </c:pt>
                <c:pt idx="5423">
                  <c:v>0.35238856685988446</c:v>
                </c:pt>
                <c:pt idx="5424">
                  <c:v>0.35238856685988446</c:v>
                </c:pt>
                <c:pt idx="5425">
                  <c:v>0.35238856685988446</c:v>
                </c:pt>
                <c:pt idx="5426">
                  <c:v>0.35238856685988446</c:v>
                </c:pt>
                <c:pt idx="5427">
                  <c:v>0.35218868678792742</c:v>
                </c:pt>
                <c:pt idx="5428">
                  <c:v>0.35218868678792742</c:v>
                </c:pt>
                <c:pt idx="5429">
                  <c:v>0.35218868678792742</c:v>
                </c:pt>
                <c:pt idx="5430">
                  <c:v>0.35198880671597066</c:v>
                </c:pt>
                <c:pt idx="5431">
                  <c:v>0.35178892664401373</c:v>
                </c:pt>
                <c:pt idx="5432">
                  <c:v>0.35178892664401373</c:v>
                </c:pt>
                <c:pt idx="5433">
                  <c:v>0.35178892664401373</c:v>
                </c:pt>
                <c:pt idx="5434">
                  <c:v>0.35178892664401373</c:v>
                </c:pt>
                <c:pt idx="5435">
                  <c:v>0.35158904657205681</c:v>
                </c:pt>
                <c:pt idx="5436">
                  <c:v>0.3513891665001001</c:v>
                </c:pt>
                <c:pt idx="5437">
                  <c:v>0.3513891665001001</c:v>
                </c:pt>
                <c:pt idx="5438">
                  <c:v>0.3513891665001001</c:v>
                </c:pt>
                <c:pt idx="5439">
                  <c:v>0.3513891665001001</c:v>
                </c:pt>
                <c:pt idx="5440">
                  <c:v>0.3513891665001001</c:v>
                </c:pt>
                <c:pt idx="5441">
                  <c:v>0.35118928642814307</c:v>
                </c:pt>
                <c:pt idx="5442">
                  <c:v>0.35118928642814307</c:v>
                </c:pt>
                <c:pt idx="5443">
                  <c:v>0.35118928642814307</c:v>
                </c:pt>
                <c:pt idx="5444">
                  <c:v>0.35118928642814307</c:v>
                </c:pt>
                <c:pt idx="5445">
                  <c:v>0.35118928642814307</c:v>
                </c:pt>
                <c:pt idx="5446">
                  <c:v>0.35118928642814307</c:v>
                </c:pt>
                <c:pt idx="5447">
                  <c:v>0.35098940635618631</c:v>
                </c:pt>
                <c:pt idx="5448">
                  <c:v>0.35078952628422955</c:v>
                </c:pt>
                <c:pt idx="5449">
                  <c:v>0.35078952628422955</c:v>
                </c:pt>
                <c:pt idx="5450">
                  <c:v>0.35078952628422955</c:v>
                </c:pt>
                <c:pt idx="5451">
                  <c:v>0.35078952628422955</c:v>
                </c:pt>
                <c:pt idx="5452">
                  <c:v>0.35078952628422955</c:v>
                </c:pt>
                <c:pt idx="5453">
                  <c:v>0.35058964621227273</c:v>
                </c:pt>
                <c:pt idx="5454">
                  <c:v>0.35038976614031592</c:v>
                </c:pt>
                <c:pt idx="5455">
                  <c:v>0.35038976614031592</c:v>
                </c:pt>
                <c:pt idx="5456">
                  <c:v>0.3501898860683591</c:v>
                </c:pt>
                <c:pt idx="5457">
                  <c:v>0.34999000599640234</c:v>
                </c:pt>
                <c:pt idx="5458">
                  <c:v>0.34999000599640234</c:v>
                </c:pt>
                <c:pt idx="5459">
                  <c:v>0.34999000599640234</c:v>
                </c:pt>
                <c:pt idx="5460">
                  <c:v>0.34999000599640234</c:v>
                </c:pt>
                <c:pt idx="5461">
                  <c:v>0.34999000599640234</c:v>
                </c:pt>
                <c:pt idx="5462">
                  <c:v>0.34979012592444547</c:v>
                </c:pt>
                <c:pt idx="5463">
                  <c:v>0.34979012592444547</c:v>
                </c:pt>
                <c:pt idx="5464">
                  <c:v>0.34979012592444547</c:v>
                </c:pt>
                <c:pt idx="5465">
                  <c:v>0.34959024585248866</c:v>
                </c:pt>
                <c:pt idx="5466">
                  <c:v>0.34959024585248866</c:v>
                </c:pt>
                <c:pt idx="5467">
                  <c:v>0.34959024585248866</c:v>
                </c:pt>
                <c:pt idx="5468">
                  <c:v>0.34959024585248866</c:v>
                </c:pt>
                <c:pt idx="5469">
                  <c:v>0.34959024585248866</c:v>
                </c:pt>
                <c:pt idx="5470">
                  <c:v>0.34959024585248866</c:v>
                </c:pt>
                <c:pt idx="5471">
                  <c:v>0.3493903657805319</c:v>
                </c:pt>
                <c:pt idx="5472">
                  <c:v>0.3493903657805319</c:v>
                </c:pt>
                <c:pt idx="5473">
                  <c:v>0.3491904857085748</c:v>
                </c:pt>
                <c:pt idx="5474">
                  <c:v>0.3491904857085748</c:v>
                </c:pt>
                <c:pt idx="5475">
                  <c:v>0.3491904857085748</c:v>
                </c:pt>
                <c:pt idx="5476">
                  <c:v>0.3491904857085748</c:v>
                </c:pt>
                <c:pt idx="5477">
                  <c:v>0.3491904857085748</c:v>
                </c:pt>
                <c:pt idx="5478">
                  <c:v>0.3491904857085748</c:v>
                </c:pt>
                <c:pt idx="5479">
                  <c:v>0.3491904857085748</c:v>
                </c:pt>
                <c:pt idx="5480">
                  <c:v>0.3491904857085748</c:v>
                </c:pt>
                <c:pt idx="5481">
                  <c:v>0.3489906056366181</c:v>
                </c:pt>
                <c:pt idx="5482">
                  <c:v>0.3489906056366181</c:v>
                </c:pt>
                <c:pt idx="5483">
                  <c:v>0.34879072556466134</c:v>
                </c:pt>
                <c:pt idx="5484">
                  <c:v>0.34879072556466134</c:v>
                </c:pt>
                <c:pt idx="5485">
                  <c:v>0.34879072556466134</c:v>
                </c:pt>
                <c:pt idx="5486">
                  <c:v>0.34879072556466134</c:v>
                </c:pt>
                <c:pt idx="5487">
                  <c:v>0.34859084549270436</c:v>
                </c:pt>
                <c:pt idx="5488">
                  <c:v>0.34859084549270436</c:v>
                </c:pt>
                <c:pt idx="5489">
                  <c:v>0.34839096542074777</c:v>
                </c:pt>
                <c:pt idx="5490">
                  <c:v>0.34839096542074777</c:v>
                </c:pt>
                <c:pt idx="5491">
                  <c:v>0.34839096542074777</c:v>
                </c:pt>
                <c:pt idx="5492">
                  <c:v>0.34839096542074777</c:v>
                </c:pt>
                <c:pt idx="5493">
                  <c:v>0.34839096542074777</c:v>
                </c:pt>
                <c:pt idx="5494">
                  <c:v>0.34819108534879084</c:v>
                </c:pt>
                <c:pt idx="5495">
                  <c:v>0.34799120527683391</c:v>
                </c:pt>
                <c:pt idx="5496">
                  <c:v>0.34799120527683391</c:v>
                </c:pt>
                <c:pt idx="5497">
                  <c:v>0.34779132520487721</c:v>
                </c:pt>
                <c:pt idx="5498">
                  <c:v>0.34779132520487721</c:v>
                </c:pt>
                <c:pt idx="5499">
                  <c:v>0.34759144513292028</c:v>
                </c:pt>
                <c:pt idx="5500">
                  <c:v>0.34759144513292028</c:v>
                </c:pt>
                <c:pt idx="5501">
                  <c:v>0.34739156506096364</c:v>
                </c:pt>
                <c:pt idx="5502">
                  <c:v>0.34719168498900665</c:v>
                </c:pt>
                <c:pt idx="5503">
                  <c:v>0.3469918049170499</c:v>
                </c:pt>
                <c:pt idx="5504">
                  <c:v>0.3467919248450928</c:v>
                </c:pt>
                <c:pt idx="5505">
                  <c:v>0.34659204477313599</c:v>
                </c:pt>
                <c:pt idx="5506">
                  <c:v>0.34659204477313599</c:v>
                </c:pt>
                <c:pt idx="5507">
                  <c:v>0.34659204477313599</c:v>
                </c:pt>
                <c:pt idx="5508">
                  <c:v>0.34639216470117928</c:v>
                </c:pt>
                <c:pt idx="5509">
                  <c:v>0.34639216470117928</c:v>
                </c:pt>
                <c:pt idx="5510">
                  <c:v>0.34619228462922247</c:v>
                </c:pt>
                <c:pt idx="5511">
                  <c:v>0.34619228462922247</c:v>
                </c:pt>
                <c:pt idx="5512">
                  <c:v>0.34619228462922247</c:v>
                </c:pt>
                <c:pt idx="5513">
                  <c:v>0.34619228462922247</c:v>
                </c:pt>
                <c:pt idx="5514">
                  <c:v>0.34619228462922247</c:v>
                </c:pt>
                <c:pt idx="5515">
                  <c:v>0.34599240455726576</c:v>
                </c:pt>
                <c:pt idx="5516">
                  <c:v>0.34579252448530873</c:v>
                </c:pt>
                <c:pt idx="5517">
                  <c:v>0.34559264441335191</c:v>
                </c:pt>
                <c:pt idx="5518">
                  <c:v>0.34539276434139532</c:v>
                </c:pt>
                <c:pt idx="5519">
                  <c:v>0.34539276434139532</c:v>
                </c:pt>
                <c:pt idx="5520">
                  <c:v>0.34539276434139532</c:v>
                </c:pt>
                <c:pt idx="5521">
                  <c:v>0.34539276434139532</c:v>
                </c:pt>
                <c:pt idx="5522">
                  <c:v>0.34519288426943839</c:v>
                </c:pt>
                <c:pt idx="5523">
                  <c:v>0.34519288426943839</c:v>
                </c:pt>
                <c:pt idx="5524">
                  <c:v>0.34519288426943839</c:v>
                </c:pt>
                <c:pt idx="5525">
                  <c:v>0.34519288426943839</c:v>
                </c:pt>
                <c:pt idx="5526">
                  <c:v>0.34499300419748147</c:v>
                </c:pt>
                <c:pt idx="5527">
                  <c:v>0.34499300419748147</c:v>
                </c:pt>
                <c:pt idx="5528">
                  <c:v>0.34499300419748147</c:v>
                </c:pt>
                <c:pt idx="5529">
                  <c:v>0.34479312412552454</c:v>
                </c:pt>
                <c:pt idx="5530">
                  <c:v>0.34459324405356773</c:v>
                </c:pt>
                <c:pt idx="5531">
                  <c:v>0.34459324405356773</c:v>
                </c:pt>
                <c:pt idx="5532">
                  <c:v>0.34459324405356773</c:v>
                </c:pt>
                <c:pt idx="5533">
                  <c:v>0.34459324405356773</c:v>
                </c:pt>
                <c:pt idx="5534">
                  <c:v>0.34439336398161113</c:v>
                </c:pt>
                <c:pt idx="5535">
                  <c:v>0.34419348390965437</c:v>
                </c:pt>
                <c:pt idx="5536">
                  <c:v>0.34419348390965437</c:v>
                </c:pt>
                <c:pt idx="5537">
                  <c:v>0.3439936038376975</c:v>
                </c:pt>
                <c:pt idx="5538">
                  <c:v>0.34379372376574058</c:v>
                </c:pt>
                <c:pt idx="5539">
                  <c:v>0.34359384369378376</c:v>
                </c:pt>
                <c:pt idx="5540">
                  <c:v>0.34339396362182706</c:v>
                </c:pt>
                <c:pt idx="5541">
                  <c:v>0.34319408354987035</c:v>
                </c:pt>
                <c:pt idx="5542">
                  <c:v>0.34299420347791332</c:v>
                </c:pt>
                <c:pt idx="5543">
                  <c:v>0.34299420347791332</c:v>
                </c:pt>
                <c:pt idx="5544">
                  <c:v>0.34299420347791332</c:v>
                </c:pt>
                <c:pt idx="5545">
                  <c:v>0.34299420347791332</c:v>
                </c:pt>
                <c:pt idx="5546">
                  <c:v>0.34279432340595639</c:v>
                </c:pt>
                <c:pt idx="5547">
                  <c:v>0.34279432340595639</c:v>
                </c:pt>
                <c:pt idx="5548">
                  <c:v>0.34279432340595639</c:v>
                </c:pt>
                <c:pt idx="5549">
                  <c:v>0.34279432340595639</c:v>
                </c:pt>
                <c:pt idx="5550">
                  <c:v>0.34259444333399958</c:v>
                </c:pt>
                <c:pt idx="5551">
                  <c:v>0.34239456326204309</c:v>
                </c:pt>
                <c:pt idx="5552">
                  <c:v>0.34239456326204309</c:v>
                </c:pt>
                <c:pt idx="5553">
                  <c:v>0.34219468319008606</c:v>
                </c:pt>
                <c:pt idx="5554">
                  <c:v>0.34219468319008606</c:v>
                </c:pt>
                <c:pt idx="5555">
                  <c:v>0.34199480311812924</c:v>
                </c:pt>
                <c:pt idx="5556">
                  <c:v>0.34179492304617226</c:v>
                </c:pt>
                <c:pt idx="5557">
                  <c:v>0.34179492304617226</c:v>
                </c:pt>
                <c:pt idx="5558">
                  <c:v>0.3415950429742155</c:v>
                </c:pt>
                <c:pt idx="5559">
                  <c:v>0.34139516290225885</c:v>
                </c:pt>
                <c:pt idx="5560">
                  <c:v>0.34119528283030176</c:v>
                </c:pt>
                <c:pt idx="5561">
                  <c:v>0.34099540275834495</c:v>
                </c:pt>
                <c:pt idx="5562">
                  <c:v>0.34079552268638796</c:v>
                </c:pt>
                <c:pt idx="5563">
                  <c:v>0.34079552268638796</c:v>
                </c:pt>
                <c:pt idx="5564">
                  <c:v>0.34079552268638796</c:v>
                </c:pt>
                <c:pt idx="5565">
                  <c:v>0.34079552268638796</c:v>
                </c:pt>
                <c:pt idx="5566">
                  <c:v>0.34079552268638796</c:v>
                </c:pt>
                <c:pt idx="5567">
                  <c:v>0.34079552268638796</c:v>
                </c:pt>
                <c:pt idx="5568">
                  <c:v>0.34059564261443126</c:v>
                </c:pt>
                <c:pt idx="5569">
                  <c:v>0.34059564261443126</c:v>
                </c:pt>
                <c:pt idx="5570">
                  <c:v>0.34039576254247461</c:v>
                </c:pt>
                <c:pt idx="5571">
                  <c:v>0.34039576254247461</c:v>
                </c:pt>
                <c:pt idx="5572">
                  <c:v>0.34039576254247461</c:v>
                </c:pt>
                <c:pt idx="5573">
                  <c:v>0.34039576254247461</c:v>
                </c:pt>
                <c:pt idx="5574">
                  <c:v>0.34039576254247461</c:v>
                </c:pt>
                <c:pt idx="5575">
                  <c:v>0.34019588247051769</c:v>
                </c:pt>
                <c:pt idx="5576">
                  <c:v>0.33999600239856104</c:v>
                </c:pt>
                <c:pt idx="5577">
                  <c:v>0.33979612232660417</c:v>
                </c:pt>
                <c:pt idx="5578">
                  <c:v>0.33979612232660417</c:v>
                </c:pt>
                <c:pt idx="5579">
                  <c:v>0.33959624225464752</c:v>
                </c:pt>
                <c:pt idx="5580">
                  <c:v>0.33959624225464752</c:v>
                </c:pt>
                <c:pt idx="5581">
                  <c:v>0.33959624225464752</c:v>
                </c:pt>
                <c:pt idx="5582">
                  <c:v>0.33959624225464752</c:v>
                </c:pt>
                <c:pt idx="5583">
                  <c:v>0.33959624225464752</c:v>
                </c:pt>
                <c:pt idx="5584">
                  <c:v>0.33939636218269076</c:v>
                </c:pt>
                <c:pt idx="5585">
                  <c:v>0.33939636218269076</c:v>
                </c:pt>
                <c:pt idx="5586">
                  <c:v>0.33939636218269076</c:v>
                </c:pt>
                <c:pt idx="5587">
                  <c:v>0.33919648211073372</c:v>
                </c:pt>
                <c:pt idx="5588">
                  <c:v>0.33899660203877685</c:v>
                </c:pt>
                <c:pt idx="5589">
                  <c:v>0.33879672196681998</c:v>
                </c:pt>
                <c:pt idx="5590">
                  <c:v>0.33859684189486339</c:v>
                </c:pt>
                <c:pt idx="5591">
                  <c:v>0.33859684189486339</c:v>
                </c:pt>
                <c:pt idx="5592">
                  <c:v>0.33859684189486339</c:v>
                </c:pt>
                <c:pt idx="5593">
                  <c:v>0.33839696182290663</c:v>
                </c:pt>
                <c:pt idx="5594">
                  <c:v>0.33839696182290663</c:v>
                </c:pt>
                <c:pt idx="5595">
                  <c:v>0.33819708175094954</c:v>
                </c:pt>
                <c:pt idx="5596">
                  <c:v>0.33819708175094954</c:v>
                </c:pt>
                <c:pt idx="5597">
                  <c:v>0.33819708175094954</c:v>
                </c:pt>
                <c:pt idx="5598">
                  <c:v>0.33799720167899272</c:v>
                </c:pt>
                <c:pt idx="5599">
                  <c:v>0.33779732160703585</c:v>
                </c:pt>
                <c:pt idx="5600">
                  <c:v>0.33779732160703585</c:v>
                </c:pt>
                <c:pt idx="5601">
                  <c:v>0.33779732160703585</c:v>
                </c:pt>
                <c:pt idx="5602">
                  <c:v>0.33779732160703585</c:v>
                </c:pt>
                <c:pt idx="5603">
                  <c:v>0.33759744153507898</c:v>
                </c:pt>
                <c:pt idx="5604">
                  <c:v>0.33759744153507898</c:v>
                </c:pt>
                <c:pt idx="5605">
                  <c:v>0.33759744153507898</c:v>
                </c:pt>
                <c:pt idx="5606">
                  <c:v>0.33739756146312228</c:v>
                </c:pt>
                <c:pt idx="5607">
                  <c:v>0.33739756146312228</c:v>
                </c:pt>
                <c:pt idx="5608">
                  <c:v>0.33719768139116546</c:v>
                </c:pt>
                <c:pt idx="5609">
                  <c:v>0.3369978013192087</c:v>
                </c:pt>
                <c:pt idx="5610">
                  <c:v>0.3369978013192087</c:v>
                </c:pt>
                <c:pt idx="5611">
                  <c:v>0.3369978013192087</c:v>
                </c:pt>
                <c:pt idx="5612">
                  <c:v>0.3369978013192087</c:v>
                </c:pt>
                <c:pt idx="5613">
                  <c:v>0.3369978013192087</c:v>
                </c:pt>
                <c:pt idx="5614">
                  <c:v>0.33679792124725183</c:v>
                </c:pt>
                <c:pt idx="5615">
                  <c:v>0.33679792124725183</c:v>
                </c:pt>
                <c:pt idx="5616">
                  <c:v>0.33679792124725183</c:v>
                </c:pt>
                <c:pt idx="5617">
                  <c:v>0.33679792124725183</c:v>
                </c:pt>
                <c:pt idx="5618">
                  <c:v>0.33659804117529496</c:v>
                </c:pt>
                <c:pt idx="5619">
                  <c:v>0.33639816110333814</c:v>
                </c:pt>
                <c:pt idx="5620">
                  <c:v>0.33639816110333814</c:v>
                </c:pt>
                <c:pt idx="5621">
                  <c:v>0.33619828103138127</c:v>
                </c:pt>
                <c:pt idx="5622">
                  <c:v>0.33619828103138127</c:v>
                </c:pt>
                <c:pt idx="5623">
                  <c:v>0.33599840095942457</c:v>
                </c:pt>
                <c:pt idx="5624">
                  <c:v>0.33599840095942457</c:v>
                </c:pt>
                <c:pt idx="5625">
                  <c:v>0.33599840095942457</c:v>
                </c:pt>
                <c:pt idx="5626">
                  <c:v>0.33579852088746776</c:v>
                </c:pt>
                <c:pt idx="5627">
                  <c:v>0.33579852088746776</c:v>
                </c:pt>
                <c:pt idx="5628">
                  <c:v>0.33579852088746776</c:v>
                </c:pt>
                <c:pt idx="5629">
                  <c:v>0.33579852088746776</c:v>
                </c:pt>
                <c:pt idx="5630">
                  <c:v>0.33579852088746776</c:v>
                </c:pt>
                <c:pt idx="5631">
                  <c:v>0.33579852088746776</c:v>
                </c:pt>
                <c:pt idx="5632">
                  <c:v>0.33559864081551083</c:v>
                </c:pt>
                <c:pt idx="5633">
                  <c:v>0.33539876074355413</c:v>
                </c:pt>
                <c:pt idx="5634">
                  <c:v>0.3351988806715972</c:v>
                </c:pt>
                <c:pt idx="5635">
                  <c:v>0.3351988806715972</c:v>
                </c:pt>
                <c:pt idx="5636">
                  <c:v>0.33499900059964038</c:v>
                </c:pt>
                <c:pt idx="5637">
                  <c:v>0.33499900059964038</c:v>
                </c:pt>
                <c:pt idx="5638">
                  <c:v>0.33479912052768335</c:v>
                </c:pt>
                <c:pt idx="5639">
                  <c:v>0.33459924045572653</c:v>
                </c:pt>
                <c:pt idx="5640">
                  <c:v>0.33439936038376994</c:v>
                </c:pt>
                <c:pt idx="5641">
                  <c:v>0.33419948031181301</c:v>
                </c:pt>
                <c:pt idx="5642">
                  <c:v>0.33399960023985642</c:v>
                </c:pt>
                <c:pt idx="5643">
                  <c:v>0.33399960023985642</c:v>
                </c:pt>
                <c:pt idx="5644">
                  <c:v>0.33399960023985642</c:v>
                </c:pt>
                <c:pt idx="5645">
                  <c:v>0.33379972016789938</c:v>
                </c:pt>
                <c:pt idx="5646">
                  <c:v>0.33359984009594257</c:v>
                </c:pt>
                <c:pt idx="5647">
                  <c:v>0.33359984009594257</c:v>
                </c:pt>
                <c:pt idx="5648">
                  <c:v>0.33359984009594257</c:v>
                </c:pt>
                <c:pt idx="5649">
                  <c:v>0.33359984009594257</c:v>
                </c:pt>
                <c:pt idx="5650">
                  <c:v>0.33339996002398586</c:v>
                </c:pt>
                <c:pt idx="5651">
                  <c:v>0.33339996002398586</c:v>
                </c:pt>
                <c:pt idx="5652">
                  <c:v>0.33320007995202905</c:v>
                </c:pt>
                <c:pt idx="5653">
                  <c:v>0.33300019988007223</c:v>
                </c:pt>
                <c:pt idx="5654">
                  <c:v>0.33300019988007223</c:v>
                </c:pt>
                <c:pt idx="5655">
                  <c:v>0.33300019988007223</c:v>
                </c:pt>
                <c:pt idx="5656">
                  <c:v>0.33280031980811531</c:v>
                </c:pt>
                <c:pt idx="5657">
                  <c:v>0.33260043973615838</c:v>
                </c:pt>
                <c:pt idx="5658">
                  <c:v>0.33260043973615838</c:v>
                </c:pt>
                <c:pt idx="5659">
                  <c:v>0.33240055966420168</c:v>
                </c:pt>
                <c:pt idx="5660">
                  <c:v>0.33240055966420168</c:v>
                </c:pt>
                <c:pt idx="5661">
                  <c:v>0.33220067959224492</c:v>
                </c:pt>
                <c:pt idx="5662">
                  <c:v>0.33220067959224492</c:v>
                </c:pt>
                <c:pt idx="5663">
                  <c:v>0.33220067959224492</c:v>
                </c:pt>
                <c:pt idx="5664">
                  <c:v>0.33220067959224492</c:v>
                </c:pt>
                <c:pt idx="5665">
                  <c:v>0.33200079952028805</c:v>
                </c:pt>
                <c:pt idx="5666">
                  <c:v>0.33200079952028805</c:v>
                </c:pt>
                <c:pt idx="5667">
                  <c:v>0.33180091944833112</c:v>
                </c:pt>
                <c:pt idx="5668">
                  <c:v>0.33180091944833112</c:v>
                </c:pt>
                <c:pt idx="5669">
                  <c:v>0.33180091944833112</c:v>
                </c:pt>
                <c:pt idx="5670">
                  <c:v>0.33160103937637431</c:v>
                </c:pt>
                <c:pt idx="5671">
                  <c:v>0.33140115930441755</c:v>
                </c:pt>
                <c:pt idx="5672">
                  <c:v>0.33120127923246079</c:v>
                </c:pt>
                <c:pt idx="5673">
                  <c:v>0.33100139916050392</c:v>
                </c:pt>
                <c:pt idx="5674">
                  <c:v>0.33080151908854694</c:v>
                </c:pt>
                <c:pt idx="5675">
                  <c:v>0.33080151908854694</c:v>
                </c:pt>
                <c:pt idx="5676">
                  <c:v>0.33060163901659001</c:v>
                </c:pt>
                <c:pt idx="5677">
                  <c:v>0.33060163901659001</c:v>
                </c:pt>
                <c:pt idx="5678">
                  <c:v>0.33040175894463336</c:v>
                </c:pt>
                <c:pt idx="5679">
                  <c:v>0.33040175894463336</c:v>
                </c:pt>
                <c:pt idx="5680">
                  <c:v>0.33040175894463336</c:v>
                </c:pt>
                <c:pt idx="5681">
                  <c:v>0.33040175894463336</c:v>
                </c:pt>
                <c:pt idx="5682">
                  <c:v>0.33040175894463336</c:v>
                </c:pt>
                <c:pt idx="5683">
                  <c:v>0.33020187887267655</c:v>
                </c:pt>
                <c:pt idx="5684">
                  <c:v>0.33020187887267655</c:v>
                </c:pt>
                <c:pt idx="5685">
                  <c:v>0.33020187887267655</c:v>
                </c:pt>
                <c:pt idx="5686">
                  <c:v>0.33020187887267655</c:v>
                </c:pt>
                <c:pt idx="5687">
                  <c:v>0.33020187887267655</c:v>
                </c:pt>
                <c:pt idx="5688">
                  <c:v>0.33000199880071968</c:v>
                </c:pt>
                <c:pt idx="5689">
                  <c:v>0.32980211872876292</c:v>
                </c:pt>
                <c:pt idx="5690">
                  <c:v>0.32980211872876292</c:v>
                </c:pt>
                <c:pt idx="5691">
                  <c:v>0.32960223865680605</c:v>
                </c:pt>
                <c:pt idx="5692">
                  <c:v>0.32960223865680605</c:v>
                </c:pt>
                <c:pt idx="5693">
                  <c:v>0.32960223865680605</c:v>
                </c:pt>
                <c:pt idx="5694">
                  <c:v>0.32960223865680605</c:v>
                </c:pt>
                <c:pt idx="5695">
                  <c:v>0.32960223865680605</c:v>
                </c:pt>
                <c:pt idx="5696">
                  <c:v>0.32960223865680605</c:v>
                </c:pt>
                <c:pt idx="5697">
                  <c:v>0.32960223865680605</c:v>
                </c:pt>
                <c:pt idx="5698">
                  <c:v>0.32960223865680605</c:v>
                </c:pt>
                <c:pt idx="5699">
                  <c:v>0.3294023585848494</c:v>
                </c:pt>
                <c:pt idx="5700">
                  <c:v>0.3294023585848494</c:v>
                </c:pt>
                <c:pt idx="5701">
                  <c:v>0.3294023585848494</c:v>
                </c:pt>
                <c:pt idx="5702">
                  <c:v>0.3294023585848494</c:v>
                </c:pt>
                <c:pt idx="5703">
                  <c:v>0.32920247851289242</c:v>
                </c:pt>
                <c:pt idx="5704">
                  <c:v>0.32920247851289242</c:v>
                </c:pt>
                <c:pt idx="5705">
                  <c:v>0.32920247851289242</c:v>
                </c:pt>
                <c:pt idx="5706">
                  <c:v>0.32920247851289242</c:v>
                </c:pt>
                <c:pt idx="5707">
                  <c:v>0.3290025984409356</c:v>
                </c:pt>
                <c:pt idx="5708">
                  <c:v>0.3290025984409356</c:v>
                </c:pt>
                <c:pt idx="5709">
                  <c:v>0.32880271836897879</c:v>
                </c:pt>
                <c:pt idx="5710">
                  <c:v>0.32860283829702192</c:v>
                </c:pt>
                <c:pt idx="5711">
                  <c:v>0.32860283829702192</c:v>
                </c:pt>
                <c:pt idx="5712">
                  <c:v>0.32860283829702192</c:v>
                </c:pt>
                <c:pt idx="5713">
                  <c:v>0.32860283829702192</c:v>
                </c:pt>
                <c:pt idx="5714">
                  <c:v>0.32860283829702192</c:v>
                </c:pt>
                <c:pt idx="5715">
                  <c:v>0.32860283829702192</c:v>
                </c:pt>
                <c:pt idx="5716">
                  <c:v>0.32860283829702192</c:v>
                </c:pt>
                <c:pt idx="5717">
                  <c:v>0.32840295822506516</c:v>
                </c:pt>
                <c:pt idx="5718">
                  <c:v>0.32840295822506516</c:v>
                </c:pt>
                <c:pt idx="5719">
                  <c:v>0.32840295822506516</c:v>
                </c:pt>
                <c:pt idx="5720">
                  <c:v>0.32840295822506516</c:v>
                </c:pt>
                <c:pt idx="5721">
                  <c:v>0.32840295822506516</c:v>
                </c:pt>
                <c:pt idx="5722">
                  <c:v>0.32840295822506516</c:v>
                </c:pt>
                <c:pt idx="5723">
                  <c:v>0.32840295822506516</c:v>
                </c:pt>
                <c:pt idx="5724">
                  <c:v>0.32840295822506516</c:v>
                </c:pt>
                <c:pt idx="5725">
                  <c:v>0.32820307815310812</c:v>
                </c:pt>
                <c:pt idx="5726">
                  <c:v>0.3280031980811513</c:v>
                </c:pt>
                <c:pt idx="5727">
                  <c:v>0.3278033180091946</c:v>
                </c:pt>
                <c:pt idx="5728">
                  <c:v>0.32760343793723784</c:v>
                </c:pt>
                <c:pt idx="5729">
                  <c:v>0.32740355786528097</c:v>
                </c:pt>
                <c:pt idx="5730">
                  <c:v>0.32740355786528097</c:v>
                </c:pt>
                <c:pt idx="5731">
                  <c:v>0.32720367779332415</c:v>
                </c:pt>
                <c:pt idx="5732">
                  <c:v>0.32720367779332415</c:v>
                </c:pt>
                <c:pt idx="5733">
                  <c:v>0.32720367779332415</c:v>
                </c:pt>
                <c:pt idx="5734">
                  <c:v>0.32720367779332415</c:v>
                </c:pt>
                <c:pt idx="5735">
                  <c:v>0.3270037977213674</c:v>
                </c:pt>
                <c:pt idx="5736">
                  <c:v>0.32680391764941052</c:v>
                </c:pt>
                <c:pt idx="5737">
                  <c:v>0.32680391764941052</c:v>
                </c:pt>
                <c:pt idx="5738">
                  <c:v>0.32660403757745371</c:v>
                </c:pt>
                <c:pt idx="5739">
                  <c:v>0.32640415750549684</c:v>
                </c:pt>
                <c:pt idx="5740">
                  <c:v>0.32640415750549684</c:v>
                </c:pt>
                <c:pt idx="5741">
                  <c:v>0.32640415750549684</c:v>
                </c:pt>
                <c:pt idx="5742">
                  <c:v>0.32640415750549684</c:v>
                </c:pt>
                <c:pt idx="5743">
                  <c:v>0.32640415750549684</c:v>
                </c:pt>
                <c:pt idx="5744">
                  <c:v>0.32620427743353986</c:v>
                </c:pt>
                <c:pt idx="5745">
                  <c:v>0.32620427743353986</c:v>
                </c:pt>
                <c:pt idx="5746">
                  <c:v>0.32600439736158326</c:v>
                </c:pt>
                <c:pt idx="5747">
                  <c:v>0.32600439736158326</c:v>
                </c:pt>
                <c:pt idx="5748">
                  <c:v>0.32600439736158326</c:v>
                </c:pt>
                <c:pt idx="5749">
                  <c:v>0.32600439736158326</c:v>
                </c:pt>
                <c:pt idx="5750">
                  <c:v>0.32580451728962662</c:v>
                </c:pt>
                <c:pt idx="5751">
                  <c:v>0.32560463721766963</c:v>
                </c:pt>
                <c:pt idx="5752">
                  <c:v>0.32540475714571282</c:v>
                </c:pt>
                <c:pt idx="5753">
                  <c:v>0.325204877073756</c:v>
                </c:pt>
                <c:pt idx="5754">
                  <c:v>0.325204877073756</c:v>
                </c:pt>
                <c:pt idx="5755">
                  <c:v>0.325204877073756</c:v>
                </c:pt>
                <c:pt idx="5756">
                  <c:v>0.325204877073756</c:v>
                </c:pt>
                <c:pt idx="5757">
                  <c:v>0.325204877073756</c:v>
                </c:pt>
                <c:pt idx="5758">
                  <c:v>0.325204877073756</c:v>
                </c:pt>
                <c:pt idx="5759">
                  <c:v>0.32500499700179908</c:v>
                </c:pt>
                <c:pt idx="5760">
                  <c:v>0.32500499700179908</c:v>
                </c:pt>
                <c:pt idx="5761">
                  <c:v>0.32500499700179908</c:v>
                </c:pt>
                <c:pt idx="5762">
                  <c:v>0.32500499700179908</c:v>
                </c:pt>
                <c:pt idx="5763">
                  <c:v>0.32480511692984237</c:v>
                </c:pt>
                <c:pt idx="5764">
                  <c:v>0.32480511692984237</c:v>
                </c:pt>
                <c:pt idx="5765">
                  <c:v>0.32480511692984237</c:v>
                </c:pt>
                <c:pt idx="5766">
                  <c:v>0.32480511692984237</c:v>
                </c:pt>
                <c:pt idx="5767">
                  <c:v>0.32480511692984237</c:v>
                </c:pt>
                <c:pt idx="5768">
                  <c:v>0.32480511692984237</c:v>
                </c:pt>
                <c:pt idx="5769">
                  <c:v>0.32480511692984237</c:v>
                </c:pt>
                <c:pt idx="5770">
                  <c:v>0.32480511692984237</c:v>
                </c:pt>
                <c:pt idx="5771">
                  <c:v>0.32480511692984237</c:v>
                </c:pt>
                <c:pt idx="5772">
                  <c:v>0.32460523685788539</c:v>
                </c:pt>
                <c:pt idx="5773">
                  <c:v>0.32440535678592841</c:v>
                </c:pt>
                <c:pt idx="5774">
                  <c:v>0.32420547671397171</c:v>
                </c:pt>
                <c:pt idx="5775">
                  <c:v>0.32400559664201489</c:v>
                </c:pt>
                <c:pt idx="5776">
                  <c:v>0.32380571657005808</c:v>
                </c:pt>
                <c:pt idx="5777">
                  <c:v>0.32380571657005808</c:v>
                </c:pt>
                <c:pt idx="5778">
                  <c:v>0.32380571657005808</c:v>
                </c:pt>
                <c:pt idx="5779">
                  <c:v>0.32360583649810115</c:v>
                </c:pt>
                <c:pt idx="5780">
                  <c:v>0.32340595642614434</c:v>
                </c:pt>
                <c:pt idx="5781">
                  <c:v>0.32340595642614434</c:v>
                </c:pt>
                <c:pt idx="5782">
                  <c:v>0.32340595642614434</c:v>
                </c:pt>
                <c:pt idx="5783">
                  <c:v>0.32320607635418763</c:v>
                </c:pt>
                <c:pt idx="5784">
                  <c:v>0.32320607635418763</c:v>
                </c:pt>
                <c:pt idx="5785">
                  <c:v>0.32320607635418763</c:v>
                </c:pt>
                <c:pt idx="5786">
                  <c:v>0.32320607635418763</c:v>
                </c:pt>
                <c:pt idx="5787">
                  <c:v>0.32300619628223087</c:v>
                </c:pt>
                <c:pt idx="5788">
                  <c:v>0.32300619628223087</c:v>
                </c:pt>
                <c:pt idx="5789">
                  <c:v>0.322806316210274</c:v>
                </c:pt>
                <c:pt idx="5790">
                  <c:v>0.322806316210274</c:v>
                </c:pt>
                <c:pt idx="5791">
                  <c:v>0.32260643613831697</c:v>
                </c:pt>
                <c:pt idx="5792">
                  <c:v>0.32240655606636026</c:v>
                </c:pt>
                <c:pt idx="5793">
                  <c:v>0.32240655606636026</c:v>
                </c:pt>
                <c:pt idx="5794">
                  <c:v>0.32220667599440367</c:v>
                </c:pt>
                <c:pt idx="5795">
                  <c:v>0.32220667599440367</c:v>
                </c:pt>
                <c:pt idx="5796">
                  <c:v>0.32220667599440367</c:v>
                </c:pt>
                <c:pt idx="5797">
                  <c:v>0.32220667599440367</c:v>
                </c:pt>
                <c:pt idx="5798">
                  <c:v>0.32200679592244691</c:v>
                </c:pt>
                <c:pt idx="5799">
                  <c:v>0.32200679592244691</c:v>
                </c:pt>
                <c:pt idx="5800">
                  <c:v>0.32200679592244691</c:v>
                </c:pt>
                <c:pt idx="5801">
                  <c:v>0.32200679592244691</c:v>
                </c:pt>
                <c:pt idx="5802">
                  <c:v>0.32200679592244691</c:v>
                </c:pt>
                <c:pt idx="5803">
                  <c:v>0.32180691585048998</c:v>
                </c:pt>
                <c:pt idx="5804">
                  <c:v>0.32180691585048998</c:v>
                </c:pt>
                <c:pt idx="5805">
                  <c:v>0.32180691585048998</c:v>
                </c:pt>
                <c:pt idx="5806">
                  <c:v>0.32180691585048998</c:v>
                </c:pt>
                <c:pt idx="5807">
                  <c:v>0.32180691585048998</c:v>
                </c:pt>
                <c:pt idx="5808">
                  <c:v>0.32180691585048998</c:v>
                </c:pt>
                <c:pt idx="5809">
                  <c:v>0.32180691585048998</c:v>
                </c:pt>
                <c:pt idx="5810">
                  <c:v>0.32160703577853289</c:v>
                </c:pt>
                <c:pt idx="5811">
                  <c:v>0.32160703577853289</c:v>
                </c:pt>
                <c:pt idx="5812">
                  <c:v>0.32160703577853289</c:v>
                </c:pt>
                <c:pt idx="5813">
                  <c:v>0.32160703577853289</c:v>
                </c:pt>
                <c:pt idx="5814">
                  <c:v>0.32140715570657608</c:v>
                </c:pt>
                <c:pt idx="5815">
                  <c:v>0.32120727563461943</c:v>
                </c:pt>
                <c:pt idx="5816">
                  <c:v>0.32100739556266267</c:v>
                </c:pt>
                <c:pt idx="5817">
                  <c:v>0.32080751549070585</c:v>
                </c:pt>
                <c:pt idx="5818">
                  <c:v>0.32080751549070585</c:v>
                </c:pt>
                <c:pt idx="5819">
                  <c:v>0.32060763541874882</c:v>
                </c:pt>
                <c:pt idx="5820">
                  <c:v>0.320407755346792</c:v>
                </c:pt>
                <c:pt idx="5821">
                  <c:v>0.32020787527483535</c:v>
                </c:pt>
                <c:pt idx="5822">
                  <c:v>0.32000799520287859</c:v>
                </c:pt>
                <c:pt idx="5823">
                  <c:v>0.32000799520287859</c:v>
                </c:pt>
                <c:pt idx="5824">
                  <c:v>0.32000799520287859</c:v>
                </c:pt>
                <c:pt idx="5825">
                  <c:v>0.31980811513092167</c:v>
                </c:pt>
                <c:pt idx="5826">
                  <c:v>0.31980811513092167</c:v>
                </c:pt>
                <c:pt idx="5827">
                  <c:v>0.31960823505896485</c:v>
                </c:pt>
                <c:pt idx="5828">
                  <c:v>0.31960823505896485</c:v>
                </c:pt>
                <c:pt idx="5829">
                  <c:v>0.31960823505896485</c:v>
                </c:pt>
                <c:pt idx="5830">
                  <c:v>0.31960823505896485</c:v>
                </c:pt>
                <c:pt idx="5831">
                  <c:v>0.31940835498700793</c:v>
                </c:pt>
                <c:pt idx="5832">
                  <c:v>0.31920847491505122</c:v>
                </c:pt>
                <c:pt idx="5833">
                  <c:v>0.31900859484309435</c:v>
                </c:pt>
                <c:pt idx="5834">
                  <c:v>0.31900859484309435</c:v>
                </c:pt>
                <c:pt idx="5835">
                  <c:v>0.31880871477113737</c:v>
                </c:pt>
                <c:pt idx="5836">
                  <c:v>0.31860883469918055</c:v>
                </c:pt>
                <c:pt idx="5837">
                  <c:v>0.31840895462722385</c:v>
                </c:pt>
                <c:pt idx="5838">
                  <c:v>0.31820907455526681</c:v>
                </c:pt>
                <c:pt idx="5839">
                  <c:v>0.31820907455526681</c:v>
                </c:pt>
                <c:pt idx="5840">
                  <c:v>0.31820907455526681</c:v>
                </c:pt>
                <c:pt idx="5841">
                  <c:v>0.31800919448331</c:v>
                </c:pt>
                <c:pt idx="5842">
                  <c:v>0.31780931441135318</c:v>
                </c:pt>
                <c:pt idx="5843">
                  <c:v>0.31780931441135318</c:v>
                </c:pt>
                <c:pt idx="5844">
                  <c:v>0.31760943433939637</c:v>
                </c:pt>
                <c:pt idx="5845">
                  <c:v>0.31740955426743966</c:v>
                </c:pt>
                <c:pt idx="5846">
                  <c:v>0.31740955426743966</c:v>
                </c:pt>
                <c:pt idx="5847">
                  <c:v>0.31740955426743966</c:v>
                </c:pt>
                <c:pt idx="5848">
                  <c:v>0.3172096741954829</c:v>
                </c:pt>
                <c:pt idx="5849">
                  <c:v>0.3172096741954829</c:v>
                </c:pt>
                <c:pt idx="5850">
                  <c:v>0.3172096741954829</c:v>
                </c:pt>
                <c:pt idx="5851">
                  <c:v>0.31700979412352592</c:v>
                </c:pt>
                <c:pt idx="5852">
                  <c:v>0.31680991405156922</c:v>
                </c:pt>
                <c:pt idx="5853">
                  <c:v>0.31680991405156922</c:v>
                </c:pt>
                <c:pt idx="5854">
                  <c:v>0.31680991405156922</c:v>
                </c:pt>
                <c:pt idx="5855">
                  <c:v>0.31680991405156922</c:v>
                </c:pt>
                <c:pt idx="5856">
                  <c:v>0.31680991405156922</c:v>
                </c:pt>
                <c:pt idx="5857">
                  <c:v>0.31661003397961246</c:v>
                </c:pt>
                <c:pt idx="5858">
                  <c:v>0.31641015390765559</c:v>
                </c:pt>
                <c:pt idx="5859">
                  <c:v>0.31641015390765559</c:v>
                </c:pt>
                <c:pt idx="5860">
                  <c:v>0.31641015390765559</c:v>
                </c:pt>
                <c:pt idx="5861">
                  <c:v>0.31641015390765559</c:v>
                </c:pt>
                <c:pt idx="5862">
                  <c:v>0.31641015390765559</c:v>
                </c:pt>
                <c:pt idx="5863">
                  <c:v>0.31621027383569877</c:v>
                </c:pt>
                <c:pt idx="5864">
                  <c:v>0.31621027383569877</c:v>
                </c:pt>
                <c:pt idx="5865">
                  <c:v>0.31621027383569877</c:v>
                </c:pt>
                <c:pt idx="5866">
                  <c:v>0.31621027383569877</c:v>
                </c:pt>
                <c:pt idx="5867">
                  <c:v>0.31601039376374201</c:v>
                </c:pt>
                <c:pt idx="5868">
                  <c:v>0.31581051369178503</c:v>
                </c:pt>
                <c:pt idx="5869">
                  <c:v>0.31581051369178503</c:v>
                </c:pt>
                <c:pt idx="5870">
                  <c:v>0.31561063361982833</c:v>
                </c:pt>
                <c:pt idx="5871">
                  <c:v>0.31561063361982833</c:v>
                </c:pt>
                <c:pt idx="5872">
                  <c:v>0.31561063361982833</c:v>
                </c:pt>
                <c:pt idx="5873">
                  <c:v>0.31541075354787157</c:v>
                </c:pt>
                <c:pt idx="5874">
                  <c:v>0.31521087347591464</c:v>
                </c:pt>
                <c:pt idx="5875">
                  <c:v>0.31521087347591464</c:v>
                </c:pt>
                <c:pt idx="5876">
                  <c:v>0.31501099340395788</c:v>
                </c:pt>
                <c:pt idx="5877">
                  <c:v>0.31481111333200107</c:v>
                </c:pt>
                <c:pt idx="5878">
                  <c:v>0.31461123326004403</c:v>
                </c:pt>
                <c:pt idx="5879">
                  <c:v>0.31461123326004403</c:v>
                </c:pt>
                <c:pt idx="5880">
                  <c:v>0.31441135318808722</c:v>
                </c:pt>
                <c:pt idx="5881">
                  <c:v>0.31421147311613035</c:v>
                </c:pt>
                <c:pt idx="5882">
                  <c:v>0.31401159304417364</c:v>
                </c:pt>
                <c:pt idx="5883">
                  <c:v>0.31401159304417364</c:v>
                </c:pt>
                <c:pt idx="5884">
                  <c:v>0.31381171297221688</c:v>
                </c:pt>
                <c:pt idx="5885">
                  <c:v>0.31361183290025996</c:v>
                </c:pt>
                <c:pt idx="5886">
                  <c:v>0.31361183290025996</c:v>
                </c:pt>
                <c:pt idx="5887">
                  <c:v>0.31341195282830314</c:v>
                </c:pt>
                <c:pt idx="5888">
                  <c:v>0.31341195282830314</c:v>
                </c:pt>
                <c:pt idx="5889">
                  <c:v>0.31341195282830314</c:v>
                </c:pt>
                <c:pt idx="5890">
                  <c:v>0.31341195282830314</c:v>
                </c:pt>
                <c:pt idx="5891">
                  <c:v>0.31341195282830314</c:v>
                </c:pt>
                <c:pt idx="5892">
                  <c:v>0.31341195282830314</c:v>
                </c:pt>
                <c:pt idx="5893">
                  <c:v>0.31341195282830314</c:v>
                </c:pt>
                <c:pt idx="5894">
                  <c:v>0.31341195282830314</c:v>
                </c:pt>
                <c:pt idx="5895">
                  <c:v>0.31321207275634633</c:v>
                </c:pt>
                <c:pt idx="5896">
                  <c:v>0.31301219268438951</c:v>
                </c:pt>
                <c:pt idx="5897">
                  <c:v>0.31301219268438951</c:v>
                </c:pt>
                <c:pt idx="5898">
                  <c:v>0.31281231261243281</c:v>
                </c:pt>
                <c:pt idx="5899">
                  <c:v>0.31281231261243281</c:v>
                </c:pt>
                <c:pt idx="5900">
                  <c:v>0.31281231261243281</c:v>
                </c:pt>
                <c:pt idx="5901">
                  <c:v>0.31281231261243281</c:v>
                </c:pt>
                <c:pt idx="5902">
                  <c:v>0.31281231261243281</c:v>
                </c:pt>
                <c:pt idx="5903">
                  <c:v>0.31281231261243281</c:v>
                </c:pt>
                <c:pt idx="5904">
                  <c:v>0.31281231261243281</c:v>
                </c:pt>
                <c:pt idx="5905">
                  <c:v>0.31281231261243281</c:v>
                </c:pt>
                <c:pt idx="5906">
                  <c:v>0.31281231261243281</c:v>
                </c:pt>
                <c:pt idx="5907">
                  <c:v>0.31261243254047577</c:v>
                </c:pt>
                <c:pt idx="5908">
                  <c:v>0.31261243254047577</c:v>
                </c:pt>
                <c:pt idx="5909">
                  <c:v>0.31241255246851884</c:v>
                </c:pt>
                <c:pt idx="5910">
                  <c:v>0.31221267239656225</c:v>
                </c:pt>
                <c:pt idx="5911">
                  <c:v>0.31221267239656225</c:v>
                </c:pt>
                <c:pt idx="5912">
                  <c:v>0.31201279232460549</c:v>
                </c:pt>
                <c:pt idx="5913">
                  <c:v>0.31201279232460549</c:v>
                </c:pt>
                <c:pt idx="5914">
                  <c:v>0.31201279232460549</c:v>
                </c:pt>
                <c:pt idx="5915">
                  <c:v>0.31201279232460549</c:v>
                </c:pt>
                <c:pt idx="5916">
                  <c:v>0.31201279232460549</c:v>
                </c:pt>
                <c:pt idx="5917">
                  <c:v>0.31181291225264873</c:v>
                </c:pt>
                <c:pt idx="5918">
                  <c:v>0.31161303218069158</c:v>
                </c:pt>
                <c:pt idx="5919">
                  <c:v>0.31141315210873477</c:v>
                </c:pt>
                <c:pt idx="5920">
                  <c:v>0.31121327203677795</c:v>
                </c:pt>
                <c:pt idx="5921">
                  <c:v>0.31121327203677795</c:v>
                </c:pt>
                <c:pt idx="5922">
                  <c:v>0.31101339196482142</c:v>
                </c:pt>
                <c:pt idx="5923">
                  <c:v>0.31101339196482142</c:v>
                </c:pt>
                <c:pt idx="5924">
                  <c:v>0.3108135118928646</c:v>
                </c:pt>
                <c:pt idx="5925">
                  <c:v>0.31061363182090762</c:v>
                </c:pt>
                <c:pt idx="5926">
                  <c:v>0.31061363182090762</c:v>
                </c:pt>
                <c:pt idx="5927">
                  <c:v>0.31041375174895075</c:v>
                </c:pt>
                <c:pt idx="5928">
                  <c:v>0.31041375174895075</c:v>
                </c:pt>
                <c:pt idx="5929">
                  <c:v>0.31041375174895075</c:v>
                </c:pt>
                <c:pt idx="5930">
                  <c:v>0.31041375174895075</c:v>
                </c:pt>
                <c:pt idx="5931">
                  <c:v>0.31041375174895075</c:v>
                </c:pt>
                <c:pt idx="5932">
                  <c:v>0.31041375174895075</c:v>
                </c:pt>
                <c:pt idx="5933">
                  <c:v>0.31041375174895075</c:v>
                </c:pt>
                <c:pt idx="5934">
                  <c:v>0.31021387167699382</c:v>
                </c:pt>
                <c:pt idx="5935">
                  <c:v>0.31021387167699382</c:v>
                </c:pt>
                <c:pt idx="5936">
                  <c:v>0.31021387167699382</c:v>
                </c:pt>
                <c:pt idx="5937">
                  <c:v>0.31021387167699382</c:v>
                </c:pt>
                <c:pt idx="5938">
                  <c:v>0.31021387167699382</c:v>
                </c:pt>
                <c:pt idx="5939">
                  <c:v>0.31021387167699382</c:v>
                </c:pt>
                <c:pt idx="5940">
                  <c:v>0.31021387167699382</c:v>
                </c:pt>
                <c:pt idx="5941">
                  <c:v>0.31001399160503706</c:v>
                </c:pt>
                <c:pt idx="5942">
                  <c:v>0.31001399160503706</c:v>
                </c:pt>
                <c:pt idx="5943">
                  <c:v>0.30981411153308036</c:v>
                </c:pt>
                <c:pt idx="5944">
                  <c:v>0.30981411153308036</c:v>
                </c:pt>
                <c:pt idx="5945">
                  <c:v>0.30961423146112327</c:v>
                </c:pt>
                <c:pt idx="5946">
                  <c:v>0.30941435138916673</c:v>
                </c:pt>
                <c:pt idx="5947">
                  <c:v>0.30941435138916673</c:v>
                </c:pt>
                <c:pt idx="5948">
                  <c:v>0.30941435138916673</c:v>
                </c:pt>
                <c:pt idx="5949">
                  <c:v>0.30941435138916673</c:v>
                </c:pt>
                <c:pt idx="5950">
                  <c:v>0.30921447131720997</c:v>
                </c:pt>
                <c:pt idx="5951">
                  <c:v>0.30921447131720997</c:v>
                </c:pt>
                <c:pt idx="5952">
                  <c:v>0.30901459124525316</c:v>
                </c:pt>
                <c:pt idx="5953">
                  <c:v>0.30881471117329629</c:v>
                </c:pt>
                <c:pt idx="5954">
                  <c:v>0.30881471117329629</c:v>
                </c:pt>
                <c:pt idx="5955">
                  <c:v>0.3086148311013393</c:v>
                </c:pt>
                <c:pt idx="5956">
                  <c:v>0.30841495102938243</c:v>
                </c:pt>
                <c:pt idx="5957">
                  <c:v>0.30821507095742562</c:v>
                </c:pt>
                <c:pt idx="5958">
                  <c:v>0.30801519088546886</c:v>
                </c:pt>
                <c:pt idx="5959">
                  <c:v>0.30801519088546886</c:v>
                </c:pt>
                <c:pt idx="5960">
                  <c:v>0.30801519088546886</c:v>
                </c:pt>
                <c:pt idx="5961">
                  <c:v>0.30781531081351188</c:v>
                </c:pt>
                <c:pt idx="5962">
                  <c:v>0.30781531081351188</c:v>
                </c:pt>
                <c:pt idx="5963">
                  <c:v>0.30781531081351188</c:v>
                </c:pt>
                <c:pt idx="5964">
                  <c:v>0.30781531081351188</c:v>
                </c:pt>
                <c:pt idx="5965">
                  <c:v>0.30781531081351188</c:v>
                </c:pt>
                <c:pt idx="5966">
                  <c:v>0.30761543074155506</c:v>
                </c:pt>
                <c:pt idx="5967">
                  <c:v>0.30761543074155506</c:v>
                </c:pt>
                <c:pt idx="5968">
                  <c:v>0.30761543074155506</c:v>
                </c:pt>
                <c:pt idx="5969">
                  <c:v>0.30761543074155506</c:v>
                </c:pt>
                <c:pt idx="5970">
                  <c:v>0.30761543074155506</c:v>
                </c:pt>
                <c:pt idx="5971">
                  <c:v>0.30761543074155506</c:v>
                </c:pt>
                <c:pt idx="5972">
                  <c:v>0.30761543074155506</c:v>
                </c:pt>
                <c:pt idx="5973">
                  <c:v>0.3074155506695983</c:v>
                </c:pt>
                <c:pt idx="5974">
                  <c:v>0.3074155506695983</c:v>
                </c:pt>
                <c:pt idx="5975">
                  <c:v>0.30721567059764165</c:v>
                </c:pt>
                <c:pt idx="5976">
                  <c:v>0.30701579052568473</c:v>
                </c:pt>
                <c:pt idx="5977">
                  <c:v>0.3068159104537278</c:v>
                </c:pt>
                <c:pt idx="5978">
                  <c:v>0.3066160303817711</c:v>
                </c:pt>
                <c:pt idx="5979">
                  <c:v>0.30641615030981428</c:v>
                </c:pt>
                <c:pt idx="5980">
                  <c:v>0.30641615030981428</c:v>
                </c:pt>
                <c:pt idx="5981">
                  <c:v>0.30621627023785752</c:v>
                </c:pt>
                <c:pt idx="5982">
                  <c:v>0.30601639016590065</c:v>
                </c:pt>
                <c:pt idx="5983">
                  <c:v>0.30601639016590065</c:v>
                </c:pt>
                <c:pt idx="5984">
                  <c:v>0.30581651009394389</c:v>
                </c:pt>
                <c:pt idx="5985">
                  <c:v>0.3056166300219868</c:v>
                </c:pt>
                <c:pt idx="5986">
                  <c:v>0.3056166300219868</c:v>
                </c:pt>
                <c:pt idx="5987">
                  <c:v>0.30541674995003021</c:v>
                </c:pt>
                <c:pt idx="5988">
                  <c:v>0.30521686987807339</c:v>
                </c:pt>
                <c:pt idx="5989">
                  <c:v>0.30501698980611647</c:v>
                </c:pt>
                <c:pt idx="5990">
                  <c:v>0.30481710973415976</c:v>
                </c:pt>
                <c:pt idx="5991">
                  <c:v>0.30481710973415976</c:v>
                </c:pt>
                <c:pt idx="5992">
                  <c:v>0.30481710973415976</c:v>
                </c:pt>
                <c:pt idx="5993">
                  <c:v>0.30461722966220289</c:v>
                </c:pt>
                <c:pt idx="5994">
                  <c:v>0.30461722966220289</c:v>
                </c:pt>
                <c:pt idx="5995">
                  <c:v>0.30461722966220289</c:v>
                </c:pt>
                <c:pt idx="5996">
                  <c:v>0.30461722966220289</c:v>
                </c:pt>
                <c:pt idx="5997">
                  <c:v>0.30461722966220289</c:v>
                </c:pt>
                <c:pt idx="5998">
                  <c:v>0.30461722966220289</c:v>
                </c:pt>
                <c:pt idx="5999">
                  <c:v>0.30441734959024591</c:v>
                </c:pt>
                <c:pt idx="6000">
                  <c:v>0.30441734959024591</c:v>
                </c:pt>
                <c:pt idx="6001">
                  <c:v>0.30441734959024591</c:v>
                </c:pt>
                <c:pt idx="6002">
                  <c:v>0.30441734959024591</c:v>
                </c:pt>
                <c:pt idx="6003">
                  <c:v>0.30441734959024591</c:v>
                </c:pt>
                <c:pt idx="6004">
                  <c:v>0.3042174695182891</c:v>
                </c:pt>
                <c:pt idx="6005">
                  <c:v>0.3042174695182891</c:v>
                </c:pt>
                <c:pt idx="6006">
                  <c:v>0.30401758944633217</c:v>
                </c:pt>
                <c:pt idx="6007">
                  <c:v>0.30381770937437558</c:v>
                </c:pt>
                <c:pt idx="6008">
                  <c:v>0.30381770937437558</c:v>
                </c:pt>
                <c:pt idx="6009">
                  <c:v>0.30381770937437558</c:v>
                </c:pt>
                <c:pt idx="6010">
                  <c:v>0.30381770937437558</c:v>
                </c:pt>
                <c:pt idx="6011">
                  <c:v>0.30381770937437558</c:v>
                </c:pt>
                <c:pt idx="6012">
                  <c:v>0.30361782930241876</c:v>
                </c:pt>
                <c:pt idx="6013">
                  <c:v>0.303417949230462</c:v>
                </c:pt>
                <c:pt idx="6014">
                  <c:v>0.303417949230462</c:v>
                </c:pt>
                <c:pt idx="6015">
                  <c:v>0.303417949230462</c:v>
                </c:pt>
                <c:pt idx="6016">
                  <c:v>0.303417949230462</c:v>
                </c:pt>
                <c:pt idx="6017">
                  <c:v>0.30321806915850502</c:v>
                </c:pt>
                <c:pt idx="6018">
                  <c:v>0.30301818908654832</c:v>
                </c:pt>
                <c:pt idx="6019">
                  <c:v>0.30301818908654832</c:v>
                </c:pt>
                <c:pt idx="6020">
                  <c:v>0.30301818908654832</c:v>
                </c:pt>
                <c:pt idx="6021">
                  <c:v>0.3028183090145915</c:v>
                </c:pt>
                <c:pt idx="6022">
                  <c:v>0.30261842894263458</c:v>
                </c:pt>
                <c:pt idx="6023">
                  <c:v>0.30261842894263458</c:v>
                </c:pt>
                <c:pt idx="6024">
                  <c:v>0.30261842894263458</c:v>
                </c:pt>
                <c:pt idx="6025">
                  <c:v>0.30241854887067776</c:v>
                </c:pt>
                <c:pt idx="6026">
                  <c:v>0.30221866879872084</c:v>
                </c:pt>
                <c:pt idx="6027">
                  <c:v>0.30221866879872084</c:v>
                </c:pt>
                <c:pt idx="6028">
                  <c:v>0.30221866879872084</c:v>
                </c:pt>
                <c:pt idx="6029">
                  <c:v>0.30201878872676402</c:v>
                </c:pt>
                <c:pt idx="6030">
                  <c:v>0.30181890865480743</c:v>
                </c:pt>
                <c:pt idx="6031">
                  <c:v>0.30181890865480743</c:v>
                </c:pt>
                <c:pt idx="6032">
                  <c:v>0.30181890865480743</c:v>
                </c:pt>
                <c:pt idx="6033">
                  <c:v>0.30181890865480743</c:v>
                </c:pt>
                <c:pt idx="6034">
                  <c:v>0.30181890865480743</c:v>
                </c:pt>
                <c:pt idx="6035">
                  <c:v>0.30161902858285039</c:v>
                </c:pt>
                <c:pt idx="6036">
                  <c:v>0.30161902858285039</c:v>
                </c:pt>
                <c:pt idx="6037">
                  <c:v>0.30141914851089346</c:v>
                </c:pt>
                <c:pt idx="6038">
                  <c:v>0.30141914851089346</c:v>
                </c:pt>
                <c:pt idx="6039">
                  <c:v>0.30141914851089346</c:v>
                </c:pt>
                <c:pt idx="6040">
                  <c:v>0.30141914851089346</c:v>
                </c:pt>
                <c:pt idx="6041">
                  <c:v>0.30141914851089346</c:v>
                </c:pt>
                <c:pt idx="6042">
                  <c:v>0.30141914851089346</c:v>
                </c:pt>
                <c:pt idx="6043">
                  <c:v>0.30141914851089346</c:v>
                </c:pt>
                <c:pt idx="6044">
                  <c:v>0.30121926843893665</c:v>
                </c:pt>
                <c:pt idx="6045">
                  <c:v>0.30121926843893665</c:v>
                </c:pt>
                <c:pt idx="6046">
                  <c:v>0.30101938836697995</c:v>
                </c:pt>
                <c:pt idx="6047">
                  <c:v>0.30101938836697995</c:v>
                </c:pt>
                <c:pt idx="6048">
                  <c:v>0.30101938836697995</c:v>
                </c:pt>
                <c:pt idx="6049">
                  <c:v>0.30081950829502313</c:v>
                </c:pt>
                <c:pt idx="6050">
                  <c:v>0.30061962822306632</c:v>
                </c:pt>
                <c:pt idx="6051">
                  <c:v>0.30061962822306632</c:v>
                </c:pt>
                <c:pt idx="6052">
                  <c:v>0.30061962822306632</c:v>
                </c:pt>
                <c:pt idx="6053">
                  <c:v>0.30061962822306632</c:v>
                </c:pt>
                <c:pt idx="6054">
                  <c:v>0.30061962822306632</c:v>
                </c:pt>
                <c:pt idx="6055">
                  <c:v>0.30041974815110939</c:v>
                </c:pt>
                <c:pt idx="6056">
                  <c:v>0.30041974815110939</c:v>
                </c:pt>
                <c:pt idx="6057">
                  <c:v>0.30041974815110939</c:v>
                </c:pt>
                <c:pt idx="6058">
                  <c:v>0.30041974815110939</c:v>
                </c:pt>
                <c:pt idx="6059">
                  <c:v>0.30041974815110939</c:v>
                </c:pt>
                <c:pt idx="6060">
                  <c:v>0.30041974815110939</c:v>
                </c:pt>
                <c:pt idx="6061">
                  <c:v>0.30021986807915257</c:v>
                </c:pt>
                <c:pt idx="6062">
                  <c:v>0.30021986807915257</c:v>
                </c:pt>
                <c:pt idx="6063">
                  <c:v>0.30001998800719576</c:v>
                </c:pt>
                <c:pt idx="6064">
                  <c:v>0.29982010793523906</c:v>
                </c:pt>
                <c:pt idx="6065">
                  <c:v>0.29962022786328213</c:v>
                </c:pt>
                <c:pt idx="6066">
                  <c:v>0.29962022786328213</c:v>
                </c:pt>
                <c:pt idx="6067">
                  <c:v>0.29962022786328213</c:v>
                </c:pt>
                <c:pt idx="6068">
                  <c:v>0.29942034779132531</c:v>
                </c:pt>
                <c:pt idx="6069">
                  <c:v>0.29942034779132531</c:v>
                </c:pt>
                <c:pt idx="6070">
                  <c:v>0.29942034779132531</c:v>
                </c:pt>
                <c:pt idx="6071">
                  <c:v>0.29942034779132531</c:v>
                </c:pt>
                <c:pt idx="6072">
                  <c:v>0.29942034779132531</c:v>
                </c:pt>
                <c:pt idx="6073">
                  <c:v>0.29942034779132531</c:v>
                </c:pt>
                <c:pt idx="6074">
                  <c:v>0.29942034779132531</c:v>
                </c:pt>
                <c:pt idx="6075">
                  <c:v>0.29942034779132531</c:v>
                </c:pt>
                <c:pt idx="6076">
                  <c:v>0.29942034779132531</c:v>
                </c:pt>
                <c:pt idx="6077">
                  <c:v>0.29942034779132531</c:v>
                </c:pt>
                <c:pt idx="6078">
                  <c:v>0.29922046771936861</c:v>
                </c:pt>
                <c:pt idx="6079">
                  <c:v>0.29922046771936861</c:v>
                </c:pt>
                <c:pt idx="6080">
                  <c:v>0.2990205876474118</c:v>
                </c:pt>
                <c:pt idx="6081">
                  <c:v>0.29882070757545504</c:v>
                </c:pt>
                <c:pt idx="6082">
                  <c:v>0.29862082750349805</c:v>
                </c:pt>
                <c:pt idx="6083">
                  <c:v>0.29842094743154135</c:v>
                </c:pt>
                <c:pt idx="6084">
                  <c:v>0.29842094743154135</c:v>
                </c:pt>
                <c:pt idx="6085">
                  <c:v>0.29842094743154135</c:v>
                </c:pt>
                <c:pt idx="6086">
                  <c:v>0.29842094743154135</c:v>
                </c:pt>
                <c:pt idx="6087">
                  <c:v>0.29842094743154135</c:v>
                </c:pt>
                <c:pt idx="6088">
                  <c:v>0.29822106735958437</c:v>
                </c:pt>
                <c:pt idx="6089">
                  <c:v>0.29822106735958437</c:v>
                </c:pt>
                <c:pt idx="6090">
                  <c:v>0.29802118728762761</c:v>
                </c:pt>
                <c:pt idx="6091">
                  <c:v>0.29782130721567079</c:v>
                </c:pt>
                <c:pt idx="6092">
                  <c:v>0.29762142714371381</c:v>
                </c:pt>
                <c:pt idx="6093">
                  <c:v>0.29762142714371381</c:v>
                </c:pt>
                <c:pt idx="6094">
                  <c:v>0.29762142714371381</c:v>
                </c:pt>
                <c:pt idx="6095">
                  <c:v>0.29762142714371381</c:v>
                </c:pt>
                <c:pt idx="6096">
                  <c:v>0.29742154707175705</c:v>
                </c:pt>
                <c:pt idx="6097">
                  <c:v>0.29742154707175705</c:v>
                </c:pt>
                <c:pt idx="6098">
                  <c:v>0.29722166699980046</c:v>
                </c:pt>
                <c:pt idx="6099">
                  <c:v>0.29702178692784353</c:v>
                </c:pt>
                <c:pt idx="6100">
                  <c:v>0.29702178692784353</c:v>
                </c:pt>
                <c:pt idx="6101">
                  <c:v>0.29702178692784353</c:v>
                </c:pt>
                <c:pt idx="6102">
                  <c:v>0.29702178692784353</c:v>
                </c:pt>
                <c:pt idx="6103">
                  <c:v>0.29682190685588672</c:v>
                </c:pt>
                <c:pt idx="6104">
                  <c:v>0.29662202678392968</c:v>
                </c:pt>
                <c:pt idx="6105">
                  <c:v>0.29642214671197287</c:v>
                </c:pt>
                <c:pt idx="6106">
                  <c:v>0.29642214671197287</c:v>
                </c:pt>
                <c:pt idx="6107">
                  <c:v>0.29622226664001605</c:v>
                </c:pt>
                <c:pt idx="6108">
                  <c:v>0.29602238656805935</c:v>
                </c:pt>
                <c:pt idx="6109">
                  <c:v>0.29602238656805935</c:v>
                </c:pt>
                <c:pt idx="6110">
                  <c:v>0.29602238656805935</c:v>
                </c:pt>
                <c:pt idx="6111">
                  <c:v>0.29602238656805935</c:v>
                </c:pt>
                <c:pt idx="6112">
                  <c:v>0.29602238656805935</c:v>
                </c:pt>
                <c:pt idx="6113">
                  <c:v>0.29602238656805935</c:v>
                </c:pt>
                <c:pt idx="6114">
                  <c:v>0.29582250649610231</c:v>
                </c:pt>
                <c:pt idx="6115">
                  <c:v>0.29582250649610231</c:v>
                </c:pt>
                <c:pt idx="6116">
                  <c:v>0.29582250649610231</c:v>
                </c:pt>
                <c:pt idx="6117">
                  <c:v>0.29582250649610231</c:v>
                </c:pt>
                <c:pt idx="6118">
                  <c:v>0.29562262642414561</c:v>
                </c:pt>
                <c:pt idx="6119">
                  <c:v>0.29562262642414561</c:v>
                </c:pt>
                <c:pt idx="6120">
                  <c:v>0.29542274635218885</c:v>
                </c:pt>
                <c:pt idx="6121">
                  <c:v>0.29522286628023198</c:v>
                </c:pt>
                <c:pt idx="6122">
                  <c:v>0.29502298620827527</c:v>
                </c:pt>
                <c:pt idx="6123">
                  <c:v>0.29482310613631835</c:v>
                </c:pt>
                <c:pt idx="6124">
                  <c:v>0.29482310613631835</c:v>
                </c:pt>
                <c:pt idx="6125">
                  <c:v>0.29482310613631835</c:v>
                </c:pt>
                <c:pt idx="6126">
                  <c:v>0.29482310613631835</c:v>
                </c:pt>
                <c:pt idx="6127">
                  <c:v>0.29462322606436142</c:v>
                </c:pt>
                <c:pt idx="6128">
                  <c:v>0.29462322606436142</c:v>
                </c:pt>
                <c:pt idx="6129">
                  <c:v>0.29442334599240483</c:v>
                </c:pt>
                <c:pt idx="6130">
                  <c:v>0.29422346592044796</c:v>
                </c:pt>
                <c:pt idx="6131">
                  <c:v>0.29402358584849098</c:v>
                </c:pt>
                <c:pt idx="6132">
                  <c:v>0.29382370577653416</c:v>
                </c:pt>
                <c:pt idx="6133">
                  <c:v>0.2936238257045774</c:v>
                </c:pt>
                <c:pt idx="6134">
                  <c:v>0.29342394563262053</c:v>
                </c:pt>
                <c:pt idx="6135">
                  <c:v>0.29342394563262053</c:v>
                </c:pt>
                <c:pt idx="6136">
                  <c:v>0.29342394563262053</c:v>
                </c:pt>
                <c:pt idx="6137">
                  <c:v>0.29342394563262053</c:v>
                </c:pt>
                <c:pt idx="6138">
                  <c:v>0.29342394563262053</c:v>
                </c:pt>
                <c:pt idx="6139">
                  <c:v>0.29342394563262053</c:v>
                </c:pt>
                <c:pt idx="6140">
                  <c:v>0.29342394563262053</c:v>
                </c:pt>
                <c:pt idx="6141">
                  <c:v>0.29342394563262053</c:v>
                </c:pt>
                <c:pt idx="6142">
                  <c:v>0.29342394563262053</c:v>
                </c:pt>
                <c:pt idx="6143">
                  <c:v>0.29342394563262053</c:v>
                </c:pt>
                <c:pt idx="6144">
                  <c:v>0.29322406556066383</c:v>
                </c:pt>
                <c:pt idx="6145">
                  <c:v>0.29322406556066383</c:v>
                </c:pt>
                <c:pt idx="6146">
                  <c:v>0.29302418548870696</c:v>
                </c:pt>
                <c:pt idx="6147">
                  <c:v>0.29302418548870696</c:v>
                </c:pt>
                <c:pt idx="6148">
                  <c:v>0.29302418548870696</c:v>
                </c:pt>
                <c:pt idx="6149">
                  <c:v>0.29302418548870696</c:v>
                </c:pt>
                <c:pt idx="6150">
                  <c:v>0.29302418548870696</c:v>
                </c:pt>
                <c:pt idx="6151">
                  <c:v>0.29282430541675014</c:v>
                </c:pt>
                <c:pt idx="6152">
                  <c:v>0.29282430541675014</c:v>
                </c:pt>
                <c:pt idx="6153">
                  <c:v>0.29282430541675014</c:v>
                </c:pt>
                <c:pt idx="6154">
                  <c:v>0.29262442534479338</c:v>
                </c:pt>
                <c:pt idx="6155">
                  <c:v>0.29242454527283657</c:v>
                </c:pt>
                <c:pt idx="6156">
                  <c:v>0.2922246652008797</c:v>
                </c:pt>
                <c:pt idx="6157">
                  <c:v>0.2922246652008797</c:v>
                </c:pt>
                <c:pt idx="6158">
                  <c:v>0.2922246652008797</c:v>
                </c:pt>
                <c:pt idx="6159">
                  <c:v>0.29202478512892283</c:v>
                </c:pt>
                <c:pt idx="6160">
                  <c:v>0.29182490505696607</c:v>
                </c:pt>
                <c:pt idx="6161">
                  <c:v>0.29162502498500897</c:v>
                </c:pt>
                <c:pt idx="6162">
                  <c:v>0.29162502498500897</c:v>
                </c:pt>
                <c:pt idx="6163">
                  <c:v>0.29162502498500897</c:v>
                </c:pt>
                <c:pt idx="6164">
                  <c:v>0.29162502498500897</c:v>
                </c:pt>
                <c:pt idx="6165">
                  <c:v>0.29142514491305227</c:v>
                </c:pt>
                <c:pt idx="6166">
                  <c:v>0.29142514491305227</c:v>
                </c:pt>
                <c:pt idx="6167">
                  <c:v>0.29142514491305227</c:v>
                </c:pt>
                <c:pt idx="6168">
                  <c:v>0.29142514491305227</c:v>
                </c:pt>
                <c:pt idx="6169">
                  <c:v>0.29122526484109534</c:v>
                </c:pt>
                <c:pt idx="6170">
                  <c:v>0.29122526484109534</c:v>
                </c:pt>
                <c:pt idx="6171">
                  <c:v>0.29122526484109534</c:v>
                </c:pt>
                <c:pt idx="6172">
                  <c:v>0.29122526484109534</c:v>
                </c:pt>
                <c:pt idx="6173">
                  <c:v>0.29122526484109534</c:v>
                </c:pt>
                <c:pt idx="6174">
                  <c:v>0.29102538476913858</c:v>
                </c:pt>
                <c:pt idx="6175">
                  <c:v>0.29082550469718182</c:v>
                </c:pt>
                <c:pt idx="6176">
                  <c:v>0.29082550469718182</c:v>
                </c:pt>
                <c:pt idx="6177">
                  <c:v>0.29082550469718182</c:v>
                </c:pt>
                <c:pt idx="6178">
                  <c:v>0.2906256246252249</c:v>
                </c:pt>
                <c:pt idx="6179">
                  <c:v>0.2906256246252249</c:v>
                </c:pt>
                <c:pt idx="6180">
                  <c:v>0.29042574455326808</c:v>
                </c:pt>
                <c:pt idx="6181">
                  <c:v>0.29022586448131127</c:v>
                </c:pt>
                <c:pt idx="6182">
                  <c:v>0.29002598440935445</c:v>
                </c:pt>
                <c:pt idx="6183">
                  <c:v>0.28982610433739775</c:v>
                </c:pt>
                <c:pt idx="6184">
                  <c:v>0.28962622426544088</c:v>
                </c:pt>
                <c:pt idx="6185">
                  <c:v>0.28942634419348401</c:v>
                </c:pt>
                <c:pt idx="6186">
                  <c:v>0.28942634419348401</c:v>
                </c:pt>
                <c:pt idx="6187">
                  <c:v>0.28922646412152708</c:v>
                </c:pt>
                <c:pt idx="6188">
                  <c:v>0.28922646412152708</c:v>
                </c:pt>
                <c:pt idx="6189">
                  <c:v>0.28902658404957043</c:v>
                </c:pt>
                <c:pt idx="6190">
                  <c:v>0.28902658404957043</c:v>
                </c:pt>
                <c:pt idx="6191">
                  <c:v>0.28902658404957043</c:v>
                </c:pt>
                <c:pt idx="6192">
                  <c:v>0.28882670397761379</c:v>
                </c:pt>
                <c:pt idx="6193">
                  <c:v>0.28882670397761379</c:v>
                </c:pt>
                <c:pt idx="6194">
                  <c:v>0.28882670397761379</c:v>
                </c:pt>
                <c:pt idx="6195">
                  <c:v>0.28862682390565692</c:v>
                </c:pt>
                <c:pt idx="6196">
                  <c:v>0.28862682390565692</c:v>
                </c:pt>
                <c:pt idx="6197">
                  <c:v>0.28842694383369993</c:v>
                </c:pt>
                <c:pt idx="6198">
                  <c:v>0.28842694383369993</c:v>
                </c:pt>
                <c:pt idx="6199">
                  <c:v>0.28822706376174312</c:v>
                </c:pt>
                <c:pt idx="6200">
                  <c:v>0.28822706376174312</c:v>
                </c:pt>
                <c:pt idx="6201">
                  <c:v>0.28822706376174312</c:v>
                </c:pt>
                <c:pt idx="6202">
                  <c:v>0.28822706376174312</c:v>
                </c:pt>
                <c:pt idx="6203">
                  <c:v>0.28802718368978625</c:v>
                </c:pt>
                <c:pt idx="6204">
                  <c:v>0.28802718368978625</c:v>
                </c:pt>
                <c:pt idx="6205">
                  <c:v>0.28782730361782943</c:v>
                </c:pt>
                <c:pt idx="6206">
                  <c:v>0.28762742354587256</c:v>
                </c:pt>
                <c:pt idx="6207">
                  <c:v>0.28762742354587256</c:v>
                </c:pt>
                <c:pt idx="6208">
                  <c:v>0.28762742354587256</c:v>
                </c:pt>
                <c:pt idx="6209">
                  <c:v>0.28762742354587256</c:v>
                </c:pt>
                <c:pt idx="6210">
                  <c:v>0.28742754347391575</c:v>
                </c:pt>
                <c:pt idx="6211">
                  <c:v>0.28722766340195882</c:v>
                </c:pt>
                <c:pt idx="6212">
                  <c:v>0.28702778333000223</c:v>
                </c:pt>
                <c:pt idx="6213">
                  <c:v>0.28682790325804547</c:v>
                </c:pt>
                <c:pt idx="6214">
                  <c:v>0.28662802318608838</c:v>
                </c:pt>
                <c:pt idx="6215">
                  <c:v>0.28662802318608838</c:v>
                </c:pt>
                <c:pt idx="6216">
                  <c:v>0.28662802318608838</c:v>
                </c:pt>
                <c:pt idx="6217">
                  <c:v>0.28662802318608838</c:v>
                </c:pt>
                <c:pt idx="6218">
                  <c:v>0.28662802318608838</c:v>
                </c:pt>
                <c:pt idx="6219">
                  <c:v>0.28662802318608838</c:v>
                </c:pt>
                <c:pt idx="6220">
                  <c:v>0.28642814311413167</c:v>
                </c:pt>
                <c:pt idx="6221">
                  <c:v>0.28642814311413167</c:v>
                </c:pt>
                <c:pt idx="6222">
                  <c:v>0.28642814311413167</c:v>
                </c:pt>
                <c:pt idx="6223">
                  <c:v>0.28642814311413167</c:v>
                </c:pt>
                <c:pt idx="6224">
                  <c:v>0.28622826304217491</c:v>
                </c:pt>
                <c:pt idx="6225">
                  <c:v>0.28622826304217491</c:v>
                </c:pt>
                <c:pt idx="6226">
                  <c:v>0.28602838297021793</c:v>
                </c:pt>
                <c:pt idx="6227">
                  <c:v>0.28582850289826123</c:v>
                </c:pt>
                <c:pt idx="6228">
                  <c:v>0.28582850289826123</c:v>
                </c:pt>
                <c:pt idx="6229">
                  <c:v>0.2856286228263043</c:v>
                </c:pt>
                <c:pt idx="6230">
                  <c:v>0.2856286228263043</c:v>
                </c:pt>
                <c:pt idx="6231">
                  <c:v>0.2856286228263043</c:v>
                </c:pt>
                <c:pt idx="6232">
                  <c:v>0.2856286228263043</c:v>
                </c:pt>
                <c:pt idx="6233">
                  <c:v>0.2856286228263043</c:v>
                </c:pt>
                <c:pt idx="6234">
                  <c:v>0.2856286228263043</c:v>
                </c:pt>
                <c:pt idx="6235">
                  <c:v>0.2856286228263043</c:v>
                </c:pt>
                <c:pt idx="6236">
                  <c:v>0.2856286228263043</c:v>
                </c:pt>
                <c:pt idx="6237">
                  <c:v>0.28542874275434754</c:v>
                </c:pt>
                <c:pt idx="6238">
                  <c:v>0.28522886268239067</c:v>
                </c:pt>
                <c:pt idx="6239">
                  <c:v>0.28502898261043391</c:v>
                </c:pt>
                <c:pt idx="6240">
                  <c:v>0.28502898261043391</c:v>
                </c:pt>
                <c:pt idx="6241">
                  <c:v>0.28502898261043391</c:v>
                </c:pt>
                <c:pt idx="6242">
                  <c:v>0.28502898261043391</c:v>
                </c:pt>
                <c:pt idx="6243">
                  <c:v>0.28502898261043391</c:v>
                </c:pt>
                <c:pt idx="6244">
                  <c:v>0.28502898261043391</c:v>
                </c:pt>
                <c:pt idx="6245">
                  <c:v>0.28482910253847704</c:v>
                </c:pt>
                <c:pt idx="6246">
                  <c:v>0.28482910253847704</c:v>
                </c:pt>
                <c:pt idx="6247">
                  <c:v>0.28462922246652</c:v>
                </c:pt>
                <c:pt idx="6248">
                  <c:v>0.28442934239456341</c:v>
                </c:pt>
                <c:pt idx="6249">
                  <c:v>0.28422946232260671</c:v>
                </c:pt>
                <c:pt idx="6250">
                  <c:v>0.28422946232260671</c:v>
                </c:pt>
                <c:pt idx="6251">
                  <c:v>0.28422946232260671</c:v>
                </c:pt>
                <c:pt idx="6252">
                  <c:v>0.28402958225064978</c:v>
                </c:pt>
                <c:pt idx="6253">
                  <c:v>0.28382970217869291</c:v>
                </c:pt>
                <c:pt idx="6254">
                  <c:v>0.28382970217869291</c:v>
                </c:pt>
                <c:pt idx="6255">
                  <c:v>0.28382970217869291</c:v>
                </c:pt>
                <c:pt idx="6256">
                  <c:v>0.28362982210673593</c:v>
                </c:pt>
                <c:pt idx="6257">
                  <c:v>0.28342994203477923</c:v>
                </c:pt>
                <c:pt idx="6258">
                  <c:v>0.28323006196282241</c:v>
                </c:pt>
                <c:pt idx="6259">
                  <c:v>0.28323006196282241</c:v>
                </c:pt>
                <c:pt idx="6260">
                  <c:v>0.28323006196282241</c:v>
                </c:pt>
                <c:pt idx="6261">
                  <c:v>0.28323006196282241</c:v>
                </c:pt>
                <c:pt idx="6262">
                  <c:v>0.28303018189086565</c:v>
                </c:pt>
                <c:pt idx="6263">
                  <c:v>0.28283030181890878</c:v>
                </c:pt>
                <c:pt idx="6264">
                  <c:v>0.28283030181890878</c:v>
                </c:pt>
                <c:pt idx="6265">
                  <c:v>0.28263042174695185</c:v>
                </c:pt>
                <c:pt idx="6266">
                  <c:v>0.28263042174695185</c:v>
                </c:pt>
                <c:pt idx="6267">
                  <c:v>0.28243054167499515</c:v>
                </c:pt>
                <c:pt idx="6268">
                  <c:v>0.28223066160303822</c:v>
                </c:pt>
                <c:pt idx="6269">
                  <c:v>0.2820307815310813</c:v>
                </c:pt>
                <c:pt idx="6270">
                  <c:v>0.2820307815310813</c:v>
                </c:pt>
                <c:pt idx="6271">
                  <c:v>0.28183090145912448</c:v>
                </c:pt>
                <c:pt idx="6272">
                  <c:v>0.28183090145912448</c:v>
                </c:pt>
                <c:pt idx="6273">
                  <c:v>0.28183090145912448</c:v>
                </c:pt>
                <c:pt idx="6274">
                  <c:v>0.28183090145912448</c:v>
                </c:pt>
                <c:pt idx="6275">
                  <c:v>0.28183090145912448</c:v>
                </c:pt>
                <c:pt idx="6276">
                  <c:v>0.28163102138716767</c:v>
                </c:pt>
                <c:pt idx="6277">
                  <c:v>0.28163102138716767</c:v>
                </c:pt>
                <c:pt idx="6278">
                  <c:v>0.28163102138716767</c:v>
                </c:pt>
                <c:pt idx="6279">
                  <c:v>0.28163102138716767</c:v>
                </c:pt>
                <c:pt idx="6280">
                  <c:v>0.28163102138716767</c:v>
                </c:pt>
                <c:pt idx="6281">
                  <c:v>0.28143114131521085</c:v>
                </c:pt>
                <c:pt idx="6282">
                  <c:v>0.28123126124325415</c:v>
                </c:pt>
                <c:pt idx="6283">
                  <c:v>0.28123126124325415</c:v>
                </c:pt>
                <c:pt idx="6284">
                  <c:v>0.28103138117129722</c:v>
                </c:pt>
                <c:pt idx="6285">
                  <c:v>0.28083150109934052</c:v>
                </c:pt>
                <c:pt idx="6286">
                  <c:v>0.28083150109934052</c:v>
                </c:pt>
                <c:pt idx="6287">
                  <c:v>0.28083150109934052</c:v>
                </c:pt>
                <c:pt idx="6288">
                  <c:v>0.28083150109934052</c:v>
                </c:pt>
                <c:pt idx="6289">
                  <c:v>0.28063162102738359</c:v>
                </c:pt>
                <c:pt idx="6290">
                  <c:v>0.28063162102738359</c:v>
                </c:pt>
                <c:pt idx="6291">
                  <c:v>0.28043174095542678</c:v>
                </c:pt>
                <c:pt idx="6292">
                  <c:v>0.28023186088346996</c:v>
                </c:pt>
                <c:pt idx="6293">
                  <c:v>0.28023186088346996</c:v>
                </c:pt>
                <c:pt idx="6294">
                  <c:v>0.28023186088346996</c:v>
                </c:pt>
                <c:pt idx="6295">
                  <c:v>0.28003198081151304</c:v>
                </c:pt>
                <c:pt idx="6296">
                  <c:v>0.28003198081151304</c:v>
                </c:pt>
                <c:pt idx="6297">
                  <c:v>0.28003198081151304</c:v>
                </c:pt>
                <c:pt idx="6298">
                  <c:v>0.27983210073955633</c:v>
                </c:pt>
                <c:pt idx="6299">
                  <c:v>0.27983210073955633</c:v>
                </c:pt>
                <c:pt idx="6300">
                  <c:v>0.27983210073955633</c:v>
                </c:pt>
                <c:pt idx="6301">
                  <c:v>0.2796322206675993</c:v>
                </c:pt>
                <c:pt idx="6302">
                  <c:v>0.2794323405956427</c:v>
                </c:pt>
                <c:pt idx="6303">
                  <c:v>0.2794323405956427</c:v>
                </c:pt>
                <c:pt idx="6304">
                  <c:v>0.2794323405956427</c:v>
                </c:pt>
                <c:pt idx="6305">
                  <c:v>0.27923246052368578</c:v>
                </c:pt>
                <c:pt idx="6306">
                  <c:v>0.27923246052368578</c:v>
                </c:pt>
                <c:pt idx="6307">
                  <c:v>0.27923246052368578</c:v>
                </c:pt>
                <c:pt idx="6308">
                  <c:v>0.27903258045172885</c:v>
                </c:pt>
                <c:pt idx="6309">
                  <c:v>0.27903258045172885</c:v>
                </c:pt>
                <c:pt idx="6310">
                  <c:v>0.27883270037977237</c:v>
                </c:pt>
                <c:pt idx="6311">
                  <c:v>0.27883270037977237</c:v>
                </c:pt>
                <c:pt idx="6312">
                  <c:v>0.27883270037977237</c:v>
                </c:pt>
                <c:pt idx="6313">
                  <c:v>0.27863282030781544</c:v>
                </c:pt>
                <c:pt idx="6314">
                  <c:v>0.27863282030781544</c:v>
                </c:pt>
                <c:pt idx="6315">
                  <c:v>0.27843294023585863</c:v>
                </c:pt>
                <c:pt idx="6316">
                  <c:v>0.2782330601639017</c:v>
                </c:pt>
                <c:pt idx="6317">
                  <c:v>0.2782330601639017</c:v>
                </c:pt>
                <c:pt idx="6318">
                  <c:v>0.27803318009194489</c:v>
                </c:pt>
                <c:pt idx="6319">
                  <c:v>0.27783330001998796</c:v>
                </c:pt>
                <c:pt idx="6320">
                  <c:v>0.27783330001998796</c:v>
                </c:pt>
                <c:pt idx="6321">
                  <c:v>0.27763341994803115</c:v>
                </c:pt>
                <c:pt idx="6322">
                  <c:v>0.27763341994803115</c:v>
                </c:pt>
                <c:pt idx="6323">
                  <c:v>0.27763341994803115</c:v>
                </c:pt>
                <c:pt idx="6324">
                  <c:v>0.27763341994803115</c:v>
                </c:pt>
                <c:pt idx="6325">
                  <c:v>0.27763341994803115</c:v>
                </c:pt>
                <c:pt idx="6326">
                  <c:v>0.27743353987607433</c:v>
                </c:pt>
                <c:pt idx="6327">
                  <c:v>0.27743353987607433</c:v>
                </c:pt>
                <c:pt idx="6328">
                  <c:v>0.2772336598041174</c:v>
                </c:pt>
                <c:pt idx="6329">
                  <c:v>0.27703377973216081</c:v>
                </c:pt>
                <c:pt idx="6330">
                  <c:v>0.27703377973216081</c:v>
                </c:pt>
                <c:pt idx="6331">
                  <c:v>0.27703377973216081</c:v>
                </c:pt>
                <c:pt idx="6332">
                  <c:v>0.27703377973216081</c:v>
                </c:pt>
                <c:pt idx="6333">
                  <c:v>0.27703377973216081</c:v>
                </c:pt>
                <c:pt idx="6334">
                  <c:v>0.27703377973216081</c:v>
                </c:pt>
                <c:pt idx="6335">
                  <c:v>0.276833899660204</c:v>
                </c:pt>
                <c:pt idx="6336">
                  <c:v>0.27663401958824707</c:v>
                </c:pt>
                <c:pt idx="6337">
                  <c:v>0.27663401958824707</c:v>
                </c:pt>
                <c:pt idx="6338">
                  <c:v>0.27663401958824707</c:v>
                </c:pt>
                <c:pt idx="6339">
                  <c:v>0.27663401958824707</c:v>
                </c:pt>
                <c:pt idx="6340">
                  <c:v>0.27643413951629026</c:v>
                </c:pt>
                <c:pt idx="6341">
                  <c:v>0.27623425944433333</c:v>
                </c:pt>
                <c:pt idx="6342">
                  <c:v>0.27623425944433333</c:v>
                </c:pt>
                <c:pt idx="6343">
                  <c:v>0.27623425944433333</c:v>
                </c:pt>
                <c:pt idx="6344">
                  <c:v>0.27603437937237685</c:v>
                </c:pt>
                <c:pt idx="6345">
                  <c:v>0.27583449930041987</c:v>
                </c:pt>
                <c:pt idx="6346">
                  <c:v>0.27583449930041987</c:v>
                </c:pt>
                <c:pt idx="6347">
                  <c:v>0.27583449930041987</c:v>
                </c:pt>
                <c:pt idx="6348">
                  <c:v>0.27583449930041987</c:v>
                </c:pt>
                <c:pt idx="6349">
                  <c:v>0.27563461922846288</c:v>
                </c:pt>
                <c:pt idx="6350">
                  <c:v>0.27563461922846288</c:v>
                </c:pt>
                <c:pt idx="6351">
                  <c:v>0.27563461922846288</c:v>
                </c:pt>
                <c:pt idx="6352">
                  <c:v>0.27563461922846288</c:v>
                </c:pt>
                <c:pt idx="6353">
                  <c:v>0.27543473915650607</c:v>
                </c:pt>
                <c:pt idx="6354">
                  <c:v>0.27523485908454931</c:v>
                </c:pt>
                <c:pt idx="6355">
                  <c:v>0.27523485908454931</c:v>
                </c:pt>
                <c:pt idx="6356">
                  <c:v>0.27503497901259255</c:v>
                </c:pt>
                <c:pt idx="6357">
                  <c:v>0.27503497901259255</c:v>
                </c:pt>
                <c:pt idx="6358">
                  <c:v>0.27483509894063562</c:v>
                </c:pt>
                <c:pt idx="6359">
                  <c:v>0.27463521886867875</c:v>
                </c:pt>
                <c:pt idx="6360">
                  <c:v>0.27463521886867875</c:v>
                </c:pt>
                <c:pt idx="6361">
                  <c:v>0.27463521886867875</c:v>
                </c:pt>
                <c:pt idx="6362">
                  <c:v>0.27463521886867875</c:v>
                </c:pt>
                <c:pt idx="6363">
                  <c:v>0.27463521886867875</c:v>
                </c:pt>
                <c:pt idx="6364">
                  <c:v>0.27463521886867875</c:v>
                </c:pt>
                <c:pt idx="6365">
                  <c:v>0.27463521886867875</c:v>
                </c:pt>
                <c:pt idx="6366">
                  <c:v>0.27463521886867875</c:v>
                </c:pt>
                <c:pt idx="6367">
                  <c:v>0.27463521886867875</c:v>
                </c:pt>
                <c:pt idx="6368">
                  <c:v>0.27443533879672188</c:v>
                </c:pt>
                <c:pt idx="6369">
                  <c:v>0.27443533879672188</c:v>
                </c:pt>
                <c:pt idx="6370">
                  <c:v>0.27423545872476507</c:v>
                </c:pt>
                <c:pt idx="6371">
                  <c:v>0.27423545872476507</c:v>
                </c:pt>
                <c:pt idx="6372">
                  <c:v>0.27403557865280836</c:v>
                </c:pt>
                <c:pt idx="6373">
                  <c:v>0.27403557865280836</c:v>
                </c:pt>
                <c:pt idx="6374">
                  <c:v>0.27403557865280836</c:v>
                </c:pt>
                <c:pt idx="6375">
                  <c:v>0.27383569858085155</c:v>
                </c:pt>
                <c:pt idx="6376">
                  <c:v>0.27383569858085155</c:v>
                </c:pt>
                <c:pt idx="6377">
                  <c:v>0.27363581850889451</c:v>
                </c:pt>
                <c:pt idx="6378">
                  <c:v>0.27363581850889451</c:v>
                </c:pt>
                <c:pt idx="6379">
                  <c:v>0.27363581850889451</c:v>
                </c:pt>
                <c:pt idx="6380">
                  <c:v>0.27343593843693764</c:v>
                </c:pt>
                <c:pt idx="6381">
                  <c:v>0.27323605836498099</c:v>
                </c:pt>
                <c:pt idx="6382">
                  <c:v>0.27303617829302418</c:v>
                </c:pt>
                <c:pt idx="6383">
                  <c:v>0.27283629822106736</c:v>
                </c:pt>
                <c:pt idx="6384">
                  <c:v>0.27283629822106736</c:v>
                </c:pt>
                <c:pt idx="6385">
                  <c:v>0.27283629822106736</c:v>
                </c:pt>
                <c:pt idx="6386">
                  <c:v>0.27283629822106736</c:v>
                </c:pt>
                <c:pt idx="6387">
                  <c:v>0.27283629822106736</c:v>
                </c:pt>
                <c:pt idx="6388">
                  <c:v>0.27283629822106736</c:v>
                </c:pt>
                <c:pt idx="6389">
                  <c:v>0.27263641814911055</c:v>
                </c:pt>
                <c:pt idx="6390">
                  <c:v>0.27243653807715384</c:v>
                </c:pt>
                <c:pt idx="6391">
                  <c:v>0.27243653807715384</c:v>
                </c:pt>
                <c:pt idx="6392">
                  <c:v>0.27243653807715384</c:v>
                </c:pt>
                <c:pt idx="6393">
                  <c:v>0.27243653807715384</c:v>
                </c:pt>
                <c:pt idx="6394">
                  <c:v>0.2722366580051967</c:v>
                </c:pt>
                <c:pt idx="6395">
                  <c:v>0.27203677793324033</c:v>
                </c:pt>
                <c:pt idx="6396">
                  <c:v>0.27203677793324033</c:v>
                </c:pt>
                <c:pt idx="6397">
                  <c:v>0.27203677793324033</c:v>
                </c:pt>
                <c:pt idx="6398">
                  <c:v>0.27203677793324033</c:v>
                </c:pt>
                <c:pt idx="6399">
                  <c:v>0.27183689786128334</c:v>
                </c:pt>
                <c:pt idx="6400">
                  <c:v>0.27183689786128334</c:v>
                </c:pt>
                <c:pt idx="6401">
                  <c:v>0.27183689786128334</c:v>
                </c:pt>
                <c:pt idx="6402">
                  <c:v>0.27183689786128334</c:v>
                </c:pt>
                <c:pt idx="6403">
                  <c:v>0.27183689786128334</c:v>
                </c:pt>
                <c:pt idx="6404">
                  <c:v>0.27163701778932625</c:v>
                </c:pt>
                <c:pt idx="6405">
                  <c:v>0.27163701778932625</c:v>
                </c:pt>
                <c:pt idx="6406">
                  <c:v>0.27163701778932625</c:v>
                </c:pt>
                <c:pt idx="6407">
                  <c:v>0.27163701778932625</c:v>
                </c:pt>
                <c:pt idx="6408">
                  <c:v>0.27163701778932625</c:v>
                </c:pt>
                <c:pt idx="6409">
                  <c:v>0.27163701778932625</c:v>
                </c:pt>
                <c:pt idx="6410">
                  <c:v>0.27143713771736955</c:v>
                </c:pt>
                <c:pt idx="6411">
                  <c:v>0.27123725764541273</c:v>
                </c:pt>
                <c:pt idx="6412">
                  <c:v>0.27123725764541273</c:v>
                </c:pt>
                <c:pt idx="6413">
                  <c:v>0.27103737757345592</c:v>
                </c:pt>
                <c:pt idx="6414">
                  <c:v>0.27103737757345592</c:v>
                </c:pt>
                <c:pt idx="6415">
                  <c:v>0.27103737757345592</c:v>
                </c:pt>
                <c:pt idx="6416">
                  <c:v>0.2708374975014991</c:v>
                </c:pt>
                <c:pt idx="6417">
                  <c:v>0.2708374975014991</c:v>
                </c:pt>
                <c:pt idx="6418">
                  <c:v>0.2708374975014991</c:v>
                </c:pt>
                <c:pt idx="6419">
                  <c:v>0.2708374975014991</c:v>
                </c:pt>
                <c:pt idx="6420">
                  <c:v>0.27063761742954234</c:v>
                </c:pt>
                <c:pt idx="6421">
                  <c:v>0.27063761742954234</c:v>
                </c:pt>
                <c:pt idx="6422">
                  <c:v>0.27063761742954234</c:v>
                </c:pt>
                <c:pt idx="6423">
                  <c:v>0.27043773735758547</c:v>
                </c:pt>
                <c:pt idx="6424">
                  <c:v>0.27043773735758547</c:v>
                </c:pt>
                <c:pt idx="6425">
                  <c:v>0.27023785728562866</c:v>
                </c:pt>
                <c:pt idx="6426">
                  <c:v>0.27023785728562866</c:v>
                </c:pt>
                <c:pt idx="6427">
                  <c:v>0.27023785728562866</c:v>
                </c:pt>
                <c:pt idx="6428">
                  <c:v>0.27023785728562866</c:v>
                </c:pt>
                <c:pt idx="6429">
                  <c:v>0.27023785728562866</c:v>
                </c:pt>
                <c:pt idx="6430">
                  <c:v>0.27023785728562866</c:v>
                </c:pt>
                <c:pt idx="6431">
                  <c:v>0.27023785728562866</c:v>
                </c:pt>
                <c:pt idx="6432">
                  <c:v>0.27023785728562866</c:v>
                </c:pt>
                <c:pt idx="6433">
                  <c:v>0.27023785728562866</c:v>
                </c:pt>
                <c:pt idx="6434">
                  <c:v>0.27023785728562866</c:v>
                </c:pt>
                <c:pt idx="6435">
                  <c:v>0.27023785728562866</c:v>
                </c:pt>
                <c:pt idx="6436">
                  <c:v>0.27023785728562866</c:v>
                </c:pt>
                <c:pt idx="6437">
                  <c:v>0.27023785728562866</c:v>
                </c:pt>
                <c:pt idx="6438">
                  <c:v>0.27003797721367195</c:v>
                </c:pt>
                <c:pt idx="6439">
                  <c:v>0.27003797721367195</c:v>
                </c:pt>
                <c:pt idx="6440">
                  <c:v>0.26983809714171492</c:v>
                </c:pt>
                <c:pt idx="6441">
                  <c:v>0.26983809714171492</c:v>
                </c:pt>
                <c:pt idx="6442">
                  <c:v>0.26963821706975821</c:v>
                </c:pt>
                <c:pt idx="6443">
                  <c:v>0.26943833699780145</c:v>
                </c:pt>
                <c:pt idx="6444">
                  <c:v>0.26923845692584447</c:v>
                </c:pt>
                <c:pt idx="6445">
                  <c:v>0.26923845692584447</c:v>
                </c:pt>
                <c:pt idx="6446">
                  <c:v>0.26923845692584447</c:v>
                </c:pt>
                <c:pt idx="6447">
                  <c:v>0.26923845692584447</c:v>
                </c:pt>
                <c:pt idx="6448">
                  <c:v>0.26923845692584447</c:v>
                </c:pt>
                <c:pt idx="6449">
                  <c:v>0.26923845692584447</c:v>
                </c:pt>
                <c:pt idx="6450">
                  <c:v>0.26923845692584447</c:v>
                </c:pt>
                <c:pt idx="6451">
                  <c:v>0.26923845692584447</c:v>
                </c:pt>
                <c:pt idx="6452">
                  <c:v>0.26923845692584447</c:v>
                </c:pt>
                <c:pt idx="6453">
                  <c:v>0.26923845692584447</c:v>
                </c:pt>
                <c:pt idx="6454">
                  <c:v>0.26923845692584447</c:v>
                </c:pt>
                <c:pt idx="6455">
                  <c:v>0.26923845692584447</c:v>
                </c:pt>
                <c:pt idx="6456">
                  <c:v>0.26903857685388777</c:v>
                </c:pt>
                <c:pt idx="6457">
                  <c:v>0.26903857685388777</c:v>
                </c:pt>
                <c:pt idx="6458">
                  <c:v>0.26903857685388777</c:v>
                </c:pt>
                <c:pt idx="6459">
                  <c:v>0.26903857685388777</c:v>
                </c:pt>
                <c:pt idx="6460">
                  <c:v>0.26883869678193084</c:v>
                </c:pt>
                <c:pt idx="6461">
                  <c:v>0.26883869678193084</c:v>
                </c:pt>
                <c:pt idx="6462">
                  <c:v>0.26883869678193084</c:v>
                </c:pt>
                <c:pt idx="6463">
                  <c:v>0.26883869678193084</c:v>
                </c:pt>
                <c:pt idx="6464">
                  <c:v>0.26863881670997408</c:v>
                </c:pt>
                <c:pt idx="6465">
                  <c:v>0.26843893663801721</c:v>
                </c:pt>
                <c:pt idx="6466">
                  <c:v>0.26843893663801721</c:v>
                </c:pt>
                <c:pt idx="6467">
                  <c:v>0.26843893663801721</c:v>
                </c:pt>
                <c:pt idx="6468">
                  <c:v>0.26843893663801721</c:v>
                </c:pt>
                <c:pt idx="6469">
                  <c:v>0.26843893663801721</c:v>
                </c:pt>
                <c:pt idx="6470">
                  <c:v>0.26823905656606023</c:v>
                </c:pt>
                <c:pt idx="6471">
                  <c:v>0.26823905656606023</c:v>
                </c:pt>
                <c:pt idx="6472">
                  <c:v>0.26823905656606023</c:v>
                </c:pt>
                <c:pt idx="6473">
                  <c:v>0.26823905656606023</c:v>
                </c:pt>
                <c:pt idx="6474">
                  <c:v>0.26823905656606023</c:v>
                </c:pt>
                <c:pt idx="6475">
                  <c:v>0.26803917649410353</c:v>
                </c:pt>
                <c:pt idx="6476">
                  <c:v>0.26803917649410353</c:v>
                </c:pt>
                <c:pt idx="6477">
                  <c:v>0.26803917649410353</c:v>
                </c:pt>
                <c:pt idx="6478">
                  <c:v>0.26783929642214677</c:v>
                </c:pt>
                <c:pt idx="6479">
                  <c:v>0.26763941635018973</c:v>
                </c:pt>
                <c:pt idx="6480">
                  <c:v>0.26743953627823303</c:v>
                </c:pt>
                <c:pt idx="6481">
                  <c:v>0.2672396562062761</c:v>
                </c:pt>
                <c:pt idx="6482">
                  <c:v>0.2670397761343194</c:v>
                </c:pt>
                <c:pt idx="6483">
                  <c:v>0.2670397761343194</c:v>
                </c:pt>
                <c:pt idx="6484">
                  <c:v>0.2670397761343194</c:v>
                </c:pt>
                <c:pt idx="6485">
                  <c:v>0.26683989606236258</c:v>
                </c:pt>
                <c:pt idx="6486">
                  <c:v>0.26683989606236258</c:v>
                </c:pt>
                <c:pt idx="6487">
                  <c:v>0.26664001599040582</c:v>
                </c:pt>
                <c:pt idx="6488">
                  <c:v>0.26664001599040582</c:v>
                </c:pt>
                <c:pt idx="6489">
                  <c:v>0.26664001599040582</c:v>
                </c:pt>
                <c:pt idx="6490">
                  <c:v>0.26664001599040582</c:v>
                </c:pt>
                <c:pt idx="6491">
                  <c:v>0.26664001599040582</c:v>
                </c:pt>
                <c:pt idx="6492">
                  <c:v>0.26664001599040582</c:v>
                </c:pt>
                <c:pt idx="6493">
                  <c:v>0.26664001599040582</c:v>
                </c:pt>
                <c:pt idx="6494">
                  <c:v>0.26644013591844906</c:v>
                </c:pt>
                <c:pt idx="6495">
                  <c:v>0.26624025584649214</c:v>
                </c:pt>
                <c:pt idx="6496">
                  <c:v>0.26604037577453532</c:v>
                </c:pt>
                <c:pt idx="6497">
                  <c:v>0.26584049570257862</c:v>
                </c:pt>
                <c:pt idx="6498">
                  <c:v>0.26564061563062158</c:v>
                </c:pt>
                <c:pt idx="6499">
                  <c:v>0.26544073555866482</c:v>
                </c:pt>
                <c:pt idx="6500">
                  <c:v>0.26524085548670784</c:v>
                </c:pt>
                <c:pt idx="6501">
                  <c:v>0.26524085548670784</c:v>
                </c:pt>
                <c:pt idx="6502">
                  <c:v>0.26504097541475136</c:v>
                </c:pt>
                <c:pt idx="6503">
                  <c:v>0.26504097541475136</c:v>
                </c:pt>
                <c:pt idx="6504">
                  <c:v>0.26504097541475136</c:v>
                </c:pt>
                <c:pt idx="6505">
                  <c:v>0.26504097541475136</c:v>
                </c:pt>
                <c:pt idx="6506">
                  <c:v>0.26504097541475136</c:v>
                </c:pt>
                <c:pt idx="6507">
                  <c:v>0.26504097541475136</c:v>
                </c:pt>
                <c:pt idx="6508">
                  <c:v>0.26484109534279432</c:v>
                </c:pt>
                <c:pt idx="6509">
                  <c:v>0.26484109534279432</c:v>
                </c:pt>
                <c:pt idx="6510">
                  <c:v>0.26484109534279432</c:v>
                </c:pt>
                <c:pt idx="6511">
                  <c:v>0.2646412152708375</c:v>
                </c:pt>
                <c:pt idx="6512">
                  <c:v>0.2646412152708375</c:v>
                </c:pt>
                <c:pt idx="6513">
                  <c:v>0.2646412152708375</c:v>
                </c:pt>
                <c:pt idx="6514">
                  <c:v>0.2646412152708375</c:v>
                </c:pt>
                <c:pt idx="6515">
                  <c:v>0.2646412152708375</c:v>
                </c:pt>
                <c:pt idx="6516">
                  <c:v>0.2644413351988808</c:v>
                </c:pt>
                <c:pt idx="6517">
                  <c:v>0.2644413351988808</c:v>
                </c:pt>
                <c:pt idx="6518">
                  <c:v>0.26424145512692371</c:v>
                </c:pt>
                <c:pt idx="6519">
                  <c:v>0.26404157505496717</c:v>
                </c:pt>
                <c:pt idx="6520">
                  <c:v>0.26404157505496717</c:v>
                </c:pt>
                <c:pt idx="6521">
                  <c:v>0.26404157505496717</c:v>
                </c:pt>
                <c:pt idx="6522">
                  <c:v>0.26404157505496717</c:v>
                </c:pt>
                <c:pt idx="6523">
                  <c:v>0.26404157505496717</c:v>
                </c:pt>
                <c:pt idx="6524">
                  <c:v>0.26404157505496717</c:v>
                </c:pt>
                <c:pt idx="6525">
                  <c:v>0.2638416949830103</c:v>
                </c:pt>
                <c:pt idx="6526">
                  <c:v>0.26364181491105326</c:v>
                </c:pt>
                <c:pt idx="6527">
                  <c:v>0.2634419348390965</c:v>
                </c:pt>
                <c:pt idx="6528">
                  <c:v>0.26324205476713958</c:v>
                </c:pt>
                <c:pt idx="6529">
                  <c:v>0.26324205476713958</c:v>
                </c:pt>
                <c:pt idx="6530">
                  <c:v>0.26324205476713958</c:v>
                </c:pt>
                <c:pt idx="6531">
                  <c:v>0.26324205476713958</c:v>
                </c:pt>
                <c:pt idx="6532">
                  <c:v>0.26324205476713958</c:v>
                </c:pt>
                <c:pt idx="6533">
                  <c:v>0.26304217469518276</c:v>
                </c:pt>
                <c:pt idx="6534">
                  <c:v>0.26284229462322606</c:v>
                </c:pt>
                <c:pt idx="6535">
                  <c:v>0.26264241455126924</c:v>
                </c:pt>
                <c:pt idx="6536">
                  <c:v>0.26264241455126924</c:v>
                </c:pt>
                <c:pt idx="6537">
                  <c:v>0.26264241455126924</c:v>
                </c:pt>
                <c:pt idx="6538">
                  <c:v>0.26264241455126924</c:v>
                </c:pt>
                <c:pt idx="6539">
                  <c:v>0.26264241455126924</c:v>
                </c:pt>
                <c:pt idx="6540">
                  <c:v>0.26244253447931243</c:v>
                </c:pt>
                <c:pt idx="6541">
                  <c:v>0.2622426544073555</c:v>
                </c:pt>
                <c:pt idx="6542">
                  <c:v>0.2622426544073555</c:v>
                </c:pt>
                <c:pt idx="6543">
                  <c:v>0.2622426544073555</c:v>
                </c:pt>
                <c:pt idx="6544">
                  <c:v>0.2622426544073555</c:v>
                </c:pt>
                <c:pt idx="6545">
                  <c:v>0.2622426544073555</c:v>
                </c:pt>
                <c:pt idx="6546">
                  <c:v>0.2620427743353988</c:v>
                </c:pt>
                <c:pt idx="6547">
                  <c:v>0.2620427743353988</c:v>
                </c:pt>
                <c:pt idx="6548">
                  <c:v>0.2620427743353988</c:v>
                </c:pt>
                <c:pt idx="6549">
                  <c:v>0.2620427743353988</c:v>
                </c:pt>
                <c:pt idx="6550">
                  <c:v>0.2620427743353988</c:v>
                </c:pt>
                <c:pt idx="6551">
                  <c:v>0.26184289426344215</c:v>
                </c:pt>
                <c:pt idx="6552">
                  <c:v>0.26184289426344215</c:v>
                </c:pt>
                <c:pt idx="6553">
                  <c:v>0.26184289426344215</c:v>
                </c:pt>
                <c:pt idx="6554">
                  <c:v>0.26184289426344215</c:v>
                </c:pt>
                <c:pt idx="6555">
                  <c:v>0.26164301419148495</c:v>
                </c:pt>
                <c:pt idx="6556">
                  <c:v>0.26164301419148495</c:v>
                </c:pt>
                <c:pt idx="6557">
                  <c:v>0.26164301419148495</c:v>
                </c:pt>
                <c:pt idx="6558">
                  <c:v>0.26144313411952824</c:v>
                </c:pt>
                <c:pt idx="6559">
                  <c:v>0.26124325404757126</c:v>
                </c:pt>
                <c:pt idx="6560">
                  <c:v>0.26104337397561472</c:v>
                </c:pt>
                <c:pt idx="6561">
                  <c:v>0.26104337397561472</c:v>
                </c:pt>
                <c:pt idx="6562">
                  <c:v>0.26104337397561472</c:v>
                </c:pt>
                <c:pt idx="6563">
                  <c:v>0.26104337397561472</c:v>
                </c:pt>
                <c:pt idx="6564">
                  <c:v>0.26104337397561472</c:v>
                </c:pt>
                <c:pt idx="6565">
                  <c:v>0.26104337397561472</c:v>
                </c:pt>
                <c:pt idx="6566">
                  <c:v>0.26104337397561472</c:v>
                </c:pt>
                <c:pt idx="6567">
                  <c:v>0.26104337397561472</c:v>
                </c:pt>
                <c:pt idx="6568">
                  <c:v>0.26104337397561472</c:v>
                </c:pt>
                <c:pt idx="6569">
                  <c:v>0.26104337397561472</c:v>
                </c:pt>
                <c:pt idx="6570">
                  <c:v>0.26084349390365791</c:v>
                </c:pt>
                <c:pt idx="6571">
                  <c:v>0.26084349390365791</c:v>
                </c:pt>
                <c:pt idx="6572">
                  <c:v>0.26084349390365791</c:v>
                </c:pt>
                <c:pt idx="6573">
                  <c:v>0.26084349390365791</c:v>
                </c:pt>
                <c:pt idx="6574">
                  <c:v>0.26064361383170093</c:v>
                </c:pt>
                <c:pt idx="6575">
                  <c:v>0.26064361383170093</c:v>
                </c:pt>
                <c:pt idx="6576">
                  <c:v>0.26064361383170093</c:v>
                </c:pt>
                <c:pt idx="6577">
                  <c:v>0.26044373375974428</c:v>
                </c:pt>
                <c:pt idx="6578">
                  <c:v>0.26044373375974428</c:v>
                </c:pt>
                <c:pt idx="6579">
                  <c:v>0.26044373375974428</c:v>
                </c:pt>
                <c:pt idx="6580">
                  <c:v>0.26044373375974428</c:v>
                </c:pt>
                <c:pt idx="6581">
                  <c:v>0.26024385368778724</c:v>
                </c:pt>
                <c:pt idx="6582">
                  <c:v>0.26024385368778724</c:v>
                </c:pt>
                <c:pt idx="6583">
                  <c:v>0.26024385368778724</c:v>
                </c:pt>
                <c:pt idx="6584">
                  <c:v>0.26024385368778724</c:v>
                </c:pt>
                <c:pt idx="6585">
                  <c:v>0.26004397361583065</c:v>
                </c:pt>
                <c:pt idx="6586">
                  <c:v>0.26004397361583065</c:v>
                </c:pt>
                <c:pt idx="6587">
                  <c:v>0.26004397361583065</c:v>
                </c:pt>
                <c:pt idx="6588">
                  <c:v>0.25984409354387383</c:v>
                </c:pt>
                <c:pt idx="6589">
                  <c:v>0.25964421347191674</c:v>
                </c:pt>
                <c:pt idx="6590">
                  <c:v>0.25944433339996015</c:v>
                </c:pt>
                <c:pt idx="6591">
                  <c:v>0.25924445332800317</c:v>
                </c:pt>
                <c:pt idx="6592">
                  <c:v>0.25924445332800317</c:v>
                </c:pt>
                <c:pt idx="6593">
                  <c:v>0.25924445332800317</c:v>
                </c:pt>
                <c:pt idx="6594">
                  <c:v>0.25904457325604646</c:v>
                </c:pt>
                <c:pt idx="6595">
                  <c:v>0.25904457325604646</c:v>
                </c:pt>
                <c:pt idx="6596">
                  <c:v>0.25904457325604646</c:v>
                </c:pt>
                <c:pt idx="6597">
                  <c:v>0.25904457325604646</c:v>
                </c:pt>
                <c:pt idx="6598">
                  <c:v>0.25884469318408976</c:v>
                </c:pt>
                <c:pt idx="6599">
                  <c:v>0.25864481311213272</c:v>
                </c:pt>
                <c:pt idx="6600">
                  <c:v>0.25864481311213272</c:v>
                </c:pt>
                <c:pt idx="6601">
                  <c:v>0.25864481311213272</c:v>
                </c:pt>
                <c:pt idx="6602">
                  <c:v>0.25864481311213272</c:v>
                </c:pt>
                <c:pt idx="6603">
                  <c:v>0.25864481311213272</c:v>
                </c:pt>
                <c:pt idx="6604">
                  <c:v>0.25864481311213272</c:v>
                </c:pt>
                <c:pt idx="6605">
                  <c:v>0.25864481311213272</c:v>
                </c:pt>
                <c:pt idx="6606">
                  <c:v>0.25844493304017591</c:v>
                </c:pt>
                <c:pt idx="6607">
                  <c:v>0.25844493304017591</c:v>
                </c:pt>
                <c:pt idx="6608">
                  <c:v>0.25824505296821898</c:v>
                </c:pt>
                <c:pt idx="6609">
                  <c:v>0.25824505296821898</c:v>
                </c:pt>
                <c:pt idx="6610">
                  <c:v>0.25804517289626228</c:v>
                </c:pt>
                <c:pt idx="6611">
                  <c:v>0.25804517289626228</c:v>
                </c:pt>
                <c:pt idx="6612">
                  <c:v>0.25804517289626228</c:v>
                </c:pt>
                <c:pt idx="6613">
                  <c:v>0.25804517289626228</c:v>
                </c:pt>
                <c:pt idx="6614">
                  <c:v>0.25784529282430546</c:v>
                </c:pt>
                <c:pt idx="6615">
                  <c:v>0.25784529282430546</c:v>
                </c:pt>
                <c:pt idx="6616">
                  <c:v>0.25784529282430546</c:v>
                </c:pt>
                <c:pt idx="6617">
                  <c:v>0.25764541275234865</c:v>
                </c:pt>
                <c:pt idx="6618">
                  <c:v>0.25764541275234865</c:v>
                </c:pt>
                <c:pt idx="6619">
                  <c:v>0.25744553268039161</c:v>
                </c:pt>
                <c:pt idx="6620">
                  <c:v>0.25744553268039161</c:v>
                </c:pt>
                <c:pt idx="6621">
                  <c:v>0.25724565260843474</c:v>
                </c:pt>
                <c:pt idx="6622">
                  <c:v>0.25724565260843474</c:v>
                </c:pt>
                <c:pt idx="6623">
                  <c:v>0.25704577253647809</c:v>
                </c:pt>
                <c:pt idx="6624">
                  <c:v>0.25684589246452127</c:v>
                </c:pt>
                <c:pt idx="6625">
                  <c:v>0.25684589246452127</c:v>
                </c:pt>
                <c:pt idx="6626">
                  <c:v>0.25664601239256446</c:v>
                </c:pt>
                <c:pt idx="6627">
                  <c:v>0.25644613232060776</c:v>
                </c:pt>
                <c:pt idx="6628">
                  <c:v>0.25624625224865083</c:v>
                </c:pt>
                <c:pt idx="6629">
                  <c:v>0.25624625224865083</c:v>
                </c:pt>
                <c:pt idx="6630">
                  <c:v>0.25624625224865083</c:v>
                </c:pt>
                <c:pt idx="6631">
                  <c:v>0.25604637217669401</c:v>
                </c:pt>
                <c:pt idx="6632">
                  <c:v>0.25604637217669401</c:v>
                </c:pt>
                <c:pt idx="6633">
                  <c:v>0.25604637217669401</c:v>
                </c:pt>
                <c:pt idx="6634">
                  <c:v>0.25584649210473731</c:v>
                </c:pt>
                <c:pt idx="6635">
                  <c:v>0.25584649210473731</c:v>
                </c:pt>
                <c:pt idx="6636">
                  <c:v>0.25564661203278033</c:v>
                </c:pt>
                <c:pt idx="6637">
                  <c:v>0.25544673196082357</c:v>
                </c:pt>
                <c:pt idx="6638">
                  <c:v>0.25524685188886675</c:v>
                </c:pt>
                <c:pt idx="6639">
                  <c:v>0.25524685188886675</c:v>
                </c:pt>
                <c:pt idx="6640">
                  <c:v>0.25524685188886675</c:v>
                </c:pt>
                <c:pt idx="6641">
                  <c:v>0.25524685188886675</c:v>
                </c:pt>
                <c:pt idx="6642">
                  <c:v>0.25524685188886675</c:v>
                </c:pt>
                <c:pt idx="6643">
                  <c:v>0.25524685188886675</c:v>
                </c:pt>
                <c:pt idx="6644">
                  <c:v>0.25524685188886675</c:v>
                </c:pt>
                <c:pt idx="6645">
                  <c:v>0.25524685188886675</c:v>
                </c:pt>
                <c:pt idx="6646">
                  <c:v>0.25504697181690988</c:v>
                </c:pt>
                <c:pt idx="6647">
                  <c:v>0.25484709174495312</c:v>
                </c:pt>
                <c:pt idx="6648">
                  <c:v>0.25484709174495312</c:v>
                </c:pt>
                <c:pt idx="6649">
                  <c:v>0.2546472116729962</c:v>
                </c:pt>
                <c:pt idx="6650">
                  <c:v>0.2546472116729962</c:v>
                </c:pt>
                <c:pt idx="6651">
                  <c:v>0.2546472116729962</c:v>
                </c:pt>
                <c:pt idx="6652">
                  <c:v>0.2546472116729962</c:v>
                </c:pt>
                <c:pt idx="6653">
                  <c:v>0.25444733160103922</c:v>
                </c:pt>
                <c:pt idx="6654">
                  <c:v>0.25444733160103922</c:v>
                </c:pt>
                <c:pt idx="6655">
                  <c:v>0.25444733160103922</c:v>
                </c:pt>
                <c:pt idx="6656">
                  <c:v>0.25444733160103922</c:v>
                </c:pt>
                <c:pt idx="6657">
                  <c:v>0.25444733160103922</c:v>
                </c:pt>
                <c:pt idx="6658">
                  <c:v>0.25444733160103922</c:v>
                </c:pt>
                <c:pt idx="6659">
                  <c:v>0.25444733160103922</c:v>
                </c:pt>
                <c:pt idx="6660">
                  <c:v>0.25444733160103922</c:v>
                </c:pt>
                <c:pt idx="6661">
                  <c:v>0.25424745152908246</c:v>
                </c:pt>
                <c:pt idx="6662">
                  <c:v>0.25424745152908246</c:v>
                </c:pt>
                <c:pt idx="6663">
                  <c:v>0.25404757145712575</c:v>
                </c:pt>
                <c:pt idx="6664">
                  <c:v>0.25404757145712575</c:v>
                </c:pt>
                <c:pt idx="6665">
                  <c:v>0.25384769138516905</c:v>
                </c:pt>
                <c:pt idx="6666">
                  <c:v>0.25384769138516905</c:v>
                </c:pt>
                <c:pt idx="6667">
                  <c:v>0.25384769138516905</c:v>
                </c:pt>
                <c:pt idx="6668">
                  <c:v>0.25364781131321212</c:v>
                </c:pt>
                <c:pt idx="6669">
                  <c:v>0.25364781131321212</c:v>
                </c:pt>
                <c:pt idx="6670">
                  <c:v>0.25364781131321212</c:v>
                </c:pt>
                <c:pt idx="6671">
                  <c:v>0.25364781131321212</c:v>
                </c:pt>
                <c:pt idx="6672">
                  <c:v>0.25364781131321212</c:v>
                </c:pt>
                <c:pt idx="6673">
                  <c:v>0.25364781131321212</c:v>
                </c:pt>
                <c:pt idx="6674">
                  <c:v>0.25364781131321212</c:v>
                </c:pt>
                <c:pt idx="6675">
                  <c:v>0.25344793124125531</c:v>
                </c:pt>
                <c:pt idx="6676">
                  <c:v>0.25344793124125531</c:v>
                </c:pt>
                <c:pt idx="6677">
                  <c:v>0.25344793124125531</c:v>
                </c:pt>
                <c:pt idx="6678">
                  <c:v>0.25344793124125531</c:v>
                </c:pt>
                <c:pt idx="6679">
                  <c:v>0.25344793124125531</c:v>
                </c:pt>
                <c:pt idx="6680">
                  <c:v>0.25324805116929833</c:v>
                </c:pt>
                <c:pt idx="6681">
                  <c:v>0.25324805116929833</c:v>
                </c:pt>
                <c:pt idx="6682">
                  <c:v>0.25324805116929833</c:v>
                </c:pt>
                <c:pt idx="6683">
                  <c:v>0.25324805116929833</c:v>
                </c:pt>
                <c:pt idx="6684">
                  <c:v>0.25304817109734168</c:v>
                </c:pt>
                <c:pt idx="6685">
                  <c:v>0.25284829102538481</c:v>
                </c:pt>
                <c:pt idx="6686">
                  <c:v>0.25284829102538481</c:v>
                </c:pt>
                <c:pt idx="6687">
                  <c:v>0.25284829102538481</c:v>
                </c:pt>
                <c:pt idx="6688">
                  <c:v>0.25284829102538481</c:v>
                </c:pt>
                <c:pt idx="6689">
                  <c:v>0.25284829102538481</c:v>
                </c:pt>
                <c:pt idx="6690">
                  <c:v>0.25284829102538481</c:v>
                </c:pt>
                <c:pt idx="6691">
                  <c:v>0.25264841095342794</c:v>
                </c:pt>
                <c:pt idx="6692">
                  <c:v>0.25264841095342794</c:v>
                </c:pt>
                <c:pt idx="6693">
                  <c:v>0.25264841095342794</c:v>
                </c:pt>
                <c:pt idx="6694">
                  <c:v>0.25264841095342794</c:v>
                </c:pt>
                <c:pt idx="6695">
                  <c:v>0.25244853088147112</c:v>
                </c:pt>
                <c:pt idx="6696">
                  <c:v>0.25244853088147112</c:v>
                </c:pt>
                <c:pt idx="6697">
                  <c:v>0.25244853088147112</c:v>
                </c:pt>
                <c:pt idx="6698">
                  <c:v>0.25224865080951425</c:v>
                </c:pt>
                <c:pt idx="6699">
                  <c:v>0.25224865080951425</c:v>
                </c:pt>
                <c:pt idx="6700">
                  <c:v>0.25224865080951425</c:v>
                </c:pt>
                <c:pt idx="6701">
                  <c:v>0.2520487707375576</c:v>
                </c:pt>
                <c:pt idx="6702">
                  <c:v>0.25184889066560084</c:v>
                </c:pt>
                <c:pt idx="6703">
                  <c:v>0.25184889066560084</c:v>
                </c:pt>
                <c:pt idx="6704">
                  <c:v>0.25164901059364375</c:v>
                </c:pt>
                <c:pt idx="6705">
                  <c:v>0.25164901059364375</c:v>
                </c:pt>
                <c:pt idx="6706">
                  <c:v>0.25164901059364375</c:v>
                </c:pt>
                <c:pt idx="6707">
                  <c:v>0.25164901059364375</c:v>
                </c:pt>
                <c:pt idx="6708">
                  <c:v>0.25164901059364375</c:v>
                </c:pt>
                <c:pt idx="6709">
                  <c:v>0.25164901059364375</c:v>
                </c:pt>
                <c:pt idx="6710">
                  <c:v>0.25164901059364375</c:v>
                </c:pt>
                <c:pt idx="6711">
                  <c:v>0.25144913052168677</c:v>
                </c:pt>
                <c:pt idx="6712">
                  <c:v>0.25144913052168677</c:v>
                </c:pt>
                <c:pt idx="6713">
                  <c:v>0.2512492504497299</c:v>
                </c:pt>
                <c:pt idx="6714">
                  <c:v>0.2512492504497299</c:v>
                </c:pt>
                <c:pt idx="6715">
                  <c:v>0.2512492504497299</c:v>
                </c:pt>
                <c:pt idx="6716">
                  <c:v>0.2512492504497299</c:v>
                </c:pt>
                <c:pt idx="6717">
                  <c:v>0.2512492504497299</c:v>
                </c:pt>
                <c:pt idx="6718">
                  <c:v>0.25104937037777331</c:v>
                </c:pt>
                <c:pt idx="6719">
                  <c:v>0.25104937037777331</c:v>
                </c:pt>
                <c:pt idx="6720">
                  <c:v>0.2508494903058166</c:v>
                </c:pt>
                <c:pt idx="6721">
                  <c:v>0.2508494903058166</c:v>
                </c:pt>
                <c:pt idx="6722">
                  <c:v>0.2508494903058166</c:v>
                </c:pt>
                <c:pt idx="6723">
                  <c:v>0.25064961023385968</c:v>
                </c:pt>
                <c:pt idx="6724">
                  <c:v>0.25064961023385968</c:v>
                </c:pt>
                <c:pt idx="6725">
                  <c:v>0.25044973016190275</c:v>
                </c:pt>
                <c:pt idx="6726">
                  <c:v>0.25024985008994605</c:v>
                </c:pt>
                <c:pt idx="6727">
                  <c:v>0.25004997001798934</c:v>
                </c:pt>
                <c:pt idx="6728">
                  <c:v>0.25004997001798934</c:v>
                </c:pt>
                <c:pt idx="6729">
                  <c:v>0.25004997001798934</c:v>
                </c:pt>
                <c:pt idx="6730">
                  <c:v>0.25004997001798934</c:v>
                </c:pt>
                <c:pt idx="6731">
                  <c:v>0.24985008994603244</c:v>
                </c:pt>
                <c:pt idx="6732">
                  <c:v>0.24965020987407566</c:v>
                </c:pt>
                <c:pt idx="6733">
                  <c:v>0.24945032980211876</c:v>
                </c:pt>
                <c:pt idx="6734">
                  <c:v>0.24945032980211876</c:v>
                </c:pt>
                <c:pt idx="6735">
                  <c:v>0.24945032980211876</c:v>
                </c:pt>
                <c:pt idx="6736">
                  <c:v>0.24945032980211876</c:v>
                </c:pt>
                <c:pt idx="6737">
                  <c:v>0.24925044973016197</c:v>
                </c:pt>
                <c:pt idx="6738">
                  <c:v>0.24925044973016197</c:v>
                </c:pt>
                <c:pt idx="6739">
                  <c:v>0.24925044973016197</c:v>
                </c:pt>
                <c:pt idx="6740">
                  <c:v>0.24905056965820505</c:v>
                </c:pt>
                <c:pt idx="6741">
                  <c:v>0.24905056965820505</c:v>
                </c:pt>
                <c:pt idx="6742">
                  <c:v>0.24885068958624829</c:v>
                </c:pt>
                <c:pt idx="6743">
                  <c:v>0.24885068958624829</c:v>
                </c:pt>
                <c:pt idx="6744">
                  <c:v>0.24865080951429144</c:v>
                </c:pt>
                <c:pt idx="6745">
                  <c:v>0.24865080951429144</c:v>
                </c:pt>
                <c:pt idx="6746">
                  <c:v>0.24845092944233471</c:v>
                </c:pt>
                <c:pt idx="6747">
                  <c:v>0.24825104937037784</c:v>
                </c:pt>
                <c:pt idx="6748">
                  <c:v>0.24825104937037784</c:v>
                </c:pt>
                <c:pt idx="6749">
                  <c:v>0.24825104937037784</c:v>
                </c:pt>
                <c:pt idx="6750">
                  <c:v>0.24805116929842103</c:v>
                </c:pt>
                <c:pt idx="6751">
                  <c:v>0.24785128922646424</c:v>
                </c:pt>
                <c:pt idx="6752">
                  <c:v>0.24765140915450734</c:v>
                </c:pt>
                <c:pt idx="6753">
                  <c:v>0.24765140915450734</c:v>
                </c:pt>
                <c:pt idx="6754">
                  <c:v>0.24765140915450734</c:v>
                </c:pt>
                <c:pt idx="6755">
                  <c:v>0.24765140915450734</c:v>
                </c:pt>
                <c:pt idx="6756">
                  <c:v>0.24765140915450734</c:v>
                </c:pt>
                <c:pt idx="6757">
                  <c:v>0.24745152908255039</c:v>
                </c:pt>
                <c:pt idx="6758">
                  <c:v>0.24745152908255039</c:v>
                </c:pt>
                <c:pt idx="6759">
                  <c:v>0.24725164901059365</c:v>
                </c:pt>
                <c:pt idx="6760">
                  <c:v>0.24705176893863673</c:v>
                </c:pt>
                <c:pt idx="6761">
                  <c:v>0.24685188886668002</c:v>
                </c:pt>
                <c:pt idx="6762">
                  <c:v>0.24685188886668002</c:v>
                </c:pt>
                <c:pt idx="6763">
                  <c:v>0.24685188886668002</c:v>
                </c:pt>
                <c:pt idx="6764">
                  <c:v>0.24685188886668002</c:v>
                </c:pt>
                <c:pt idx="6765">
                  <c:v>0.24665200879472321</c:v>
                </c:pt>
                <c:pt idx="6766">
                  <c:v>0.24645212872276642</c:v>
                </c:pt>
                <c:pt idx="6767">
                  <c:v>0.24645212872276642</c:v>
                </c:pt>
                <c:pt idx="6768">
                  <c:v>0.24625224865080958</c:v>
                </c:pt>
                <c:pt idx="6769">
                  <c:v>0.24625224865080958</c:v>
                </c:pt>
                <c:pt idx="6770">
                  <c:v>0.24625224865080958</c:v>
                </c:pt>
                <c:pt idx="6771">
                  <c:v>0.24605236857885271</c:v>
                </c:pt>
                <c:pt idx="6772">
                  <c:v>0.24585248850689601</c:v>
                </c:pt>
                <c:pt idx="6773">
                  <c:v>0.24585248850689601</c:v>
                </c:pt>
                <c:pt idx="6774">
                  <c:v>0.24565260843493908</c:v>
                </c:pt>
                <c:pt idx="6775">
                  <c:v>0.24565260843493908</c:v>
                </c:pt>
                <c:pt idx="6776">
                  <c:v>0.24565260843493908</c:v>
                </c:pt>
                <c:pt idx="6777">
                  <c:v>0.24565260843493908</c:v>
                </c:pt>
                <c:pt idx="6778">
                  <c:v>0.24545272836298226</c:v>
                </c:pt>
                <c:pt idx="6779">
                  <c:v>0.24545272836298226</c:v>
                </c:pt>
                <c:pt idx="6780">
                  <c:v>0.24525284829102542</c:v>
                </c:pt>
                <c:pt idx="6781">
                  <c:v>0.24525284829102542</c:v>
                </c:pt>
                <c:pt idx="6782">
                  <c:v>0.24525284829102542</c:v>
                </c:pt>
                <c:pt idx="6783">
                  <c:v>0.24505296821906852</c:v>
                </c:pt>
                <c:pt idx="6784">
                  <c:v>0.24505296821906852</c:v>
                </c:pt>
                <c:pt idx="6785">
                  <c:v>0.24485308814711176</c:v>
                </c:pt>
                <c:pt idx="6786">
                  <c:v>0.24465320807515489</c:v>
                </c:pt>
                <c:pt idx="6787">
                  <c:v>0.24465320807515489</c:v>
                </c:pt>
                <c:pt idx="6788">
                  <c:v>0.24465320807515489</c:v>
                </c:pt>
                <c:pt idx="6789">
                  <c:v>0.24445332800319813</c:v>
                </c:pt>
                <c:pt idx="6790">
                  <c:v>0.24445332800319813</c:v>
                </c:pt>
                <c:pt idx="6791">
                  <c:v>0.24425344793124132</c:v>
                </c:pt>
                <c:pt idx="6792">
                  <c:v>0.24405356785928445</c:v>
                </c:pt>
                <c:pt idx="6793">
                  <c:v>0.24405356785928445</c:v>
                </c:pt>
                <c:pt idx="6794">
                  <c:v>0.24405356785928445</c:v>
                </c:pt>
                <c:pt idx="6795">
                  <c:v>0.24405356785928445</c:v>
                </c:pt>
                <c:pt idx="6796">
                  <c:v>0.24385368778732774</c:v>
                </c:pt>
                <c:pt idx="6797">
                  <c:v>0.24385368778732774</c:v>
                </c:pt>
                <c:pt idx="6798">
                  <c:v>0.24385368778732774</c:v>
                </c:pt>
                <c:pt idx="6799">
                  <c:v>0.24385368778732774</c:v>
                </c:pt>
                <c:pt idx="6800">
                  <c:v>0.24365380771537087</c:v>
                </c:pt>
                <c:pt idx="6801">
                  <c:v>0.24365380771537087</c:v>
                </c:pt>
                <c:pt idx="6802">
                  <c:v>0.24365380771537087</c:v>
                </c:pt>
                <c:pt idx="6803">
                  <c:v>0.243453927643414</c:v>
                </c:pt>
                <c:pt idx="6804">
                  <c:v>0.24325404757145719</c:v>
                </c:pt>
                <c:pt idx="6805">
                  <c:v>0.24325404757145719</c:v>
                </c:pt>
                <c:pt idx="6806">
                  <c:v>0.24325404757145719</c:v>
                </c:pt>
                <c:pt idx="6807">
                  <c:v>0.24305416749950026</c:v>
                </c:pt>
                <c:pt idx="6808">
                  <c:v>0.2428542874275435</c:v>
                </c:pt>
                <c:pt idx="6809">
                  <c:v>0.2428542874275435</c:v>
                </c:pt>
                <c:pt idx="6810">
                  <c:v>0.2428542874275435</c:v>
                </c:pt>
                <c:pt idx="6811">
                  <c:v>0.2428542874275435</c:v>
                </c:pt>
                <c:pt idx="6812">
                  <c:v>0.2428542874275435</c:v>
                </c:pt>
                <c:pt idx="6813">
                  <c:v>0.2428542874275435</c:v>
                </c:pt>
                <c:pt idx="6814">
                  <c:v>0.2428542874275435</c:v>
                </c:pt>
                <c:pt idx="6815">
                  <c:v>0.2428542874275435</c:v>
                </c:pt>
                <c:pt idx="6816">
                  <c:v>0.2428542874275435</c:v>
                </c:pt>
                <c:pt idx="6817">
                  <c:v>0.24265440735558663</c:v>
                </c:pt>
                <c:pt idx="6818">
                  <c:v>0.24245452728362982</c:v>
                </c:pt>
                <c:pt idx="6819">
                  <c:v>0.24245452728362982</c:v>
                </c:pt>
                <c:pt idx="6820">
                  <c:v>0.24245452728362982</c:v>
                </c:pt>
                <c:pt idx="6821">
                  <c:v>0.242254647211673</c:v>
                </c:pt>
                <c:pt idx="6822">
                  <c:v>0.242254647211673</c:v>
                </c:pt>
                <c:pt idx="6823">
                  <c:v>0.24205476713971619</c:v>
                </c:pt>
                <c:pt idx="6824">
                  <c:v>0.2418548870677594</c:v>
                </c:pt>
                <c:pt idx="6825">
                  <c:v>0.24165500699580256</c:v>
                </c:pt>
                <c:pt idx="6826">
                  <c:v>0.24165500699580256</c:v>
                </c:pt>
                <c:pt idx="6827">
                  <c:v>0.24165500699580256</c:v>
                </c:pt>
                <c:pt idx="6828">
                  <c:v>0.24165500699580256</c:v>
                </c:pt>
                <c:pt idx="6829">
                  <c:v>0.24165500699580256</c:v>
                </c:pt>
                <c:pt idx="6830">
                  <c:v>0.24165500699580256</c:v>
                </c:pt>
                <c:pt idx="6831">
                  <c:v>0.24145512692384569</c:v>
                </c:pt>
                <c:pt idx="6832">
                  <c:v>0.24145512692384569</c:v>
                </c:pt>
                <c:pt idx="6833">
                  <c:v>0.24145512692384569</c:v>
                </c:pt>
                <c:pt idx="6834">
                  <c:v>0.24145512692384569</c:v>
                </c:pt>
                <c:pt idx="6835">
                  <c:v>0.24145512692384569</c:v>
                </c:pt>
                <c:pt idx="6836">
                  <c:v>0.24145512692384569</c:v>
                </c:pt>
                <c:pt idx="6837">
                  <c:v>0.24145512692384569</c:v>
                </c:pt>
                <c:pt idx="6838">
                  <c:v>0.24145512692384569</c:v>
                </c:pt>
                <c:pt idx="6839">
                  <c:v>0.24145512692384569</c:v>
                </c:pt>
                <c:pt idx="6840">
                  <c:v>0.24145512692384569</c:v>
                </c:pt>
                <c:pt idx="6841">
                  <c:v>0.24145512692384569</c:v>
                </c:pt>
                <c:pt idx="6842">
                  <c:v>0.24145512692384569</c:v>
                </c:pt>
                <c:pt idx="6843">
                  <c:v>0.24145512692384569</c:v>
                </c:pt>
                <c:pt idx="6844">
                  <c:v>0.24125524685188893</c:v>
                </c:pt>
                <c:pt idx="6845">
                  <c:v>0.24105536677993206</c:v>
                </c:pt>
                <c:pt idx="6846">
                  <c:v>0.24085548670797527</c:v>
                </c:pt>
                <c:pt idx="6847">
                  <c:v>0.24065560663601837</c:v>
                </c:pt>
                <c:pt idx="6848">
                  <c:v>0.24065560663601837</c:v>
                </c:pt>
                <c:pt idx="6849">
                  <c:v>0.24045572656406161</c:v>
                </c:pt>
                <c:pt idx="6850">
                  <c:v>0.24045572656406161</c:v>
                </c:pt>
                <c:pt idx="6851">
                  <c:v>0.24025584649210482</c:v>
                </c:pt>
                <c:pt idx="6852">
                  <c:v>0.24005596642014793</c:v>
                </c:pt>
                <c:pt idx="6853">
                  <c:v>0.24005596642014793</c:v>
                </c:pt>
                <c:pt idx="6854">
                  <c:v>0.23985608634819117</c:v>
                </c:pt>
                <c:pt idx="6855">
                  <c:v>0.23985608634819117</c:v>
                </c:pt>
                <c:pt idx="6856">
                  <c:v>0.23985608634819117</c:v>
                </c:pt>
                <c:pt idx="6857">
                  <c:v>0.23965620627623435</c:v>
                </c:pt>
                <c:pt idx="6858">
                  <c:v>0.23965620627623435</c:v>
                </c:pt>
                <c:pt idx="6859">
                  <c:v>0.23945632620427748</c:v>
                </c:pt>
                <c:pt idx="6860">
                  <c:v>0.23945632620427748</c:v>
                </c:pt>
                <c:pt idx="6861">
                  <c:v>0.23945632620427748</c:v>
                </c:pt>
                <c:pt idx="6862">
                  <c:v>0.23925644613232072</c:v>
                </c:pt>
                <c:pt idx="6863">
                  <c:v>0.23925644613232072</c:v>
                </c:pt>
                <c:pt idx="6864">
                  <c:v>0.23905656606036374</c:v>
                </c:pt>
                <c:pt idx="6865">
                  <c:v>0.23885668598840692</c:v>
                </c:pt>
                <c:pt idx="6866">
                  <c:v>0.23885668598840692</c:v>
                </c:pt>
                <c:pt idx="6867">
                  <c:v>0.23865680591645011</c:v>
                </c:pt>
                <c:pt idx="6868">
                  <c:v>0.23865680591645011</c:v>
                </c:pt>
                <c:pt idx="6869">
                  <c:v>0.23845692584449338</c:v>
                </c:pt>
                <c:pt idx="6870">
                  <c:v>0.23825704577253654</c:v>
                </c:pt>
                <c:pt idx="6871">
                  <c:v>0.23825704577253654</c:v>
                </c:pt>
                <c:pt idx="6872">
                  <c:v>0.23805716570057966</c:v>
                </c:pt>
                <c:pt idx="6873">
                  <c:v>0.23785728562862291</c:v>
                </c:pt>
                <c:pt idx="6874">
                  <c:v>0.23765740555666609</c:v>
                </c:pt>
                <c:pt idx="6875">
                  <c:v>0.23745752548470922</c:v>
                </c:pt>
                <c:pt idx="6876">
                  <c:v>0.23725764541275229</c:v>
                </c:pt>
                <c:pt idx="6877">
                  <c:v>0.23725764541275229</c:v>
                </c:pt>
                <c:pt idx="6878">
                  <c:v>0.23725764541275229</c:v>
                </c:pt>
                <c:pt idx="6879">
                  <c:v>0.23725764541275229</c:v>
                </c:pt>
                <c:pt idx="6880">
                  <c:v>0.23725764541275229</c:v>
                </c:pt>
                <c:pt idx="6881">
                  <c:v>0.23725764541275229</c:v>
                </c:pt>
                <c:pt idx="6882">
                  <c:v>0.23705776534079548</c:v>
                </c:pt>
                <c:pt idx="6883">
                  <c:v>0.23705776534079548</c:v>
                </c:pt>
                <c:pt idx="6884">
                  <c:v>0.23705776534079548</c:v>
                </c:pt>
                <c:pt idx="6885">
                  <c:v>0.23705776534079548</c:v>
                </c:pt>
                <c:pt idx="6886">
                  <c:v>0.23685788526883866</c:v>
                </c:pt>
                <c:pt idx="6887">
                  <c:v>0.2366580051968819</c:v>
                </c:pt>
                <c:pt idx="6888">
                  <c:v>0.2366580051968819</c:v>
                </c:pt>
                <c:pt idx="6889">
                  <c:v>0.2366580051968819</c:v>
                </c:pt>
                <c:pt idx="6890">
                  <c:v>0.2366580051968819</c:v>
                </c:pt>
                <c:pt idx="6891">
                  <c:v>0.2366580051968819</c:v>
                </c:pt>
                <c:pt idx="6892">
                  <c:v>0.23645812512492509</c:v>
                </c:pt>
                <c:pt idx="6893">
                  <c:v>0.23645812512492509</c:v>
                </c:pt>
                <c:pt idx="6894">
                  <c:v>0.23625824505296833</c:v>
                </c:pt>
                <c:pt idx="6895">
                  <c:v>0.23625824505296833</c:v>
                </c:pt>
                <c:pt idx="6896">
                  <c:v>0.23625824505296833</c:v>
                </c:pt>
                <c:pt idx="6897">
                  <c:v>0.2360583649810114</c:v>
                </c:pt>
                <c:pt idx="6898">
                  <c:v>0.2360583649810114</c:v>
                </c:pt>
                <c:pt idx="6899">
                  <c:v>0.2360583649810114</c:v>
                </c:pt>
                <c:pt idx="6900">
                  <c:v>0.2360583649810114</c:v>
                </c:pt>
                <c:pt idx="6901">
                  <c:v>0.23585848490905459</c:v>
                </c:pt>
                <c:pt idx="6902">
                  <c:v>0.23565860483709783</c:v>
                </c:pt>
                <c:pt idx="6903">
                  <c:v>0.23565860483709783</c:v>
                </c:pt>
                <c:pt idx="6904">
                  <c:v>0.23565860483709783</c:v>
                </c:pt>
                <c:pt idx="6905">
                  <c:v>0.23565860483709783</c:v>
                </c:pt>
                <c:pt idx="6906">
                  <c:v>0.23565860483709783</c:v>
                </c:pt>
                <c:pt idx="6907">
                  <c:v>0.23545872476514096</c:v>
                </c:pt>
                <c:pt idx="6908">
                  <c:v>0.23545872476514096</c:v>
                </c:pt>
                <c:pt idx="6909">
                  <c:v>0.23545872476514096</c:v>
                </c:pt>
                <c:pt idx="6910">
                  <c:v>0.23525884469318414</c:v>
                </c:pt>
                <c:pt idx="6911">
                  <c:v>0.23525884469318414</c:v>
                </c:pt>
                <c:pt idx="6912">
                  <c:v>0.23525884469318414</c:v>
                </c:pt>
                <c:pt idx="6913">
                  <c:v>0.23505896462122727</c:v>
                </c:pt>
                <c:pt idx="6914">
                  <c:v>0.23505896462122727</c:v>
                </c:pt>
                <c:pt idx="6915">
                  <c:v>0.23505896462122727</c:v>
                </c:pt>
                <c:pt idx="6916">
                  <c:v>0.23485908454927046</c:v>
                </c:pt>
                <c:pt idx="6917">
                  <c:v>0.23465920447731367</c:v>
                </c:pt>
                <c:pt idx="6918">
                  <c:v>0.23465920447731367</c:v>
                </c:pt>
                <c:pt idx="6919">
                  <c:v>0.23465920447731367</c:v>
                </c:pt>
                <c:pt idx="6920">
                  <c:v>0.23465920447731367</c:v>
                </c:pt>
                <c:pt idx="6921">
                  <c:v>0.23465920447731367</c:v>
                </c:pt>
                <c:pt idx="6922">
                  <c:v>0.23465920447731367</c:v>
                </c:pt>
                <c:pt idx="6923">
                  <c:v>0.23465920447731367</c:v>
                </c:pt>
                <c:pt idx="6924">
                  <c:v>0.23445932440535683</c:v>
                </c:pt>
                <c:pt idx="6925">
                  <c:v>0.23445932440535683</c:v>
                </c:pt>
                <c:pt idx="6926">
                  <c:v>0.23425944433340001</c:v>
                </c:pt>
                <c:pt idx="6927">
                  <c:v>0.23425944433340001</c:v>
                </c:pt>
                <c:pt idx="6928">
                  <c:v>0.23405956426144314</c:v>
                </c:pt>
                <c:pt idx="6929">
                  <c:v>0.23405956426144314</c:v>
                </c:pt>
                <c:pt idx="6930">
                  <c:v>0.23405956426144314</c:v>
                </c:pt>
                <c:pt idx="6931">
                  <c:v>0.23405956426144314</c:v>
                </c:pt>
                <c:pt idx="6932">
                  <c:v>0.23385968418948638</c:v>
                </c:pt>
                <c:pt idx="6933">
                  <c:v>0.23365980411752951</c:v>
                </c:pt>
                <c:pt idx="6934">
                  <c:v>0.23365980411752951</c:v>
                </c:pt>
                <c:pt idx="6935">
                  <c:v>0.23365980411752951</c:v>
                </c:pt>
                <c:pt idx="6936">
                  <c:v>0.2334599240455727</c:v>
                </c:pt>
                <c:pt idx="6937">
                  <c:v>0.2334599240455727</c:v>
                </c:pt>
                <c:pt idx="6938">
                  <c:v>0.2334599240455727</c:v>
                </c:pt>
                <c:pt idx="6939">
                  <c:v>0.2334599240455727</c:v>
                </c:pt>
                <c:pt idx="6940">
                  <c:v>0.23326004397361588</c:v>
                </c:pt>
                <c:pt idx="6941">
                  <c:v>0.2330601639016589</c:v>
                </c:pt>
                <c:pt idx="6942">
                  <c:v>0.23286028382970222</c:v>
                </c:pt>
                <c:pt idx="6943">
                  <c:v>0.23266040375774538</c:v>
                </c:pt>
                <c:pt idx="6944">
                  <c:v>0.23266040375774538</c:v>
                </c:pt>
                <c:pt idx="6945">
                  <c:v>0.23266040375774538</c:v>
                </c:pt>
                <c:pt idx="6946">
                  <c:v>0.23246052368578846</c:v>
                </c:pt>
                <c:pt idx="6947">
                  <c:v>0.23246052368578846</c:v>
                </c:pt>
                <c:pt idx="6948">
                  <c:v>0.2322606436138317</c:v>
                </c:pt>
                <c:pt idx="6949">
                  <c:v>0.2322606436138317</c:v>
                </c:pt>
                <c:pt idx="6950">
                  <c:v>0.2322606436138317</c:v>
                </c:pt>
                <c:pt idx="6951">
                  <c:v>0.2322606436138317</c:v>
                </c:pt>
                <c:pt idx="6952">
                  <c:v>0.2322606436138317</c:v>
                </c:pt>
                <c:pt idx="6953">
                  <c:v>0.23206076354187491</c:v>
                </c:pt>
                <c:pt idx="6954">
                  <c:v>0.23206076354187491</c:v>
                </c:pt>
                <c:pt idx="6955">
                  <c:v>0.23206076354187491</c:v>
                </c:pt>
                <c:pt idx="6956">
                  <c:v>0.23206076354187491</c:v>
                </c:pt>
                <c:pt idx="6957">
                  <c:v>0.23206076354187491</c:v>
                </c:pt>
                <c:pt idx="6958">
                  <c:v>0.23206076354187491</c:v>
                </c:pt>
                <c:pt idx="6959">
                  <c:v>0.23206076354187491</c:v>
                </c:pt>
                <c:pt idx="6960">
                  <c:v>0.23206076354187491</c:v>
                </c:pt>
                <c:pt idx="6961">
                  <c:v>0.23186088346991809</c:v>
                </c:pt>
                <c:pt idx="6962">
                  <c:v>0.23166100339796131</c:v>
                </c:pt>
                <c:pt idx="6963">
                  <c:v>0.23166100339796131</c:v>
                </c:pt>
                <c:pt idx="6964">
                  <c:v>0.23146112332600444</c:v>
                </c:pt>
                <c:pt idx="6965">
                  <c:v>0.23146112332600444</c:v>
                </c:pt>
                <c:pt idx="6966">
                  <c:v>0.23146112332600444</c:v>
                </c:pt>
                <c:pt idx="6967">
                  <c:v>0.23146112332600444</c:v>
                </c:pt>
                <c:pt idx="6968">
                  <c:v>0.23126124325404768</c:v>
                </c:pt>
                <c:pt idx="6969">
                  <c:v>0.23126124325404768</c:v>
                </c:pt>
                <c:pt idx="6970">
                  <c:v>0.23126124325404768</c:v>
                </c:pt>
                <c:pt idx="6971">
                  <c:v>0.23126124325404768</c:v>
                </c:pt>
                <c:pt idx="6972">
                  <c:v>0.23126124325404768</c:v>
                </c:pt>
                <c:pt idx="6973">
                  <c:v>0.23106136318209081</c:v>
                </c:pt>
                <c:pt idx="6974">
                  <c:v>0.23106136318209081</c:v>
                </c:pt>
                <c:pt idx="6975">
                  <c:v>0.23106136318209081</c:v>
                </c:pt>
                <c:pt idx="6976">
                  <c:v>0.23106136318209081</c:v>
                </c:pt>
                <c:pt idx="6977">
                  <c:v>0.23086148311013396</c:v>
                </c:pt>
                <c:pt idx="6978">
                  <c:v>0.23086148311013396</c:v>
                </c:pt>
                <c:pt idx="6979">
                  <c:v>0.23086148311013396</c:v>
                </c:pt>
                <c:pt idx="6980">
                  <c:v>0.23066160303817707</c:v>
                </c:pt>
                <c:pt idx="6981">
                  <c:v>0.23066160303817707</c:v>
                </c:pt>
                <c:pt idx="6982">
                  <c:v>0.23046172296622031</c:v>
                </c:pt>
                <c:pt idx="6983">
                  <c:v>0.23026184289426349</c:v>
                </c:pt>
                <c:pt idx="6984">
                  <c:v>0.23006196282230673</c:v>
                </c:pt>
                <c:pt idx="6985">
                  <c:v>0.22986208275034986</c:v>
                </c:pt>
                <c:pt idx="6986">
                  <c:v>0.22986208275034986</c:v>
                </c:pt>
                <c:pt idx="6987">
                  <c:v>0.22986208275034986</c:v>
                </c:pt>
                <c:pt idx="6988">
                  <c:v>0.22986208275034986</c:v>
                </c:pt>
                <c:pt idx="6989">
                  <c:v>0.22986208275034986</c:v>
                </c:pt>
                <c:pt idx="6990">
                  <c:v>0.22966220267839299</c:v>
                </c:pt>
                <c:pt idx="6991">
                  <c:v>0.22966220267839299</c:v>
                </c:pt>
                <c:pt idx="6992">
                  <c:v>0.22966220267839299</c:v>
                </c:pt>
                <c:pt idx="6993">
                  <c:v>0.22946232260643626</c:v>
                </c:pt>
                <c:pt idx="6994">
                  <c:v>0.22946232260643626</c:v>
                </c:pt>
                <c:pt idx="6995">
                  <c:v>0.22946232260643626</c:v>
                </c:pt>
                <c:pt idx="6996">
                  <c:v>0.22946232260643626</c:v>
                </c:pt>
                <c:pt idx="6997">
                  <c:v>0.22946232260643626</c:v>
                </c:pt>
                <c:pt idx="6998">
                  <c:v>0.22926244253447947</c:v>
                </c:pt>
                <c:pt idx="6999">
                  <c:v>0.22926244253447947</c:v>
                </c:pt>
                <c:pt idx="7000">
                  <c:v>0.22926244253447947</c:v>
                </c:pt>
                <c:pt idx="7001">
                  <c:v>0.22906256246252243</c:v>
                </c:pt>
                <c:pt idx="7002">
                  <c:v>0.22906256246252243</c:v>
                </c:pt>
                <c:pt idx="7003">
                  <c:v>0.22886268239056567</c:v>
                </c:pt>
                <c:pt idx="7004">
                  <c:v>0.22886268239056567</c:v>
                </c:pt>
                <c:pt idx="7005">
                  <c:v>0.22886268239056567</c:v>
                </c:pt>
                <c:pt idx="7006">
                  <c:v>0.22886268239056567</c:v>
                </c:pt>
                <c:pt idx="7007">
                  <c:v>0.22866280231860875</c:v>
                </c:pt>
                <c:pt idx="7008">
                  <c:v>0.22846292224665193</c:v>
                </c:pt>
                <c:pt idx="7009">
                  <c:v>0.22846292224665193</c:v>
                </c:pt>
                <c:pt idx="7010">
                  <c:v>0.22846292224665193</c:v>
                </c:pt>
                <c:pt idx="7011">
                  <c:v>0.22846292224665193</c:v>
                </c:pt>
                <c:pt idx="7012">
                  <c:v>0.22846292224665193</c:v>
                </c:pt>
                <c:pt idx="7013">
                  <c:v>0.22846292224665193</c:v>
                </c:pt>
                <c:pt idx="7014">
                  <c:v>0.22846292224665193</c:v>
                </c:pt>
                <c:pt idx="7015">
                  <c:v>0.22846292224665193</c:v>
                </c:pt>
                <c:pt idx="7016">
                  <c:v>0.22846292224665193</c:v>
                </c:pt>
                <c:pt idx="7017">
                  <c:v>0.22846292224665193</c:v>
                </c:pt>
                <c:pt idx="7018">
                  <c:v>0.22826304217469526</c:v>
                </c:pt>
                <c:pt idx="7019">
                  <c:v>0.22826304217469526</c:v>
                </c:pt>
                <c:pt idx="7020">
                  <c:v>0.22806316210273841</c:v>
                </c:pt>
                <c:pt idx="7021">
                  <c:v>0.22806316210273841</c:v>
                </c:pt>
                <c:pt idx="7022">
                  <c:v>0.22806316210273841</c:v>
                </c:pt>
                <c:pt idx="7023">
                  <c:v>0.22806316210273841</c:v>
                </c:pt>
                <c:pt idx="7024">
                  <c:v>0.22786328203078154</c:v>
                </c:pt>
                <c:pt idx="7025">
                  <c:v>0.22766340195882473</c:v>
                </c:pt>
                <c:pt idx="7026">
                  <c:v>0.22766340195882473</c:v>
                </c:pt>
                <c:pt idx="7027">
                  <c:v>0.22766340195882473</c:v>
                </c:pt>
                <c:pt idx="7028">
                  <c:v>0.22746352188686791</c:v>
                </c:pt>
                <c:pt idx="7029">
                  <c:v>0.22746352188686791</c:v>
                </c:pt>
                <c:pt idx="7030">
                  <c:v>0.22746352188686791</c:v>
                </c:pt>
                <c:pt idx="7031">
                  <c:v>0.22746352188686791</c:v>
                </c:pt>
                <c:pt idx="7032">
                  <c:v>0.22726364181491115</c:v>
                </c:pt>
                <c:pt idx="7033">
                  <c:v>0.22726364181491115</c:v>
                </c:pt>
                <c:pt idx="7034">
                  <c:v>0.22726364181491115</c:v>
                </c:pt>
                <c:pt idx="7035">
                  <c:v>0.22726364181491115</c:v>
                </c:pt>
                <c:pt idx="7036">
                  <c:v>0.22726364181491115</c:v>
                </c:pt>
                <c:pt idx="7037">
                  <c:v>0.22726364181491115</c:v>
                </c:pt>
                <c:pt idx="7038">
                  <c:v>0.22726364181491115</c:v>
                </c:pt>
                <c:pt idx="7039">
                  <c:v>0.2270637617429542</c:v>
                </c:pt>
                <c:pt idx="7040">
                  <c:v>0.22686388167099741</c:v>
                </c:pt>
                <c:pt idx="7041">
                  <c:v>0.22686388167099741</c:v>
                </c:pt>
                <c:pt idx="7042">
                  <c:v>0.22686388167099741</c:v>
                </c:pt>
                <c:pt idx="7043">
                  <c:v>0.22686388167099741</c:v>
                </c:pt>
                <c:pt idx="7044">
                  <c:v>0.22666400159904054</c:v>
                </c:pt>
                <c:pt idx="7045">
                  <c:v>0.22666400159904054</c:v>
                </c:pt>
                <c:pt idx="7046">
                  <c:v>0.22666400159904054</c:v>
                </c:pt>
                <c:pt idx="7047">
                  <c:v>0.22646412152708378</c:v>
                </c:pt>
                <c:pt idx="7048">
                  <c:v>0.22646412152708378</c:v>
                </c:pt>
                <c:pt idx="7049">
                  <c:v>0.22626424145512697</c:v>
                </c:pt>
                <c:pt idx="7050">
                  <c:v>0.22626424145512697</c:v>
                </c:pt>
                <c:pt idx="7051">
                  <c:v>0.22626424145512697</c:v>
                </c:pt>
                <c:pt idx="7052">
                  <c:v>0.22626424145512697</c:v>
                </c:pt>
                <c:pt idx="7053">
                  <c:v>0.22606436138317015</c:v>
                </c:pt>
                <c:pt idx="7054">
                  <c:v>0.22606436138317015</c:v>
                </c:pt>
                <c:pt idx="7055">
                  <c:v>0.22606436138317015</c:v>
                </c:pt>
                <c:pt idx="7056">
                  <c:v>0.22606436138317015</c:v>
                </c:pt>
                <c:pt idx="7057">
                  <c:v>0.22586448131121334</c:v>
                </c:pt>
                <c:pt idx="7058">
                  <c:v>0.22586448131121334</c:v>
                </c:pt>
                <c:pt idx="7059">
                  <c:v>0.22566460123925638</c:v>
                </c:pt>
                <c:pt idx="7060">
                  <c:v>0.22546472116729974</c:v>
                </c:pt>
                <c:pt idx="7061">
                  <c:v>0.22546472116729974</c:v>
                </c:pt>
                <c:pt idx="7062">
                  <c:v>0.22546472116729974</c:v>
                </c:pt>
                <c:pt idx="7063">
                  <c:v>0.22546472116729974</c:v>
                </c:pt>
                <c:pt idx="7064">
                  <c:v>0.22546472116729974</c:v>
                </c:pt>
                <c:pt idx="7065">
                  <c:v>0.22526484109534292</c:v>
                </c:pt>
                <c:pt idx="7066">
                  <c:v>0.22526484109534292</c:v>
                </c:pt>
                <c:pt idx="7067">
                  <c:v>0.22506496102338602</c:v>
                </c:pt>
                <c:pt idx="7068">
                  <c:v>0.22486508095142921</c:v>
                </c:pt>
                <c:pt idx="7069">
                  <c:v>0.22486508095142921</c:v>
                </c:pt>
                <c:pt idx="7070">
                  <c:v>0.22466520087947234</c:v>
                </c:pt>
                <c:pt idx="7071">
                  <c:v>0.22466520087947234</c:v>
                </c:pt>
                <c:pt idx="7072">
                  <c:v>0.22466520087947234</c:v>
                </c:pt>
                <c:pt idx="7073">
                  <c:v>0.22466520087947234</c:v>
                </c:pt>
                <c:pt idx="7074">
                  <c:v>0.22466520087947234</c:v>
                </c:pt>
                <c:pt idx="7075">
                  <c:v>0.22446532080751549</c:v>
                </c:pt>
                <c:pt idx="7076">
                  <c:v>0.22446532080751549</c:v>
                </c:pt>
                <c:pt idx="7077">
                  <c:v>0.22446532080751549</c:v>
                </c:pt>
                <c:pt idx="7078">
                  <c:v>0.22426544073555871</c:v>
                </c:pt>
                <c:pt idx="7079">
                  <c:v>0.22426544073555871</c:v>
                </c:pt>
                <c:pt idx="7080">
                  <c:v>0.22426544073555871</c:v>
                </c:pt>
                <c:pt idx="7081">
                  <c:v>0.22406556066360178</c:v>
                </c:pt>
                <c:pt idx="7082">
                  <c:v>0.22406556066360178</c:v>
                </c:pt>
                <c:pt idx="7083">
                  <c:v>0.22406556066360178</c:v>
                </c:pt>
                <c:pt idx="7084">
                  <c:v>0.22406556066360178</c:v>
                </c:pt>
                <c:pt idx="7085">
                  <c:v>0.22386568059164508</c:v>
                </c:pt>
                <c:pt idx="7086">
                  <c:v>0.22386568059164508</c:v>
                </c:pt>
                <c:pt idx="7087">
                  <c:v>0.22386568059164508</c:v>
                </c:pt>
                <c:pt idx="7088">
                  <c:v>0.22386568059164508</c:v>
                </c:pt>
                <c:pt idx="7089">
                  <c:v>0.22366580051968818</c:v>
                </c:pt>
                <c:pt idx="7090">
                  <c:v>0.22366580051968818</c:v>
                </c:pt>
                <c:pt idx="7091">
                  <c:v>0.22366580051968818</c:v>
                </c:pt>
                <c:pt idx="7092">
                  <c:v>0.22346592044773145</c:v>
                </c:pt>
                <c:pt idx="7093">
                  <c:v>0.22346592044773145</c:v>
                </c:pt>
                <c:pt idx="7094">
                  <c:v>0.22346592044773145</c:v>
                </c:pt>
                <c:pt idx="7095">
                  <c:v>0.22346592044773145</c:v>
                </c:pt>
                <c:pt idx="7096">
                  <c:v>0.22346592044773145</c:v>
                </c:pt>
                <c:pt idx="7097">
                  <c:v>0.22346592044773145</c:v>
                </c:pt>
                <c:pt idx="7098">
                  <c:v>0.22326604037577463</c:v>
                </c:pt>
                <c:pt idx="7099">
                  <c:v>0.22326604037577463</c:v>
                </c:pt>
                <c:pt idx="7100">
                  <c:v>0.22326604037577463</c:v>
                </c:pt>
                <c:pt idx="7101">
                  <c:v>0.22326604037577463</c:v>
                </c:pt>
                <c:pt idx="7102">
                  <c:v>0.22326604037577463</c:v>
                </c:pt>
                <c:pt idx="7103">
                  <c:v>0.22306616030381771</c:v>
                </c:pt>
                <c:pt idx="7104">
                  <c:v>0.22306616030381771</c:v>
                </c:pt>
                <c:pt idx="7105">
                  <c:v>0.22306616030381771</c:v>
                </c:pt>
                <c:pt idx="7106">
                  <c:v>0.22306616030381771</c:v>
                </c:pt>
                <c:pt idx="7107">
                  <c:v>0.22286628023186089</c:v>
                </c:pt>
                <c:pt idx="7108">
                  <c:v>0.22286628023186089</c:v>
                </c:pt>
                <c:pt idx="7109">
                  <c:v>0.22266640015990408</c:v>
                </c:pt>
                <c:pt idx="7110">
                  <c:v>0.22266640015990408</c:v>
                </c:pt>
                <c:pt idx="7111">
                  <c:v>0.22266640015990408</c:v>
                </c:pt>
                <c:pt idx="7112">
                  <c:v>0.22266640015990408</c:v>
                </c:pt>
                <c:pt idx="7113">
                  <c:v>0.22246652008794721</c:v>
                </c:pt>
                <c:pt idx="7114">
                  <c:v>0.22226664001599045</c:v>
                </c:pt>
                <c:pt idx="7115">
                  <c:v>0.22226664001599045</c:v>
                </c:pt>
                <c:pt idx="7116">
                  <c:v>0.22206675994403358</c:v>
                </c:pt>
                <c:pt idx="7117">
                  <c:v>0.22206675994403358</c:v>
                </c:pt>
                <c:pt idx="7118">
                  <c:v>0.22206675994403358</c:v>
                </c:pt>
                <c:pt idx="7119">
                  <c:v>0.22206675994403358</c:v>
                </c:pt>
                <c:pt idx="7120">
                  <c:v>0.22206675994403358</c:v>
                </c:pt>
                <c:pt idx="7121">
                  <c:v>0.22206675994403358</c:v>
                </c:pt>
                <c:pt idx="7122">
                  <c:v>0.22206675994403358</c:v>
                </c:pt>
                <c:pt idx="7123">
                  <c:v>0.22206675994403358</c:v>
                </c:pt>
                <c:pt idx="7124">
                  <c:v>0.22206675994403358</c:v>
                </c:pt>
                <c:pt idx="7125">
                  <c:v>0.22206675994403358</c:v>
                </c:pt>
                <c:pt idx="7126">
                  <c:v>0.22186687987207676</c:v>
                </c:pt>
                <c:pt idx="7127">
                  <c:v>0.22186687987207676</c:v>
                </c:pt>
                <c:pt idx="7128">
                  <c:v>0.22166699980011995</c:v>
                </c:pt>
                <c:pt idx="7129">
                  <c:v>0.22146711972816319</c:v>
                </c:pt>
                <c:pt idx="7130">
                  <c:v>0.22146711972816319</c:v>
                </c:pt>
                <c:pt idx="7131">
                  <c:v>0.22146711972816319</c:v>
                </c:pt>
                <c:pt idx="7132">
                  <c:v>0.22146711972816319</c:v>
                </c:pt>
                <c:pt idx="7133">
                  <c:v>0.22146711972816319</c:v>
                </c:pt>
                <c:pt idx="7134">
                  <c:v>0.22146711972816319</c:v>
                </c:pt>
                <c:pt idx="7135">
                  <c:v>0.22126723965620643</c:v>
                </c:pt>
                <c:pt idx="7136">
                  <c:v>0.22126723965620643</c:v>
                </c:pt>
                <c:pt idx="7137">
                  <c:v>0.22126723965620643</c:v>
                </c:pt>
                <c:pt idx="7138">
                  <c:v>0.22126723965620643</c:v>
                </c:pt>
                <c:pt idx="7139">
                  <c:v>0.22126723965620643</c:v>
                </c:pt>
                <c:pt idx="7140">
                  <c:v>0.22126723965620643</c:v>
                </c:pt>
                <c:pt idx="7141">
                  <c:v>0.22126723965620643</c:v>
                </c:pt>
                <c:pt idx="7142">
                  <c:v>0.22106735958424956</c:v>
                </c:pt>
                <c:pt idx="7143">
                  <c:v>0.22086747951229269</c:v>
                </c:pt>
                <c:pt idx="7144">
                  <c:v>0.22086747951229269</c:v>
                </c:pt>
                <c:pt idx="7145">
                  <c:v>0.22086747951229269</c:v>
                </c:pt>
                <c:pt idx="7146">
                  <c:v>0.22086747951229269</c:v>
                </c:pt>
                <c:pt idx="7147">
                  <c:v>0.22086747951229269</c:v>
                </c:pt>
                <c:pt idx="7148">
                  <c:v>0.22066759944033576</c:v>
                </c:pt>
                <c:pt idx="7149">
                  <c:v>0.22066759944033576</c:v>
                </c:pt>
                <c:pt idx="7150">
                  <c:v>0.22046771936837892</c:v>
                </c:pt>
                <c:pt idx="7151">
                  <c:v>0.22026783929642224</c:v>
                </c:pt>
                <c:pt idx="7152">
                  <c:v>0.22026783929642224</c:v>
                </c:pt>
                <c:pt idx="7153">
                  <c:v>0.22026783929642224</c:v>
                </c:pt>
                <c:pt idx="7154">
                  <c:v>0.22026783929642224</c:v>
                </c:pt>
                <c:pt idx="7155">
                  <c:v>0.22006795922446531</c:v>
                </c:pt>
                <c:pt idx="7156">
                  <c:v>0.21986807915250856</c:v>
                </c:pt>
                <c:pt idx="7157">
                  <c:v>0.21986807915250856</c:v>
                </c:pt>
                <c:pt idx="7158">
                  <c:v>0.21986807915250856</c:v>
                </c:pt>
                <c:pt idx="7159">
                  <c:v>0.21966819908055171</c:v>
                </c:pt>
                <c:pt idx="7160">
                  <c:v>0.21966819908055171</c:v>
                </c:pt>
                <c:pt idx="7161">
                  <c:v>0.21966819908055171</c:v>
                </c:pt>
                <c:pt idx="7162">
                  <c:v>0.21966819908055171</c:v>
                </c:pt>
                <c:pt idx="7163">
                  <c:v>0.21966819908055171</c:v>
                </c:pt>
                <c:pt idx="7164">
                  <c:v>0.21966819908055171</c:v>
                </c:pt>
                <c:pt idx="7165">
                  <c:v>0.21966819908055171</c:v>
                </c:pt>
                <c:pt idx="7166">
                  <c:v>0.21966819908055171</c:v>
                </c:pt>
                <c:pt idx="7167">
                  <c:v>0.21946831900859495</c:v>
                </c:pt>
                <c:pt idx="7168">
                  <c:v>0.21926843893663817</c:v>
                </c:pt>
                <c:pt idx="7169">
                  <c:v>0.21926843893663817</c:v>
                </c:pt>
                <c:pt idx="7170">
                  <c:v>0.21906855886468124</c:v>
                </c:pt>
                <c:pt idx="7171">
                  <c:v>0.21886867879272437</c:v>
                </c:pt>
                <c:pt idx="7172">
                  <c:v>0.21866879872076755</c:v>
                </c:pt>
                <c:pt idx="7173">
                  <c:v>0.21846891864881071</c:v>
                </c:pt>
                <c:pt idx="7174">
                  <c:v>0.21826903857685401</c:v>
                </c:pt>
                <c:pt idx="7175">
                  <c:v>0.21806915850489716</c:v>
                </c:pt>
                <c:pt idx="7176">
                  <c:v>0.21806915850489716</c:v>
                </c:pt>
                <c:pt idx="7177">
                  <c:v>0.21786927843294032</c:v>
                </c:pt>
                <c:pt idx="7178">
                  <c:v>0.21786927843294032</c:v>
                </c:pt>
                <c:pt idx="7179">
                  <c:v>0.21786927843294032</c:v>
                </c:pt>
                <c:pt idx="7180">
                  <c:v>0.21766939836098348</c:v>
                </c:pt>
                <c:pt idx="7181">
                  <c:v>0.21746951828902666</c:v>
                </c:pt>
                <c:pt idx="7182">
                  <c:v>0.21726963821706988</c:v>
                </c:pt>
                <c:pt idx="7183">
                  <c:v>0.21726963821706988</c:v>
                </c:pt>
                <c:pt idx="7184">
                  <c:v>0.21706975814511303</c:v>
                </c:pt>
                <c:pt idx="7185">
                  <c:v>0.21706975814511303</c:v>
                </c:pt>
                <c:pt idx="7186">
                  <c:v>0.21706975814511303</c:v>
                </c:pt>
                <c:pt idx="7187">
                  <c:v>0.21686987807315605</c:v>
                </c:pt>
                <c:pt idx="7188">
                  <c:v>0.21686987807315605</c:v>
                </c:pt>
                <c:pt idx="7189">
                  <c:v>0.21666999800119932</c:v>
                </c:pt>
                <c:pt idx="7190">
                  <c:v>0.21666999800119932</c:v>
                </c:pt>
                <c:pt idx="7191">
                  <c:v>0.21666999800119932</c:v>
                </c:pt>
                <c:pt idx="7192">
                  <c:v>0.21647011792924242</c:v>
                </c:pt>
                <c:pt idx="7193">
                  <c:v>0.21627023785728572</c:v>
                </c:pt>
                <c:pt idx="7194">
                  <c:v>0.21627023785728572</c:v>
                </c:pt>
                <c:pt idx="7195">
                  <c:v>0.21607035778532888</c:v>
                </c:pt>
                <c:pt idx="7196">
                  <c:v>0.21607035778532888</c:v>
                </c:pt>
                <c:pt idx="7197">
                  <c:v>0.21607035778532888</c:v>
                </c:pt>
                <c:pt idx="7198">
                  <c:v>0.21607035778532888</c:v>
                </c:pt>
                <c:pt idx="7199">
                  <c:v>0.21587047771337198</c:v>
                </c:pt>
                <c:pt idx="7200">
                  <c:v>0.21587047771337198</c:v>
                </c:pt>
                <c:pt idx="7201">
                  <c:v>0.21587047771337198</c:v>
                </c:pt>
                <c:pt idx="7202">
                  <c:v>0.21587047771337198</c:v>
                </c:pt>
                <c:pt idx="7203">
                  <c:v>0.21587047771337198</c:v>
                </c:pt>
                <c:pt idx="7204">
                  <c:v>0.21587047771337198</c:v>
                </c:pt>
                <c:pt idx="7205">
                  <c:v>0.21587047771337198</c:v>
                </c:pt>
                <c:pt idx="7206">
                  <c:v>0.21587047771337198</c:v>
                </c:pt>
                <c:pt idx="7207">
                  <c:v>0.21567059764141516</c:v>
                </c:pt>
                <c:pt idx="7208">
                  <c:v>0.21567059764141516</c:v>
                </c:pt>
                <c:pt idx="7209">
                  <c:v>0.2154707175694584</c:v>
                </c:pt>
                <c:pt idx="7210">
                  <c:v>0.2154707175694584</c:v>
                </c:pt>
                <c:pt idx="7211">
                  <c:v>0.21527083749750159</c:v>
                </c:pt>
                <c:pt idx="7212">
                  <c:v>0.21527083749750159</c:v>
                </c:pt>
                <c:pt idx="7213">
                  <c:v>0.21527083749750159</c:v>
                </c:pt>
                <c:pt idx="7214">
                  <c:v>0.21527083749750159</c:v>
                </c:pt>
                <c:pt idx="7215">
                  <c:v>0.21527083749750159</c:v>
                </c:pt>
                <c:pt idx="7216">
                  <c:v>0.21527083749750159</c:v>
                </c:pt>
                <c:pt idx="7217">
                  <c:v>0.21527083749750159</c:v>
                </c:pt>
                <c:pt idx="7218">
                  <c:v>0.21527083749750159</c:v>
                </c:pt>
                <c:pt idx="7219">
                  <c:v>0.21527083749750159</c:v>
                </c:pt>
                <c:pt idx="7220">
                  <c:v>0.21527083749750159</c:v>
                </c:pt>
                <c:pt idx="7221">
                  <c:v>0.21527083749750159</c:v>
                </c:pt>
                <c:pt idx="7222">
                  <c:v>0.21527083749750159</c:v>
                </c:pt>
                <c:pt idx="7223">
                  <c:v>0.21527083749750159</c:v>
                </c:pt>
                <c:pt idx="7224">
                  <c:v>0.21507095742554472</c:v>
                </c:pt>
                <c:pt idx="7225">
                  <c:v>0.21507095742554472</c:v>
                </c:pt>
                <c:pt idx="7226">
                  <c:v>0.21507095742554472</c:v>
                </c:pt>
                <c:pt idx="7227">
                  <c:v>0.21507095742554472</c:v>
                </c:pt>
                <c:pt idx="7228">
                  <c:v>0.21507095742554472</c:v>
                </c:pt>
                <c:pt idx="7229">
                  <c:v>0.21507095742554472</c:v>
                </c:pt>
                <c:pt idx="7230">
                  <c:v>0.21487107735358782</c:v>
                </c:pt>
                <c:pt idx="7231">
                  <c:v>0.21487107735358782</c:v>
                </c:pt>
                <c:pt idx="7232">
                  <c:v>0.21487107735358782</c:v>
                </c:pt>
                <c:pt idx="7233">
                  <c:v>0.21487107735358782</c:v>
                </c:pt>
                <c:pt idx="7234">
                  <c:v>0.21467119728163098</c:v>
                </c:pt>
                <c:pt idx="7235">
                  <c:v>0.21467119728163098</c:v>
                </c:pt>
                <c:pt idx="7236">
                  <c:v>0.21467119728163098</c:v>
                </c:pt>
                <c:pt idx="7237">
                  <c:v>0.21467119728163098</c:v>
                </c:pt>
                <c:pt idx="7238">
                  <c:v>0.21447131720967416</c:v>
                </c:pt>
                <c:pt idx="7239">
                  <c:v>0.21447131720967416</c:v>
                </c:pt>
                <c:pt idx="7240">
                  <c:v>0.21427143713771743</c:v>
                </c:pt>
                <c:pt idx="7241">
                  <c:v>0.21427143713771743</c:v>
                </c:pt>
                <c:pt idx="7242">
                  <c:v>0.21407155706576053</c:v>
                </c:pt>
                <c:pt idx="7243">
                  <c:v>0.21407155706576053</c:v>
                </c:pt>
                <c:pt idx="7244">
                  <c:v>0.21387167699380366</c:v>
                </c:pt>
                <c:pt idx="7245">
                  <c:v>0.21367179692184687</c:v>
                </c:pt>
                <c:pt idx="7246">
                  <c:v>0.21367179692184687</c:v>
                </c:pt>
                <c:pt idx="7247">
                  <c:v>0.21367179692184687</c:v>
                </c:pt>
                <c:pt idx="7248">
                  <c:v>0.21367179692184687</c:v>
                </c:pt>
                <c:pt idx="7249">
                  <c:v>0.21367179692184687</c:v>
                </c:pt>
                <c:pt idx="7250">
                  <c:v>0.21367179692184687</c:v>
                </c:pt>
                <c:pt idx="7251">
                  <c:v>0.21367179692184687</c:v>
                </c:pt>
                <c:pt idx="7252">
                  <c:v>0.21347191684989014</c:v>
                </c:pt>
                <c:pt idx="7253">
                  <c:v>0.21327203677793338</c:v>
                </c:pt>
                <c:pt idx="7254">
                  <c:v>0.21307215670597646</c:v>
                </c:pt>
                <c:pt idx="7255">
                  <c:v>0.21287227663401959</c:v>
                </c:pt>
                <c:pt idx="7256">
                  <c:v>0.21267239656206283</c:v>
                </c:pt>
                <c:pt idx="7257">
                  <c:v>0.21267239656206283</c:v>
                </c:pt>
                <c:pt idx="7258">
                  <c:v>0.21267239656206283</c:v>
                </c:pt>
                <c:pt idx="7259">
                  <c:v>0.2124725164901059</c:v>
                </c:pt>
                <c:pt idx="7260">
                  <c:v>0.2124725164901059</c:v>
                </c:pt>
                <c:pt idx="7261">
                  <c:v>0.2124725164901059</c:v>
                </c:pt>
                <c:pt idx="7262">
                  <c:v>0.21227263641814909</c:v>
                </c:pt>
                <c:pt idx="7263">
                  <c:v>0.21207275634619233</c:v>
                </c:pt>
                <c:pt idx="7264">
                  <c:v>0.21207275634619233</c:v>
                </c:pt>
                <c:pt idx="7265">
                  <c:v>0.21207275634619233</c:v>
                </c:pt>
                <c:pt idx="7266">
                  <c:v>0.21207275634619233</c:v>
                </c:pt>
                <c:pt idx="7267">
                  <c:v>0.21207275634619233</c:v>
                </c:pt>
                <c:pt idx="7268">
                  <c:v>0.21207275634619233</c:v>
                </c:pt>
                <c:pt idx="7269">
                  <c:v>0.21207275634619233</c:v>
                </c:pt>
                <c:pt idx="7270">
                  <c:v>0.21207275634619233</c:v>
                </c:pt>
                <c:pt idx="7271">
                  <c:v>0.21207275634619233</c:v>
                </c:pt>
                <c:pt idx="7272">
                  <c:v>0.21207275634619233</c:v>
                </c:pt>
                <c:pt idx="7273">
                  <c:v>0.21207275634619233</c:v>
                </c:pt>
                <c:pt idx="7274">
                  <c:v>0.2118728762742354</c:v>
                </c:pt>
                <c:pt idx="7275">
                  <c:v>0.2118728762742354</c:v>
                </c:pt>
                <c:pt idx="7276">
                  <c:v>0.21167299620227864</c:v>
                </c:pt>
                <c:pt idx="7277">
                  <c:v>0.21147311613032194</c:v>
                </c:pt>
                <c:pt idx="7278">
                  <c:v>0.21127323605836507</c:v>
                </c:pt>
                <c:pt idx="7279">
                  <c:v>0.21107335598640825</c:v>
                </c:pt>
                <c:pt idx="7280">
                  <c:v>0.21087347591445138</c:v>
                </c:pt>
                <c:pt idx="7281">
                  <c:v>0.21067359584249451</c:v>
                </c:pt>
                <c:pt idx="7282">
                  <c:v>0.21047371577053764</c:v>
                </c:pt>
                <c:pt idx="7283">
                  <c:v>0.21047371577053764</c:v>
                </c:pt>
                <c:pt idx="7284">
                  <c:v>0.21047371577053764</c:v>
                </c:pt>
                <c:pt idx="7285">
                  <c:v>0.21047371577053764</c:v>
                </c:pt>
                <c:pt idx="7286">
                  <c:v>0.21047371577053764</c:v>
                </c:pt>
                <c:pt idx="7287">
                  <c:v>0.21027383569858082</c:v>
                </c:pt>
                <c:pt idx="7288">
                  <c:v>0.21027383569858082</c:v>
                </c:pt>
                <c:pt idx="7289">
                  <c:v>0.21027383569858082</c:v>
                </c:pt>
                <c:pt idx="7290">
                  <c:v>0.21007395562662401</c:v>
                </c:pt>
                <c:pt idx="7291">
                  <c:v>0.20987407555466719</c:v>
                </c:pt>
                <c:pt idx="7292">
                  <c:v>0.20967419548271041</c:v>
                </c:pt>
                <c:pt idx="7293">
                  <c:v>0.20967419548271041</c:v>
                </c:pt>
                <c:pt idx="7294">
                  <c:v>0.20967419548271041</c:v>
                </c:pt>
                <c:pt idx="7295">
                  <c:v>0.20947431541075356</c:v>
                </c:pt>
                <c:pt idx="7296">
                  <c:v>0.20947431541075356</c:v>
                </c:pt>
                <c:pt idx="7297">
                  <c:v>0.20947431541075356</c:v>
                </c:pt>
                <c:pt idx="7298">
                  <c:v>0.20947431541075356</c:v>
                </c:pt>
                <c:pt idx="7299">
                  <c:v>0.20947431541075356</c:v>
                </c:pt>
                <c:pt idx="7300">
                  <c:v>0.20947431541075356</c:v>
                </c:pt>
                <c:pt idx="7301">
                  <c:v>0.2092744353387968</c:v>
                </c:pt>
                <c:pt idx="7302">
                  <c:v>0.20907455526683988</c:v>
                </c:pt>
                <c:pt idx="7303">
                  <c:v>0.20907455526683988</c:v>
                </c:pt>
                <c:pt idx="7304">
                  <c:v>0.20907455526683988</c:v>
                </c:pt>
                <c:pt idx="7305">
                  <c:v>0.20907455526683988</c:v>
                </c:pt>
                <c:pt idx="7306">
                  <c:v>0.20907455526683988</c:v>
                </c:pt>
                <c:pt idx="7307">
                  <c:v>0.20887467519488312</c:v>
                </c:pt>
                <c:pt idx="7308">
                  <c:v>0.20887467519488312</c:v>
                </c:pt>
                <c:pt idx="7309">
                  <c:v>0.20887467519488312</c:v>
                </c:pt>
                <c:pt idx="7310">
                  <c:v>0.20867479512292625</c:v>
                </c:pt>
                <c:pt idx="7311">
                  <c:v>0.20847491505096941</c:v>
                </c:pt>
                <c:pt idx="7312">
                  <c:v>0.20847491505096941</c:v>
                </c:pt>
                <c:pt idx="7313">
                  <c:v>0.20827503497901256</c:v>
                </c:pt>
                <c:pt idx="7314">
                  <c:v>0.20807515490705575</c:v>
                </c:pt>
                <c:pt idx="7315">
                  <c:v>0.20807515490705575</c:v>
                </c:pt>
                <c:pt idx="7316">
                  <c:v>0.20807515490705575</c:v>
                </c:pt>
                <c:pt idx="7317">
                  <c:v>0.20787527483509893</c:v>
                </c:pt>
                <c:pt idx="7318">
                  <c:v>0.20787527483509893</c:v>
                </c:pt>
                <c:pt idx="7319">
                  <c:v>0.20767539476314217</c:v>
                </c:pt>
                <c:pt idx="7320">
                  <c:v>0.20767539476314217</c:v>
                </c:pt>
                <c:pt idx="7321">
                  <c:v>0.20767539476314217</c:v>
                </c:pt>
                <c:pt idx="7322">
                  <c:v>0.20767539476314217</c:v>
                </c:pt>
                <c:pt idx="7323">
                  <c:v>0.2074755146911853</c:v>
                </c:pt>
                <c:pt idx="7324">
                  <c:v>0.2074755146911853</c:v>
                </c:pt>
                <c:pt idx="7325">
                  <c:v>0.2074755146911853</c:v>
                </c:pt>
                <c:pt idx="7326">
                  <c:v>0.2074755146911853</c:v>
                </c:pt>
                <c:pt idx="7327">
                  <c:v>0.20727563461922849</c:v>
                </c:pt>
                <c:pt idx="7328">
                  <c:v>0.20727563461922849</c:v>
                </c:pt>
                <c:pt idx="7329">
                  <c:v>0.20707575454727176</c:v>
                </c:pt>
                <c:pt idx="7330">
                  <c:v>0.20687587447531486</c:v>
                </c:pt>
                <c:pt idx="7331">
                  <c:v>0.20687587447531486</c:v>
                </c:pt>
                <c:pt idx="7332">
                  <c:v>0.20687587447531486</c:v>
                </c:pt>
                <c:pt idx="7333">
                  <c:v>0.20687587447531486</c:v>
                </c:pt>
                <c:pt idx="7334">
                  <c:v>0.20687587447531486</c:v>
                </c:pt>
                <c:pt idx="7335">
                  <c:v>0.20687587447531486</c:v>
                </c:pt>
                <c:pt idx="7336">
                  <c:v>0.20687587447531486</c:v>
                </c:pt>
                <c:pt idx="7337">
                  <c:v>0.20687587447531486</c:v>
                </c:pt>
                <c:pt idx="7338">
                  <c:v>0.20687587447531486</c:v>
                </c:pt>
                <c:pt idx="7339">
                  <c:v>0.20687587447531486</c:v>
                </c:pt>
                <c:pt idx="7340">
                  <c:v>0.20687587447531486</c:v>
                </c:pt>
                <c:pt idx="7341">
                  <c:v>0.20667599440335788</c:v>
                </c:pt>
                <c:pt idx="7342">
                  <c:v>0.20667599440335788</c:v>
                </c:pt>
                <c:pt idx="7343">
                  <c:v>0.20667599440335788</c:v>
                </c:pt>
                <c:pt idx="7344">
                  <c:v>0.20667599440335788</c:v>
                </c:pt>
                <c:pt idx="7345">
                  <c:v>0.20647611433140123</c:v>
                </c:pt>
                <c:pt idx="7346">
                  <c:v>0.20647611433140123</c:v>
                </c:pt>
                <c:pt idx="7347">
                  <c:v>0.20647611433140123</c:v>
                </c:pt>
                <c:pt idx="7348">
                  <c:v>0.20647611433140123</c:v>
                </c:pt>
                <c:pt idx="7349">
                  <c:v>0.20627623425944436</c:v>
                </c:pt>
                <c:pt idx="7350">
                  <c:v>0.20627623425944436</c:v>
                </c:pt>
                <c:pt idx="7351">
                  <c:v>0.20627623425944436</c:v>
                </c:pt>
                <c:pt idx="7352">
                  <c:v>0.20627623425944436</c:v>
                </c:pt>
                <c:pt idx="7353">
                  <c:v>0.20627623425944436</c:v>
                </c:pt>
                <c:pt idx="7354">
                  <c:v>0.20627623425944436</c:v>
                </c:pt>
                <c:pt idx="7355">
                  <c:v>0.20627623425944436</c:v>
                </c:pt>
                <c:pt idx="7356">
                  <c:v>0.20607635418748754</c:v>
                </c:pt>
                <c:pt idx="7357">
                  <c:v>0.20607635418748754</c:v>
                </c:pt>
                <c:pt idx="7358">
                  <c:v>0.20607635418748754</c:v>
                </c:pt>
                <c:pt idx="7359">
                  <c:v>0.20607635418748754</c:v>
                </c:pt>
                <c:pt idx="7360">
                  <c:v>0.20607635418748754</c:v>
                </c:pt>
                <c:pt idx="7361">
                  <c:v>0.20607635418748754</c:v>
                </c:pt>
                <c:pt idx="7362">
                  <c:v>0.20607635418748754</c:v>
                </c:pt>
                <c:pt idx="7363">
                  <c:v>0.2058764741155307</c:v>
                </c:pt>
                <c:pt idx="7364">
                  <c:v>0.2058764741155307</c:v>
                </c:pt>
                <c:pt idx="7365">
                  <c:v>0.2056765940435738</c:v>
                </c:pt>
                <c:pt idx="7366">
                  <c:v>0.20547671397161699</c:v>
                </c:pt>
                <c:pt idx="7367">
                  <c:v>0.20527683389966028</c:v>
                </c:pt>
                <c:pt idx="7368">
                  <c:v>0.20507695382770341</c:v>
                </c:pt>
                <c:pt idx="7369">
                  <c:v>0.20507695382770341</c:v>
                </c:pt>
                <c:pt idx="7370">
                  <c:v>0.20507695382770341</c:v>
                </c:pt>
                <c:pt idx="7371">
                  <c:v>0.20507695382770341</c:v>
                </c:pt>
                <c:pt idx="7372">
                  <c:v>0.20507695382770341</c:v>
                </c:pt>
                <c:pt idx="7373">
                  <c:v>0.2048770737557466</c:v>
                </c:pt>
                <c:pt idx="7374">
                  <c:v>0.2048770737557466</c:v>
                </c:pt>
                <c:pt idx="7375">
                  <c:v>0.2048770737557466</c:v>
                </c:pt>
                <c:pt idx="7376">
                  <c:v>0.2048770737557466</c:v>
                </c:pt>
                <c:pt idx="7377">
                  <c:v>0.2048770737557466</c:v>
                </c:pt>
                <c:pt idx="7378">
                  <c:v>0.20467719368378967</c:v>
                </c:pt>
                <c:pt idx="7379">
                  <c:v>0.20467719368378967</c:v>
                </c:pt>
                <c:pt idx="7380">
                  <c:v>0.20467719368378967</c:v>
                </c:pt>
                <c:pt idx="7381">
                  <c:v>0.20447731361183291</c:v>
                </c:pt>
                <c:pt idx="7382">
                  <c:v>0.20447731361183291</c:v>
                </c:pt>
                <c:pt idx="7383">
                  <c:v>0.20447731361183291</c:v>
                </c:pt>
                <c:pt idx="7384">
                  <c:v>0.20447731361183291</c:v>
                </c:pt>
                <c:pt idx="7385">
                  <c:v>0.20447731361183291</c:v>
                </c:pt>
                <c:pt idx="7386">
                  <c:v>0.20447731361183291</c:v>
                </c:pt>
                <c:pt idx="7387">
                  <c:v>0.20447731361183291</c:v>
                </c:pt>
                <c:pt idx="7388">
                  <c:v>0.20427743353987612</c:v>
                </c:pt>
                <c:pt idx="7389">
                  <c:v>0.20407755346791923</c:v>
                </c:pt>
                <c:pt idx="7390">
                  <c:v>0.20387767339596238</c:v>
                </c:pt>
                <c:pt idx="7391">
                  <c:v>0.20387767339596238</c:v>
                </c:pt>
                <c:pt idx="7392">
                  <c:v>0.2036777933240056</c:v>
                </c:pt>
                <c:pt idx="7393">
                  <c:v>0.20347791325204878</c:v>
                </c:pt>
                <c:pt idx="7394">
                  <c:v>0.20327803318009208</c:v>
                </c:pt>
                <c:pt idx="7395">
                  <c:v>0.20327803318009208</c:v>
                </c:pt>
                <c:pt idx="7396">
                  <c:v>0.20327803318009208</c:v>
                </c:pt>
                <c:pt idx="7397">
                  <c:v>0.20327803318009208</c:v>
                </c:pt>
                <c:pt idx="7398">
                  <c:v>0.20327803318009208</c:v>
                </c:pt>
                <c:pt idx="7399">
                  <c:v>0.20307815310813521</c:v>
                </c:pt>
                <c:pt idx="7400">
                  <c:v>0.20287827303617834</c:v>
                </c:pt>
                <c:pt idx="7401">
                  <c:v>0.20287827303617834</c:v>
                </c:pt>
                <c:pt idx="7402">
                  <c:v>0.20267839296422158</c:v>
                </c:pt>
                <c:pt idx="7403">
                  <c:v>0.20267839296422158</c:v>
                </c:pt>
                <c:pt idx="7404">
                  <c:v>0.20267839296422158</c:v>
                </c:pt>
                <c:pt idx="7405">
                  <c:v>0.20267839296422158</c:v>
                </c:pt>
                <c:pt idx="7406">
                  <c:v>0.20267839296422158</c:v>
                </c:pt>
                <c:pt idx="7407">
                  <c:v>0.20247851289226468</c:v>
                </c:pt>
                <c:pt idx="7408">
                  <c:v>0.20247851289226468</c:v>
                </c:pt>
                <c:pt idx="7409">
                  <c:v>0.20227863282030784</c:v>
                </c:pt>
                <c:pt idx="7410">
                  <c:v>0.20207875274835091</c:v>
                </c:pt>
                <c:pt idx="7411">
                  <c:v>0.20207875274835091</c:v>
                </c:pt>
                <c:pt idx="7412">
                  <c:v>0.20207875274835091</c:v>
                </c:pt>
                <c:pt idx="7413">
                  <c:v>0.20207875274835091</c:v>
                </c:pt>
                <c:pt idx="7414">
                  <c:v>0.20207875274835091</c:v>
                </c:pt>
                <c:pt idx="7415">
                  <c:v>0.20187887267639421</c:v>
                </c:pt>
                <c:pt idx="7416">
                  <c:v>0.20187887267639421</c:v>
                </c:pt>
                <c:pt idx="7417">
                  <c:v>0.20187887267639421</c:v>
                </c:pt>
                <c:pt idx="7418">
                  <c:v>0.20167899260443733</c:v>
                </c:pt>
                <c:pt idx="7419">
                  <c:v>0.20167899260443733</c:v>
                </c:pt>
                <c:pt idx="7420">
                  <c:v>0.20167899260443733</c:v>
                </c:pt>
                <c:pt idx="7421">
                  <c:v>0.20147911253248063</c:v>
                </c:pt>
                <c:pt idx="7422">
                  <c:v>0.20127923246052376</c:v>
                </c:pt>
                <c:pt idx="7423">
                  <c:v>0.20127923246052376</c:v>
                </c:pt>
                <c:pt idx="7424">
                  <c:v>0.20127923246052376</c:v>
                </c:pt>
                <c:pt idx="7425">
                  <c:v>0.20107935238856689</c:v>
                </c:pt>
                <c:pt idx="7426">
                  <c:v>0.20087947231661007</c:v>
                </c:pt>
                <c:pt idx="7427">
                  <c:v>0.20087947231661007</c:v>
                </c:pt>
                <c:pt idx="7428">
                  <c:v>0.20087947231661007</c:v>
                </c:pt>
                <c:pt idx="7429">
                  <c:v>0.20067959224465315</c:v>
                </c:pt>
                <c:pt idx="7430">
                  <c:v>0.20047971217269639</c:v>
                </c:pt>
                <c:pt idx="7431">
                  <c:v>0.20027983210073957</c:v>
                </c:pt>
                <c:pt idx="7432">
                  <c:v>0.20027983210073957</c:v>
                </c:pt>
                <c:pt idx="7433">
                  <c:v>0.20027983210073957</c:v>
                </c:pt>
                <c:pt idx="7434">
                  <c:v>0.20027983210073957</c:v>
                </c:pt>
                <c:pt idx="7435">
                  <c:v>0.20027983210073957</c:v>
                </c:pt>
                <c:pt idx="7436">
                  <c:v>0.20027983210073957</c:v>
                </c:pt>
                <c:pt idx="7437">
                  <c:v>0.20027983210073957</c:v>
                </c:pt>
                <c:pt idx="7438">
                  <c:v>0.20007995202878268</c:v>
                </c:pt>
                <c:pt idx="7439">
                  <c:v>0.19988007195682589</c:v>
                </c:pt>
                <c:pt idx="7440">
                  <c:v>0.19968019188486913</c:v>
                </c:pt>
                <c:pt idx="7441">
                  <c:v>0.19968019188486913</c:v>
                </c:pt>
                <c:pt idx="7442">
                  <c:v>0.19968019188486913</c:v>
                </c:pt>
                <c:pt idx="7443">
                  <c:v>0.19968019188486913</c:v>
                </c:pt>
                <c:pt idx="7444">
                  <c:v>0.19948031181291231</c:v>
                </c:pt>
                <c:pt idx="7445">
                  <c:v>0.19928043174095544</c:v>
                </c:pt>
                <c:pt idx="7446">
                  <c:v>0.19928043174095544</c:v>
                </c:pt>
                <c:pt idx="7447">
                  <c:v>0.19928043174095544</c:v>
                </c:pt>
                <c:pt idx="7448">
                  <c:v>0.19908055166899863</c:v>
                </c:pt>
                <c:pt idx="7449">
                  <c:v>0.19908055166899863</c:v>
                </c:pt>
                <c:pt idx="7450">
                  <c:v>0.19908055166899863</c:v>
                </c:pt>
                <c:pt idx="7451">
                  <c:v>0.19888067159704181</c:v>
                </c:pt>
                <c:pt idx="7452">
                  <c:v>0.19888067159704181</c:v>
                </c:pt>
                <c:pt idx="7453">
                  <c:v>0.198680791525085</c:v>
                </c:pt>
                <c:pt idx="7454">
                  <c:v>0.19848091145312813</c:v>
                </c:pt>
                <c:pt idx="7455">
                  <c:v>0.19848091145312813</c:v>
                </c:pt>
                <c:pt idx="7456">
                  <c:v>0.19848091145312813</c:v>
                </c:pt>
                <c:pt idx="7457">
                  <c:v>0.19828103138117131</c:v>
                </c:pt>
                <c:pt idx="7458">
                  <c:v>0.19828103138117131</c:v>
                </c:pt>
                <c:pt idx="7459">
                  <c:v>0.19828103138117131</c:v>
                </c:pt>
                <c:pt idx="7460">
                  <c:v>0.19808115130921439</c:v>
                </c:pt>
                <c:pt idx="7461">
                  <c:v>0.19808115130921439</c:v>
                </c:pt>
                <c:pt idx="7462">
                  <c:v>0.19808115130921439</c:v>
                </c:pt>
                <c:pt idx="7463">
                  <c:v>0.19788127123725763</c:v>
                </c:pt>
                <c:pt idx="7464">
                  <c:v>0.19788127123725763</c:v>
                </c:pt>
                <c:pt idx="7465">
                  <c:v>0.19768139116530087</c:v>
                </c:pt>
                <c:pt idx="7466">
                  <c:v>0.19768139116530087</c:v>
                </c:pt>
                <c:pt idx="7467">
                  <c:v>0.19768139116530087</c:v>
                </c:pt>
                <c:pt idx="7468">
                  <c:v>0.197481511093344</c:v>
                </c:pt>
                <c:pt idx="7469">
                  <c:v>0.197481511093344</c:v>
                </c:pt>
                <c:pt idx="7470">
                  <c:v>0.197481511093344</c:v>
                </c:pt>
                <c:pt idx="7471">
                  <c:v>0.197481511093344</c:v>
                </c:pt>
                <c:pt idx="7472">
                  <c:v>0.19728163102138721</c:v>
                </c:pt>
                <c:pt idx="7473">
                  <c:v>0.1970817509494304</c:v>
                </c:pt>
                <c:pt idx="7474">
                  <c:v>0.1970817509494304</c:v>
                </c:pt>
                <c:pt idx="7475">
                  <c:v>0.1970817509494304</c:v>
                </c:pt>
                <c:pt idx="7476">
                  <c:v>0.19688187087747361</c:v>
                </c:pt>
                <c:pt idx="7477">
                  <c:v>0.19668199080551668</c:v>
                </c:pt>
                <c:pt idx="7478">
                  <c:v>0.19668199080551668</c:v>
                </c:pt>
                <c:pt idx="7479">
                  <c:v>0.19668199080551668</c:v>
                </c:pt>
                <c:pt idx="7480">
                  <c:v>0.19668199080551668</c:v>
                </c:pt>
                <c:pt idx="7481">
                  <c:v>0.19648211073355976</c:v>
                </c:pt>
                <c:pt idx="7482">
                  <c:v>0.19628223066160305</c:v>
                </c:pt>
                <c:pt idx="7483">
                  <c:v>0.19608235058964621</c:v>
                </c:pt>
                <c:pt idx="7484">
                  <c:v>0.19608235058964621</c:v>
                </c:pt>
                <c:pt idx="7485">
                  <c:v>0.19588247051768939</c:v>
                </c:pt>
                <c:pt idx="7486">
                  <c:v>0.19568259044573255</c:v>
                </c:pt>
                <c:pt idx="7487">
                  <c:v>0.19548271037377568</c:v>
                </c:pt>
                <c:pt idx="7488">
                  <c:v>0.19548271037377568</c:v>
                </c:pt>
                <c:pt idx="7489">
                  <c:v>0.19548271037377568</c:v>
                </c:pt>
                <c:pt idx="7490">
                  <c:v>0.19548271037377568</c:v>
                </c:pt>
                <c:pt idx="7491">
                  <c:v>0.19548271037377568</c:v>
                </c:pt>
                <c:pt idx="7492">
                  <c:v>0.19528283030181892</c:v>
                </c:pt>
                <c:pt idx="7493">
                  <c:v>0.19508295022986211</c:v>
                </c:pt>
                <c:pt idx="7494">
                  <c:v>0.19508295022986211</c:v>
                </c:pt>
                <c:pt idx="7495">
                  <c:v>0.19488307015790529</c:v>
                </c:pt>
                <c:pt idx="7496">
                  <c:v>0.19468319008594848</c:v>
                </c:pt>
                <c:pt idx="7497">
                  <c:v>0.19468319008594848</c:v>
                </c:pt>
                <c:pt idx="7498">
                  <c:v>0.19468319008594848</c:v>
                </c:pt>
                <c:pt idx="7499">
                  <c:v>0.19468319008594848</c:v>
                </c:pt>
                <c:pt idx="7500">
                  <c:v>0.19468319008594848</c:v>
                </c:pt>
                <c:pt idx="7501">
                  <c:v>0.19448331001399161</c:v>
                </c:pt>
                <c:pt idx="7502">
                  <c:v>0.19448331001399161</c:v>
                </c:pt>
                <c:pt idx="7503">
                  <c:v>0.19428342994203474</c:v>
                </c:pt>
                <c:pt idx="7504">
                  <c:v>0.19428342994203474</c:v>
                </c:pt>
                <c:pt idx="7505">
                  <c:v>0.19428342994203474</c:v>
                </c:pt>
                <c:pt idx="7506">
                  <c:v>0.19408354987007792</c:v>
                </c:pt>
                <c:pt idx="7507">
                  <c:v>0.19408354987007792</c:v>
                </c:pt>
                <c:pt idx="7508">
                  <c:v>0.19388366979812111</c:v>
                </c:pt>
                <c:pt idx="7509">
                  <c:v>0.19388366979812111</c:v>
                </c:pt>
                <c:pt idx="7510">
                  <c:v>0.19388366979812111</c:v>
                </c:pt>
                <c:pt idx="7511">
                  <c:v>0.19388366979812111</c:v>
                </c:pt>
                <c:pt idx="7512">
                  <c:v>0.19388366979812111</c:v>
                </c:pt>
                <c:pt idx="7513">
                  <c:v>0.19388366979812111</c:v>
                </c:pt>
                <c:pt idx="7514">
                  <c:v>0.19388366979812111</c:v>
                </c:pt>
                <c:pt idx="7515">
                  <c:v>0.19368378972616429</c:v>
                </c:pt>
                <c:pt idx="7516">
                  <c:v>0.19368378972616429</c:v>
                </c:pt>
                <c:pt idx="7517">
                  <c:v>0.19368378972616429</c:v>
                </c:pt>
                <c:pt idx="7518">
                  <c:v>0.19348390965420748</c:v>
                </c:pt>
                <c:pt idx="7519">
                  <c:v>0.19348390965420748</c:v>
                </c:pt>
                <c:pt idx="7520">
                  <c:v>0.19348390965420748</c:v>
                </c:pt>
                <c:pt idx="7521">
                  <c:v>0.19348390965420748</c:v>
                </c:pt>
                <c:pt idx="7522">
                  <c:v>0.19348390965420748</c:v>
                </c:pt>
                <c:pt idx="7523">
                  <c:v>0.19328402958225072</c:v>
                </c:pt>
                <c:pt idx="7524">
                  <c:v>0.19328402958225072</c:v>
                </c:pt>
                <c:pt idx="7525">
                  <c:v>0.19328402958225072</c:v>
                </c:pt>
                <c:pt idx="7526">
                  <c:v>0.19308414951029393</c:v>
                </c:pt>
                <c:pt idx="7527">
                  <c:v>0.19288426943833703</c:v>
                </c:pt>
                <c:pt idx="7528">
                  <c:v>0.19288426943833703</c:v>
                </c:pt>
                <c:pt idx="7529">
                  <c:v>0.19288426943833703</c:v>
                </c:pt>
                <c:pt idx="7530">
                  <c:v>0.19268438936638024</c:v>
                </c:pt>
                <c:pt idx="7531">
                  <c:v>0.19268438936638024</c:v>
                </c:pt>
                <c:pt idx="7532">
                  <c:v>0.19268438936638024</c:v>
                </c:pt>
                <c:pt idx="7533">
                  <c:v>0.1924845092944234</c:v>
                </c:pt>
                <c:pt idx="7534">
                  <c:v>0.1924845092944234</c:v>
                </c:pt>
                <c:pt idx="7535">
                  <c:v>0.1924845092944234</c:v>
                </c:pt>
                <c:pt idx="7536">
                  <c:v>0.1924845092944234</c:v>
                </c:pt>
                <c:pt idx="7537">
                  <c:v>0.19228462922246647</c:v>
                </c:pt>
                <c:pt idx="7538">
                  <c:v>0.19208474915050966</c:v>
                </c:pt>
                <c:pt idx="7539">
                  <c:v>0.19208474915050966</c:v>
                </c:pt>
                <c:pt idx="7540">
                  <c:v>0.19208474915050966</c:v>
                </c:pt>
                <c:pt idx="7541">
                  <c:v>0.19188486907855273</c:v>
                </c:pt>
                <c:pt idx="7542">
                  <c:v>0.19188486907855273</c:v>
                </c:pt>
                <c:pt idx="7543">
                  <c:v>0.19188486907855273</c:v>
                </c:pt>
                <c:pt idx="7544">
                  <c:v>0.19188486907855273</c:v>
                </c:pt>
                <c:pt idx="7545">
                  <c:v>0.19188486907855273</c:v>
                </c:pt>
                <c:pt idx="7546">
                  <c:v>0.19168498900659603</c:v>
                </c:pt>
                <c:pt idx="7547">
                  <c:v>0.19148510893463919</c:v>
                </c:pt>
                <c:pt idx="7548">
                  <c:v>0.19148510893463919</c:v>
                </c:pt>
                <c:pt idx="7549">
                  <c:v>0.19148510893463919</c:v>
                </c:pt>
                <c:pt idx="7550">
                  <c:v>0.19148510893463919</c:v>
                </c:pt>
                <c:pt idx="7551">
                  <c:v>0.1912852288626824</c:v>
                </c:pt>
                <c:pt idx="7552">
                  <c:v>0.19108534879072564</c:v>
                </c:pt>
                <c:pt idx="7553">
                  <c:v>0.19108534879072564</c:v>
                </c:pt>
                <c:pt idx="7554">
                  <c:v>0.19108534879072564</c:v>
                </c:pt>
                <c:pt idx="7555">
                  <c:v>0.19108534879072564</c:v>
                </c:pt>
                <c:pt idx="7556">
                  <c:v>0.19088546871876877</c:v>
                </c:pt>
                <c:pt idx="7557">
                  <c:v>0.1906855886468119</c:v>
                </c:pt>
                <c:pt idx="7558">
                  <c:v>0.19048570857485514</c:v>
                </c:pt>
                <c:pt idx="7559">
                  <c:v>0.19048570857485514</c:v>
                </c:pt>
                <c:pt idx="7560">
                  <c:v>0.19048570857485514</c:v>
                </c:pt>
                <c:pt idx="7561">
                  <c:v>0.19048570857485514</c:v>
                </c:pt>
                <c:pt idx="7562">
                  <c:v>0.19048570857485514</c:v>
                </c:pt>
                <c:pt idx="7563">
                  <c:v>0.19048570857485514</c:v>
                </c:pt>
                <c:pt idx="7564">
                  <c:v>0.19028582850289821</c:v>
                </c:pt>
                <c:pt idx="7565">
                  <c:v>0.19028582850289821</c:v>
                </c:pt>
                <c:pt idx="7566">
                  <c:v>0.19028582850289821</c:v>
                </c:pt>
                <c:pt idx="7567">
                  <c:v>0.19028582850289821</c:v>
                </c:pt>
                <c:pt idx="7568">
                  <c:v>0.19028582850289821</c:v>
                </c:pt>
                <c:pt idx="7569">
                  <c:v>0.19028582850289821</c:v>
                </c:pt>
                <c:pt idx="7570">
                  <c:v>0.19028582850289821</c:v>
                </c:pt>
                <c:pt idx="7571">
                  <c:v>0.19028582850289821</c:v>
                </c:pt>
                <c:pt idx="7572">
                  <c:v>0.1900859484309414</c:v>
                </c:pt>
                <c:pt idx="7573">
                  <c:v>0.18988606835898458</c:v>
                </c:pt>
                <c:pt idx="7574">
                  <c:v>0.18988606835898458</c:v>
                </c:pt>
                <c:pt idx="7575">
                  <c:v>0.18968618828702788</c:v>
                </c:pt>
                <c:pt idx="7576">
                  <c:v>0.18968618828702788</c:v>
                </c:pt>
                <c:pt idx="7577">
                  <c:v>0.18968618828702788</c:v>
                </c:pt>
                <c:pt idx="7578">
                  <c:v>0.18968618828702788</c:v>
                </c:pt>
                <c:pt idx="7579">
                  <c:v>0.18968618828702788</c:v>
                </c:pt>
                <c:pt idx="7580">
                  <c:v>0.18948630821507101</c:v>
                </c:pt>
                <c:pt idx="7581">
                  <c:v>0.18948630821507101</c:v>
                </c:pt>
                <c:pt idx="7582">
                  <c:v>0.18948630821507101</c:v>
                </c:pt>
                <c:pt idx="7583">
                  <c:v>0.18948630821507101</c:v>
                </c:pt>
                <c:pt idx="7584">
                  <c:v>0.18948630821507101</c:v>
                </c:pt>
                <c:pt idx="7585">
                  <c:v>0.18948630821507101</c:v>
                </c:pt>
                <c:pt idx="7586">
                  <c:v>0.18948630821507101</c:v>
                </c:pt>
                <c:pt idx="7587">
                  <c:v>0.18928642814311422</c:v>
                </c:pt>
                <c:pt idx="7588">
                  <c:v>0.18928642814311422</c:v>
                </c:pt>
                <c:pt idx="7589">
                  <c:v>0.18928642814311422</c:v>
                </c:pt>
                <c:pt idx="7590">
                  <c:v>0.18928642814311422</c:v>
                </c:pt>
                <c:pt idx="7591">
                  <c:v>0.18908654807115738</c:v>
                </c:pt>
                <c:pt idx="7592">
                  <c:v>0.18888666799920051</c:v>
                </c:pt>
                <c:pt idx="7593">
                  <c:v>0.18888666799920051</c:v>
                </c:pt>
                <c:pt idx="7594">
                  <c:v>0.18868678792724375</c:v>
                </c:pt>
                <c:pt idx="7595">
                  <c:v>0.18848690785528696</c:v>
                </c:pt>
                <c:pt idx="7596">
                  <c:v>0.18848690785528696</c:v>
                </c:pt>
                <c:pt idx="7597">
                  <c:v>0.18828702778333001</c:v>
                </c:pt>
                <c:pt idx="7598">
                  <c:v>0.18808714771137325</c:v>
                </c:pt>
                <c:pt idx="7599">
                  <c:v>0.18808714771137325</c:v>
                </c:pt>
                <c:pt idx="7600">
                  <c:v>0.18788726763941638</c:v>
                </c:pt>
                <c:pt idx="7601">
                  <c:v>0.18788726763941638</c:v>
                </c:pt>
                <c:pt idx="7602">
                  <c:v>0.18788726763941638</c:v>
                </c:pt>
                <c:pt idx="7603">
                  <c:v>0.18768738756745962</c:v>
                </c:pt>
                <c:pt idx="7604">
                  <c:v>0.18768738756745962</c:v>
                </c:pt>
                <c:pt idx="7605">
                  <c:v>0.18748750749550275</c:v>
                </c:pt>
                <c:pt idx="7606">
                  <c:v>0.18748750749550275</c:v>
                </c:pt>
                <c:pt idx="7607">
                  <c:v>0.18748750749550275</c:v>
                </c:pt>
                <c:pt idx="7608">
                  <c:v>0.18748750749550275</c:v>
                </c:pt>
                <c:pt idx="7609">
                  <c:v>0.18748750749550275</c:v>
                </c:pt>
                <c:pt idx="7610">
                  <c:v>0.18748750749550275</c:v>
                </c:pt>
                <c:pt idx="7611">
                  <c:v>0.18748750749550275</c:v>
                </c:pt>
                <c:pt idx="7612">
                  <c:v>0.18728762742354588</c:v>
                </c:pt>
                <c:pt idx="7613">
                  <c:v>0.18728762742354588</c:v>
                </c:pt>
                <c:pt idx="7614">
                  <c:v>0.18708774735158906</c:v>
                </c:pt>
                <c:pt idx="7615">
                  <c:v>0.18688786727963225</c:v>
                </c:pt>
                <c:pt idx="7616">
                  <c:v>0.18688786727963225</c:v>
                </c:pt>
                <c:pt idx="7617">
                  <c:v>0.18688786727963225</c:v>
                </c:pt>
                <c:pt idx="7618">
                  <c:v>0.18688786727963225</c:v>
                </c:pt>
                <c:pt idx="7619">
                  <c:v>0.18688786727963225</c:v>
                </c:pt>
                <c:pt idx="7620">
                  <c:v>0.18688786727963225</c:v>
                </c:pt>
                <c:pt idx="7621">
                  <c:v>0.18688786727963225</c:v>
                </c:pt>
                <c:pt idx="7622">
                  <c:v>0.18668798720767543</c:v>
                </c:pt>
                <c:pt idx="7623">
                  <c:v>0.18668798720767543</c:v>
                </c:pt>
                <c:pt idx="7624">
                  <c:v>0.18668798720767543</c:v>
                </c:pt>
                <c:pt idx="7625">
                  <c:v>0.18668798720767543</c:v>
                </c:pt>
                <c:pt idx="7626">
                  <c:v>0.18648810713571873</c:v>
                </c:pt>
                <c:pt idx="7627">
                  <c:v>0.18648810713571873</c:v>
                </c:pt>
                <c:pt idx="7628">
                  <c:v>0.18648810713571873</c:v>
                </c:pt>
                <c:pt idx="7629">
                  <c:v>0.18648810713571873</c:v>
                </c:pt>
                <c:pt idx="7630">
                  <c:v>0.18648810713571873</c:v>
                </c:pt>
                <c:pt idx="7631">
                  <c:v>0.18648810713571873</c:v>
                </c:pt>
                <c:pt idx="7632">
                  <c:v>0.18648810713571873</c:v>
                </c:pt>
                <c:pt idx="7633">
                  <c:v>0.18648810713571873</c:v>
                </c:pt>
                <c:pt idx="7634">
                  <c:v>0.18648810713571873</c:v>
                </c:pt>
                <c:pt idx="7635">
                  <c:v>0.18648810713571873</c:v>
                </c:pt>
                <c:pt idx="7636">
                  <c:v>0.18648810713571873</c:v>
                </c:pt>
                <c:pt idx="7637">
                  <c:v>0.18628822706376175</c:v>
                </c:pt>
                <c:pt idx="7638">
                  <c:v>0.18608834699180496</c:v>
                </c:pt>
                <c:pt idx="7639">
                  <c:v>0.18608834699180496</c:v>
                </c:pt>
                <c:pt idx="7640">
                  <c:v>0.18608834699180496</c:v>
                </c:pt>
                <c:pt idx="7641">
                  <c:v>0.18608834699180496</c:v>
                </c:pt>
                <c:pt idx="7642">
                  <c:v>0.18608834699180496</c:v>
                </c:pt>
                <c:pt idx="7643">
                  <c:v>0.18608834699180496</c:v>
                </c:pt>
                <c:pt idx="7644">
                  <c:v>0.18608834699180496</c:v>
                </c:pt>
                <c:pt idx="7645">
                  <c:v>0.18608834699180496</c:v>
                </c:pt>
                <c:pt idx="7646">
                  <c:v>0.18608834699180496</c:v>
                </c:pt>
                <c:pt idx="7647">
                  <c:v>0.18608834699180496</c:v>
                </c:pt>
                <c:pt idx="7648">
                  <c:v>0.18608834699180496</c:v>
                </c:pt>
                <c:pt idx="7649">
                  <c:v>0.18608834699180496</c:v>
                </c:pt>
                <c:pt idx="7650">
                  <c:v>0.18608834699180496</c:v>
                </c:pt>
                <c:pt idx="7651">
                  <c:v>0.18588846691984806</c:v>
                </c:pt>
                <c:pt idx="7652">
                  <c:v>0.18568858684789136</c:v>
                </c:pt>
                <c:pt idx="7653">
                  <c:v>0.18568858684789136</c:v>
                </c:pt>
                <c:pt idx="7654">
                  <c:v>0.18568858684789136</c:v>
                </c:pt>
                <c:pt idx="7655">
                  <c:v>0.18568858684789136</c:v>
                </c:pt>
                <c:pt idx="7656">
                  <c:v>0.18548870677593449</c:v>
                </c:pt>
                <c:pt idx="7657">
                  <c:v>0.18528882670397764</c:v>
                </c:pt>
                <c:pt idx="7658">
                  <c:v>0.18528882670397764</c:v>
                </c:pt>
                <c:pt idx="7659">
                  <c:v>0.18528882670397764</c:v>
                </c:pt>
                <c:pt idx="7660">
                  <c:v>0.18508894663202091</c:v>
                </c:pt>
                <c:pt idx="7661">
                  <c:v>0.18508894663202091</c:v>
                </c:pt>
                <c:pt idx="7662">
                  <c:v>0.18508894663202091</c:v>
                </c:pt>
                <c:pt idx="7663">
                  <c:v>0.18508894663202091</c:v>
                </c:pt>
                <c:pt idx="7664">
                  <c:v>0.18488906656006404</c:v>
                </c:pt>
                <c:pt idx="7665">
                  <c:v>0.18488906656006404</c:v>
                </c:pt>
                <c:pt idx="7666">
                  <c:v>0.18488906656006404</c:v>
                </c:pt>
                <c:pt idx="7667">
                  <c:v>0.18488906656006404</c:v>
                </c:pt>
                <c:pt idx="7668">
                  <c:v>0.18488906656006404</c:v>
                </c:pt>
                <c:pt idx="7669">
                  <c:v>0.18468918648810725</c:v>
                </c:pt>
                <c:pt idx="7670">
                  <c:v>0.18468918648810725</c:v>
                </c:pt>
                <c:pt idx="7671">
                  <c:v>0.18448930641615044</c:v>
                </c:pt>
                <c:pt idx="7672">
                  <c:v>0.18448930641615044</c:v>
                </c:pt>
                <c:pt idx="7673">
                  <c:v>0.18448930641615044</c:v>
                </c:pt>
                <c:pt idx="7674">
                  <c:v>0.18448930641615044</c:v>
                </c:pt>
                <c:pt idx="7675">
                  <c:v>0.18448930641615044</c:v>
                </c:pt>
                <c:pt idx="7676">
                  <c:v>0.18448930641615044</c:v>
                </c:pt>
                <c:pt idx="7677">
                  <c:v>0.18428942634419349</c:v>
                </c:pt>
                <c:pt idx="7678">
                  <c:v>0.18408954627223667</c:v>
                </c:pt>
                <c:pt idx="7679">
                  <c:v>0.18408954627223667</c:v>
                </c:pt>
                <c:pt idx="7680">
                  <c:v>0.1838896662002798</c:v>
                </c:pt>
                <c:pt idx="7681">
                  <c:v>0.1838896662002798</c:v>
                </c:pt>
                <c:pt idx="7682">
                  <c:v>0.1838896662002798</c:v>
                </c:pt>
                <c:pt idx="7683">
                  <c:v>0.1838896662002798</c:v>
                </c:pt>
                <c:pt idx="7684">
                  <c:v>0.18368978612832304</c:v>
                </c:pt>
                <c:pt idx="7685">
                  <c:v>0.18368978612832304</c:v>
                </c:pt>
                <c:pt idx="7686">
                  <c:v>0.18368978612832304</c:v>
                </c:pt>
                <c:pt idx="7687">
                  <c:v>0.18348990605636631</c:v>
                </c:pt>
                <c:pt idx="7688">
                  <c:v>0.18348990605636631</c:v>
                </c:pt>
                <c:pt idx="7689">
                  <c:v>0.18329002598440941</c:v>
                </c:pt>
                <c:pt idx="7690">
                  <c:v>0.18329002598440941</c:v>
                </c:pt>
                <c:pt idx="7691">
                  <c:v>0.18329002598440941</c:v>
                </c:pt>
                <c:pt idx="7692">
                  <c:v>0.18309014591245262</c:v>
                </c:pt>
                <c:pt idx="7693">
                  <c:v>0.18309014591245262</c:v>
                </c:pt>
                <c:pt idx="7694">
                  <c:v>0.18309014591245262</c:v>
                </c:pt>
                <c:pt idx="7695">
                  <c:v>0.18309014591245262</c:v>
                </c:pt>
                <c:pt idx="7696">
                  <c:v>0.18309014591245262</c:v>
                </c:pt>
                <c:pt idx="7697">
                  <c:v>0.18309014591245262</c:v>
                </c:pt>
                <c:pt idx="7698">
                  <c:v>0.18289026584049584</c:v>
                </c:pt>
                <c:pt idx="7699">
                  <c:v>0.18269038576853891</c:v>
                </c:pt>
                <c:pt idx="7700">
                  <c:v>0.18269038576853891</c:v>
                </c:pt>
                <c:pt idx="7701">
                  <c:v>0.18249050569658209</c:v>
                </c:pt>
                <c:pt idx="7702">
                  <c:v>0.18249050569658209</c:v>
                </c:pt>
                <c:pt idx="7703">
                  <c:v>0.18249050569658209</c:v>
                </c:pt>
                <c:pt idx="7704">
                  <c:v>0.18249050569658209</c:v>
                </c:pt>
                <c:pt idx="7705">
                  <c:v>0.18249050569658209</c:v>
                </c:pt>
                <c:pt idx="7706">
                  <c:v>0.18249050569658209</c:v>
                </c:pt>
                <c:pt idx="7707">
                  <c:v>0.18229062562462528</c:v>
                </c:pt>
                <c:pt idx="7708">
                  <c:v>0.18229062562462528</c:v>
                </c:pt>
                <c:pt idx="7709">
                  <c:v>0.18209074555266844</c:v>
                </c:pt>
                <c:pt idx="7710">
                  <c:v>0.18189086548071154</c:v>
                </c:pt>
                <c:pt idx="7711">
                  <c:v>0.18169098540875472</c:v>
                </c:pt>
                <c:pt idx="7712">
                  <c:v>0.18169098540875472</c:v>
                </c:pt>
                <c:pt idx="7713">
                  <c:v>0.18149110533679796</c:v>
                </c:pt>
                <c:pt idx="7714">
                  <c:v>0.18149110533679796</c:v>
                </c:pt>
                <c:pt idx="7715">
                  <c:v>0.18129122526484109</c:v>
                </c:pt>
                <c:pt idx="7716">
                  <c:v>0.18109134519288439</c:v>
                </c:pt>
                <c:pt idx="7717">
                  <c:v>0.18089146512092752</c:v>
                </c:pt>
                <c:pt idx="7718">
                  <c:v>0.18089146512092752</c:v>
                </c:pt>
                <c:pt idx="7719">
                  <c:v>0.18089146512092752</c:v>
                </c:pt>
                <c:pt idx="7720">
                  <c:v>0.1806915850489707</c:v>
                </c:pt>
                <c:pt idx="7721">
                  <c:v>0.18049170497701389</c:v>
                </c:pt>
                <c:pt idx="7722">
                  <c:v>0.18049170497701389</c:v>
                </c:pt>
                <c:pt idx="7723">
                  <c:v>0.18029182490505702</c:v>
                </c:pt>
                <c:pt idx="7724">
                  <c:v>0.18009194483310018</c:v>
                </c:pt>
                <c:pt idx="7725">
                  <c:v>0.18009194483310018</c:v>
                </c:pt>
                <c:pt idx="7726">
                  <c:v>0.17989206476114333</c:v>
                </c:pt>
                <c:pt idx="7727">
                  <c:v>0.17969218468918646</c:v>
                </c:pt>
                <c:pt idx="7728">
                  <c:v>0.17949230461722979</c:v>
                </c:pt>
                <c:pt idx="7729">
                  <c:v>0.17949230461722979</c:v>
                </c:pt>
                <c:pt idx="7730">
                  <c:v>0.17929242454527294</c:v>
                </c:pt>
                <c:pt idx="7731">
                  <c:v>0.17929242454527294</c:v>
                </c:pt>
                <c:pt idx="7732">
                  <c:v>0.17929242454527294</c:v>
                </c:pt>
                <c:pt idx="7733">
                  <c:v>0.17929242454527294</c:v>
                </c:pt>
                <c:pt idx="7734">
                  <c:v>0.17929242454527294</c:v>
                </c:pt>
                <c:pt idx="7735">
                  <c:v>0.17909254447331607</c:v>
                </c:pt>
                <c:pt idx="7736">
                  <c:v>0.17909254447331607</c:v>
                </c:pt>
                <c:pt idx="7737">
                  <c:v>0.17909254447331607</c:v>
                </c:pt>
                <c:pt idx="7738">
                  <c:v>0.17909254447331607</c:v>
                </c:pt>
                <c:pt idx="7739">
                  <c:v>0.17909254447331607</c:v>
                </c:pt>
                <c:pt idx="7740">
                  <c:v>0.1788926644013592</c:v>
                </c:pt>
                <c:pt idx="7741">
                  <c:v>0.17869278432940244</c:v>
                </c:pt>
                <c:pt idx="7742">
                  <c:v>0.17869278432940244</c:v>
                </c:pt>
                <c:pt idx="7743">
                  <c:v>0.17869278432940244</c:v>
                </c:pt>
                <c:pt idx="7744">
                  <c:v>0.17869278432940244</c:v>
                </c:pt>
                <c:pt idx="7745">
                  <c:v>0.17869278432940244</c:v>
                </c:pt>
                <c:pt idx="7746">
                  <c:v>0.17849290425744568</c:v>
                </c:pt>
                <c:pt idx="7747">
                  <c:v>0.17849290425744568</c:v>
                </c:pt>
                <c:pt idx="7748">
                  <c:v>0.17849290425744568</c:v>
                </c:pt>
                <c:pt idx="7749">
                  <c:v>0.17849290425744568</c:v>
                </c:pt>
                <c:pt idx="7750">
                  <c:v>0.17829302418548881</c:v>
                </c:pt>
                <c:pt idx="7751">
                  <c:v>0.17809314411353189</c:v>
                </c:pt>
                <c:pt idx="7752">
                  <c:v>0.17789326404157504</c:v>
                </c:pt>
                <c:pt idx="7753">
                  <c:v>0.1776933839696182</c:v>
                </c:pt>
                <c:pt idx="7754">
                  <c:v>0.1776933839696182</c:v>
                </c:pt>
                <c:pt idx="7755">
                  <c:v>0.1776933839696182</c:v>
                </c:pt>
                <c:pt idx="7756">
                  <c:v>0.1776933839696182</c:v>
                </c:pt>
                <c:pt idx="7757">
                  <c:v>0.17749350389766147</c:v>
                </c:pt>
                <c:pt idx="7758">
                  <c:v>0.17749350389766147</c:v>
                </c:pt>
                <c:pt idx="7759">
                  <c:v>0.17729362382570463</c:v>
                </c:pt>
                <c:pt idx="7760">
                  <c:v>0.17729362382570463</c:v>
                </c:pt>
                <c:pt idx="7761">
                  <c:v>0.17729362382570463</c:v>
                </c:pt>
                <c:pt idx="7762">
                  <c:v>0.17709374375374776</c:v>
                </c:pt>
                <c:pt idx="7763">
                  <c:v>0.17709374375374776</c:v>
                </c:pt>
                <c:pt idx="7764">
                  <c:v>0.17689386368179094</c:v>
                </c:pt>
                <c:pt idx="7765">
                  <c:v>0.17669398360983418</c:v>
                </c:pt>
                <c:pt idx="7766">
                  <c:v>0.17669398360983418</c:v>
                </c:pt>
                <c:pt idx="7767">
                  <c:v>0.17649410353787745</c:v>
                </c:pt>
                <c:pt idx="7768">
                  <c:v>0.17629422346592061</c:v>
                </c:pt>
                <c:pt idx="7769">
                  <c:v>0.17629422346592061</c:v>
                </c:pt>
                <c:pt idx="7770">
                  <c:v>0.17629422346592061</c:v>
                </c:pt>
                <c:pt idx="7771">
                  <c:v>0.17629422346592061</c:v>
                </c:pt>
                <c:pt idx="7772">
                  <c:v>0.17609434339396368</c:v>
                </c:pt>
                <c:pt idx="7773">
                  <c:v>0.17609434339396368</c:v>
                </c:pt>
                <c:pt idx="7774">
                  <c:v>0.17609434339396368</c:v>
                </c:pt>
                <c:pt idx="7775">
                  <c:v>0.17589446332200681</c:v>
                </c:pt>
                <c:pt idx="7776">
                  <c:v>0.17589446332200681</c:v>
                </c:pt>
                <c:pt idx="7777">
                  <c:v>0.17589446332200681</c:v>
                </c:pt>
                <c:pt idx="7778">
                  <c:v>0.17569458325004988</c:v>
                </c:pt>
                <c:pt idx="7779">
                  <c:v>0.17549470317809324</c:v>
                </c:pt>
                <c:pt idx="7780">
                  <c:v>0.17529482310613637</c:v>
                </c:pt>
                <c:pt idx="7781">
                  <c:v>0.17529482310613637</c:v>
                </c:pt>
                <c:pt idx="7782">
                  <c:v>0.17529482310613637</c:v>
                </c:pt>
                <c:pt idx="7783">
                  <c:v>0.17529482310613637</c:v>
                </c:pt>
                <c:pt idx="7784">
                  <c:v>0.17509494303417955</c:v>
                </c:pt>
                <c:pt idx="7785">
                  <c:v>0.17509494303417955</c:v>
                </c:pt>
                <c:pt idx="7786">
                  <c:v>0.17489506296222276</c:v>
                </c:pt>
                <c:pt idx="7787">
                  <c:v>0.17489506296222276</c:v>
                </c:pt>
                <c:pt idx="7788">
                  <c:v>0.17489506296222276</c:v>
                </c:pt>
                <c:pt idx="7789">
                  <c:v>0.174695182890266</c:v>
                </c:pt>
                <c:pt idx="7790">
                  <c:v>0.17449530281830916</c:v>
                </c:pt>
                <c:pt idx="7791">
                  <c:v>0.17449530281830916</c:v>
                </c:pt>
                <c:pt idx="7792">
                  <c:v>0.17429542274635229</c:v>
                </c:pt>
                <c:pt idx="7793">
                  <c:v>0.17429542274635229</c:v>
                </c:pt>
                <c:pt idx="7794">
                  <c:v>0.17409554267439536</c:v>
                </c:pt>
                <c:pt idx="7795">
                  <c:v>0.17409554267439536</c:v>
                </c:pt>
                <c:pt idx="7796">
                  <c:v>0.17409554267439536</c:v>
                </c:pt>
                <c:pt idx="7797">
                  <c:v>0.17389566260243849</c:v>
                </c:pt>
                <c:pt idx="7798">
                  <c:v>0.17389566260243849</c:v>
                </c:pt>
                <c:pt idx="7799">
                  <c:v>0.17389566260243849</c:v>
                </c:pt>
                <c:pt idx="7800">
                  <c:v>0.17389566260243849</c:v>
                </c:pt>
                <c:pt idx="7801">
                  <c:v>0.17369578253048176</c:v>
                </c:pt>
                <c:pt idx="7802">
                  <c:v>0.17369578253048176</c:v>
                </c:pt>
                <c:pt idx="7803">
                  <c:v>0.17369578253048176</c:v>
                </c:pt>
                <c:pt idx="7804">
                  <c:v>0.17349590245852492</c:v>
                </c:pt>
                <c:pt idx="7805">
                  <c:v>0.1732960223865681</c:v>
                </c:pt>
                <c:pt idx="7806">
                  <c:v>0.1732960223865681</c:v>
                </c:pt>
                <c:pt idx="7807">
                  <c:v>0.1732960223865681</c:v>
                </c:pt>
                <c:pt idx="7808">
                  <c:v>0.1732960223865681</c:v>
                </c:pt>
                <c:pt idx="7809">
                  <c:v>0.17309614231461123</c:v>
                </c:pt>
                <c:pt idx="7810">
                  <c:v>0.17289626224265442</c:v>
                </c:pt>
                <c:pt idx="7811">
                  <c:v>0.17269638217069772</c:v>
                </c:pt>
                <c:pt idx="7812">
                  <c:v>0.17269638217069772</c:v>
                </c:pt>
                <c:pt idx="7813">
                  <c:v>0.17249650209874079</c:v>
                </c:pt>
                <c:pt idx="7814">
                  <c:v>0.17229662202678397</c:v>
                </c:pt>
                <c:pt idx="7815">
                  <c:v>0.1720967419548271</c:v>
                </c:pt>
                <c:pt idx="7816">
                  <c:v>0.17189686188287029</c:v>
                </c:pt>
                <c:pt idx="7817">
                  <c:v>0.17189686188287029</c:v>
                </c:pt>
                <c:pt idx="7818">
                  <c:v>0.17189686188287029</c:v>
                </c:pt>
                <c:pt idx="7819">
                  <c:v>0.17189686188287029</c:v>
                </c:pt>
                <c:pt idx="7820">
                  <c:v>0.17189686188287029</c:v>
                </c:pt>
                <c:pt idx="7821">
                  <c:v>0.17189686188287029</c:v>
                </c:pt>
                <c:pt idx="7822">
                  <c:v>0.17189686188287029</c:v>
                </c:pt>
                <c:pt idx="7823">
                  <c:v>0.17189686188287029</c:v>
                </c:pt>
                <c:pt idx="7824">
                  <c:v>0.17189686188287029</c:v>
                </c:pt>
                <c:pt idx="7825">
                  <c:v>0.17189686188287029</c:v>
                </c:pt>
                <c:pt idx="7826">
                  <c:v>0.17189686188287029</c:v>
                </c:pt>
                <c:pt idx="7827">
                  <c:v>0.17189686188287029</c:v>
                </c:pt>
                <c:pt idx="7828">
                  <c:v>0.17189686188287029</c:v>
                </c:pt>
                <c:pt idx="7829">
                  <c:v>0.17169698181091347</c:v>
                </c:pt>
                <c:pt idx="7830">
                  <c:v>0.17169698181091347</c:v>
                </c:pt>
                <c:pt idx="7831">
                  <c:v>0.17149710173895666</c:v>
                </c:pt>
                <c:pt idx="7832">
                  <c:v>0.17149710173895666</c:v>
                </c:pt>
                <c:pt idx="7833">
                  <c:v>0.17149710173895666</c:v>
                </c:pt>
                <c:pt idx="7834">
                  <c:v>0.17149710173895666</c:v>
                </c:pt>
                <c:pt idx="7835">
                  <c:v>0.17149710173895666</c:v>
                </c:pt>
                <c:pt idx="7836">
                  <c:v>0.17149710173895666</c:v>
                </c:pt>
                <c:pt idx="7837">
                  <c:v>0.17149710173895666</c:v>
                </c:pt>
                <c:pt idx="7838">
                  <c:v>0.17149710173895666</c:v>
                </c:pt>
                <c:pt idx="7839">
                  <c:v>0.17149710173895666</c:v>
                </c:pt>
                <c:pt idx="7840">
                  <c:v>0.17149710173895666</c:v>
                </c:pt>
                <c:pt idx="7841">
                  <c:v>0.17129722166699987</c:v>
                </c:pt>
                <c:pt idx="7842">
                  <c:v>0.17129722166699987</c:v>
                </c:pt>
                <c:pt idx="7843">
                  <c:v>0.17129722166699987</c:v>
                </c:pt>
                <c:pt idx="7844">
                  <c:v>0.17129722166699987</c:v>
                </c:pt>
                <c:pt idx="7845">
                  <c:v>0.17109734159504308</c:v>
                </c:pt>
                <c:pt idx="7846">
                  <c:v>0.17109734159504308</c:v>
                </c:pt>
                <c:pt idx="7847">
                  <c:v>0.17089746152308621</c:v>
                </c:pt>
                <c:pt idx="7848">
                  <c:v>0.17089746152308621</c:v>
                </c:pt>
                <c:pt idx="7849">
                  <c:v>0.17089746152308621</c:v>
                </c:pt>
                <c:pt idx="7850">
                  <c:v>0.17089746152308621</c:v>
                </c:pt>
                <c:pt idx="7851">
                  <c:v>0.17069758145112943</c:v>
                </c:pt>
                <c:pt idx="7852">
                  <c:v>0.17049770137917258</c:v>
                </c:pt>
                <c:pt idx="7853">
                  <c:v>0.17029782130721571</c:v>
                </c:pt>
                <c:pt idx="7854">
                  <c:v>0.1700979412352589</c:v>
                </c:pt>
                <c:pt idx="7855">
                  <c:v>0.1700979412352589</c:v>
                </c:pt>
                <c:pt idx="7856">
                  <c:v>0.1700979412352589</c:v>
                </c:pt>
                <c:pt idx="7857">
                  <c:v>0.16989806116330203</c:v>
                </c:pt>
                <c:pt idx="7858">
                  <c:v>0.16989806116330203</c:v>
                </c:pt>
                <c:pt idx="7859">
                  <c:v>0.16989806116330203</c:v>
                </c:pt>
                <c:pt idx="7860">
                  <c:v>0.16989806116330203</c:v>
                </c:pt>
                <c:pt idx="7861">
                  <c:v>0.16989806116330203</c:v>
                </c:pt>
                <c:pt idx="7862">
                  <c:v>0.16969818109134524</c:v>
                </c:pt>
                <c:pt idx="7863">
                  <c:v>0.16949830101938843</c:v>
                </c:pt>
                <c:pt idx="7864">
                  <c:v>0.16929842094743164</c:v>
                </c:pt>
                <c:pt idx="7865">
                  <c:v>0.16929842094743164</c:v>
                </c:pt>
                <c:pt idx="7866">
                  <c:v>0.16929842094743164</c:v>
                </c:pt>
                <c:pt idx="7867">
                  <c:v>0.16909854087547477</c:v>
                </c:pt>
                <c:pt idx="7868">
                  <c:v>0.16889866080351787</c:v>
                </c:pt>
                <c:pt idx="7869">
                  <c:v>0.16889866080351787</c:v>
                </c:pt>
                <c:pt idx="7870">
                  <c:v>0.16889866080351787</c:v>
                </c:pt>
                <c:pt idx="7871">
                  <c:v>0.16889866080351787</c:v>
                </c:pt>
                <c:pt idx="7872">
                  <c:v>0.16889866080351787</c:v>
                </c:pt>
                <c:pt idx="7873">
                  <c:v>0.16889866080351787</c:v>
                </c:pt>
                <c:pt idx="7874">
                  <c:v>0.16889866080351787</c:v>
                </c:pt>
                <c:pt idx="7875">
                  <c:v>0.16869878073156114</c:v>
                </c:pt>
                <c:pt idx="7876">
                  <c:v>0.16869878073156114</c:v>
                </c:pt>
                <c:pt idx="7877">
                  <c:v>0.16869878073156114</c:v>
                </c:pt>
                <c:pt idx="7878">
                  <c:v>0.16869878073156114</c:v>
                </c:pt>
                <c:pt idx="7879">
                  <c:v>0.16869878073156114</c:v>
                </c:pt>
                <c:pt idx="7880">
                  <c:v>0.16869878073156114</c:v>
                </c:pt>
                <c:pt idx="7881">
                  <c:v>0.16869878073156114</c:v>
                </c:pt>
                <c:pt idx="7882">
                  <c:v>0.16849890065960429</c:v>
                </c:pt>
                <c:pt idx="7883">
                  <c:v>0.16829902058764751</c:v>
                </c:pt>
                <c:pt idx="7884">
                  <c:v>0.16829902058764751</c:v>
                </c:pt>
                <c:pt idx="7885">
                  <c:v>0.16829902058764751</c:v>
                </c:pt>
                <c:pt idx="7886">
                  <c:v>0.16829902058764751</c:v>
                </c:pt>
                <c:pt idx="7887">
                  <c:v>0.16829902058764751</c:v>
                </c:pt>
                <c:pt idx="7888">
                  <c:v>0.16809914051569075</c:v>
                </c:pt>
                <c:pt idx="7889">
                  <c:v>0.16809914051569075</c:v>
                </c:pt>
                <c:pt idx="7890">
                  <c:v>0.16809914051569075</c:v>
                </c:pt>
                <c:pt idx="7891">
                  <c:v>0.16789926044373371</c:v>
                </c:pt>
                <c:pt idx="7892">
                  <c:v>0.16769938037177695</c:v>
                </c:pt>
                <c:pt idx="7893">
                  <c:v>0.16769938037177695</c:v>
                </c:pt>
                <c:pt idx="7894">
                  <c:v>0.16749950029982014</c:v>
                </c:pt>
                <c:pt idx="7895">
                  <c:v>0.16749950029982014</c:v>
                </c:pt>
                <c:pt idx="7896">
                  <c:v>0.16729962022786329</c:v>
                </c:pt>
                <c:pt idx="7897">
                  <c:v>0.16709974015590651</c:v>
                </c:pt>
                <c:pt idx="7898">
                  <c:v>0.16709974015590651</c:v>
                </c:pt>
                <c:pt idx="7899">
                  <c:v>0.16709974015590651</c:v>
                </c:pt>
                <c:pt idx="7900">
                  <c:v>0.16689986008394964</c:v>
                </c:pt>
                <c:pt idx="7901">
                  <c:v>0.16689986008394964</c:v>
                </c:pt>
                <c:pt idx="7902">
                  <c:v>0.16669998001199293</c:v>
                </c:pt>
                <c:pt idx="7903">
                  <c:v>0.16669998001199293</c:v>
                </c:pt>
                <c:pt idx="7904">
                  <c:v>0.16669998001199293</c:v>
                </c:pt>
                <c:pt idx="7905">
                  <c:v>0.16669998001199293</c:v>
                </c:pt>
                <c:pt idx="7906">
                  <c:v>0.16669998001199293</c:v>
                </c:pt>
                <c:pt idx="7907">
                  <c:v>0.16669998001199293</c:v>
                </c:pt>
                <c:pt idx="7908">
                  <c:v>0.16669998001199293</c:v>
                </c:pt>
                <c:pt idx="7909">
                  <c:v>0.16669998001199293</c:v>
                </c:pt>
                <c:pt idx="7910">
                  <c:v>0.16669998001199293</c:v>
                </c:pt>
                <c:pt idx="7911">
                  <c:v>0.16669998001199293</c:v>
                </c:pt>
                <c:pt idx="7912">
                  <c:v>0.16669998001199293</c:v>
                </c:pt>
                <c:pt idx="7913">
                  <c:v>0.16669998001199293</c:v>
                </c:pt>
                <c:pt idx="7914">
                  <c:v>0.16669998001199293</c:v>
                </c:pt>
                <c:pt idx="7915">
                  <c:v>0.16669998001199293</c:v>
                </c:pt>
                <c:pt idx="7916">
                  <c:v>0.16669998001199293</c:v>
                </c:pt>
                <c:pt idx="7917">
                  <c:v>0.16669998001199293</c:v>
                </c:pt>
                <c:pt idx="7918">
                  <c:v>0.16669998001199293</c:v>
                </c:pt>
                <c:pt idx="7919">
                  <c:v>0.16669998001199293</c:v>
                </c:pt>
                <c:pt idx="7920">
                  <c:v>0.16669998001199293</c:v>
                </c:pt>
                <c:pt idx="7921">
                  <c:v>0.16650009994003601</c:v>
                </c:pt>
                <c:pt idx="7922">
                  <c:v>0.16650009994003601</c:v>
                </c:pt>
                <c:pt idx="7923">
                  <c:v>0.16630021986807919</c:v>
                </c:pt>
                <c:pt idx="7924">
                  <c:v>0.16630021986807919</c:v>
                </c:pt>
                <c:pt idx="7925">
                  <c:v>0.16630021986807919</c:v>
                </c:pt>
                <c:pt idx="7926">
                  <c:v>0.16630021986807919</c:v>
                </c:pt>
                <c:pt idx="7927">
                  <c:v>0.16630021986807919</c:v>
                </c:pt>
                <c:pt idx="7928">
                  <c:v>0.16630021986807919</c:v>
                </c:pt>
                <c:pt idx="7929">
                  <c:v>0.16610033979612246</c:v>
                </c:pt>
                <c:pt idx="7930">
                  <c:v>0.16590045972416551</c:v>
                </c:pt>
                <c:pt idx="7931">
                  <c:v>0.16590045972416551</c:v>
                </c:pt>
                <c:pt idx="7932">
                  <c:v>0.16590045972416551</c:v>
                </c:pt>
                <c:pt idx="7933">
                  <c:v>0.16570057965220863</c:v>
                </c:pt>
                <c:pt idx="7934">
                  <c:v>0.16550069958025188</c:v>
                </c:pt>
                <c:pt idx="7935">
                  <c:v>0.16550069958025188</c:v>
                </c:pt>
                <c:pt idx="7936">
                  <c:v>0.16550069958025188</c:v>
                </c:pt>
                <c:pt idx="7937">
                  <c:v>0.165300819508295</c:v>
                </c:pt>
                <c:pt idx="7938">
                  <c:v>0.16510093943633825</c:v>
                </c:pt>
                <c:pt idx="7939">
                  <c:v>0.16510093943633825</c:v>
                </c:pt>
                <c:pt idx="7940">
                  <c:v>0.16510093943633825</c:v>
                </c:pt>
                <c:pt idx="7941">
                  <c:v>0.16510093943633825</c:v>
                </c:pt>
                <c:pt idx="7942">
                  <c:v>0.16510093943633825</c:v>
                </c:pt>
                <c:pt idx="7943">
                  <c:v>0.1649010593643814</c:v>
                </c:pt>
                <c:pt idx="7944">
                  <c:v>0.1649010593643814</c:v>
                </c:pt>
                <c:pt idx="7945">
                  <c:v>0.1649010593643814</c:v>
                </c:pt>
                <c:pt idx="7946">
                  <c:v>0.1649010593643814</c:v>
                </c:pt>
                <c:pt idx="7947">
                  <c:v>0.16470117929242462</c:v>
                </c:pt>
                <c:pt idx="7948">
                  <c:v>0.16470117929242462</c:v>
                </c:pt>
                <c:pt idx="7949">
                  <c:v>0.16470117929242462</c:v>
                </c:pt>
                <c:pt idx="7950">
                  <c:v>0.16470117929242462</c:v>
                </c:pt>
                <c:pt idx="7951">
                  <c:v>0.16470117929242462</c:v>
                </c:pt>
                <c:pt idx="7952">
                  <c:v>0.16450129922046774</c:v>
                </c:pt>
                <c:pt idx="7953">
                  <c:v>0.16450129922046774</c:v>
                </c:pt>
                <c:pt idx="7954">
                  <c:v>0.16450129922046774</c:v>
                </c:pt>
                <c:pt idx="7955">
                  <c:v>0.16450129922046774</c:v>
                </c:pt>
                <c:pt idx="7956">
                  <c:v>0.16450129922046774</c:v>
                </c:pt>
                <c:pt idx="7957">
                  <c:v>0.16430141914851087</c:v>
                </c:pt>
                <c:pt idx="7958">
                  <c:v>0.16410153907655406</c:v>
                </c:pt>
                <c:pt idx="7959">
                  <c:v>0.16410153907655406</c:v>
                </c:pt>
                <c:pt idx="7960">
                  <c:v>0.16410153907655406</c:v>
                </c:pt>
                <c:pt idx="7961">
                  <c:v>0.16410153907655406</c:v>
                </c:pt>
                <c:pt idx="7962">
                  <c:v>0.16390165900459719</c:v>
                </c:pt>
                <c:pt idx="7963">
                  <c:v>0.16390165900459719</c:v>
                </c:pt>
                <c:pt idx="7964">
                  <c:v>0.16370177893264037</c:v>
                </c:pt>
                <c:pt idx="7965">
                  <c:v>0.16370177893264037</c:v>
                </c:pt>
                <c:pt idx="7966">
                  <c:v>0.16350189886068356</c:v>
                </c:pt>
                <c:pt idx="7967">
                  <c:v>0.16350189886068356</c:v>
                </c:pt>
                <c:pt idx="7968">
                  <c:v>0.16350189886068356</c:v>
                </c:pt>
                <c:pt idx="7969">
                  <c:v>0.16350189886068356</c:v>
                </c:pt>
                <c:pt idx="7970">
                  <c:v>0.16330201878872672</c:v>
                </c:pt>
                <c:pt idx="7971">
                  <c:v>0.16330201878872672</c:v>
                </c:pt>
                <c:pt idx="7972">
                  <c:v>0.16330201878872672</c:v>
                </c:pt>
                <c:pt idx="7973">
                  <c:v>0.16310213871676993</c:v>
                </c:pt>
                <c:pt idx="7974">
                  <c:v>0.16310213871676993</c:v>
                </c:pt>
                <c:pt idx="7975">
                  <c:v>0.16290225864481311</c:v>
                </c:pt>
                <c:pt idx="7976">
                  <c:v>0.16290225864481311</c:v>
                </c:pt>
                <c:pt idx="7977">
                  <c:v>0.16290225864481311</c:v>
                </c:pt>
                <c:pt idx="7978">
                  <c:v>0.16270237857285635</c:v>
                </c:pt>
                <c:pt idx="7979">
                  <c:v>0.16270237857285635</c:v>
                </c:pt>
                <c:pt idx="7980">
                  <c:v>0.16270237857285635</c:v>
                </c:pt>
                <c:pt idx="7981">
                  <c:v>0.16270237857285635</c:v>
                </c:pt>
                <c:pt idx="7982">
                  <c:v>0.16270237857285635</c:v>
                </c:pt>
                <c:pt idx="7983">
                  <c:v>0.16270237857285635</c:v>
                </c:pt>
                <c:pt idx="7984">
                  <c:v>0.16250249850089954</c:v>
                </c:pt>
                <c:pt idx="7985">
                  <c:v>0.16250249850089954</c:v>
                </c:pt>
                <c:pt idx="7986">
                  <c:v>0.16250249850089954</c:v>
                </c:pt>
                <c:pt idx="7987">
                  <c:v>0.16250249850089954</c:v>
                </c:pt>
                <c:pt idx="7988">
                  <c:v>0.16250249850089954</c:v>
                </c:pt>
                <c:pt idx="7989">
                  <c:v>0.16230261842894267</c:v>
                </c:pt>
                <c:pt idx="7990">
                  <c:v>0.16230261842894267</c:v>
                </c:pt>
                <c:pt idx="7991">
                  <c:v>0.16230261842894267</c:v>
                </c:pt>
                <c:pt idx="7992">
                  <c:v>0.16230261842894267</c:v>
                </c:pt>
                <c:pt idx="7993">
                  <c:v>0.16210273835698585</c:v>
                </c:pt>
                <c:pt idx="7994">
                  <c:v>0.16190285828502893</c:v>
                </c:pt>
                <c:pt idx="7995">
                  <c:v>0.16190285828502893</c:v>
                </c:pt>
                <c:pt idx="7996">
                  <c:v>0.16190285828502893</c:v>
                </c:pt>
                <c:pt idx="7997">
                  <c:v>0.16190285828502893</c:v>
                </c:pt>
                <c:pt idx="7998">
                  <c:v>0.16170297821307206</c:v>
                </c:pt>
                <c:pt idx="7999">
                  <c:v>0.16170297821307206</c:v>
                </c:pt>
                <c:pt idx="8000">
                  <c:v>0.16170297821307206</c:v>
                </c:pt>
                <c:pt idx="8001">
                  <c:v>0.16170297821307206</c:v>
                </c:pt>
                <c:pt idx="8002">
                  <c:v>0.16170297821307206</c:v>
                </c:pt>
                <c:pt idx="8003">
                  <c:v>0.16170297821307206</c:v>
                </c:pt>
                <c:pt idx="8004">
                  <c:v>0.16150309814111535</c:v>
                </c:pt>
                <c:pt idx="8005">
                  <c:v>0.16150309814111535</c:v>
                </c:pt>
                <c:pt idx="8006">
                  <c:v>0.16150309814111535</c:v>
                </c:pt>
                <c:pt idx="8007">
                  <c:v>0.16150309814111535</c:v>
                </c:pt>
                <c:pt idx="8008">
                  <c:v>0.16150309814111535</c:v>
                </c:pt>
                <c:pt idx="8009">
                  <c:v>0.16150309814111535</c:v>
                </c:pt>
                <c:pt idx="8010">
                  <c:v>0.16150309814111535</c:v>
                </c:pt>
                <c:pt idx="8011">
                  <c:v>0.16150309814111535</c:v>
                </c:pt>
                <c:pt idx="8012">
                  <c:v>0.16150309814111535</c:v>
                </c:pt>
                <c:pt idx="8013">
                  <c:v>0.16130321806915843</c:v>
                </c:pt>
                <c:pt idx="8014">
                  <c:v>0.16110333799720175</c:v>
                </c:pt>
                <c:pt idx="8015">
                  <c:v>0.16110333799720175</c:v>
                </c:pt>
                <c:pt idx="8016">
                  <c:v>0.16090345792524491</c:v>
                </c:pt>
                <c:pt idx="8017">
                  <c:v>0.16070357785328798</c:v>
                </c:pt>
                <c:pt idx="8018">
                  <c:v>0.16070357785328798</c:v>
                </c:pt>
                <c:pt idx="8019">
                  <c:v>0.16070357785328798</c:v>
                </c:pt>
                <c:pt idx="8020">
                  <c:v>0.16050369778133128</c:v>
                </c:pt>
                <c:pt idx="8021">
                  <c:v>0.16050369778133128</c:v>
                </c:pt>
                <c:pt idx="8022">
                  <c:v>0.16050369778133128</c:v>
                </c:pt>
                <c:pt idx="8023">
                  <c:v>0.16050369778133128</c:v>
                </c:pt>
                <c:pt idx="8024">
                  <c:v>0.16050369778133128</c:v>
                </c:pt>
                <c:pt idx="8025">
                  <c:v>0.16050369778133128</c:v>
                </c:pt>
                <c:pt idx="8026">
                  <c:v>0.16050369778133128</c:v>
                </c:pt>
                <c:pt idx="8027">
                  <c:v>0.16050369778133128</c:v>
                </c:pt>
                <c:pt idx="8028">
                  <c:v>0.16050369778133128</c:v>
                </c:pt>
                <c:pt idx="8029">
                  <c:v>0.16050369778133128</c:v>
                </c:pt>
                <c:pt idx="8030">
                  <c:v>0.16050369778133128</c:v>
                </c:pt>
                <c:pt idx="8031">
                  <c:v>0.16030381770937438</c:v>
                </c:pt>
                <c:pt idx="8032">
                  <c:v>0.16030381770937438</c:v>
                </c:pt>
                <c:pt idx="8033">
                  <c:v>0.16030381770937438</c:v>
                </c:pt>
                <c:pt idx="8034">
                  <c:v>0.16030381770937438</c:v>
                </c:pt>
                <c:pt idx="8035">
                  <c:v>0.16030381770937438</c:v>
                </c:pt>
                <c:pt idx="8036">
                  <c:v>0.16010393763741759</c:v>
                </c:pt>
                <c:pt idx="8037">
                  <c:v>0.16010393763741759</c:v>
                </c:pt>
                <c:pt idx="8038">
                  <c:v>0.16010393763741759</c:v>
                </c:pt>
                <c:pt idx="8039">
                  <c:v>0.15990405756546094</c:v>
                </c:pt>
                <c:pt idx="8040">
                  <c:v>0.15990405756546094</c:v>
                </c:pt>
                <c:pt idx="8041">
                  <c:v>0.15970417749350391</c:v>
                </c:pt>
                <c:pt idx="8042">
                  <c:v>0.15970417749350391</c:v>
                </c:pt>
                <c:pt idx="8043">
                  <c:v>0.15970417749350391</c:v>
                </c:pt>
                <c:pt idx="8044">
                  <c:v>0.15950429742154709</c:v>
                </c:pt>
                <c:pt idx="8045">
                  <c:v>0.15950429742154709</c:v>
                </c:pt>
                <c:pt idx="8046">
                  <c:v>0.15930441734959028</c:v>
                </c:pt>
                <c:pt idx="8047">
                  <c:v>0.15930441734959028</c:v>
                </c:pt>
                <c:pt idx="8048">
                  <c:v>0.15930441734959028</c:v>
                </c:pt>
                <c:pt idx="8049">
                  <c:v>0.15910453727763341</c:v>
                </c:pt>
                <c:pt idx="8050">
                  <c:v>0.15910453727763341</c:v>
                </c:pt>
                <c:pt idx="8051">
                  <c:v>0.15890465720567659</c:v>
                </c:pt>
                <c:pt idx="8052">
                  <c:v>0.15890465720567659</c:v>
                </c:pt>
                <c:pt idx="8053">
                  <c:v>0.15890465720567659</c:v>
                </c:pt>
                <c:pt idx="8054">
                  <c:v>0.15870477713371978</c:v>
                </c:pt>
                <c:pt idx="8055">
                  <c:v>0.15870477713371978</c:v>
                </c:pt>
                <c:pt idx="8056">
                  <c:v>0.15870477713371978</c:v>
                </c:pt>
                <c:pt idx="8057">
                  <c:v>0.15870477713371978</c:v>
                </c:pt>
                <c:pt idx="8058">
                  <c:v>0.15870477713371978</c:v>
                </c:pt>
                <c:pt idx="8059">
                  <c:v>0.15870477713371978</c:v>
                </c:pt>
                <c:pt idx="8060">
                  <c:v>0.15870477713371978</c:v>
                </c:pt>
                <c:pt idx="8061">
                  <c:v>0.15870477713371978</c:v>
                </c:pt>
                <c:pt idx="8062">
                  <c:v>0.15870477713371978</c:v>
                </c:pt>
                <c:pt idx="8063">
                  <c:v>0.15870477713371978</c:v>
                </c:pt>
                <c:pt idx="8064">
                  <c:v>0.15870477713371978</c:v>
                </c:pt>
                <c:pt idx="8065">
                  <c:v>0.15870477713371978</c:v>
                </c:pt>
                <c:pt idx="8066">
                  <c:v>0.15850489706176302</c:v>
                </c:pt>
                <c:pt idx="8067">
                  <c:v>0.1583050169898062</c:v>
                </c:pt>
                <c:pt idx="8068">
                  <c:v>0.1583050169898062</c:v>
                </c:pt>
                <c:pt idx="8069">
                  <c:v>0.1583050169898062</c:v>
                </c:pt>
                <c:pt idx="8070">
                  <c:v>0.1583050169898062</c:v>
                </c:pt>
                <c:pt idx="8071">
                  <c:v>0.1583050169898062</c:v>
                </c:pt>
                <c:pt idx="8072">
                  <c:v>0.15810513691784939</c:v>
                </c:pt>
                <c:pt idx="8073">
                  <c:v>0.15810513691784939</c:v>
                </c:pt>
                <c:pt idx="8074">
                  <c:v>0.15810513691784939</c:v>
                </c:pt>
                <c:pt idx="8075">
                  <c:v>0.15810513691784939</c:v>
                </c:pt>
                <c:pt idx="8076">
                  <c:v>0.15810513691784939</c:v>
                </c:pt>
                <c:pt idx="8077">
                  <c:v>0.15810513691784939</c:v>
                </c:pt>
                <c:pt idx="8078">
                  <c:v>0.15790525684589268</c:v>
                </c:pt>
                <c:pt idx="8079">
                  <c:v>0.15770537677393567</c:v>
                </c:pt>
                <c:pt idx="8080">
                  <c:v>0.15750549670197889</c:v>
                </c:pt>
                <c:pt idx="8081">
                  <c:v>0.15750549670197889</c:v>
                </c:pt>
                <c:pt idx="8082">
                  <c:v>0.15730561663002196</c:v>
                </c:pt>
                <c:pt idx="8083">
                  <c:v>0.15710573655806523</c:v>
                </c:pt>
                <c:pt idx="8084">
                  <c:v>0.15690585648610844</c:v>
                </c:pt>
                <c:pt idx="8085">
                  <c:v>0.15690585648610844</c:v>
                </c:pt>
                <c:pt idx="8086">
                  <c:v>0.15690585648610844</c:v>
                </c:pt>
                <c:pt idx="8087">
                  <c:v>0.15670597641415154</c:v>
                </c:pt>
                <c:pt idx="8088">
                  <c:v>0.15670597641415154</c:v>
                </c:pt>
                <c:pt idx="8089">
                  <c:v>0.15670597641415154</c:v>
                </c:pt>
                <c:pt idx="8090">
                  <c:v>0.15650609634219481</c:v>
                </c:pt>
                <c:pt idx="8091">
                  <c:v>0.15630621627023791</c:v>
                </c:pt>
                <c:pt idx="8092">
                  <c:v>0.15630621627023791</c:v>
                </c:pt>
                <c:pt idx="8093">
                  <c:v>0.15630621627023791</c:v>
                </c:pt>
                <c:pt idx="8094">
                  <c:v>0.15630621627023791</c:v>
                </c:pt>
                <c:pt idx="8095">
                  <c:v>0.15610633619828118</c:v>
                </c:pt>
                <c:pt idx="8096">
                  <c:v>0.15590645612632442</c:v>
                </c:pt>
                <c:pt idx="8097">
                  <c:v>0.15570657605436738</c:v>
                </c:pt>
                <c:pt idx="8098">
                  <c:v>0.15570657605436738</c:v>
                </c:pt>
                <c:pt idx="8099">
                  <c:v>0.15570657605436738</c:v>
                </c:pt>
                <c:pt idx="8100">
                  <c:v>0.15550669598241057</c:v>
                </c:pt>
                <c:pt idx="8101">
                  <c:v>0.15550669598241057</c:v>
                </c:pt>
                <c:pt idx="8102">
                  <c:v>0.15550669598241057</c:v>
                </c:pt>
                <c:pt idx="8103">
                  <c:v>0.15550669598241057</c:v>
                </c:pt>
                <c:pt idx="8104">
                  <c:v>0.1553068159104537</c:v>
                </c:pt>
                <c:pt idx="8105">
                  <c:v>0.15510693583849697</c:v>
                </c:pt>
                <c:pt idx="8106">
                  <c:v>0.15510693583849697</c:v>
                </c:pt>
                <c:pt idx="8107">
                  <c:v>0.15510693583849697</c:v>
                </c:pt>
                <c:pt idx="8108">
                  <c:v>0.15510693583849697</c:v>
                </c:pt>
                <c:pt idx="8109">
                  <c:v>0.15510693583849697</c:v>
                </c:pt>
                <c:pt idx="8110">
                  <c:v>0.15510693583849697</c:v>
                </c:pt>
                <c:pt idx="8111">
                  <c:v>0.15510693583849697</c:v>
                </c:pt>
                <c:pt idx="8112">
                  <c:v>0.15510693583849697</c:v>
                </c:pt>
                <c:pt idx="8113">
                  <c:v>0.15510693583849697</c:v>
                </c:pt>
                <c:pt idx="8114">
                  <c:v>0.15510693583849697</c:v>
                </c:pt>
                <c:pt idx="8115">
                  <c:v>0.15510693583849697</c:v>
                </c:pt>
                <c:pt idx="8116">
                  <c:v>0.15510693583849697</c:v>
                </c:pt>
                <c:pt idx="8117">
                  <c:v>0.15510693583849697</c:v>
                </c:pt>
                <c:pt idx="8118">
                  <c:v>0.15510693583849697</c:v>
                </c:pt>
                <c:pt idx="8119">
                  <c:v>0.15510693583849697</c:v>
                </c:pt>
                <c:pt idx="8120">
                  <c:v>0.15510693583849697</c:v>
                </c:pt>
                <c:pt idx="8121">
                  <c:v>0.15490705576654018</c:v>
                </c:pt>
                <c:pt idx="8122">
                  <c:v>0.15470717569458325</c:v>
                </c:pt>
                <c:pt idx="8123">
                  <c:v>0.15450729562262652</c:v>
                </c:pt>
                <c:pt idx="8124">
                  <c:v>0.15450729562262652</c:v>
                </c:pt>
                <c:pt idx="8125">
                  <c:v>0.15430741555066974</c:v>
                </c:pt>
                <c:pt idx="8126">
                  <c:v>0.15430741555066974</c:v>
                </c:pt>
                <c:pt idx="8127">
                  <c:v>0.15430741555066974</c:v>
                </c:pt>
                <c:pt idx="8128">
                  <c:v>0.15430741555066974</c:v>
                </c:pt>
                <c:pt idx="8129">
                  <c:v>0.15430741555066974</c:v>
                </c:pt>
                <c:pt idx="8130">
                  <c:v>0.15430741555066974</c:v>
                </c:pt>
                <c:pt idx="8131">
                  <c:v>0.15430741555066974</c:v>
                </c:pt>
                <c:pt idx="8132">
                  <c:v>0.15430741555066974</c:v>
                </c:pt>
                <c:pt idx="8133">
                  <c:v>0.15410753547871281</c:v>
                </c:pt>
                <c:pt idx="8134">
                  <c:v>0.15410753547871281</c:v>
                </c:pt>
                <c:pt idx="8135">
                  <c:v>0.15410753547871281</c:v>
                </c:pt>
                <c:pt idx="8136">
                  <c:v>0.15390765540675599</c:v>
                </c:pt>
                <c:pt idx="8137">
                  <c:v>0.15390765540675599</c:v>
                </c:pt>
                <c:pt idx="8138">
                  <c:v>0.15390765540675599</c:v>
                </c:pt>
                <c:pt idx="8139">
                  <c:v>0.15390765540675599</c:v>
                </c:pt>
                <c:pt idx="8140">
                  <c:v>0.15390765540675599</c:v>
                </c:pt>
                <c:pt idx="8141">
                  <c:v>0.15390765540675599</c:v>
                </c:pt>
                <c:pt idx="8142">
                  <c:v>0.15390765540675599</c:v>
                </c:pt>
                <c:pt idx="8143">
                  <c:v>0.15390765540675599</c:v>
                </c:pt>
                <c:pt idx="8144">
                  <c:v>0.15390765540675599</c:v>
                </c:pt>
                <c:pt idx="8145">
                  <c:v>0.15390765540675599</c:v>
                </c:pt>
                <c:pt idx="8146">
                  <c:v>0.15370777533479912</c:v>
                </c:pt>
                <c:pt idx="8147">
                  <c:v>0.15370777533479912</c:v>
                </c:pt>
                <c:pt idx="8148">
                  <c:v>0.15370777533479912</c:v>
                </c:pt>
                <c:pt idx="8149">
                  <c:v>0.15350789526284231</c:v>
                </c:pt>
                <c:pt idx="8150">
                  <c:v>0.15350789526284231</c:v>
                </c:pt>
                <c:pt idx="8151">
                  <c:v>0.15330801519088544</c:v>
                </c:pt>
                <c:pt idx="8152">
                  <c:v>0.15310813511892873</c:v>
                </c:pt>
                <c:pt idx="8153">
                  <c:v>0.15290825504697192</c:v>
                </c:pt>
                <c:pt idx="8154">
                  <c:v>0.15270837497501499</c:v>
                </c:pt>
                <c:pt idx="8155">
                  <c:v>0.15270837497501499</c:v>
                </c:pt>
                <c:pt idx="8156">
                  <c:v>0.15250849490305821</c:v>
                </c:pt>
                <c:pt idx="8157">
                  <c:v>0.15250849490305821</c:v>
                </c:pt>
                <c:pt idx="8158">
                  <c:v>0.15250849490305821</c:v>
                </c:pt>
                <c:pt idx="8159">
                  <c:v>0.15250849490305821</c:v>
                </c:pt>
                <c:pt idx="8160">
                  <c:v>0.15250849490305821</c:v>
                </c:pt>
                <c:pt idx="8161">
                  <c:v>0.15230861483110142</c:v>
                </c:pt>
                <c:pt idx="8162">
                  <c:v>0.15230861483110142</c:v>
                </c:pt>
                <c:pt idx="8163">
                  <c:v>0.15230861483110142</c:v>
                </c:pt>
                <c:pt idx="8164">
                  <c:v>0.15230861483110142</c:v>
                </c:pt>
                <c:pt idx="8165">
                  <c:v>0.15230861483110142</c:v>
                </c:pt>
                <c:pt idx="8166">
                  <c:v>0.15230861483110142</c:v>
                </c:pt>
                <c:pt idx="8167">
                  <c:v>0.15230861483110142</c:v>
                </c:pt>
                <c:pt idx="8168">
                  <c:v>0.15230861483110142</c:v>
                </c:pt>
                <c:pt idx="8169">
                  <c:v>0.1521087347591446</c:v>
                </c:pt>
                <c:pt idx="8170">
                  <c:v>0.1521087347591446</c:v>
                </c:pt>
                <c:pt idx="8171">
                  <c:v>0.1521087347591446</c:v>
                </c:pt>
                <c:pt idx="8172">
                  <c:v>0.1521087347591446</c:v>
                </c:pt>
                <c:pt idx="8173">
                  <c:v>0.15190885468718779</c:v>
                </c:pt>
                <c:pt idx="8174">
                  <c:v>0.15190885468718779</c:v>
                </c:pt>
                <c:pt idx="8175">
                  <c:v>0.15170897461523086</c:v>
                </c:pt>
                <c:pt idx="8176">
                  <c:v>0.15150909454327408</c:v>
                </c:pt>
                <c:pt idx="8177">
                  <c:v>0.15130921447131726</c:v>
                </c:pt>
                <c:pt idx="8178">
                  <c:v>0.15110933439936047</c:v>
                </c:pt>
                <c:pt idx="8179">
                  <c:v>0.15090945432740371</c:v>
                </c:pt>
                <c:pt idx="8180">
                  <c:v>0.15070957425544673</c:v>
                </c:pt>
                <c:pt idx="8181">
                  <c:v>0.15050969418348994</c:v>
                </c:pt>
                <c:pt idx="8182">
                  <c:v>0.15050969418348994</c:v>
                </c:pt>
                <c:pt idx="8183">
                  <c:v>0.15030981411153316</c:v>
                </c:pt>
                <c:pt idx="8184">
                  <c:v>0.15030981411153316</c:v>
                </c:pt>
                <c:pt idx="8185">
                  <c:v>0.15010993403957629</c:v>
                </c:pt>
                <c:pt idx="8186">
                  <c:v>0.14991005396761953</c:v>
                </c:pt>
                <c:pt idx="8187">
                  <c:v>0.14971017389566274</c:v>
                </c:pt>
                <c:pt idx="8188">
                  <c:v>0.14971017389566274</c:v>
                </c:pt>
                <c:pt idx="8189">
                  <c:v>0.14971017389566274</c:v>
                </c:pt>
                <c:pt idx="8190">
                  <c:v>0.14971017389566274</c:v>
                </c:pt>
                <c:pt idx="8191">
                  <c:v>0.14951029382370579</c:v>
                </c:pt>
                <c:pt idx="8192">
                  <c:v>0.14951029382370579</c:v>
                </c:pt>
                <c:pt idx="8193">
                  <c:v>0.14951029382370579</c:v>
                </c:pt>
                <c:pt idx="8194">
                  <c:v>0.14931041375174894</c:v>
                </c:pt>
                <c:pt idx="8195">
                  <c:v>0.14931041375174894</c:v>
                </c:pt>
                <c:pt idx="8196">
                  <c:v>0.14931041375174894</c:v>
                </c:pt>
                <c:pt idx="8197">
                  <c:v>0.14931041375174894</c:v>
                </c:pt>
                <c:pt idx="8198">
                  <c:v>0.14931041375174894</c:v>
                </c:pt>
                <c:pt idx="8199">
                  <c:v>0.14911053367979216</c:v>
                </c:pt>
                <c:pt idx="8200">
                  <c:v>0.14911053367979216</c:v>
                </c:pt>
                <c:pt idx="8201">
                  <c:v>0.14911053367979216</c:v>
                </c:pt>
                <c:pt idx="8202">
                  <c:v>0.14891065360783534</c:v>
                </c:pt>
                <c:pt idx="8203">
                  <c:v>0.14891065360783534</c:v>
                </c:pt>
                <c:pt idx="8204">
                  <c:v>0.14891065360783534</c:v>
                </c:pt>
                <c:pt idx="8205">
                  <c:v>0.14891065360783534</c:v>
                </c:pt>
                <c:pt idx="8206">
                  <c:v>0.14891065360783534</c:v>
                </c:pt>
                <c:pt idx="8207">
                  <c:v>0.14891065360783534</c:v>
                </c:pt>
                <c:pt idx="8208">
                  <c:v>0.14891065360783534</c:v>
                </c:pt>
                <c:pt idx="8209">
                  <c:v>0.14891065360783534</c:v>
                </c:pt>
                <c:pt idx="8210">
                  <c:v>0.14891065360783534</c:v>
                </c:pt>
                <c:pt idx="8211">
                  <c:v>0.14871077353587853</c:v>
                </c:pt>
                <c:pt idx="8212">
                  <c:v>0.14871077353587853</c:v>
                </c:pt>
                <c:pt idx="8213">
                  <c:v>0.14851089346392174</c:v>
                </c:pt>
                <c:pt idx="8214">
                  <c:v>0.14851089346392174</c:v>
                </c:pt>
                <c:pt idx="8215">
                  <c:v>0.14851089346392174</c:v>
                </c:pt>
                <c:pt idx="8216">
                  <c:v>0.14851089346392174</c:v>
                </c:pt>
                <c:pt idx="8217">
                  <c:v>0.14831101339196492</c:v>
                </c:pt>
                <c:pt idx="8218">
                  <c:v>0.14811113332000808</c:v>
                </c:pt>
                <c:pt idx="8219">
                  <c:v>0.14791125324805121</c:v>
                </c:pt>
                <c:pt idx="8220">
                  <c:v>0.14791125324805121</c:v>
                </c:pt>
                <c:pt idx="8221">
                  <c:v>0.14791125324805121</c:v>
                </c:pt>
                <c:pt idx="8222">
                  <c:v>0.14771137317609451</c:v>
                </c:pt>
                <c:pt idx="8223">
                  <c:v>0.14771137317609451</c:v>
                </c:pt>
                <c:pt idx="8224">
                  <c:v>0.14751149310413758</c:v>
                </c:pt>
                <c:pt idx="8225">
                  <c:v>0.14731161303218071</c:v>
                </c:pt>
                <c:pt idx="8226">
                  <c:v>0.14731161303218071</c:v>
                </c:pt>
                <c:pt idx="8227">
                  <c:v>0.14711173296022392</c:v>
                </c:pt>
                <c:pt idx="8228">
                  <c:v>0.14711173296022392</c:v>
                </c:pt>
                <c:pt idx="8229">
                  <c:v>0.14691185288826714</c:v>
                </c:pt>
                <c:pt idx="8230">
                  <c:v>0.14691185288826714</c:v>
                </c:pt>
                <c:pt idx="8231">
                  <c:v>0.14671197281631027</c:v>
                </c:pt>
                <c:pt idx="8232">
                  <c:v>0.14671197281631027</c:v>
                </c:pt>
                <c:pt idx="8233">
                  <c:v>0.14671197281631027</c:v>
                </c:pt>
                <c:pt idx="8234">
                  <c:v>0.14671197281631027</c:v>
                </c:pt>
                <c:pt idx="8235">
                  <c:v>0.14651209274435345</c:v>
                </c:pt>
                <c:pt idx="8236">
                  <c:v>0.14631221267239669</c:v>
                </c:pt>
                <c:pt idx="8237">
                  <c:v>0.14631221267239669</c:v>
                </c:pt>
                <c:pt idx="8238">
                  <c:v>0.14631221267239669</c:v>
                </c:pt>
                <c:pt idx="8239">
                  <c:v>0.14631221267239669</c:v>
                </c:pt>
                <c:pt idx="8240">
                  <c:v>0.14631221267239669</c:v>
                </c:pt>
                <c:pt idx="8241">
                  <c:v>0.14631221267239669</c:v>
                </c:pt>
                <c:pt idx="8242">
                  <c:v>0.14631221267239669</c:v>
                </c:pt>
                <c:pt idx="8243">
                  <c:v>0.14631221267239669</c:v>
                </c:pt>
                <c:pt idx="8244">
                  <c:v>0.14631221267239669</c:v>
                </c:pt>
                <c:pt idx="8245">
                  <c:v>0.14631221267239669</c:v>
                </c:pt>
                <c:pt idx="8246">
                  <c:v>0.14631221267239669</c:v>
                </c:pt>
                <c:pt idx="8247">
                  <c:v>0.14611233260043982</c:v>
                </c:pt>
                <c:pt idx="8248">
                  <c:v>0.14611233260043982</c:v>
                </c:pt>
                <c:pt idx="8249">
                  <c:v>0.14611233260043982</c:v>
                </c:pt>
                <c:pt idx="8250">
                  <c:v>0.14611233260043982</c:v>
                </c:pt>
                <c:pt idx="8251">
                  <c:v>0.14591245252848306</c:v>
                </c:pt>
                <c:pt idx="8252">
                  <c:v>0.14591245252848306</c:v>
                </c:pt>
                <c:pt idx="8253">
                  <c:v>0.14591245252848306</c:v>
                </c:pt>
                <c:pt idx="8254">
                  <c:v>0.14591245252848306</c:v>
                </c:pt>
                <c:pt idx="8255">
                  <c:v>0.14571257245652619</c:v>
                </c:pt>
                <c:pt idx="8256">
                  <c:v>0.14571257245652619</c:v>
                </c:pt>
                <c:pt idx="8257">
                  <c:v>0.14551269238456921</c:v>
                </c:pt>
                <c:pt idx="8258">
                  <c:v>0.14551269238456921</c:v>
                </c:pt>
                <c:pt idx="8259">
                  <c:v>0.14551269238456921</c:v>
                </c:pt>
                <c:pt idx="8260">
                  <c:v>0.14551269238456921</c:v>
                </c:pt>
                <c:pt idx="8261">
                  <c:v>0.14551269238456921</c:v>
                </c:pt>
                <c:pt idx="8262">
                  <c:v>0.14531281231261239</c:v>
                </c:pt>
                <c:pt idx="8263">
                  <c:v>0.14531281231261239</c:v>
                </c:pt>
                <c:pt idx="8264">
                  <c:v>0.14531281231261239</c:v>
                </c:pt>
                <c:pt idx="8265">
                  <c:v>0.14531281231261239</c:v>
                </c:pt>
                <c:pt idx="8266">
                  <c:v>0.14511293224065558</c:v>
                </c:pt>
                <c:pt idx="8267">
                  <c:v>0.14511293224065558</c:v>
                </c:pt>
                <c:pt idx="8268">
                  <c:v>0.14511293224065558</c:v>
                </c:pt>
                <c:pt idx="8269">
                  <c:v>0.14511293224065558</c:v>
                </c:pt>
                <c:pt idx="8270">
                  <c:v>0.14511293224065558</c:v>
                </c:pt>
                <c:pt idx="8271">
                  <c:v>0.14491305216869882</c:v>
                </c:pt>
                <c:pt idx="8272">
                  <c:v>0.14491305216869882</c:v>
                </c:pt>
                <c:pt idx="8273">
                  <c:v>0.14491305216869882</c:v>
                </c:pt>
                <c:pt idx="8274">
                  <c:v>0.14491305216869882</c:v>
                </c:pt>
                <c:pt idx="8275">
                  <c:v>0.14491305216869882</c:v>
                </c:pt>
                <c:pt idx="8276">
                  <c:v>0.144713172096742</c:v>
                </c:pt>
                <c:pt idx="8277">
                  <c:v>0.144713172096742</c:v>
                </c:pt>
                <c:pt idx="8278">
                  <c:v>0.144713172096742</c:v>
                </c:pt>
                <c:pt idx="8279">
                  <c:v>0.14451329202478519</c:v>
                </c:pt>
                <c:pt idx="8280">
                  <c:v>0.14451329202478519</c:v>
                </c:pt>
                <c:pt idx="8281">
                  <c:v>0.14451329202478519</c:v>
                </c:pt>
                <c:pt idx="8282">
                  <c:v>0.14431341195282843</c:v>
                </c:pt>
                <c:pt idx="8283">
                  <c:v>0.14431341195282843</c:v>
                </c:pt>
                <c:pt idx="8284">
                  <c:v>0.14431341195282843</c:v>
                </c:pt>
                <c:pt idx="8285">
                  <c:v>0.14431341195282843</c:v>
                </c:pt>
                <c:pt idx="8286">
                  <c:v>0.14431341195282843</c:v>
                </c:pt>
                <c:pt idx="8287">
                  <c:v>0.14431341195282843</c:v>
                </c:pt>
                <c:pt idx="8288">
                  <c:v>0.14431341195282843</c:v>
                </c:pt>
                <c:pt idx="8289">
                  <c:v>0.14431341195282843</c:v>
                </c:pt>
                <c:pt idx="8290">
                  <c:v>0.14411353188087156</c:v>
                </c:pt>
                <c:pt idx="8291">
                  <c:v>0.14391365180891474</c:v>
                </c:pt>
                <c:pt idx="8292">
                  <c:v>0.14391365180891474</c:v>
                </c:pt>
                <c:pt idx="8293">
                  <c:v>0.1437137717369579</c:v>
                </c:pt>
                <c:pt idx="8294">
                  <c:v>0.1437137717369579</c:v>
                </c:pt>
                <c:pt idx="8295">
                  <c:v>0.1437137717369579</c:v>
                </c:pt>
                <c:pt idx="8296">
                  <c:v>0.1437137717369579</c:v>
                </c:pt>
                <c:pt idx="8297">
                  <c:v>0.143513891665001</c:v>
                </c:pt>
                <c:pt idx="8298">
                  <c:v>0.14331401159304419</c:v>
                </c:pt>
                <c:pt idx="8299">
                  <c:v>0.14331401159304419</c:v>
                </c:pt>
                <c:pt idx="8300">
                  <c:v>0.14311413152108743</c:v>
                </c:pt>
                <c:pt idx="8301">
                  <c:v>0.14311413152108743</c:v>
                </c:pt>
                <c:pt idx="8302">
                  <c:v>0.14311413152108743</c:v>
                </c:pt>
                <c:pt idx="8303">
                  <c:v>0.14311413152108743</c:v>
                </c:pt>
                <c:pt idx="8304">
                  <c:v>0.14311413152108743</c:v>
                </c:pt>
                <c:pt idx="8305">
                  <c:v>0.14311413152108743</c:v>
                </c:pt>
                <c:pt idx="8306">
                  <c:v>0.14311413152108743</c:v>
                </c:pt>
                <c:pt idx="8307">
                  <c:v>0.14311413152108743</c:v>
                </c:pt>
                <c:pt idx="8308">
                  <c:v>0.14291425144913061</c:v>
                </c:pt>
                <c:pt idx="8309">
                  <c:v>0.14291425144913061</c:v>
                </c:pt>
                <c:pt idx="8310">
                  <c:v>0.14291425144913061</c:v>
                </c:pt>
                <c:pt idx="8311">
                  <c:v>0.14291425144913061</c:v>
                </c:pt>
                <c:pt idx="8312">
                  <c:v>0.14291425144913061</c:v>
                </c:pt>
                <c:pt idx="8313">
                  <c:v>0.14291425144913061</c:v>
                </c:pt>
                <c:pt idx="8314">
                  <c:v>0.14271437137717377</c:v>
                </c:pt>
                <c:pt idx="8315">
                  <c:v>0.14271437137717377</c:v>
                </c:pt>
                <c:pt idx="8316">
                  <c:v>0.14271437137717377</c:v>
                </c:pt>
                <c:pt idx="8317">
                  <c:v>0.14271437137717377</c:v>
                </c:pt>
                <c:pt idx="8318">
                  <c:v>0.14271437137717377</c:v>
                </c:pt>
                <c:pt idx="8319">
                  <c:v>0.14271437137717377</c:v>
                </c:pt>
                <c:pt idx="8320">
                  <c:v>0.14271437137717377</c:v>
                </c:pt>
                <c:pt idx="8321">
                  <c:v>0.14251449130521696</c:v>
                </c:pt>
                <c:pt idx="8322">
                  <c:v>0.14251449130521696</c:v>
                </c:pt>
                <c:pt idx="8323">
                  <c:v>0.14251449130521696</c:v>
                </c:pt>
                <c:pt idx="8324">
                  <c:v>0.14231461123326006</c:v>
                </c:pt>
                <c:pt idx="8325">
                  <c:v>0.14231461123326006</c:v>
                </c:pt>
                <c:pt idx="8326">
                  <c:v>0.14231461123326006</c:v>
                </c:pt>
                <c:pt idx="8327">
                  <c:v>0.14231461123326006</c:v>
                </c:pt>
                <c:pt idx="8328">
                  <c:v>0.14231461123326006</c:v>
                </c:pt>
                <c:pt idx="8329">
                  <c:v>0.14231461123326006</c:v>
                </c:pt>
                <c:pt idx="8330">
                  <c:v>0.14231461123326006</c:v>
                </c:pt>
                <c:pt idx="8331">
                  <c:v>0.14231461123326006</c:v>
                </c:pt>
                <c:pt idx="8332">
                  <c:v>0.14231461123326006</c:v>
                </c:pt>
                <c:pt idx="8333">
                  <c:v>0.14231461123326006</c:v>
                </c:pt>
                <c:pt idx="8334">
                  <c:v>0.14211473116130333</c:v>
                </c:pt>
                <c:pt idx="8335">
                  <c:v>0.14191485108934648</c:v>
                </c:pt>
                <c:pt idx="8336">
                  <c:v>0.14191485108934648</c:v>
                </c:pt>
                <c:pt idx="8337">
                  <c:v>0.14191485108934648</c:v>
                </c:pt>
                <c:pt idx="8338">
                  <c:v>0.14191485108934648</c:v>
                </c:pt>
                <c:pt idx="8339">
                  <c:v>0.14191485108934648</c:v>
                </c:pt>
                <c:pt idx="8340">
                  <c:v>0.14191485108934648</c:v>
                </c:pt>
                <c:pt idx="8341">
                  <c:v>0.14191485108934648</c:v>
                </c:pt>
                <c:pt idx="8342">
                  <c:v>0.14191485108934648</c:v>
                </c:pt>
                <c:pt idx="8343">
                  <c:v>0.14191485108934648</c:v>
                </c:pt>
                <c:pt idx="8344">
                  <c:v>0.14191485108934648</c:v>
                </c:pt>
                <c:pt idx="8345">
                  <c:v>0.14191485108934648</c:v>
                </c:pt>
                <c:pt idx="8346">
                  <c:v>0.14191485108934648</c:v>
                </c:pt>
                <c:pt idx="8347">
                  <c:v>0.14191485108934648</c:v>
                </c:pt>
                <c:pt idx="8348">
                  <c:v>0.14191485108934648</c:v>
                </c:pt>
                <c:pt idx="8349">
                  <c:v>0.14191485108934648</c:v>
                </c:pt>
                <c:pt idx="8350">
                  <c:v>0.14191485108934648</c:v>
                </c:pt>
                <c:pt idx="8351">
                  <c:v>0.14191485108934648</c:v>
                </c:pt>
                <c:pt idx="8352">
                  <c:v>0.14191485108934648</c:v>
                </c:pt>
                <c:pt idx="8353">
                  <c:v>0.14191485108934648</c:v>
                </c:pt>
                <c:pt idx="8354">
                  <c:v>0.14191485108934648</c:v>
                </c:pt>
                <c:pt idx="8355">
                  <c:v>0.14171497101738967</c:v>
                </c:pt>
                <c:pt idx="8356">
                  <c:v>0.14171497101738967</c:v>
                </c:pt>
                <c:pt idx="8357">
                  <c:v>0.14151509094543277</c:v>
                </c:pt>
                <c:pt idx="8358">
                  <c:v>0.14151509094543277</c:v>
                </c:pt>
                <c:pt idx="8359">
                  <c:v>0.14131521087347595</c:v>
                </c:pt>
                <c:pt idx="8360">
                  <c:v>0.14131521087347595</c:v>
                </c:pt>
                <c:pt idx="8361">
                  <c:v>0.14111533080151911</c:v>
                </c:pt>
                <c:pt idx="8362">
                  <c:v>0.14091545072956232</c:v>
                </c:pt>
                <c:pt idx="8363">
                  <c:v>0.14071557065760543</c:v>
                </c:pt>
                <c:pt idx="8364">
                  <c:v>0.14071557065760543</c:v>
                </c:pt>
                <c:pt idx="8365">
                  <c:v>0.14071557065760543</c:v>
                </c:pt>
                <c:pt idx="8366">
                  <c:v>0.14051569058564867</c:v>
                </c:pt>
                <c:pt idx="8367">
                  <c:v>0.14051569058564867</c:v>
                </c:pt>
                <c:pt idx="8368">
                  <c:v>0.14051569058564867</c:v>
                </c:pt>
                <c:pt idx="8369">
                  <c:v>0.14051569058564867</c:v>
                </c:pt>
                <c:pt idx="8370">
                  <c:v>0.14031581051369185</c:v>
                </c:pt>
                <c:pt idx="8371">
                  <c:v>0.14031581051369185</c:v>
                </c:pt>
                <c:pt idx="8372">
                  <c:v>0.14031581051369185</c:v>
                </c:pt>
                <c:pt idx="8373">
                  <c:v>0.14011593044173504</c:v>
                </c:pt>
                <c:pt idx="8374">
                  <c:v>0.14011593044173504</c:v>
                </c:pt>
                <c:pt idx="8375">
                  <c:v>0.13991605036977825</c:v>
                </c:pt>
                <c:pt idx="8376">
                  <c:v>0.13991605036977825</c:v>
                </c:pt>
                <c:pt idx="8377">
                  <c:v>0.13991605036977825</c:v>
                </c:pt>
                <c:pt idx="8378">
                  <c:v>0.13991605036977825</c:v>
                </c:pt>
                <c:pt idx="8379">
                  <c:v>0.13991605036977825</c:v>
                </c:pt>
                <c:pt idx="8380">
                  <c:v>0.13971617029782143</c:v>
                </c:pt>
                <c:pt idx="8381">
                  <c:v>0.13971617029782143</c:v>
                </c:pt>
                <c:pt idx="8382">
                  <c:v>0.13971617029782143</c:v>
                </c:pt>
                <c:pt idx="8383">
                  <c:v>0.13971617029782143</c:v>
                </c:pt>
                <c:pt idx="8384">
                  <c:v>0.13951629022586459</c:v>
                </c:pt>
                <c:pt idx="8385">
                  <c:v>0.13931641015390767</c:v>
                </c:pt>
                <c:pt idx="8386">
                  <c:v>0.13931641015390767</c:v>
                </c:pt>
                <c:pt idx="8387">
                  <c:v>0.13931641015390767</c:v>
                </c:pt>
                <c:pt idx="8388">
                  <c:v>0.13911653008195085</c:v>
                </c:pt>
                <c:pt idx="8389">
                  <c:v>0.13891665000999404</c:v>
                </c:pt>
                <c:pt idx="8390">
                  <c:v>0.13871676993803719</c:v>
                </c:pt>
                <c:pt idx="8391">
                  <c:v>0.13871676993803719</c:v>
                </c:pt>
                <c:pt idx="8392">
                  <c:v>0.13871676993803719</c:v>
                </c:pt>
                <c:pt idx="8393">
                  <c:v>0.13871676993803719</c:v>
                </c:pt>
                <c:pt idx="8394">
                  <c:v>0.13871676993803719</c:v>
                </c:pt>
                <c:pt idx="8395">
                  <c:v>0.13871676993803719</c:v>
                </c:pt>
                <c:pt idx="8396">
                  <c:v>0.13871676993803719</c:v>
                </c:pt>
                <c:pt idx="8397">
                  <c:v>0.13851688986608043</c:v>
                </c:pt>
                <c:pt idx="8398">
                  <c:v>0.13851688986608043</c:v>
                </c:pt>
                <c:pt idx="8399">
                  <c:v>0.13851688986608043</c:v>
                </c:pt>
                <c:pt idx="8400">
                  <c:v>0.13831700979412359</c:v>
                </c:pt>
                <c:pt idx="8401">
                  <c:v>0.13831700979412359</c:v>
                </c:pt>
                <c:pt idx="8402">
                  <c:v>0.13831700979412359</c:v>
                </c:pt>
                <c:pt idx="8403">
                  <c:v>0.13831700979412359</c:v>
                </c:pt>
                <c:pt idx="8404">
                  <c:v>0.13831700979412359</c:v>
                </c:pt>
                <c:pt idx="8405">
                  <c:v>0.13831700979412359</c:v>
                </c:pt>
                <c:pt idx="8406">
                  <c:v>0.13831700979412359</c:v>
                </c:pt>
                <c:pt idx="8407">
                  <c:v>0.13831700979412359</c:v>
                </c:pt>
                <c:pt idx="8408">
                  <c:v>0.13831700979412359</c:v>
                </c:pt>
                <c:pt idx="8409">
                  <c:v>0.13811712972216678</c:v>
                </c:pt>
                <c:pt idx="8410">
                  <c:v>0.13791724965020996</c:v>
                </c:pt>
                <c:pt idx="8411">
                  <c:v>0.13791724965020996</c:v>
                </c:pt>
                <c:pt idx="8412">
                  <c:v>0.13791724965020996</c:v>
                </c:pt>
                <c:pt idx="8413">
                  <c:v>0.13791724965020996</c:v>
                </c:pt>
                <c:pt idx="8414">
                  <c:v>0.13791724965020996</c:v>
                </c:pt>
                <c:pt idx="8415">
                  <c:v>0.13771736957825317</c:v>
                </c:pt>
                <c:pt idx="8416">
                  <c:v>0.13751748950629644</c:v>
                </c:pt>
                <c:pt idx="8417">
                  <c:v>0.1373176094343394</c:v>
                </c:pt>
                <c:pt idx="8418">
                  <c:v>0.1373176094343394</c:v>
                </c:pt>
                <c:pt idx="8419">
                  <c:v>0.1373176094343394</c:v>
                </c:pt>
                <c:pt idx="8420">
                  <c:v>0.1373176094343394</c:v>
                </c:pt>
                <c:pt idx="8421">
                  <c:v>0.1373176094343394</c:v>
                </c:pt>
                <c:pt idx="8422">
                  <c:v>0.1373176094343394</c:v>
                </c:pt>
                <c:pt idx="8423">
                  <c:v>0.1373176094343394</c:v>
                </c:pt>
                <c:pt idx="8424">
                  <c:v>0.1373176094343394</c:v>
                </c:pt>
                <c:pt idx="8425">
                  <c:v>0.1373176094343394</c:v>
                </c:pt>
                <c:pt idx="8426">
                  <c:v>0.1373176094343394</c:v>
                </c:pt>
                <c:pt idx="8427">
                  <c:v>0.13711772936238253</c:v>
                </c:pt>
                <c:pt idx="8428">
                  <c:v>0.13691784929042583</c:v>
                </c:pt>
                <c:pt idx="8429">
                  <c:v>0.13691784929042583</c:v>
                </c:pt>
                <c:pt idx="8430">
                  <c:v>0.13691784929042583</c:v>
                </c:pt>
                <c:pt idx="8431">
                  <c:v>0.1367179692184689</c:v>
                </c:pt>
                <c:pt idx="8432">
                  <c:v>0.1367179692184689</c:v>
                </c:pt>
                <c:pt idx="8433">
                  <c:v>0.1367179692184689</c:v>
                </c:pt>
                <c:pt idx="8434">
                  <c:v>0.13651808914651217</c:v>
                </c:pt>
                <c:pt idx="8435">
                  <c:v>0.13631820907455527</c:v>
                </c:pt>
                <c:pt idx="8436">
                  <c:v>0.13631820907455527</c:v>
                </c:pt>
                <c:pt idx="8437">
                  <c:v>0.13631820907455527</c:v>
                </c:pt>
                <c:pt idx="8438">
                  <c:v>0.13631820907455527</c:v>
                </c:pt>
                <c:pt idx="8439">
                  <c:v>0.13611832900259846</c:v>
                </c:pt>
                <c:pt idx="8440">
                  <c:v>0.13611832900259846</c:v>
                </c:pt>
                <c:pt idx="8441">
                  <c:v>0.13611832900259846</c:v>
                </c:pt>
                <c:pt idx="8442">
                  <c:v>0.13611832900259846</c:v>
                </c:pt>
                <c:pt idx="8443">
                  <c:v>0.13611832900259846</c:v>
                </c:pt>
                <c:pt idx="8444">
                  <c:v>0.13611832900259846</c:v>
                </c:pt>
                <c:pt idx="8445">
                  <c:v>0.13611832900259846</c:v>
                </c:pt>
                <c:pt idx="8446">
                  <c:v>0.13611832900259846</c:v>
                </c:pt>
                <c:pt idx="8447">
                  <c:v>0.13611832900259846</c:v>
                </c:pt>
                <c:pt idx="8448">
                  <c:v>0.13611832900259846</c:v>
                </c:pt>
                <c:pt idx="8449">
                  <c:v>0.13591844893064173</c:v>
                </c:pt>
                <c:pt idx="8450">
                  <c:v>0.13591844893064173</c:v>
                </c:pt>
                <c:pt idx="8451">
                  <c:v>0.13591844893064173</c:v>
                </c:pt>
                <c:pt idx="8452">
                  <c:v>0.13571856885868483</c:v>
                </c:pt>
                <c:pt idx="8453">
                  <c:v>0.13551868878672807</c:v>
                </c:pt>
                <c:pt idx="8454">
                  <c:v>0.13551868878672807</c:v>
                </c:pt>
                <c:pt idx="8455">
                  <c:v>0.13551868878672807</c:v>
                </c:pt>
                <c:pt idx="8456">
                  <c:v>0.13551868878672807</c:v>
                </c:pt>
                <c:pt idx="8457">
                  <c:v>0.13551868878672807</c:v>
                </c:pt>
                <c:pt idx="8458">
                  <c:v>0.13531880871477109</c:v>
                </c:pt>
                <c:pt idx="8459">
                  <c:v>0.13531880871477109</c:v>
                </c:pt>
                <c:pt idx="8460">
                  <c:v>0.13511892864281427</c:v>
                </c:pt>
                <c:pt idx="8461">
                  <c:v>0.13511892864281427</c:v>
                </c:pt>
                <c:pt idx="8462">
                  <c:v>0.13511892864281427</c:v>
                </c:pt>
                <c:pt idx="8463">
                  <c:v>0.13511892864281427</c:v>
                </c:pt>
                <c:pt idx="8464">
                  <c:v>0.13511892864281427</c:v>
                </c:pt>
                <c:pt idx="8465">
                  <c:v>0.13491904857085751</c:v>
                </c:pt>
                <c:pt idx="8466">
                  <c:v>0.13471916849890073</c:v>
                </c:pt>
                <c:pt idx="8467">
                  <c:v>0.13471916849890073</c:v>
                </c:pt>
                <c:pt idx="8468">
                  <c:v>0.13471916849890073</c:v>
                </c:pt>
                <c:pt idx="8469">
                  <c:v>0.13471916849890073</c:v>
                </c:pt>
                <c:pt idx="8470">
                  <c:v>0.13471916849890073</c:v>
                </c:pt>
                <c:pt idx="8471">
                  <c:v>0.13471916849890073</c:v>
                </c:pt>
                <c:pt idx="8472">
                  <c:v>0.13451928842694394</c:v>
                </c:pt>
                <c:pt idx="8473">
                  <c:v>0.13431940835498701</c:v>
                </c:pt>
                <c:pt idx="8474">
                  <c:v>0.13431940835498701</c:v>
                </c:pt>
                <c:pt idx="8475">
                  <c:v>0.13431940835498701</c:v>
                </c:pt>
                <c:pt idx="8476">
                  <c:v>0.13411952828303017</c:v>
                </c:pt>
                <c:pt idx="8477">
                  <c:v>0.13411952828303017</c:v>
                </c:pt>
                <c:pt idx="8478">
                  <c:v>0.13411952828303017</c:v>
                </c:pt>
                <c:pt idx="8479">
                  <c:v>0.13411952828303017</c:v>
                </c:pt>
                <c:pt idx="8480">
                  <c:v>0.13411952828303017</c:v>
                </c:pt>
                <c:pt idx="8481">
                  <c:v>0.13391964821107341</c:v>
                </c:pt>
                <c:pt idx="8482">
                  <c:v>0.13391964821107341</c:v>
                </c:pt>
                <c:pt idx="8483">
                  <c:v>0.13391964821107341</c:v>
                </c:pt>
                <c:pt idx="8484">
                  <c:v>0.13371976813911662</c:v>
                </c:pt>
                <c:pt idx="8485">
                  <c:v>0.13371976813911662</c:v>
                </c:pt>
                <c:pt idx="8486">
                  <c:v>0.13351988806715981</c:v>
                </c:pt>
                <c:pt idx="8487">
                  <c:v>0.13351988806715981</c:v>
                </c:pt>
                <c:pt idx="8488">
                  <c:v>0.13351988806715981</c:v>
                </c:pt>
                <c:pt idx="8489">
                  <c:v>0.13332000799520283</c:v>
                </c:pt>
                <c:pt idx="8490">
                  <c:v>0.1331201279232459</c:v>
                </c:pt>
                <c:pt idx="8491">
                  <c:v>0.1331201279232459</c:v>
                </c:pt>
                <c:pt idx="8492">
                  <c:v>0.1331201279232459</c:v>
                </c:pt>
                <c:pt idx="8493">
                  <c:v>0.1331201279232459</c:v>
                </c:pt>
                <c:pt idx="8494">
                  <c:v>0.1331201279232459</c:v>
                </c:pt>
                <c:pt idx="8495">
                  <c:v>0.1331201279232459</c:v>
                </c:pt>
                <c:pt idx="8496">
                  <c:v>0.1331201279232459</c:v>
                </c:pt>
                <c:pt idx="8497">
                  <c:v>0.1331201279232459</c:v>
                </c:pt>
                <c:pt idx="8498">
                  <c:v>0.1331201279232459</c:v>
                </c:pt>
                <c:pt idx="8499">
                  <c:v>0.1331201279232459</c:v>
                </c:pt>
                <c:pt idx="8500">
                  <c:v>0.13292024785128925</c:v>
                </c:pt>
                <c:pt idx="8501">
                  <c:v>0.13292024785128925</c:v>
                </c:pt>
                <c:pt idx="8502">
                  <c:v>0.13292024785128925</c:v>
                </c:pt>
                <c:pt idx="8503">
                  <c:v>0.13292024785128925</c:v>
                </c:pt>
                <c:pt idx="8504">
                  <c:v>0.13292024785128925</c:v>
                </c:pt>
                <c:pt idx="8505">
                  <c:v>0.13272036777933241</c:v>
                </c:pt>
                <c:pt idx="8506">
                  <c:v>0.13272036777933241</c:v>
                </c:pt>
                <c:pt idx="8507">
                  <c:v>0.13272036777933241</c:v>
                </c:pt>
                <c:pt idx="8508">
                  <c:v>0.13252048770737568</c:v>
                </c:pt>
                <c:pt idx="8509">
                  <c:v>0.13252048770737568</c:v>
                </c:pt>
                <c:pt idx="8510">
                  <c:v>0.13252048770737568</c:v>
                </c:pt>
                <c:pt idx="8511">
                  <c:v>0.13252048770737568</c:v>
                </c:pt>
                <c:pt idx="8512">
                  <c:v>0.13252048770737568</c:v>
                </c:pt>
                <c:pt idx="8513">
                  <c:v>0.13252048770737568</c:v>
                </c:pt>
                <c:pt idx="8514">
                  <c:v>0.1323206076354187</c:v>
                </c:pt>
                <c:pt idx="8515">
                  <c:v>0.1323206076354187</c:v>
                </c:pt>
                <c:pt idx="8516">
                  <c:v>0.13212072756346188</c:v>
                </c:pt>
                <c:pt idx="8517">
                  <c:v>0.13212072756346188</c:v>
                </c:pt>
                <c:pt idx="8518">
                  <c:v>0.13212072756346188</c:v>
                </c:pt>
                <c:pt idx="8519">
                  <c:v>0.13192084749150518</c:v>
                </c:pt>
                <c:pt idx="8520">
                  <c:v>0.13192084749150518</c:v>
                </c:pt>
                <c:pt idx="8521">
                  <c:v>0.13192084749150518</c:v>
                </c:pt>
                <c:pt idx="8522">
                  <c:v>0.13192084749150518</c:v>
                </c:pt>
                <c:pt idx="8523">
                  <c:v>0.13192084749150518</c:v>
                </c:pt>
                <c:pt idx="8524">
                  <c:v>0.13192084749150518</c:v>
                </c:pt>
                <c:pt idx="8525">
                  <c:v>0.13192084749150518</c:v>
                </c:pt>
                <c:pt idx="8526">
                  <c:v>0.13192084749150518</c:v>
                </c:pt>
                <c:pt idx="8527">
                  <c:v>0.13192084749150518</c:v>
                </c:pt>
                <c:pt idx="8528">
                  <c:v>0.13192084749150518</c:v>
                </c:pt>
                <c:pt idx="8529">
                  <c:v>0.13192084749150518</c:v>
                </c:pt>
                <c:pt idx="8530">
                  <c:v>0.13172096741954825</c:v>
                </c:pt>
                <c:pt idx="8531">
                  <c:v>0.13172096741954825</c:v>
                </c:pt>
                <c:pt idx="8532">
                  <c:v>0.13152108734759149</c:v>
                </c:pt>
                <c:pt idx="8533">
                  <c:v>0.13132120727563457</c:v>
                </c:pt>
                <c:pt idx="8534">
                  <c:v>0.13132120727563457</c:v>
                </c:pt>
                <c:pt idx="8535">
                  <c:v>0.13132120727563457</c:v>
                </c:pt>
                <c:pt idx="8536">
                  <c:v>0.13132120727563457</c:v>
                </c:pt>
                <c:pt idx="8537">
                  <c:v>0.13132120727563457</c:v>
                </c:pt>
                <c:pt idx="8538">
                  <c:v>0.13132120727563457</c:v>
                </c:pt>
                <c:pt idx="8539">
                  <c:v>0.13132120727563457</c:v>
                </c:pt>
                <c:pt idx="8540">
                  <c:v>0.13132120727563457</c:v>
                </c:pt>
                <c:pt idx="8541">
                  <c:v>0.13132120727563457</c:v>
                </c:pt>
                <c:pt idx="8542">
                  <c:v>0.13132120727563457</c:v>
                </c:pt>
                <c:pt idx="8543">
                  <c:v>0.13132120727563457</c:v>
                </c:pt>
                <c:pt idx="8544">
                  <c:v>0.13112132720367764</c:v>
                </c:pt>
                <c:pt idx="8545">
                  <c:v>0.13112132720367764</c:v>
                </c:pt>
                <c:pt idx="8546">
                  <c:v>0.13112132720367764</c:v>
                </c:pt>
                <c:pt idx="8547">
                  <c:v>0.13092144713172099</c:v>
                </c:pt>
                <c:pt idx="8548">
                  <c:v>0.13092144713172099</c:v>
                </c:pt>
                <c:pt idx="8549">
                  <c:v>0.13092144713172099</c:v>
                </c:pt>
                <c:pt idx="8550">
                  <c:v>0.13092144713172099</c:v>
                </c:pt>
                <c:pt idx="8551">
                  <c:v>0.13092144713172099</c:v>
                </c:pt>
                <c:pt idx="8552">
                  <c:v>0.13092144713172099</c:v>
                </c:pt>
                <c:pt idx="8553">
                  <c:v>0.13072156705976412</c:v>
                </c:pt>
                <c:pt idx="8554">
                  <c:v>0.13072156705976412</c:v>
                </c:pt>
                <c:pt idx="8555">
                  <c:v>0.13072156705976412</c:v>
                </c:pt>
                <c:pt idx="8556">
                  <c:v>0.13052168698780731</c:v>
                </c:pt>
                <c:pt idx="8557">
                  <c:v>0.13032180691585038</c:v>
                </c:pt>
                <c:pt idx="8558">
                  <c:v>0.13032180691585038</c:v>
                </c:pt>
                <c:pt idx="8559">
                  <c:v>0.13032180691585038</c:v>
                </c:pt>
                <c:pt idx="8560">
                  <c:v>0.13012192684389368</c:v>
                </c:pt>
                <c:pt idx="8561">
                  <c:v>0.12992204677193692</c:v>
                </c:pt>
                <c:pt idx="8562">
                  <c:v>0.12992204677193692</c:v>
                </c:pt>
                <c:pt idx="8563">
                  <c:v>0.12992204677193692</c:v>
                </c:pt>
                <c:pt idx="8564">
                  <c:v>0.12992204677193692</c:v>
                </c:pt>
                <c:pt idx="8565">
                  <c:v>0.12972216669998005</c:v>
                </c:pt>
                <c:pt idx="8566">
                  <c:v>0.12972216669998005</c:v>
                </c:pt>
                <c:pt idx="8567">
                  <c:v>0.12952228662802323</c:v>
                </c:pt>
                <c:pt idx="8568">
                  <c:v>0.12932240655606636</c:v>
                </c:pt>
                <c:pt idx="8569">
                  <c:v>0.12912252648410938</c:v>
                </c:pt>
                <c:pt idx="8570">
                  <c:v>0.12912252648410938</c:v>
                </c:pt>
                <c:pt idx="8571">
                  <c:v>0.12912252648410938</c:v>
                </c:pt>
                <c:pt idx="8572">
                  <c:v>0.1289226464121527</c:v>
                </c:pt>
                <c:pt idx="8573">
                  <c:v>0.1289226464121527</c:v>
                </c:pt>
                <c:pt idx="8574">
                  <c:v>0.12872276634019586</c:v>
                </c:pt>
                <c:pt idx="8575">
                  <c:v>0.12872276634019586</c:v>
                </c:pt>
                <c:pt idx="8576">
                  <c:v>0.12872276634019586</c:v>
                </c:pt>
                <c:pt idx="8577">
                  <c:v>0.12872276634019586</c:v>
                </c:pt>
                <c:pt idx="8578">
                  <c:v>0.12872276634019586</c:v>
                </c:pt>
                <c:pt idx="8579">
                  <c:v>0.12872276634019586</c:v>
                </c:pt>
                <c:pt idx="8580">
                  <c:v>0.12872276634019586</c:v>
                </c:pt>
                <c:pt idx="8581">
                  <c:v>0.12872276634019586</c:v>
                </c:pt>
                <c:pt idx="8582">
                  <c:v>0.12852288626823902</c:v>
                </c:pt>
                <c:pt idx="8583">
                  <c:v>0.12852288626823902</c:v>
                </c:pt>
                <c:pt idx="8584">
                  <c:v>0.12832300619628223</c:v>
                </c:pt>
                <c:pt idx="8585">
                  <c:v>0.12832300619628223</c:v>
                </c:pt>
                <c:pt idx="8586">
                  <c:v>0.12832300619628223</c:v>
                </c:pt>
                <c:pt idx="8587">
                  <c:v>0.12832300619628223</c:v>
                </c:pt>
                <c:pt idx="8588">
                  <c:v>0.12832300619628223</c:v>
                </c:pt>
                <c:pt idx="8589">
                  <c:v>0.12832300619628223</c:v>
                </c:pt>
                <c:pt idx="8590">
                  <c:v>0.12832300619628223</c:v>
                </c:pt>
                <c:pt idx="8591">
                  <c:v>0.12832300619628223</c:v>
                </c:pt>
                <c:pt idx="8592">
                  <c:v>0.12832300619628223</c:v>
                </c:pt>
                <c:pt idx="8593">
                  <c:v>0.12832300619628223</c:v>
                </c:pt>
                <c:pt idx="8594">
                  <c:v>0.12832300619628223</c:v>
                </c:pt>
                <c:pt idx="8595">
                  <c:v>0.12832300619628223</c:v>
                </c:pt>
                <c:pt idx="8596">
                  <c:v>0.12812312612432539</c:v>
                </c:pt>
                <c:pt idx="8597">
                  <c:v>0.12812312612432539</c:v>
                </c:pt>
                <c:pt idx="8598">
                  <c:v>0.12812312612432539</c:v>
                </c:pt>
                <c:pt idx="8599">
                  <c:v>0.12792324605236871</c:v>
                </c:pt>
                <c:pt idx="8600">
                  <c:v>0.12792324605236871</c:v>
                </c:pt>
                <c:pt idx="8601">
                  <c:v>0.12792324605236871</c:v>
                </c:pt>
                <c:pt idx="8602">
                  <c:v>0.12792324605236871</c:v>
                </c:pt>
                <c:pt idx="8603">
                  <c:v>0.12772336598041178</c:v>
                </c:pt>
                <c:pt idx="8604">
                  <c:v>0.12772336598041178</c:v>
                </c:pt>
                <c:pt idx="8605">
                  <c:v>0.12772336598041178</c:v>
                </c:pt>
                <c:pt idx="8606">
                  <c:v>0.12772336598041178</c:v>
                </c:pt>
                <c:pt idx="8607">
                  <c:v>0.12772336598041178</c:v>
                </c:pt>
                <c:pt idx="8608">
                  <c:v>0.12752348590845497</c:v>
                </c:pt>
                <c:pt idx="8609">
                  <c:v>0.12752348590845497</c:v>
                </c:pt>
                <c:pt idx="8610">
                  <c:v>0.12752348590845497</c:v>
                </c:pt>
                <c:pt idx="8611">
                  <c:v>0.12752348590845497</c:v>
                </c:pt>
                <c:pt idx="8612">
                  <c:v>0.12732360583649821</c:v>
                </c:pt>
                <c:pt idx="8613">
                  <c:v>0.12732360583649821</c:v>
                </c:pt>
                <c:pt idx="8614">
                  <c:v>0.12732360583649821</c:v>
                </c:pt>
                <c:pt idx="8615">
                  <c:v>0.12732360583649821</c:v>
                </c:pt>
                <c:pt idx="8616">
                  <c:v>0.12712372576454115</c:v>
                </c:pt>
                <c:pt idx="8617">
                  <c:v>0.12712372576454115</c:v>
                </c:pt>
                <c:pt idx="8618">
                  <c:v>0.12692384569258439</c:v>
                </c:pt>
                <c:pt idx="8619">
                  <c:v>0.12692384569258439</c:v>
                </c:pt>
                <c:pt idx="8620">
                  <c:v>0.12692384569258439</c:v>
                </c:pt>
                <c:pt idx="8621">
                  <c:v>0.1267239656206276</c:v>
                </c:pt>
                <c:pt idx="8622">
                  <c:v>0.1267239656206276</c:v>
                </c:pt>
                <c:pt idx="8623">
                  <c:v>0.12652408554867078</c:v>
                </c:pt>
                <c:pt idx="8624">
                  <c:v>0.12632420547671397</c:v>
                </c:pt>
                <c:pt idx="8625">
                  <c:v>0.12632420547671397</c:v>
                </c:pt>
                <c:pt idx="8626">
                  <c:v>0.1261243254047571</c:v>
                </c:pt>
                <c:pt idx="8627">
                  <c:v>0.1261243254047571</c:v>
                </c:pt>
                <c:pt idx="8628">
                  <c:v>0.1261243254047571</c:v>
                </c:pt>
                <c:pt idx="8629">
                  <c:v>0.1261243254047571</c:v>
                </c:pt>
                <c:pt idx="8630">
                  <c:v>0.1261243254047571</c:v>
                </c:pt>
                <c:pt idx="8631">
                  <c:v>0.1261243254047571</c:v>
                </c:pt>
                <c:pt idx="8632">
                  <c:v>0.1261243254047571</c:v>
                </c:pt>
                <c:pt idx="8633">
                  <c:v>0.1261243254047571</c:v>
                </c:pt>
                <c:pt idx="8634">
                  <c:v>0.12592444533280042</c:v>
                </c:pt>
                <c:pt idx="8635">
                  <c:v>0.12592444533280042</c:v>
                </c:pt>
                <c:pt idx="8636">
                  <c:v>0.12592444533280042</c:v>
                </c:pt>
                <c:pt idx="8637">
                  <c:v>0.12572456526084347</c:v>
                </c:pt>
                <c:pt idx="8638">
                  <c:v>0.12552468518888668</c:v>
                </c:pt>
                <c:pt idx="8639">
                  <c:v>0.12532480511692989</c:v>
                </c:pt>
                <c:pt idx="8640">
                  <c:v>0.12532480511692989</c:v>
                </c:pt>
                <c:pt idx="8641">
                  <c:v>0.12532480511692989</c:v>
                </c:pt>
                <c:pt idx="8642">
                  <c:v>0.12532480511692989</c:v>
                </c:pt>
                <c:pt idx="8643">
                  <c:v>0.12512492504497288</c:v>
                </c:pt>
                <c:pt idx="8644">
                  <c:v>0.12512492504497288</c:v>
                </c:pt>
                <c:pt idx="8645">
                  <c:v>0.12512492504497288</c:v>
                </c:pt>
                <c:pt idx="8646">
                  <c:v>0.12512492504497288</c:v>
                </c:pt>
                <c:pt idx="8647">
                  <c:v>0.12492504497301622</c:v>
                </c:pt>
                <c:pt idx="8648">
                  <c:v>0.12472516490105943</c:v>
                </c:pt>
                <c:pt idx="8649">
                  <c:v>0.12472516490105943</c:v>
                </c:pt>
                <c:pt idx="8650">
                  <c:v>0.12472516490105943</c:v>
                </c:pt>
                <c:pt idx="8651">
                  <c:v>0.12452528482910256</c:v>
                </c:pt>
                <c:pt idx="8652">
                  <c:v>0.12432540475714572</c:v>
                </c:pt>
                <c:pt idx="8653">
                  <c:v>0.12412552468518895</c:v>
                </c:pt>
                <c:pt idx="8654">
                  <c:v>0.12412552468518895</c:v>
                </c:pt>
                <c:pt idx="8655">
                  <c:v>0.12392564461323215</c:v>
                </c:pt>
                <c:pt idx="8656">
                  <c:v>0.12372576454127532</c:v>
                </c:pt>
                <c:pt idx="8657">
                  <c:v>0.12372576454127532</c:v>
                </c:pt>
                <c:pt idx="8658">
                  <c:v>0.12372576454127532</c:v>
                </c:pt>
                <c:pt idx="8659">
                  <c:v>0.12372576454127532</c:v>
                </c:pt>
                <c:pt idx="8660">
                  <c:v>0.12372576454127532</c:v>
                </c:pt>
                <c:pt idx="8661">
                  <c:v>0.12372576454127532</c:v>
                </c:pt>
                <c:pt idx="8662">
                  <c:v>0.12372576454127532</c:v>
                </c:pt>
                <c:pt idx="8663">
                  <c:v>0.12372576454127532</c:v>
                </c:pt>
                <c:pt idx="8664">
                  <c:v>0.12372576454127532</c:v>
                </c:pt>
                <c:pt idx="8665">
                  <c:v>0.12372576454127532</c:v>
                </c:pt>
                <c:pt idx="8666">
                  <c:v>0.1235258844693185</c:v>
                </c:pt>
                <c:pt idx="8667">
                  <c:v>0.1233260043973616</c:v>
                </c:pt>
                <c:pt idx="8668">
                  <c:v>0.1233260043973616</c:v>
                </c:pt>
                <c:pt idx="8669">
                  <c:v>0.12312612432540475</c:v>
                </c:pt>
                <c:pt idx="8670">
                  <c:v>0.12312612432540475</c:v>
                </c:pt>
                <c:pt idx="8671">
                  <c:v>0.12312612432540475</c:v>
                </c:pt>
                <c:pt idx="8672">
                  <c:v>0.12312612432540475</c:v>
                </c:pt>
                <c:pt idx="8673">
                  <c:v>0.12312612432540475</c:v>
                </c:pt>
                <c:pt idx="8674">
                  <c:v>0.12292624425344795</c:v>
                </c:pt>
                <c:pt idx="8675">
                  <c:v>0.12292624425344795</c:v>
                </c:pt>
                <c:pt idx="8676">
                  <c:v>0.12272636418149112</c:v>
                </c:pt>
                <c:pt idx="8677">
                  <c:v>0.12272636418149112</c:v>
                </c:pt>
                <c:pt idx="8678">
                  <c:v>0.12272636418149112</c:v>
                </c:pt>
                <c:pt idx="8679">
                  <c:v>0.12272636418149112</c:v>
                </c:pt>
                <c:pt idx="8680">
                  <c:v>0.12252648410953426</c:v>
                </c:pt>
                <c:pt idx="8681">
                  <c:v>0.12252648410953426</c:v>
                </c:pt>
                <c:pt idx="8682">
                  <c:v>0.12232660403757749</c:v>
                </c:pt>
                <c:pt idx="8683">
                  <c:v>0.12232660403757749</c:v>
                </c:pt>
                <c:pt idx="8684">
                  <c:v>0.12232660403757749</c:v>
                </c:pt>
                <c:pt idx="8685">
                  <c:v>0.12232660403757749</c:v>
                </c:pt>
                <c:pt idx="8686">
                  <c:v>0.12232660403757749</c:v>
                </c:pt>
                <c:pt idx="8687">
                  <c:v>0.12212672396562071</c:v>
                </c:pt>
                <c:pt idx="8688">
                  <c:v>0.12192684389366384</c:v>
                </c:pt>
                <c:pt idx="8689">
                  <c:v>0.12172696382170703</c:v>
                </c:pt>
                <c:pt idx="8690">
                  <c:v>0.12172696382170703</c:v>
                </c:pt>
                <c:pt idx="8691">
                  <c:v>0.12172696382170703</c:v>
                </c:pt>
                <c:pt idx="8692">
                  <c:v>0.12172696382170703</c:v>
                </c:pt>
                <c:pt idx="8693">
                  <c:v>0.12172696382170703</c:v>
                </c:pt>
                <c:pt idx="8694">
                  <c:v>0.12172696382170703</c:v>
                </c:pt>
                <c:pt idx="8695">
                  <c:v>0.12152708374975019</c:v>
                </c:pt>
                <c:pt idx="8696">
                  <c:v>0.12152708374975019</c:v>
                </c:pt>
                <c:pt idx="8697">
                  <c:v>0.12152708374975019</c:v>
                </c:pt>
                <c:pt idx="8698">
                  <c:v>0.12132720367779337</c:v>
                </c:pt>
                <c:pt idx="8699">
                  <c:v>0.12132720367779337</c:v>
                </c:pt>
                <c:pt idx="8700">
                  <c:v>0.12112732360583646</c:v>
                </c:pt>
                <c:pt idx="8701">
                  <c:v>0.12092744353387966</c:v>
                </c:pt>
                <c:pt idx="8702">
                  <c:v>0.12092744353387966</c:v>
                </c:pt>
                <c:pt idx="8703">
                  <c:v>0.12092744353387966</c:v>
                </c:pt>
                <c:pt idx="8704">
                  <c:v>0.12072756346192287</c:v>
                </c:pt>
                <c:pt idx="8705">
                  <c:v>0.12072756346192287</c:v>
                </c:pt>
                <c:pt idx="8706">
                  <c:v>0.120527683389966</c:v>
                </c:pt>
                <c:pt idx="8707">
                  <c:v>0.120527683389966</c:v>
                </c:pt>
                <c:pt idx="8708">
                  <c:v>0.12032780331800919</c:v>
                </c:pt>
                <c:pt idx="8709">
                  <c:v>0.12032780331800919</c:v>
                </c:pt>
                <c:pt idx="8710">
                  <c:v>0.12032780331800919</c:v>
                </c:pt>
                <c:pt idx="8711">
                  <c:v>0.12032780331800919</c:v>
                </c:pt>
                <c:pt idx="8712">
                  <c:v>0.12012792324605243</c:v>
                </c:pt>
                <c:pt idx="8713">
                  <c:v>0.11992804317409556</c:v>
                </c:pt>
                <c:pt idx="8714">
                  <c:v>0.11992804317409556</c:v>
                </c:pt>
                <c:pt idx="8715">
                  <c:v>0.11992804317409556</c:v>
                </c:pt>
                <c:pt idx="8716">
                  <c:v>0.11992804317409556</c:v>
                </c:pt>
                <c:pt idx="8717">
                  <c:v>0.11992804317409556</c:v>
                </c:pt>
                <c:pt idx="8718">
                  <c:v>0.11992804317409556</c:v>
                </c:pt>
                <c:pt idx="8719">
                  <c:v>0.11992804317409556</c:v>
                </c:pt>
                <c:pt idx="8720">
                  <c:v>0.11992804317409556</c:v>
                </c:pt>
                <c:pt idx="8721">
                  <c:v>0.11992804317409556</c:v>
                </c:pt>
                <c:pt idx="8722">
                  <c:v>0.11992804317409556</c:v>
                </c:pt>
                <c:pt idx="8723">
                  <c:v>0.11992804317409556</c:v>
                </c:pt>
                <c:pt idx="8724">
                  <c:v>0.11992804317409556</c:v>
                </c:pt>
                <c:pt idx="8725">
                  <c:v>0.11992804317409556</c:v>
                </c:pt>
                <c:pt idx="8726">
                  <c:v>0.11992804317409556</c:v>
                </c:pt>
                <c:pt idx="8727">
                  <c:v>0.11992804317409556</c:v>
                </c:pt>
                <c:pt idx="8728">
                  <c:v>0.11992804317409556</c:v>
                </c:pt>
                <c:pt idx="8729">
                  <c:v>0.11992804317409556</c:v>
                </c:pt>
                <c:pt idx="8730">
                  <c:v>0.11992804317409556</c:v>
                </c:pt>
                <c:pt idx="8731">
                  <c:v>0.11992804317409556</c:v>
                </c:pt>
                <c:pt idx="8732">
                  <c:v>0.11992804317409556</c:v>
                </c:pt>
                <c:pt idx="8733">
                  <c:v>0.11992804317409556</c:v>
                </c:pt>
                <c:pt idx="8734">
                  <c:v>0.11992804317409556</c:v>
                </c:pt>
                <c:pt idx="8735">
                  <c:v>0.11972816310213874</c:v>
                </c:pt>
                <c:pt idx="8736">
                  <c:v>0.11952828303018198</c:v>
                </c:pt>
                <c:pt idx="8737">
                  <c:v>0.11952828303018198</c:v>
                </c:pt>
                <c:pt idx="8738">
                  <c:v>0.11952828303018198</c:v>
                </c:pt>
                <c:pt idx="8739">
                  <c:v>0.11932840295822512</c:v>
                </c:pt>
                <c:pt idx="8740">
                  <c:v>0.11912852288626821</c:v>
                </c:pt>
                <c:pt idx="8741">
                  <c:v>0.11912852288626821</c:v>
                </c:pt>
                <c:pt idx="8742">
                  <c:v>0.11912852288626821</c:v>
                </c:pt>
                <c:pt idx="8743">
                  <c:v>0.1189286428143114</c:v>
                </c:pt>
                <c:pt idx="8744">
                  <c:v>0.11872876274235458</c:v>
                </c:pt>
                <c:pt idx="8745">
                  <c:v>0.11872876274235458</c:v>
                </c:pt>
                <c:pt idx="8746">
                  <c:v>0.11852888267039771</c:v>
                </c:pt>
                <c:pt idx="8747">
                  <c:v>0.11852888267039771</c:v>
                </c:pt>
                <c:pt idx="8748">
                  <c:v>0.11852888267039771</c:v>
                </c:pt>
                <c:pt idx="8749">
                  <c:v>0.11852888267039771</c:v>
                </c:pt>
                <c:pt idx="8750">
                  <c:v>0.11832900259844091</c:v>
                </c:pt>
                <c:pt idx="8751">
                  <c:v>0.11812912252648416</c:v>
                </c:pt>
                <c:pt idx="8752">
                  <c:v>0.11812912252648416</c:v>
                </c:pt>
                <c:pt idx="8753">
                  <c:v>0.11812912252648416</c:v>
                </c:pt>
                <c:pt idx="8754">
                  <c:v>0.11812912252648416</c:v>
                </c:pt>
                <c:pt idx="8755">
                  <c:v>0.11812912252648416</c:v>
                </c:pt>
                <c:pt idx="8756">
                  <c:v>0.11812912252648416</c:v>
                </c:pt>
                <c:pt idx="8757">
                  <c:v>0.11812912252648416</c:v>
                </c:pt>
                <c:pt idx="8758">
                  <c:v>0.11812912252648416</c:v>
                </c:pt>
                <c:pt idx="8759">
                  <c:v>0.11792924245452729</c:v>
                </c:pt>
                <c:pt idx="8760">
                  <c:v>0.11772936238257049</c:v>
                </c:pt>
                <c:pt idx="8761">
                  <c:v>0.11772936238257049</c:v>
                </c:pt>
                <c:pt idx="8762">
                  <c:v>0.11772936238257049</c:v>
                </c:pt>
                <c:pt idx="8763">
                  <c:v>0.11752948231061366</c:v>
                </c:pt>
                <c:pt idx="8764">
                  <c:v>0.11752948231061366</c:v>
                </c:pt>
                <c:pt idx="8765">
                  <c:v>0.11752948231061366</c:v>
                </c:pt>
                <c:pt idx="8766">
                  <c:v>0.11752948231061366</c:v>
                </c:pt>
                <c:pt idx="8767">
                  <c:v>0.11752948231061366</c:v>
                </c:pt>
                <c:pt idx="8768">
                  <c:v>0.11752948231061366</c:v>
                </c:pt>
                <c:pt idx="8769">
                  <c:v>0.11752948231061366</c:v>
                </c:pt>
                <c:pt idx="8770">
                  <c:v>0.11752948231061366</c:v>
                </c:pt>
                <c:pt idx="8771">
                  <c:v>0.11752948231061366</c:v>
                </c:pt>
                <c:pt idx="8772">
                  <c:v>0.11752948231061366</c:v>
                </c:pt>
                <c:pt idx="8773">
                  <c:v>0.11752948231061366</c:v>
                </c:pt>
                <c:pt idx="8774">
                  <c:v>0.1173296022386569</c:v>
                </c:pt>
                <c:pt idx="8775">
                  <c:v>0.11712972216670008</c:v>
                </c:pt>
                <c:pt idx="8776">
                  <c:v>0.11712972216670008</c:v>
                </c:pt>
                <c:pt idx="8777">
                  <c:v>0.11712972216670008</c:v>
                </c:pt>
                <c:pt idx="8778">
                  <c:v>0.11692984209474307</c:v>
                </c:pt>
                <c:pt idx="8779">
                  <c:v>0.11692984209474307</c:v>
                </c:pt>
                <c:pt idx="8780">
                  <c:v>0.11692984209474307</c:v>
                </c:pt>
                <c:pt idx="8781">
                  <c:v>0.11692984209474307</c:v>
                </c:pt>
                <c:pt idx="8782">
                  <c:v>0.11672996202278628</c:v>
                </c:pt>
                <c:pt idx="8783">
                  <c:v>0.11653008195082953</c:v>
                </c:pt>
                <c:pt idx="8784">
                  <c:v>0.11653008195082953</c:v>
                </c:pt>
                <c:pt idx="8785">
                  <c:v>0.11633020187887266</c:v>
                </c:pt>
                <c:pt idx="8786">
                  <c:v>0.1161303218069159</c:v>
                </c:pt>
                <c:pt idx="8787">
                  <c:v>0.1161303218069159</c:v>
                </c:pt>
                <c:pt idx="8788">
                  <c:v>0.1161303218069159</c:v>
                </c:pt>
                <c:pt idx="8789">
                  <c:v>0.1161303218069159</c:v>
                </c:pt>
                <c:pt idx="8790">
                  <c:v>0.11593044173495907</c:v>
                </c:pt>
                <c:pt idx="8791">
                  <c:v>0.11593044173495907</c:v>
                </c:pt>
                <c:pt idx="8792">
                  <c:v>0.11573056166300222</c:v>
                </c:pt>
                <c:pt idx="8793">
                  <c:v>0.11573056166300222</c:v>
                </c:pt>
                <c:pt idx="8794">
                  <c:v>0.11573056166300222</c:v>
                </c:pt>
                <c:pt idx="8795">
                  <c:v>0.11573056166300222</c:v>
                </c:pt>
                <c:pt idx="8796">
                  <c:v>0.11573056166300222</c:v>
                </c:pt>
                <c:pt idx="8797">
                  <c:v>0.1155306815910454</c:v>
                </c:pt>
                <c:pt idx="8798">
                  <c:v>0.11533080151908856</c:v>
                </c:pt>
                <c:pt idx="8799">
                  <c:v>0.11533080151908856</c:v>
                </c:pt>
                <c:pt idx="8800">
                  <c:v>0.11533080151908856</c:v>
                </c:pt>
                <c:pt idx="8801">
                  <c:v>0.11533080151908856</c:v>
                </c:pt>
                <c:pt idx="8802">
                  <c:v>0.11533080151908856</c:v>
                </c:pt>
                <c:pt idx="8803">
                  <c:v>0.11533080151908856</c:v>
                </c:pt>
                <c:pt idx="8804">
                  <c:v>0.1151309214471318</c:v>
                </c:pt>
                <c:pt idx="8805">
                  <c:v>0.1151309214471318</c:v>
                </c:pt>
                <c:pt idx="8806">
                  <c:v>0.1151309214471318</c:v>
                </c:pt>
                <c:pt idx="8807">
                  <c:v>0.11493104137517489</c:v>
                </c:pt>
                <c:pt idx="8808">
                  <c:v>0.11493104137517489</c:v>
                </c:pt>
                <c:pt idx="8809">
                  <c:v>0.11493104137517489</c:v>
                </c:pt>
                <c:pt idx="8810">
                  <c:v>0.11493104137517489</c:v>
                </c:pt>
                <c:pt idx="8811">
                  <c:v>0.11473116130321807</c:v>
                </c:pt>
                <c:pt idx="8812">
                  <c:v>0.11473116130321807</c:v>
                </c:pt>
                <c:pt idx="8813">
                  <c:v>0.11473116130321807</c:v>
                </c:pt>
                <c:pt idx="8814">
                  <c:v>0.11473116130321807</c:v>
                </c:pt>
                <c:pt idx="8815">
                  <c:v>0.11473116130321807</c:v>
                </c:pt>
                <c:pt idx="8816">
                  <c:v>0.11473116130321807</c:v>
                </c:pt>
                <c:pt idx="8817">
                  <c:v>0.11473116130321807</c:v>
                </c:pt>
                <c:pt idx="8818">
                  <c:v>0.11473116130321807</c:v>
                </c:pt>
                <c:pt idx="8819">
                  <c:v>0.11473116130321807</c:v>
                </c:pt>
                <c:pt idx="8820">
                  <c:v>0.11453128123126124</c:v>
                </c:pt>
                <c:pt idx="8821">
                  <c:v>0.11453128123126124</c:v>
                </c:pt>
                <c:pt idx="8822">
                  <c:v>0.11453128123126124</c:v>
                </c:pt>
                <c:pt idx="8823">
                  <c:v>0.11453128123126124</c:v>
                </c:pt>
                <c:pt idx="8824">
                  <c:v>0.11433140115930437</c:v>
                </c:pt>
                <c:pt idx="8825">
                  <c:v>0.11413152108734759</c:v>
                </c:pt>
                <c:pt idx="8826">
                  <c:v>0.11413152108734759</c:v>
                </c:pt>
                <c:pt idx="8827">
                  <c:v>0.11413152108734759</c:v>
                </c:pt>
                <c:pt idx="8828">
                  <c:v>0.11413152108734759</c:v>
                </c:pt>
                <c:pt idx="8829">
                  <c:v>0.11413152108734759</c:v>
                </c:pt>
                <c:pt idx="8830">
                  <c:v>0.11393164101539077</c:v>
                </c:pt>
                <c:pt idx="8831">
                  <c:v>0.11393164101539077</c:v>
                </c:pt>
                <c:pt idx="8832">
                  <c:v>0.11393164101539077</c:v>
                </c:pt>
                <c:pt idx="8833">
                  <c:v>0.11393164101539077</c:v>
                </c:pt>
                <c:pt idx="8834">
                  <c:v>0.11393164101539077</c:v>
                </c:pt>
                <c:pt idx="8835">
                  <c:v>0.11373176094343401</c:v>
                </c:pt>
                <c:pt idx="8836">
                  <c:v>0.11373176094343401</c:v>
                </c:pt>
                <c:pt idx="8837">
                  <c:v>0.11353188087147714</c:v>
                </c:pt>
                <c:pt idx="8838">
                  <c:v>0.11333200079952033</c:v>
                </c:pt>
                <c:pt idx="8839">
                  <c:v>0.11313212072756354</c:v>
                </c:pt>
                <c:pt idx="8840">
                  <c:v>0.11313212072756354</c:v>
                </c:pt>
                <c:pt idx="8841">
                  <c:v>0.11293224065560661</c:v>
                </c:pt>
                <c:pt idx="8842">
                  <c:v>0.11293224065560661</c:v>
                </c:pt>
                <c:pt idx="8843">
                  <c:v>0.1127323605836498</c:v>
                </c:pt>
                <c:pt idx="8844">
                  <c:v>0.1127323605836498</c:v>
                </c:pt>
                <c:pt idx="8845">
                  <c:v>0.1127323605836498</c:v>
                </c:pt>
                <c:pt idx="8846">
                  <c:v>0.1127323605836498</c:v>
                </c:pt>
                <c:pt idx="8847">
                  <c:v>0.11253248051169298</c:v>
                </c:pt>
                <c:pt idx="8848">
                  <c:v>0.11253248051169298</c:v>
                </c:pt>
                <c:pt idx="8849">
                  <c:v>0.11253248051169298</c:v>
                </c:pt>
                <c:pt idx="8850">
                  <c:v>0.11253248051169298</c:v>
                </c:pt>
                <c:pt idx="8851">
                  <c:v>0.11253248051169298</c:v>
                </c:pt>
                <c:pt idx="8852">
                  <c:v>0.11233260043973614</c:v>
                </c:pt>
                <c:pt idx="8853">
                  <c:v>0.11233260043973614</c:v>
                </c:pt>
                <c:pt idx="8854">
                  <c:v>0.11233260043973614</c:v>
                </c:pt>
                <c:pt idx="8855">
                  <c:v>0.11233260043973614</c:v>
                </c:pt>
                <c:pt idx="8856">
                  <c:v>0.11233260043973614</c:v>
                </c:pt>
                <c:pt idx="8857">
                  <c:v>0.11213272036777938</c:v>
                </c:pt>
                <c:pt idx="8858">
                  <c:v>0.11193284029582251</c:v>
                </c:pt>
                <c:pt idx="8859">
                  <c:v>0.11193284029582251</c:v>
                </c:pt>
                <c:pt idx="8860">
                  <c:v>0.11193284029582251</c:v>
                </c:pt>
                <c:pt idx="8861">
                  <c:v>0.11193284029582251</c:v>
                </c:pt>
                <c:pt idx="8862">
                  <c:v>0.11193284029582251</c:v>
                </c:pt>
                <c:pt idx="8863">
                  <c:v>0.11193284029582251</c:v>
                </c:pt>
                <c:pt idx="8864">
                  <c:v>0.1117329602238657</c:v>
                </c:pt>
                <c:pt idx="8865">
                  <c:v>0.1117329602238657</c:v>
                </c:pt>
                <c:pt idx="8866">
                  <c:v>0.11153308015190889</c:v>
                </c:pt>
                <c:pt idx="8867">
                  <c:v>0.11153308015190889</c:v>
                </c:pt>
                <c:pt idx="8868">
                  <c:v>0.11133320007995209</c:v>
                </c:pt>
                <c:pt idx="8869">
                  <c:v>0.11113332000799525</c:v>
                </c:pt>
                <c:pt idx="8870">
                  <c:v>0.11093343993603832</c:v>
                </c:pt>
                <c:pt idx="8871">
                  <c:v>0.11093343993603832</c:v>
                </c:pt>
                <c:pt idx="8872">
                  <c:v>0.11093343993603832</c:v>
                </c:pt>
                <c:pt idx="8873">
                  <c:v>0.11073355986408152</c:v>
                </c:pt>
                <c:pt idx="8874">
                  <c:v>0.11073355986408152</c:v>
                </c:pt>
                <c:pt idx="8875">
                  <c:v>0.11053367979212468</c:v>
                </c:pt>
                <c:pt idx="8876">
                  <c:v>0.11053367979212468</c:v>
                </c:pt>
                <c:pt idx="8877">
                  <c:v>0.11053367979212468</c:v>
                </c:pt>
                <c:pt idx="8878">
                  <c:v>0.11053367979212468</c:v>
                </c:pt>
                <c:pt idx="8879">
                  <c:v>0.11053367979212468</c:v>
                </c:pt>
                <c:pt idx="8880">
                  <c:v>0.11033379972016788</c:v>
                </c:pt>
                <c:pt idx="8881">
                  <c:v>0.11033379972016788</c:v>
                </c:pt>
                <c:pt idx="8882">
                  <c:v>0.11033379972016788</c:v>
                </c:pt>
                <c:pt idx="8883">
                  <c:v>0.11033379972016788</c:v>
                </c:pt>
                <c:pt idx="8884">
                  <c:v>0.11013391964821106</c:v>
                </c:pt>
                <c:pt idx="8885">
                  <c:v>0.11013391964821106</c:v>
                </c:pt>
                <c:pt idx="8886">
                  <c:v>0.11013391964821106</c:v>
                </c:pt>
                <c:pt idx="8887">
                  <c:v>0.11013391964821106</c:v>
                </c:pt>
                <c:pt idx="8888">
                  <c:v>0.11013391964821106</c:v>
                </c:pt>
                <c:pt idx="8889">
                  <c:v>0.11013391964821106</c:v>
                </c:pt>
                <c:pt idx="8890">
                  <c:v>0.11013391964821106</c:v>
                </c:pt>
                <c:pt idx="8891">
                  <c:v>0.11013391964821106</c:v>
                </c:pt>
                <c:pt idx="8892">
                  <c:v>0.11013391964821106</c:v>
                </c:pt>
                <c:pt idx="8893">
                  <c:v>0.10993403957625431</c:v>
                </c:pt>
                <c:pt idx="8894">
                  <c:v>0.10973415950429748</c:v>
                </c:pt>
                <c:pt idx="8895">
                  <c:v>0.10953427943234065</c:v>
                </c:pt>
                <c:pt idx="8896">
                  <c:v>0.10953427943234065</c:v>
                </c:pt>
                <c:pt idx="8897">
                  <c:v>0.10953427943234065</c:v>
                </c:pt>
                <c:pt idx="8898">
                  <c:v>0.10953427943234065</c:v>
                </c:pt>
                <c:pt idx="8899">
                  <c:v>0.10953427943234065</c:v>
                </c:pt>
                <c:pt idx="8900">
                  <c:v>0.10953427943234065</c:v>
                </c:pt>
                <c:pt idx="8901">
                  <c:v>0.1093343993603838</c:v>
                </c:pt>
                <c:pt idx="8902">
                  <c:v>0.10913451928842702</c:v>
                </c:pt>
                <c:pt idx="8903">
                  <c:v>0.10893463921647011</c:v>
                </c:pt>
                <c:pt idx="8904">
                  <c:v>0.10893463921647011</c:v>
                </c:pt>
                <c:pt idx="8905">
                  <c:v>0.10893463921647011</c:v>
                </c:pt>
                <c:pt idx="8906">
                  <c:v>0.1087347591445133</c:v>
                </c:pt>
                <c:pt idx="8907">
                  <c:v>0.10853487907255648</c:v>
                </c:pt>
                <c:pt idx="8908">
                  <c:v>0.10853487907255648</c:v>
                </c:pt>
                <c:pt idx="8909">
                  <c:v>0.10853487907255648</c:v>
                </c:pt>
                <c:pt idx="8910">
                  <c:v>0.10833499900059962</c:v>
                </c:pt>
                <c:pt idx="8911">
                  <c:v>0.10833499900059962</c:v>
                </c:pt>
                <c:pt idx="8912">
                  <c:v>0.10833499900059962</c:v>
                </c:pt>
                <c:pt idx="8913">
                  <c:v>0.10833499900059962</c:v>
                </c:pt>
                <c:pt idx="8914">
                  <c:v>0.10833499900059962</c:v>
                </c:pt>
                <c:pt idx="8915">
                  <c:v>0.10833499900059962</c:v>
                </c:pt>
                <c:pt idx="8916">
                  <c:v>0.10833499900059962</c:v>
                </c:pt>
                <c:pt idx="8917">
                  <c:v>0.10813511892864286</c:v>
                </c:pt>
                <c:pt idx="8918">
                  <c:v>0.10813511892864286</c:v>
                </c:pt>
                <c:pt idx="8919">
                  <c:v>0.10793523885668604</c:v>
                </c:pt>
                <c:pt idx="8920">
                  <c:v>0.10793523885668604</c:v>
                </c:pt>
                <c:pt idx="8921">
                  <c:v>0.1077353587847292</c:v>
                </c:pt>
                <c:pt idx="8922">
                  <c:v>0.1077353587847292</c:v>
                </c:pt>
                <c:pt idx="8923">
                  <c:v>0.1077353587847292</c:v>
                </c:pt>
                <c:pt idx="8924">
                  <c:v>0.10753547871277239</c:v>
                </c:pt>
                <c:pt idx="8925">
                  <c:v>0.10733559864081554</c:v>
                </c:pt>
                <c:pt idx="8926">
                  <c:v>0.10733559864081554</c:v>
                </c:pt>
                <c:pt idx="8927">
                  <c:v>0.10713571856885876</c:v>
                </c:pt>
                <c:pt idx="8928">
                  <c:v>0.10713571856885876</c:v>
                </c:pt>
                <c:pt idx="8929">
                  <c:v>0.10713571856885876</c:v>
                </c:pt>
                <c:pt idx="8930">
                  <c:v>0.10693583849690194</c:v>
                </c:pt>
                <c:pt idx="8931">
                  <c:v>0.10673595842494502</c:v>
                </c:pt>
                <c:pt idx="8932">
                  <c:v>0.10673595842494502</c:v>
                </c:pt>
                <c:pt idx="8933">
                  <c:v>0.10673595842494502</c:v>
                </c:pt>
                <c:pt idx="8934">
                  <c:v>0.10673595842494502</c:v>
                </c:pt>
                <c:pt idx="8935">
                  <c:v>0.10673595842494502</c:v>
                </c:pt>
                <c:pt idx="8936">
                  <c:v>0.10673595842494502</c:v>
                </c:pt>
                <c:pt idx="8937">
                  <c:v>0.1065360783529882</c:v>
                </c:pt>
                <c:pt idx="8938">
                  <c:v>0.10633619828103141</c:v>
                </c:pt>
                <c:pt idx="8939">
                  <c:v>0.10633619828103141</c:v>
                </c:pt>
                <c:pt idx="8940">
                  <c:v>0.10633619828103141</c:v>
                </c:pt>
                <c:pt idx="8941">
                  <c:v>0.10633619828103141</c:v>
                </c:pt>
                <c:pt idx="8942">
                  <c:v>0.10633619828103141</c:v>
                </c:pt>
                <c:pt idx="8943">
                  <c:v>0.10633619828103141</c:v>
                </c:pt>
                <c:pt idx="8944">
                  <c:v>0.10633619828103141</c:v>
                </c:pt>
                <c:pt idx="8945">
                  <c:v>0.10633619828103141</c:v>
                </c:pt>
                <c:pt idx="8946">
                  <c:v>0.10633619828103141</c:v>
                </c:pt>
                <c:pt idx="8947">
                  <c:v>0.10633619828103141</c:v>
                </c:pt>
                <c:pt idx="8948">
                  <c:v>0.10633619828103141</c:v>
                </c:pt>
                <c:pt idx="8949">
                  <c:v>0.10633619828103141</c:v>
                </c:pt>
                <c:pt idx="8950">
                  <c:v>0.10633619828103141</c:v>
                </c:pt>
                <c:pt idx="8951">
                  <c:v>0.10633619828103141</c:v>
                </c:pt>
                <c:pt idx="8952">
                  <c:v>0.10613631820907454</c:v>
                </c:pt>
                <c:pt idx="8953">
                  <c:v>0.10613631820907454</c:v>
                </c:pt>
                <c:pt idx="8954">
                  <c:v>0.10613631820907454</c:v>
                </c:pt>
                <c:pt idx="8955">
                  <c:v>0.10613631820907454</c:v>
                </c:pt>
                <c:pt idx="8956">
                  <c:v>0.10593643813711773</c:v>
                </c:pt>
                <c:pt idx="8957">
                  <c:v>0.10593643813711773</c:v>
                </c:pt>
                <c:pt idx="8958">
                  <c:v>0.10593643813711773</c:v>
                </c:pt>
                <c:pt idx="8959">
                  <c:v>0.10593643813711773</c:v>
                </c:pt>
                <c:pt idx="8960">
                  <c:v>0.10593643813711773</c:v>
                </c:pt>
                <c:pt idx="8961">
                  <c:v>0.10573655806516097</c:v>
                </c:pt>
                <c:pt idx="8962">
                  <c:v>0.10573655806516097</c:v>
                </c:pt>
                <c:pt idx="8963">
                  <c:v>0.10573655806516097</c:v>
                </c:pt>
                <c:pt idx="8964">
                  <c:v>0.10553667799320415</c:v>
                </c:pt>
                <c:pt idx="8965">
                  <c:v>0.10533679792124732</c:v>
                </c:pt>
                <c:pt idx="8966">
                  <c:v>0.10533679792124732</c:v>
                </c:pt>
                <c:pt idx="8967">
                  <c:v>0.10533679792124732</c:v>
                </c:pt>
                <c:pt idx="8968">
                  <c:v>0.10533679792124732</c:v>
                </c:pt>
                <c:pt idx="8969">
                  <c:v>0.1051369178492905</c:v>
                </c:pt>
                <c:pt idx="8970">
                  <c:v>0.10493703777733365</c:v>
                </c:pt>
                <c:pt idx="8971">
                  <c:v>0.10493703777733365</c:v>
                </c:pt>
                <c:pt idx="8972">
                  <c:v>0.10493703777733365</c:v>
                </c:pt>
                <c:pt idx="8973">
                  <c:v>0.10493703777733365</c:v>
                </c:pt>
                <c:pt idx="8974">
                  <c:v>0.10493703777733365</c:v>
                </c:pt>
                <c:pt idx="8975">
                  <c:v>0.10493703777733365</c:v>
                </c:pt>
                <c:pt idx="8976">
                  <c:v>0.10493703777733365</c:v>
                </c:pt>
                <c:pt idx="8977">
                  <c:v>0.10493703777733365</c:v>
                </c:pt>
                <c:pt idx="8978">
                  <c:v>0.10493703777733365</c:v>
                </c:pt>
                <c:pt idx="8979">
                  <c:v>0.10493703777733365</c:v>
                </c:pt>
                <c:pt idx="8980">
                  <c:v>0.10493703777733365</c:v>
                </c:pt>
                <c:pt idx="8981">
                  <c:v>0.10473715770537673</c:v>
                </c:pt>
                <c:pt idx="8982">
                  <c:v>0.10473715770537673</c:v>
                </c:pt>
                <c:pt idx="8983">
                  <c:v>0.10473715770537673</c:v>
                </c:pt>
                <c:pt idx="8984">
                  <c:v>0.10453727763341997</c:v>
                </c:pt>
                <c:pt idx="8985">
                  <c:v>0.10453727763341997</c:v>
                </c:pt>
                <c:pt idx="8986">
                  <c:v>0.10453727763341997</c:v>
                </c:pt>
                <c:pt idx="8987">
                  <c:v>0.10453727763341997</c:v>
                </c:pt>
                <c:pt idx="8988">
                  <c:v>0.10433739756146307</c:v>
                </c:pt>
                <c:pt idx="8989">
                  <c:v>0.10413751748950628</c:v>
                </c:pt>
                <c:pt idx="8990">
                  <c:v>0.10413751748950628</c:v>
                </c:pt>
                <c:pt idx="8991">
                  <c:v>0.10413751748950628</c:v>
                </c:pt>
                <c:pt idx="8992">
                  <c:v>0.10393763741754949</c:v>
                </c:pt>
                <c:pt idx="8993">
                  <c:v>0.10373775734559268</c:v>
                </c:pt>
                <c:pt idx="8994">
                  <c:v>0.10373775734559268</c:v>
                </c:pt>
                <c:pt idx="8995">
                  <c:v>0.10353787727363588</c:v>
                </c:pt>
                <c:pt idx="8996">
                  <c:v>0.10333799720167902</c:v>
                </c:pt>
                <c:pt idx="8997">
                  <c:v>0.10333799720167902</c:v>
                </c:pt>
                <c:pt idx="8998">
                  <c:v>0.10313811712972216</c:v>
                </c:pt>
                <c:pt idx="8999">
                  <c:v>0.10313811712972216</c:v>
                </c:pt>
                <c:pt idx="9000">
                  <c:v>0.10313811712972216</c:v>
                </c:pt>
                <c:pt idx="9001">
                  <c:v>0.10313811712972216</c:v>
                </c:pt>
                <c:pt idx="9002">
                  <c:v>0.10313811712972216</c:v>
                </c:pt>
                <c:pt idx="9003">
                  <c:v>0.10313811712972216</c:v>
                </c:pt>
                <c:pt idx="9004">
                  <c:v>0.10293823705776538</c:v>
                </c:pt>
                <c:pt idx="9005">
                  <c:v>0.10273835698580849</c:v>
                </c:pt>
                <c:pt idx="9006">
                  <c:v>0.10253847691385166</c:v>
                </c:pt>
                <c:pt idx="9007">
                  <c:v>0.10253847691385166</c:v>
                </c:pt>
                <c:pt idx="9008">
                  <c:v>0.10233859684189484</c:v>
                </c:pt>
                <c:pt idx="9009">
                  <c:v>0.10233859684189484</c:v>
                </c:pt>
                <c:pt idx="9010">
                  <c:v>0.10233859684189484</c:v>
                </c:pt>
                <c:pt idx="9011">
                  <c:v>0.10233859684189484</c:v>
                </c:pt>
                <c:pt idx="9012">
                  <c:v>0.10213871676993802</c:v>
                </c:pt>
                <c:pt idx="9013">
                  <c:v>0.10193883669798116</c:v>
                </c:pt>
                <c:pt idx="9014">
                  <c:v>0.10193883669798116</c:v>
                </c:pt>
                <c:pt idx="9015">
                  <c:v>0.10193883669798116</c:v>
                </c:pt>
                <c:pt idx="9016">
                  <c:v>0.10193883669798116</c:v>
                </c:pt>
                <c:pt idx="9017">
                  <c:v>0.10193883669798116</c:v>
                </c:pt>
                <c:pt idx="9018">
                  <c:v>0.10173895662602439</c:v>
                </c:pt>
                <c:pt idx="9019">
                  <c:v>0.10173895662602439</c:v>
                </c:pt>
                <c:pt idx="9020">
                  <c:v>0.10173895662602439</c:v>
                </c:pt>
                <c:pt idx="9021">
                  <c:v>0.10173895662602439</c:v>
                </c:pt>
                <c:pt idx="9022">
                  <c:v>0.10173895662602439</c:v>
                </c:pt>
                <c:pt idx="9023">
                  <c:v>0.10173895662602439</c:v>
                </c:pt>
                <c:pt idx="9024">
                  <c:v>0.10173895662602439</c:v>
                </c:pt>
                <c:pt idx="9025">
                  <c:v>0.10173895662602439</c:v>
                </c:pt>
                <c:pt idx="9026">
                  <c:v>0.10173895662602439</c:v>
                </c:pt>
                <c:pt idx="9027">
                  <c:v>0.10173895662602439</c:v>
                </c:pt>
                <c:pt idx="9028">
                  <c:v>0.10173895662602439</c:v>
                </c:pt>
                <c:pt idx="9029">
                  <c:v>0.10173895662602439</c:v>
                </c:pt>
                <c:pt idx="9030">
                  <c:v>0.10173895662602439</c:v>
                </c:pt>
                <c:pt idx="9031">
                  <c:v>0.10173895662602439</c:v>
                </c:pt>
                <c:pt idx="9032">
                  <c:v>0.10173895662602439</c:v>
                </c:pt>
                <c:pt idx="9033">
                  <c:v>0.10173895662602439</c:v>
                </c:pt>
                <c:pt idx="9034">
                  <c:v>0.10173895662602439</c:v>
                </c:pt>
                <c:pt idx="9035">
                  <c:v>0.10173895662602439</c:v>
                </c:pt>
                <c:pt idx="9036">
                  <c:v>0.10173895662602439</c:v>
                </c:pt>
                <c:pt idx="9037">
                  <c:v>0.10173895662602439</c:v>
                </c:pt>
                <c:pt idx="9038">
                  <c:v>0.10173895662602439</c:v>
                </c:pt>
                <c:pt idx="9039">
                  <c:v>0.10153907655406758</c:v>
                </c:pt>
                <c:pt idx="9040">
                  <c:v>0.10153907655406758</c:v>
                </c:pt>
                <c:pt idx="9041">
                  <c:v>0.10153907655406758</c:v>
                </c:pt>
                <c:pt idx="9042">
                  <c:v>0.10133919648211076</c:v>
                </c:pt>
                <c:pt idx="9043">
                  <c:v>0.10133919648211076</c:v>
                </c:pt>
                <c:pt idx="9044">
                  <c:v>0.10113931641015396</c:v>
                </c:pt>
                <c:pt idx="9045">
                  <c:v>0.10113931641015396</c:v>
                </c:pt>
                <c:pt idx="9046">
                  <c:v>0.10113931641015396</c:v>
                </c:pt>
                <c:pt idx="9047">
                  <c:v>0.10113931641015396</c:v>
                </c:pt>
                <c:pt idx="9048">
                  <c:v>0.10113931641015396</c:v>
                </c:pt>
                <c:pt idx="9049">
                  <c:v>0.10113931641015396</c:v>
                </c:pt>
                <c:pt idx="9050">
                  <c:v>0.10113931641015396</c:v>
                </c:pt>
                <c:pt idx="9051">
                  <c:v>0.10113931641015396</c:v>
                </c:pt>
                <c:pt idx="9052">
                  <c:v>0.10113931641015396</c:v>
                </c:pt>
                <c:pt idx="9053">
                  <c:v>0.10113931641015396</c:v>
                </c:pt>
                <c:pt idx="9054">
                  <c:v>0.10113931641015396</c:v>
                </c:pt>
                <c:pt idx="9055">
                  <c:v>0.1009394363381971</c:v>
                </c:pt>
                <c:pt idx="9056">
                  <c:v>0.1009394363381971</c:v>
                </c:pt>
                <c:pt idx="9057">
                  <c:v>0.1009394363381971</c:v>
                </c:pt>
                <c:pt idx="9058">
                  <c:v>0.1009394363381971</c:v>
                </c:pt>
                <c:pt idx="9059">
                  <c:v>0.1009394363381971</c:v>
                </c:pt>
                <c:pt idx="9060">
                  <c:v>0.10073955626624023</c:v>
                </c:pt>
                <c:pt idx="9061">
                  <c:v>0.10073955626624023</c:v>
                </c:pt>
                <c:pt idx="9062">
                  <c:v>0.10073955626624023</c:v>
                </c:pt>
                <c:pt idx="9063">
                  <c:v>0.10053967619428339</c:v>
                </c:pt>
                <c:pt idx="9064">
                  <c:v>0.10053967619428339</c:v>
                </c:pt>
                <c:pt idx="9065">
                  <c:v>0.10053967619428339</c:v>
                </c:pt>
                <c:pt idx="9066">
                  <c:v>0.10053967619428339</c:v>
                </c:pt>
                <c:pt idx="9067">
                  <c:v>0.10053967619428339</c:v>
                </c:pt>
                <c:pt idx="9068">
                  <c:v>0.10053967619428339</c:v>
                </c:pt>
                <c:pt idx="9069">
                  <c:v>0.10053967619428339</c:v>
                </c:pt>
                <c:pt idx="9070">
                  <c:v>0.10033979612232653</c:v>
                </c:pt>
                <c:pt idx="9071">
                  <c:v>0.10033979612232653</c:v>
                </c:pt>
                <c:pt idx="9072">
                  <c:v>0.10013991605036975</c:v>
                </c:pt>
                <c:pt idx="9073">
                  <c:v>9.9940035978413E-2</c:v>
                </c:pt>
                <c:pt idx="9074">
                  <c:v>9.9740155906456199E-2</c:v>
                </c:pt>
                <c:pt idx="9075">
                  <c:v>9.9740155906456199E-2</c:v>
                </c:pt>
                <c:pt idx="9076">
                  <c:v>9.9740155906456199E-2</c:v>
                </c:pt>
                <c:pt idx="9077">
                  <c:v>9.9740155906456199E-2</c:v>
                </c:pt>
                <c:pt idx="9078">
                  <c:v>9.9740155906456199E-2</c:v>
                </c:pt>
                <c:pt idx="9079">
                  <c:v>9.954027583449937E-2</c:v>
                </c:pt>
                <c:pt idx="9080">
                  <c:v>9.954027583449937E-2</c:v>
                </c:pt>
                <c:pt idx="9081">
                  <c:v>9.954027583449937E-2</c:v>
                </c:pt>
                <c:pt idx="9082">
                  <c:v>9.954027583449937E-2</c:v>
                </c:pt>
                <c:pt idx="9083">
                  <c:v>9.954027583449937E-2</c:v>
                </c:pt>
                <c:pt idx="9084">
                  <c:v>9.9340395762542569E-2</c:v>
                </c:pt>
                <c:pt idx="9085">
                  <c:v>9.9340395762542569E-2</c:v>
                </c:pt>
                <c:pt idx="9086">
                  <c:v>9.9340395762542569E-2</c:v>
                </c:pt>
                <c:pt idx="9087">
                  <c:v>9.9340395762542569E-2</c:v>
                </c:pt>
                <c:pt idx="9088">
                  <c:v>9.9140515690585684E-2</c:v>
                </c:pt>
                <c:pt idx="9089">
                  <c:v>9.9140515690585684E-2</c:v>
                </c:pt>
                <c:pt idx="9090">
                  <c:v>9.9140515690585684E-2</c:v>
                </c:pt>
                <c:pt idx="9091">
                  <c:v>9.9140515690585684E-2</c:v>
                </c:pt>
                <c:pt idx="9092">
                  <c:v>9.9140515690585684E-2</c:v>
                </c:pt>
                <c:pt idx="9093">
                  <c:v>9.8940635618628869E-2</c:v>
                </c:pt>
                <c:pt idx="9094">
                  <c:v>9.8740755546671985E-2</c:v>
                </c:pt>
                <c:pt idx="9095">
                  <c:v>9.8540875474715156E-2</c:v>
                </c:pt>
                <c:pt idx="9096">
                  <c:v>9.8540875474715156E-2</c:v>
                </c:pt>
                <c:pt idx="9097">
                  <c:v>9.8540875474715156E-2</c:v>
                </c:pt>
                <c:pt idx="9098">
                  <c:v>9.8540875474715156E-2</c:v>
                </c:pt>
                <c:pt idx="9099">
                  <c:v>9.8540875474715156E-2</c:v>
                </c:pt>
                <c:pt idx="9100">
                  <c:v>9.8340995402758327E-2</c:v>
                </c:pt>
                <c:pt idx="9101">
                  <c:v>9.8141115330801498E-2</c:v>
                </c:pt>
                <c:pt idx="9102">
                  <c:v>9.7941235258844683E-2</c:v>
                </c:pt>
                <c:pt idx="9103">
                  <c:v>9.7741355186887924E-2</c:v>
                </c:pt>
                <c:pt idx="9104">
                  <c:v>9.7741355186887924E-2</c:v>
                </c:pt>
                <c:pt idx="9105">
                  <c:v>9.7741355186887924E-2</c:v>
                </c:pt>
                <c:pt idx="9106">
                  <c:v>9.7741355186887924E-2</c:v>
                </c:pt>
                <c:pt idx="9107">
                  <c:v>9.7741355186887924E-2</c:v>
                </c:pt>
                <c:pt idx="9108">
                  <c:v>9.7741355186887924E-2</c:v>
                </c:pt>
                <c:pt idx="9109">
                  <c:v>9.7741355186887924E-2</c:v>
                </c:pt>
                <c:pt idx="9110">
                  <c:v>9.7741355186887924E-2</c:v>
                </c:pt>
                <c:pt idx="9111">
                  <c:v>9.7741355186887924E-2</c:v>
                </c:pt>
                <c:pt idx="9112">
                  <c:v>9.7741355186887924E-2</c:v>
                </c:pt>
                <c:pt idx="9113">
                  <c:v>9.7541475114931067E-2</c:v>
                </c:pt>
                <c:pt idx="9114">
                  <c:v>9.7541475114931067E-2</c:v>
                </c:pt>
                <c:pt idx="9115">
                  <c:v>9.7541475114931067E-2</c:v>
                </c:pt>
                <c:pt idx="9116">
                  <c:v>9.7541475114931067E-2</c:v>
                </c:pt>
                <c:pt idx="9117">
                  <c:v>9.7341595042974211E-2</c:v>
                </c:pt>
                <c:pt idx="9118">
                  <c:v>9.7141714971017409E-2</c:v>
                </c:pt>
                <c:pt idx="9119">
                  <c:v>9.7141714971017409E-2</c:v>
                </c:pt>
                <c:pt idx="9120">
                  <c:v>9.7141714971017409E-2</c:v>
                </c:pt>
                <c:pt idx="9121">
                  <c:v>9.7141714971017409E-2</c:v>
                </c:pt>
                <c:pt idx="9122">
                  <c:v>9.7141714971017409E-2</c:v>
                </c:pt>
                <c:pt idx="9123">
                  <c:v>9.7141714971017409E-2</c:v>
                </c:pt>
                <c:pt idx="9124">
                  <c:v>9.6941834899060608E-2</c:v>
                </c:pt>
                <c:pt idx="9125">
                  <c:v>9.6941834899060608E-2</c:v>
                </c:pt>
                <c:pt idx="9126">
                  <c:v>9.6941834899060608E-2</c:v>
                </c:pt>
                <c:pt idx="9127">
                  <c:v>9.6941834899060608E-2</c:v>
                </c:pt>
                <c:pt idx="9128">
                  <c:v>9.6941834899060608E-2</c:v>
                </c:pt>
                <c:pt idx="9129">
                  <c:v>9.6941834899060608E-2</c:v>
                </c:pt>
                <c:pt idx="9130">
                  <c:v>9.6941834899060608E-2</c:v>
                </c:pt>
                <c:pt idx="9131">
                  <c:v>9.6941834899060608E-2</c:v>
                </c:pt>
                <c:pt idx="9132">
                  <c:v>9.6741954827103738E-2</c:v>
                </c:pt>
                <c:pt idx="9133">
                  <c:v>9.6542074755146853E-2</c:v>
                </c:pt>
                <c:pt idx="9134">
                  <c:v>9.6542074755146853E-2</c:v>
                </c:pt>
                <c:pt idx="9135">
                  <c:v>9.6542074755146853E-2</c:v>
                </c:pt>
                <c:pt idx="9136">
                  <c:v>9.6342194683190024E-2</c:v>
                </c:pt>
                <c:pt idx="9137">
                  <c:v>9.6342194683190024E-2</c:v>
                </c:pt>
                <c:pt idx="9138">
                  <c:v>9.6142314611233209E-2</c:v>
                </c:pt>
                <c:pt idx="9139">
                  <c:v>9.594243453927645E-2</c:v>
                </c:pt>
                <c:pt idx="9140">
                  <c:v>9.5742554467319579E-2</c:v>
                </c:pt>
                <c:pt idx="9141">
                  <c:v>9.5742554467319579E-2</c:v>
                </c:pt>
                <c:pt idx="9142">
                  <c:v>9.5542674395362792E-2</c:v>
                </c:pt>
                <c:pt idx="9143">
                  <c:v>9.5342794323405949E-2</c:v>
                </c:pt>
                <c:pt idx="9144">
                  <c:v>9.5142914251449162E-2</c:v>
                </c:pt>
                <c:pt idx="9145">
                  <c:v>9.5142914251449162E-2</c:v>
                </c:pt>
                <c:pt idx="9146">
                  <c:v>9.4943034179492375E-2</c:v>
                </c:pt>
                <c:pt idx="9147">
                  <c:v>9.4943034179492375E-2</c:v>
                </c:pt>
                <c:pt idx="9148">
                  <c:v>9.4943034179492375E-2</c:v>
                </c:pt>
                <c:pt idx="9149">
                  <c:v>9.4943034179492375E-2</c:v>
                </c:pt>
                <c:pt idx="9150">
                  <c:v>9.4743154107535504E-2</c:v>
                </c:pt>
                <c:pt idx="9151">
                  <c:v>9.4543274035578578E-2</c:v>
                </c:pt>
                <c:pt idx="9152">
                  <c:v>9.4543274035578578E-2</c:v>
                </c:pt>
                <c:pt idx="9153">
                  <c:v>9.4543274035578578E-2</c:v>
                </c:pt>
                <c:pt idx="9154">
                  <c:v>9.4343393963621791E-2</c:v>
                </c:pt>
                <c:pt idx="9155">
                  <c:v>9.4343393963621791E-2</c:v>
                </c:pt>
                <c:pt idx="9156">
                  <c:v>9.4143513891664976E-2</c:v>
                </c:pt>
                <c:pt idx="9157">
                  <c:v>9.4143513891664976E-2</c:v>
                </c:pt>
                <c:pt idx="9158">
                  <c:v>9.4143513891664976E-2</c:v>
                </c:pt>
                <c:pt idx="9159">
                  <c:v>9.3943633819708119E-2</c:v>
                </c:pt>
                <c:pt idx="9160">
                  <c:v>9.3743753747751332E-2</c:v>
                </c:pt>
                <c:pt idx="9161">
                  <c:v>9.3743753747751332E-2</c:v>
                </c:pt>
                <c:pt idx="9162">
                  <c:v>9.3543873675794545E-2</c:v>
                </c:pt>
                <c:pt idx="9163">
                  <c:v>9.3543873675794545E-2</c:v>
                </c:pt>
                <c:pt idx="9164">
                  <c:v>9.3543873675794545E-2</c:v>
                </c:pt>
                <c:pt idx="9165">
                  <c:v>9.3543873675794545E-2</c:v>
                </c:pt>
                <c:pt idx="9166">
                  <c:v>9.3543873675794545E-2</c:v>
                </c:pt>
                <c:pt idx="9167">
                  <c:v>9.3543873675794545E-2</c:v>
                </c:pt>
                <c:pt idx="9168">
                  <c:v>9.3543873675794545E-2</c:v>
                </c:pt>
                <c:pt idx="9169">
                  <c:v>9.3543873675794545E-2</c:v>
                </c:pt>
                <c:pt idx="9170">
                  <c:v>9.3543873675794545E-2</c:v>
                </c:pt>
                <c:pt idx="9171">
                  <c:v>9.3543873675794545E-2</c:v>
                </c:pt>
                <c:pt idx="9172">
                  <c:v>9.3543873675794545E-2</c:v>
                </c:pt>
                <c:pt idx="9173">
                  <c:v>9.3343993603837716E-2</c:v>
                </c:pt>
                <c:pt idx="9174">
                  <c:v>9.314411353188097E-2</c:v>
                </c:pt>
                <c:pt idx="9175">
                  <c:v>9.314411353188097E-2</c:v>
                </c:pt>
                <c:pt idx="9176">
                  <c:v>9.2944233459924058E-2</c:v>
                </c:pt>
                <c:pt idx="9177">
                  <c:v>9.2944233459924058E-2</c:v>
                </c:pt>
                <c:pt idx="9178">
                  <c:v>9.2944233459924058E-2</c:v>
                </c:pt>
                <c:pt idx="9179">
                  <c:v>9.2944233459924058E-2</c:v>
                </c:pt>
                <c:pt idx="9180">
                  <c:v>9.2744353387967313E-2</c:v>
                </c:pt>
                <c:pt idx="9181">
                  <c:v>9.2744353387967313E-2</c:v>
                </c:pt>
                <c:pt idx="9182">
                  <c:v>9.2744353387967313E-2</c:v>
                </c:pt>
                <c:pt idx="9183">
                  <c:v>9.2744353387967313E-2</c:v>
                </c:pt>
                <c:pt idx="9184">
                  <c:v>9.2744353387967313E-2</c:v>
                </c:pt>
                <c:pt idx="9185">
                  <c:v>9.25444733160104E-2</c:v>
                </c:pt>
                <c:pt idx="9186">
                  <c:v>9.25444733160104E-2</c:v>
                </c:pt>
                <c:pt idx="9187">
                  <c:v>9.2344593244053544E-2</c:v>
                </c:pt>
                <c:pt idx="9188">
                  <c:v>9.2144713172096743E-2</c:v>
                </c:pt>
                <c:pt idx="9189">
                  <c:v>9.2144713172096743E-2</c:v>
                </c:pt>
                <c:pt idx="9190">
                  <c:v>9.2144713172096743E-2</c:v>
                </c:pt>
                <c:pt idx="9191">
                  <c:v>9.2144713172096743E-2</c:v>
                </c:pt>
                <c:pt idx="9192">
                  <c:v>9.2144713172096743E-2</c:v>
                </c:pt>
                <c:pt idx="9193">
                  <c:v>9.2144713172096743E-2</c:v>
                </c:pt>
                <c:pt idx="9194">
                  <c:v>9.2144713172096743E-2</c:v>
                </c:pt>
                <c:pt idx="9195">
                  <c:v>9.1944833100139942E-2</c:v>
                </c:pt>
                <c:pt idx="9196">
                  <c:v>9.1744953028183127E-2</c:v>
                </c:pt>
                <c:pt idx="9197">
                  <c:v>9.1744953028183127E-2</c:v>
                </c:pt>
                <c:pt idx="9198">
                  <c:v>9.1545072956226325E-2</c:v>
                </c:pt>
                <c:pt idx="9199">
                  <c:v>9.1545072956226325E-2</c:v>
                </c:pt>
                <c:pt idx="9200">
                  <c:v>9.1545072956226325E-2</c:v>
                </c:pt>
                <c:pt idx="9201">
                  <c:v>9.1345192884269524E-2</c:v>
                </c:pt>
                <c:pt idx="9202">
                  <c:v>9.1345192884269524E-2</c:v>
                </c:pt>
                <c:pt idx="9203">
                  <c:v>9.1345192884269524E-2</c:v>
                </c:pt>
                <c:pt idx="9204">
                  <c:v>9.114531281231264E-2</c:v>
                </c:pt>
                <c:pt idx="9205">
                  <c:v>9.0945432740355825E-2</c:v>
                </c:pt>
                <c:pt idx="9206">
                  <c:v>9.0945432740355825E-2</c:v>
                </c:pt>
                <c:pt idx="9207">
                  <c:v>9.0945432740355825E-2</c:v>
                </c:pt>
                <c:pt idx="9208">
                  <c:v>9.0945432740355825E-2</c:v>
                </c:pt>
                <c:pt idx="9209">
                  <c:v>9.0745552668399065E-2</c:v>
                </c:pt>
                <c:pt idx="9210">
                  <c:v>9.0745552668399065E-2</c:v>
                </c:pt>
                <c:pt idx="9211">
                  <c:v>9.0545672596442209E-2</c:v>
                </c:pt>
                <c:pt idx="9212">
                  <c:v>9.0545672596442209E-2</c:v>
                </c:pt>
                <c:pt idx="9213">
                  <c:v>9.0545672596442209E-2</c:v>
                </c:pt>
                <c:pt idx="9214">
                  <c:v>9.0545672596442209E-2</c:v>
                </c:pt>
                <c:pt idx="9215">
                  <c:v>9.0545672596442209E-2</c:v>
                </c:pt>
                <c:pt idx="9216">
                  <c:v>9.0545672596442209E-2</c:v>
                </c:pt>
                <c:pt idx="9217">
                  <c:v>9.0545672596442209E-2</c:v>
                </c:pt>
                <c:pt idx="9218">
                  <c:v>9.0545672596442209E-2</c:v>
                </c:pt>
                <c:pt idx="9219">
                  <c:v>9.0545672596442209E-2</c:v>
                </c:pt>
                <c:pt idx="9220">
                  <c:v>9.0345792524485297E-2</c:v>
                </c:pt>
                <c:pt idx="9221">
                  <c:v>9.0145912452528454E-2</c:v>
                </c:pt>
                <c:pt idx="9222">
                  <c:v>8.9946032380571708E-2</c:v>
                </c:pt>
                <c:pt idx="9223">
                  <c:v>8.9946032380571708E-2</c:v>
                </c:pt>
                <c:pt idx="9224">
                  <c:v>8.9946032380571708E-2</c:v>
                </c:pt>
                <c:pt idx="9225">
                  <c:v>8.9946032380571708E-2</c:v>
                </c:pt>
                <c:pt idx="9226">
                  <c:v>8.9746152308614852E-2</c:v>
                </c:pt>
                <c:pt idx="9227">
                  <c:v>8.9746152308614852E-2</c:v>
                </c:pt>
                <c:pt idx="9228">
                  <c:v>8.9746152308614852E-2</c:v>
                </c:pt>
                <c:pt idx="9229">
                  <c:v>8.9746152308614852E-2</c:v>
                </c:pt>
                <c:pt idx="9230">
                  <c:v>8.954627223665805E-2</c:v>
                </c:pt>
                <c:pt idx="9231">
                  <c:v>8.954627223665805E-2</c:v>
                </c:pt>
                <c:pt idx="9232">
                  <c:v>8.9346392164701235E-2</c:v>
                </c:pt>
                <c:pt idx="9233">
                  <c:v>8.9346392164701235E-2</c:v>
                </c:pt>
                <c:pt idx="9234">
                  <c:v>8.9146512092744393E-2</c:v>
                </c:pt>
                <c:pt idx="9235">
                  <c:v>8.8946632020787564E-2</c:v>
                </c:pt>
                <c:pt idx="9236">
                  <c:v>8.8946632020787564E-2</c:v>
                </c:pt>
                <c:pt idx="9237">
                  <c:v>8.8946632020787564E-2</c:v>
                </c:pt>
                <c:pt idx="9238">
                  <c:v>8.8746751948830763E-2</c:v>
                </c:pt>
                <c:pt idx="9239">
                  <c:v>8.8546871876873892E-2</c:v>
                </c:pt>
                <c:pt idx="9240">
                  <c:v>8.8546871876873892E-2</c:v>
                </c:pt>
                <c:pt idx="9241">
                  <c:v>8.8346991804916994E-2</c:v>
                </c:pt>
                <c:pt idx="9242">
                  <c:v>8.8147111732960193E-2</c:v>
                </c:pt>
                <c:pt idx="9243">
                  <c:v>8.8147111732960193E-2</c:v>
                </c:pt>
                <c:pt idx="9244">
                  <c:v>8.8147111732960193E-2</c:v>
                </c:pt>
                <c:pt idx="9245">
                  <c:v>8.8147111732960193E-2</c:v>
                </c:pt>
                <c:pt idx="9246">
                  <c:v>8.8147111732960193E-2</c:v>
                </c:pt>
                <c:pt idx="9247">
                  <c:v>8.7947231661003336E-2</c:v>
                </c:pt>
                <c:pt idx="9248">
                  <c:v>8.774735158904659E-2</c:v>
                </c:pt>
                <c:pt idx="9249">
                  <c:v>8.774735158904659E-2</c:v>
                </c:pt>
                <c:pt idx="9250">
                  <c:v>8.774735158904659E-2</c:v>
                </c:pt>
                <c:pt idx="9251">
                  <c:v>8.774735158904659E-2</c:v>
                </c:pt>
                <c:pt idx="9252">
                  <c:v>8.7547471517089748E-2</c:v>
                </c:pt>
                <c:pt idx="9253">
                  <c:v>8.7547471517089748E-2</c:v>
                </c:pt>
                <c:pt idx="9254">
                  <c:v>8.7547471517089748E-2</c:v>
                </c:pt>
                <c:pt idx="9255">
                  <c:v>8.7547471517089748E-2</c:v>
                </c:pt>
                <c:pt idx="9256">
                  <c:v>8.7547471517089748E-2</c:v>
                </c:pt>
                <c:pt idx="9257">
                  <c:v>8.7347591445132933E-2</c:v>
                </c:pt>
                <c:pt idx="9258">
                  <c:v>8.7147711373176118E-2</c:v>
                </c:pt>
                <c:pt idx="9259">
                  <c:v>8.7147711373176118E-2</c:v>
                </c:pt>
                <c:pt idx="9260">
                  <c:v>8.7147711373176118E-2</c:v>
                </c:pt>
                <c:pt idx="9261">
                  <c:v>8.7147711373176118E-2</c:v>
                </c:pt>
                <c:pt idx="9262">
                  <c:v>8.7147711373176118E-2</c:v>
                </c:pt>
                <c:pt idx="9263">
                  <c:v>8.7147711373176118E-2</c:v>
                </c:pt>
                <c:pt idx="9264">
                  <c:v>8.694783130121933E-2</c:v>
                </c:pt>
                <c:pt idx="9265">
                  <c:v>8.694783130121933E-2</c:v>
                </c:pt>
                <c:pt idx="9266">
                  <c:v>8.6747951229262529E-2</c:v>
                </c:pt>
                <c:pt idx="9267">
                  <c:v>8.6747951229262529E-2</c:v>
                </c:pt>
                <c:pt idx="9268">
                  <c:v>8.6548071157305534E-2</c:v>
                </c:pt>
                <c:pt idx="9269">
                  <c:v>8.6348191085348677E-2</c:v>
                </c:pt>
                <c:pt idx="9270">
                  <c:v>8.6348191085348677E-2</c:v>
                </c:pt>
                <c:pt idx="9271">
                  <c:v>8.6348191085348677E-2</c:v>
                </c:pt>
                <c:pt idx="9272">
                  <c:v>8.6348191085348677E-2</c:v>
                </c:pt>
                <c:pt idx="9273">
                  <c:v>8.6148311013391932E-2</c:v>
                </c:pt>
                <c:pt idx="9274">
                  <c:v>8.5948430941435144E-2</c:v>
                </c:pt>
                <c:pt idx="9275">
                  <c:v>8.5948430941435144E-2</c:v>
                </c:pt>
                <c:pt idx="9276">
                  <c:v>8.5948430941435144E-2</c:v>
                </c:pt>
                <c:pt idx="9277">
                  <c:v>8.5748550869478302E-2</c:v>
                </c:pt>
                <c:pt idx="9278">
                  <c:v>8.5748550869478302E-2</c:v>
                </c:pt>
                <c:pt idx="9279">
                  <c:v>8.5748550869478302E-2</c:v>
                </c:pt>
                <c:pt idx="9280">
                  <c:v>8.5748550869478302E-2</c:v>
                </c:pt>
                <c:pt idx="9281">
                  <c:v>8.55486707975215E-2</c:v>
                </c:pt>
                <c:pt idx="9282">
                  <c:v>8.55486707975215E-2</c:v>
                </c:pt>
                <c:pt idx="9283">
                  <c:v>8.5348790725564672E-2</c:v>
                </c:pt>
                <c:pt idx="9284">
                  <c:v>8.5348790725564672E-2</c:v>
                </c:pt>
                <c:pt idx="9285">
                  <c:v>8.5348790725564672E-2</c:v>
                </c:pt>
                <c:pt idx="9286">
                  <c:v>8.5348790725564672E-2</c:v>
                </c:pt>
                <c:pt idx="9287">
                  <c:v>8.5348790725564672E-2</c:v>
                </c:pt>
                <c:pt idx="9288">
                  <c:v>8.5348790725564672E-2</c:v>
                </c:pt>
                <c:pt idx="9289">
                  <c:v>8.5348790725564672E-2</c:v>
                </c:pt>
                <c:pt idx="9290">
                  <c:v>8.5148910653607829E-2</c:v>
                </c:pt>
                <c:pt idx="9291">
                  <c:v>8.5148910653607829E-2</c:v>
                </c:pt>
                <c:pt idx="9292">
                  <c:v>8.4949030581651042E-2</c:v>
                </c:pt>
                <c:pt idx="9293">
                  <c:v>8.4949030581651042E-2</c:v>
                </c:pt>
                <c:pt idx="9294">
                  <c:v>8.4749150509694227E-2</c:v>
                </c:pt>
                <c:pt idx="9295">
                  <c:v>8.4749150509694227E-2</c:v>
                </c:pt>
                <c:pt idx="9296">
                  <c:v>8.4749150509694227E-2</c:v>
                </c:pt>
                <c:pt idx="9297">
                  <c:v>8.4749150509694227E-2</c:v>
                </c:pt>
                <c:pt idx="9298">
                  <c:v>8.4749150509694227E-2</c:v>
                </c:pt>
                <c:pt idx="9299">
                  <c:v>8.4749150509694227E-2</c:v>
                </c:pt>
                <c:pt idx="9300">
                  <c:v>8.4749150509694227E-2</c:v>
                </c:pt>
                <c:pt idx="9301">
                  <c:v>8.4749150509694227E-2</c:v>
                </c:pt>
                <c:pt idx="9302">
                  <c:v>8.4749150509694227E-2</c:v>
                </c:pt>
                <c:pt idx="9303">
                  <c:v>8.4749150509694227E-2</c:v>
                </c:pt>
                <c:pt idx="9304">
                  <c:v>8.4549270437737425E-2</c:v>
                </c:pt>
                <c:pt idx="9305">
                  <c:v>8.4549270437737425E-2</c:v>
                </c:pt>
                <c:pt idx="9306">
                  <c:v>8.4549270437737425E-2</c:v>
                </c:pt>
                <c:pt idx="9307">
                  <c:v>8.4349390365780541E-2</c:v>
                </c:pt>
                <c:pt idx="9308">
                  <c:v>8.4349390365780541E-2</c:v>
                </c:pt>
                <c:pt idx="9309">
                  <c:v>8.4349390365780541E-2</c:v>
                </c:pt>
                <c:pt idx="9310">
                  <c:v>8.4349390365780541E-2</c:v>
                </c:pt>
                <c:pt idx="9311">
                  <c:v>8.4349390365780541E-2</c:v>
                </c:pt>
                <c:pt idx="9312">
                  <c:v>8.4349390365780541E-2</c:v>
                </c:pt>
                <c:pt idx="9313">
                  <c:v>8.4149510293823698E-2</c:v>
                </c:pt>
                <c:pt idx="9314">
                  <c:v>8.3949630221866856E-2</c:v>
                </c:pt>
                <c:pt idx="9315">
                  <c:v>8.3949630221866856E-2</c:v>
                </c:pt>
                <c:pt idx="9316">
                  <c:v>8.3949630221866856E-2</c:v>
                </c:pt>
                <c:pt idx="9317">
                  <c:v>8.3749750149910041E-2</c:v>
                </c:pt>
                <c:pt idx="9318">
                  <c:v>8.3749750149910041E-2</c:v>
                </c:pt>
                <c:pt idx="9319">
                  <c:v>8.3749750149910041E-2</c:v>
                </c:pt>
                <c:pt idx="9320">
                  <c:v>8.3549870077953281E-2</c:v>
                </c:pt>
                <c:pt idx="9321">
                  <c:v>8.3549870077953281E-2</c:v>
                </c:pt>
                <c:pt idx="9322">
                  <c:v>8.3549870077953281E-2</c:v>
                </c:pt>
                <c:pt idx="9323">
                  <c:v>8.3549870077953281E-2</c:v>
                </c:pt>
                <c:pt idx="9324">
                  <c:v>8.3549870077953281E-2</c:v>
                </c:pt>
                <c:pt idx="9325">
                  <c:v>8.3549870077953281E-2</c:v>
                </c:pt>
                <c:pt idx="9326">
                  <c:v>8.3549870077953281E-2</c:v>
                </c:pt>
                <c:pt idx="9327">
                  <c:v>8.3549870077953281E-2</c:v>
                </c:pt>
                <c:pt idx="9328">
                  <c:v>8.3549870077953281E-2</c:v>
                </c:pt>
                <c:pt idx="9329">
                  <c:v>8.3349990005996452E-2</c:v>
                </c:pt>
                <c:pt idx="9330">
                  <c:v>8.3349990005996452E-2</c:v>
                </c:pt>
                <c:pt idx="9331">
                  <c:v>8.3150109934039651E-2</c:v>
                </c:pt>
                <c:pt idx="9332">
                  <c:v>8.3150109934039651E-2</c:v>
                </c:pt>
                <c:pt idx="9333">
                  <c:v>8.3150109934039651E-2</c:v>
                </c:pt>
                <c:pt idx="9334">
                  <c:v>8.2950229862082794E-2</c:v>
                </c:pt>
                <c:pt idx="9335">
                  <c:v>8.2950229862082794E-2</c:v>
                </c:pt>
                <c:pt idx="9336">
                  <c:v>8.2950229862082794E-2</c:v>
                </c:pt>
                <c:pt idx="9337">
                  <c:v>8.2950229862082794E-2</c:v>
                </c:pt>
                <c:pt idx="9338">
                  <c:v>8.2950229862082794E-2</c:v>
                </c:pt>
                <c:pt idx="9339">
                  <c:v>8.2750349790126021E-2</c:v>
                </c:pt>
                <c:pt idx="9340">
                  <c:v>8.2750349790126021E-2</c:v>
                </c:pt>
                <c:pt idx="9341">
                  <c:v>8.2550469718169234E-2</c:v>
                </c:pt>
                <c:pt idx="9342">
                  <c:v>8.2350589646212211E-2</c:v>
                </c:pt>
                <c:pt idx="9343">
                  <c:v>8.2350589646212211E-2</c:v>
                </c:pt>
                <c:pt idx="9344">
                  <c:v>8.2150709574255451E-2</c:v>
                </c:pt>
                <c:pt idx="9345">
                  <c:v>8.1950829502298636E-2</c:v>
                </c:pt>
                <c:pt idx="9346">
                  <c:v>8.1750949430341793E-2</c:v>
                </c:pt>
                <c:pt idx="9347">
                  <c:v>8.1750949430341793E-2</c:v>
                </c:pt>
                <c:pt idx="9348">
                  <c:v>8.155106935838502E-2</c:v>
                </c:pt>
                <c:pt idx="9349">
                  <c:v>8.155106935838502E-2</c:v>
                </c:pt>
                <c:pt idx="9350">
                  <c:v>8.155106935838502E-2</c:v>
                </c:pt>
                <c:pt idx="9351">
                  <c:v>8.1351189286428149E-2</c:v>
                </c:pt>
                <c:pt idx="9352">
                  <c:v>8.1151309214471348E-2</c:v>
                </c:pt>
                <c:pt idx="9353">
                  <c:v>8.1151309214471348E-2</c:v>
                </c:pt>
                <c:pt idx="9354">
                  <c:v>8.1151309214471348E-2</c:v>
                </c:pt>
                <c:pt idx="9355">
                  <c:v>8.0951429142514547E-2</c:v>
                </c:pt>
                <c:pt idx="9356">
                  <c:v>8.0951429142514547E-2</c:v>
                </c:pt>
                <c:pt idx="9357">
                  <c:v>8.0751549070557732E-2</c:v>
                </c:pt>
                <c:pt idx="9358">
                  <c:v>8.0751549070557732E-2</c:v>
                </c:pt>
                <c:pt idx="9359">
                  <c:v>8.0751549070557732E-2</c:v>
                </c:pt>
                <c:pt idx="9360">
                  <c:v>8.0751549070557732E-2</c:v>
                </c:pt>
                <c:pt idx="9361">
                  <c:v>8.0751549070557732E-2</c:v>
                </c:pt>
                <c:pt idx="9362">
                  <c:v>8.0751549070557732E-2</c:v>
                </c:pt>
                <c:pt idx="9363">
                  <c:v>8.0551668998600987E-2</c:v>
                </c:pt>
                <c:pt idx="9364">
                  <c:v>8.0551668998600987E-2</c:v>
                </c:pt>
                <c:pt idx="9365">
                  <c:v>8.0551668998600987E-2</c:v>
                </c:pt>
                <c:pt idx="9366">
                  <c:v>8.0551668998600987E-2</c:v>
                </c:pt>
                <c:pt idx="9367">
                  <c:v>8.0351788926643963E-2</c:v>
                </c:pt>
                <c:pt idx="9368">
                  <c:v>8.0351788926643963E-2</c:v>
                </c:pt>
                <c:pt idx="9369">
                  <c:v>8.0351788926643963E-2</c:v>
                </c:pt>
                <c:pt idx="9370">
                  <c:v>8.0351788926643963E-2</c:v>
                </c:pt>
                <c:pt idx="9371">
                  <c:v>8.015190885468719E-2</c:v>
                </c:pt>
                <c:pt idx="9372">
                  <c:v>7.9952028782730333E-2</c:v>
                </c:pt>
                <c:pt idx="9373">
                  <c:v>7.9952028782730333E-2</c:v>
                </c:pt>
                <c:pt idx="9374">
                  <c:v>7.9952028782730333E-2</c:v>
                </c:pt>
                <c:pt idx="9375">
                  <c:v>7.9952028782730333E-2</c:v>
                </c:pt>
                <c:pt idx="9376">
                  <c:v>7.9752148710773518E-2</c:v>
                </c:pt>
                <c:pt idx="9377">
                  <c:v>7.9752148710773518E-2</c:v>
                </c:pt>
                <c:pt idx="9378">
                  <c:v>7.9552268638816731E-2</c:v>
                </c:pt>
                <c:pt idx="9379">
                  <c:v>7.9552268638816731E-2</c:v>
                </c:pt>
                <c:pt idx="9380">
                  <c:v>7.9352388566859888E-2</c:v>
                </c:pt>
                <c:pt idx="9381">
                  <c:v>7.9352388566859888E-2</c:v>
                </c:pt>
                <c:pt idx="9382">
                  <c:v>7.9352388566859888E-2</c:v>
                </c:pt>
                <c:pt idx="9383">
                  <c:v>7.9152508494903073E-2</c:v>
                </c:pt>
                <c:pt idx="9384">
                  <c:v>7.9152508494903073E-2</c:v>
                </c:pt>
                <c:pt idx="9385">
                  <c:v>7.9152508494903073E-2</c:v>
                </c:pt>
                <c:pt idx="9386">
                  <c:v>7.9152508494903073E-2</c:v>
                </c:pt>
                <c:pt idx="9387">
                  <c:v>7.9152508494903073E-2</c:v>
                </c:pt>
                <c:pt idx="9388">
                  <c:v>7.9152508494903073E-2</c:v>
                </c:pt>
                <c:pt idx="9389">
                  <c:v>7.9152508494903073E-2</c:v>
                </c:pt>
                <c:pt idx="9390">
                  <c:v>7.9152508494903073E-2</c:v>
                </c:pt>
                <c:pt idx="9391">
                  <c:v>7.9152508494903073E-2</c:v>
                </c:pt>
                <c:pt idx="9392">
                  <c:v>7.9152508494903073E-2</c:v>
                </c:pt>
                <c:pt idx="9393">
                  <c:v>7.8952628422946314E-2</c:v>
                </c:pt>
                <c:pt idx="9394">
                  <c:v>7.8952628422946314E-2</c:v>
                </c:pt>
                <c:pt idx="9395">
                  <c:v>7.8952628422946314E-2</c:v>
                </c:pt>
                <c:pt idx="9396">
                  <c:v>7.8952628422946314E-2</c:v>
                </c:pt>
                <c:pt idx="9397">
                  <c:v>7.8952628422946314E-2</c:v>
                </c:pt>
                <c:pt idx="9398">
                  <c:v>7.8752748350989443E-2</c:v>
                </c:pt>
                <c:pt idx="9399">
                  <c:v>7.8752748350989443E-2</c:v>
                </c:pt>
                <c:pt idx="9400">
                  <c:v>7.8752748350989443E-2</c:v>
                </c:pt>
                <c:pt idx="9401">
                  <c:v>7.8552868279032628E-2</c:v>
                </c:pt>
                <c:pt idx="9402">
                  <c:v>7.8552868279032628E-2</c:v>
                </c:pt>
                <c:pt idx="9403">
                  <c:v>7.8552868279032628E-2</c:v>
                </c:pt>
                <c:pt idx="9404">
                  <c:v>7.835298820707573E-2</c:v>
                </c:pt>
                <c:pt idx="9405">
                  <c:v>7.835298820707573E-2</c:v>
                </c:pt>
                <c:pt idx="9406">
                  <c:v>7.8153108135118887E-2</c:v>
                </c:pt>
                <c:pt idx="9407">
                  <c:v>7.8153108135118887E-2</c:v>
                </c:pt>
                <c:pt idx="9408">
                  <c:v>7.8153108135118887E-2</c:v>
                </c:pt>
                <c:pt idx="9409">
                  <c:v>7.8153108135118887E-2</c:v>
                </c:pt>
                <c:pt idx="9410">
                  <c:v>7.7953228063162072E-2</c:v>
                </c:pt>
                <c:pt idx="9411">
                  <c:v>7.7953228063162072E-2</c:v>
                </c:pt>
                <c:pt idx="9412">
                  <c:v>7.7753347991205313E-2</c:v>
                </c:pt>
                <c:pt idx="9413">
                  <c:v>7.7753347991205313E-2</c:v>
                </c:pt>
                <c:pt idx="9414">
                  <c:v>7.7553467919248498E-2</c:v>
                </c:pt>
                <c:pt idx="9415">
                  <c:v>7.7353587847291697E-2</c:v>
                </c:pt>
                <c:pt idx="9416">
                  <c:v>7.7353587847291697E-2</c:v>
                </c:pt>
                <c:pt idx="9417">
                  <c:v>7.7353587847291697E-2</c:v>
                </c:pt>
                <c:pt idx="9418">
                  <c:v>7.7353587847291697E-2</c:v>
                </c:pt>
                <c:pt idx="9419">
                  <c:v>7.7153707775334812E-2</c:v>
                </c:pt>
                <c:pt idx="9420">
                  <c:v>7.7153707775334812E-2</c:v>
                </c:pt>
                <c:pt idx="9421">
                  <c:v>7.7153707775334812E-2</c:v>
                </c:pt>
                <c:pt idx="9422">
                  <c:v>7.7153707775334812E-2</c:v>
                </c:pt>
                <c:pt idx="9423">
                  <c:v>7.7153707775334812E-2</c:v>
                </c:pt>
                <c:pt idx="9424">
                  <c:v>7.7153707775334812E-2</c:v>
                </c:pt>
                <c:pt idx="9425">
                  <c:v>7.7153707775334812E-2</c:v>
                </c:pt>
                <c:pt idx="9426">
                  <c:v>7.6953827703377997E-2</c:v>
                </c:pt>
                <c:pt idx="9427">
                  <c:v>7.6953827703377997E-2</c:v>
                </c:pt>
                <c:pt idx="9428">
                  <c:v>7.6953827703377997E-2</c:v>
                </c:pt>
                <c:pt idx="9429">
                  <c:v>7.6953827703377997E-2</c:v>
                </c:pt>
                <c:pt idx="9430">
                  <c:v>7.675394763142121E-2</c:v>
                </c:pt>
                <c:pt idx="9431">
                  <c:v>7.675394763142121E-2</c:v>
                </c:pt>
                <c:pt idx="9432">
                  <c:v>7.6554067559464367E-2</c:v>
                </c:pt>
                <c:pt idx="9433">
                  <c:v>7.6554067559464367E-2</c:v>
                </c:pt>
                <c:pt idx="9434">
                  <c:v>7.6554067559464367E-2</c:v>
                </c:pt>
                <c:pt idx="9435">
                  <c:v>7.6554067559464367E-2</c:v>
                </c:pt>
                <c:pt idx="9436">
                  <c:v>7.6554067559464367E-2</c:v>
                </c:pt>
                <c:pt idx="9437">
                  <c:v>7.6554067559464367E-2</c:v>
                </c:pt>
                <c:pt idx="9438">
                  <c:v>7.6554067559464367E-2</c:v>
                </c:pt>
                <c:pt idx="9439">
                  <c:v>7.6554067559464367E-2</c:v>
                </c:pt>
                <c:pt idx="9440">
                  <c:v>7.6354187487507441E-2</c:v>
                </c:pt>
                <c:pt idx="9441">
                  <c:v>7.6354187487507441E-2</c:v>
                </c:pt>
                <c:pt idx="9442">
                  <c:v>7.6154307415550626E-2</c:v>
                </c:pt>
                <c:pt idx="9443">
                  <c:v>7.5954427343593839E-2</c:v>
                </c:pt>
                <c:pt idx="9444">
                  <c:v>7.5954427343593839E-2</c:v>
                </c:pt>
                <c:pt idx="9445">
                  <c:v>7.5954427343593839E-2</c:v>
                </c:pt>
                <c:pt idx="9446">
                  <c:v>7.5954427343593839E-2</c:v>
                </c:pt>
                <c:pt idx="9447">
                  <c:v>7.5954427343593839E-2</c:v>
                </c:pt>
                <c:pt idx="9448">
                  <c:v>7.5954427343593839E-2</c:v>
                </c:pt>
                <c:pt idx="9449">
                  <c:v>7.5954427343593839E-2</c:v>
                </c:pt>
                <c:pt idx="9450">
                  <c:v>7.5954427343593839E-2</c:v>
                </c:pt>
                <c:pt idx="9451">
                  <c:v>7.5954427343593839E-2</c:v>
                </c:pt>
                <c:pt idx="9452">
                  <c:v>7.5954427343593839E-2</c:v>
                </c:pt>
                <c:pt idx="9453">
                  <c:v>7.575454727163701E-2</c:v>
                </c:pt>
                <c:pt idx="9454">
                  <c:v>7.575454727163701E-2</c:v>
                </c:pt>
                <c:pt idx="9455">
                  <c:v>7.575454727163701E-2</c:v>
                </c:pt>
                <c:pt idx="9456">
                  <c:v>7.575454727163701E-2</c:v>
                </c:pt>
                <c:pt idx="9457">
                  <c:v>7.575454727163701E-2</c:v>
                </c:pt>
                <c:pt idx="9458">
                  <c:v>7.575454727163701E-2</c:v>
                </c:pt>
                <c:pt idx="9459">
                  <c:v>7.575454727163701E-2</c:v>
                </c:pt>
                <c:pt idx="9460">
                  <c:v>7.575454727163701E-2</c:v>
                </c:pt>
                <c:pt idx="9461">
                  <c:v>7.575454727163701E-2</c:v>
                </c:pt>
                <c:pt idx="9462">
                  <c:v>7.5554667199680181E-2</c:v>
                </c:pt>
                <c:pt idx="9463">
                  <c:v>7.5554667199680181E-2</c:v>
                </c:pt>
                <c:pt idx="9464">
                  <c:v>7.5554667199680181E-2</c:v>
                </c:pt>
                <c:pt idx="9465">
                  <c:v>7.5554667199680181E-2</c:v>
                </c:pt>
                <c:pt idx="9466">
                  <c:v>7.5554667199680181E-2</c:v>
                </c:pt>
                <c:pt idx="9467">
                  <c:v>7.5554667199680181E-2</c:v>
                </c:pt>
                <c:pt idx="9468">
                  <c:v>7.5554667199680181E-2</c:v>
                </c:pt>
                <c:pt idx="9469">
                  <c:v>7.5554667199680181E-2</c:v>
                </c:pt>
                <c:pt idx="9470">
                  <c:v>7.5554667199680181E-2</c:v>
                </c:pt>
                <c:pt idx="9471">
                  <c:v>7.5354787127723408E-2</c:v>
                </c:pt>
                <c:pt idx="9472">
                  <c:v>7.5354787127723408E-2</c:v>
                </c:pt>
                <c:pt idx="9473">
                  <c:v>7.5354787127723408E-2</c:v>
                </c:pt>
                <c:pt idx="9474">
                  <c:v>7.5354787127723408E-2</c:v>
                </c:pt>
                <c:pt idx="9475">
                  <c:v>7.5354787127723408E-2</c:v>
                </c:pt>
                <c:pt idx="9476">
                  <c:v>7.5154907055766579E-2</c:v>
                </c:pt>
                <c:pt idx="9477">
                  <c:v>7.5154907055766579E-2</c:v>
                </c:pt>
                <c:pt idx="9478">
                  <c:v>7.5154907055766579E-2</c:v>
                </c:pt>
                <c:pt idx="9479">
                  <c:v>7.5154907055766579E-2</c:v>
                </c:pt>
                <c:pt idx="9480">
                  <c:v>7.5154907055766579E-2</c:v>
                </c:pt>
                <c:pt idx="9481">
                  <c:v>7.5154907055766579E-2</c:v>
                </c:pt>
                <c:pt idx="9482">
                  <c:v>7.5154907055766579E-2</c:v>
                </c:pt>
                <c:pt idx="9483">
                  <c:v>7.5154907055766579E-2</c:v>
                </c:pt>
                <c:pt idx="9484">
                  <c:v>7.5154907055766579E-2</c:v>
                </c:pt>
                <c:pt idx="9485">
                  <c:v>7.4955026983809764E-2</c:v>
                </c:pt>
                <c:pt idx="9486">
                  <c:v>7.4955026983809764E-2</c:v>
                </c:pt>
                <c:pt idx="9487">
                  <c:v>7.4955026983809764E-2</c:v>
                </c:pt>
                <c:pt idx="9488">
                  <c:v>7.4955026983809764E-2</c:v>
                </c:pt>
                <c:pt idx="9489">
                  <c:v>7.4955026983809764E-2</c:v>
                </c:pt>
                <c:pt idx="9490">
                  <c:v>7.4955026983809764E-2</c:v>
                </c:pt>
                <c:pt idx="9491">
                  <c:v>7.4955026983809764E-2</c:v>
                </c:pt>
                <c:pt idx="9492">
                  <c:v>7.4755146911852921E-2</c:v>
                </c:pt>
                <c:pt idx="9493">
                  <c:v>7.4755146911852921E-2</c:v>
                </c:pt>
                <c:pt idx="9494">
                  <c:v>7.4755146911852921E-2</c:v>
                </c:pt>
                <c:pt idx="9495">
                  <c:v>7.4755146911852921E-2</c:v>
                </c:pt>
                <c:pt idx="9496">
                  <c:v>7.4755146911852921E-2</c:v>
                </c:pt>
                <c:pt idx="9497">
                  <c:v>7.4755146911852921E-2</c:v>
                </c:pt>
                <c:pt idx="9498">
                  <c:v>7.4555266839896134E-2</c:v>
                </c:pt>
                <c:pt idx="9499">
                  <c:v>7.4355386767939291E-2</c:v>
                </c:pt>
                <c:pt idx="9500">
                  <c:v>7.4155506695982365E-2</c:v>
                </c:pt>
                <c:pt idx="9501">
                  <c:v>7.4155506695982365E-2</c:v>
                </c:pt>
                <c:pt idx="9502">
                  <c:v>7.4155506695982365E-2</c:v>
                </c:pt>
                <c:pt idx="9503">
                  <c:v>7.4155506695982365E-2</c:v>
                </c:pt>
                <c:pt idx="9504">
                  <c:v>7.4155506695982365E-2</c:v>
                </c:pt>
                <c:pt idx="9505">
                  <c:v>7.4155506695982365E-2</c:v>
                </c:pt>
                <c:pt idx="9506">
                  <c:v>7.4155506695982365E-2</c:v>
                </c:pt>
                <c:pt idx="9507">
                  <c:v>7.4155506695982365E-2</c:v>
                </c:pt>
                <c:pt idx="9508">
                  <c:v>7.4155506695982365E-2</c:v>
                </c:pt>
                <c:pt idx="9509">
                  <c:v>7.4155506695982365E-2</c:v>
                </c:pt>
                <c:pt idx="9510">
                  <c:v>7.4155506695982365E-2</c:v>
                </c:pt>
                <c:pt idx="9511">
                  <c:v>7.4155506695982365E-2</c:v>
                </c:pt>
                <c:pt idx="9512">
                  <c:v>7.4155506695982365E-2</c:v>
                </c:pt>
                <c:pt idx="9513">
                  <c:v>7.3955626624025564E-2</c:v>
                </c:pt>
                <c:pt idx="9514">
                  <c:v>7.3955626624025564E-2</c:v>
                </c:pt>
                <c:pt idx="9515">
                  <c:v>7.3955626624025564E-2</c:v>
                </c:pt>
                <c:pt idx="9516">
                  <c:v>7.3955626624025564E-2</c:v>
                </c:pt>
                <c:pt idx="9517">
                  <c:v>7.3955626624025564E-2</c:v>
                </c:pt>
                <c:pt idx="9518">
                  <c:v>7.3955626624025564E-2</c:v>
                </c:pt>
                <c:pt idx="9519">
                  <c:v>7.3755746552068735E-2</c:v>
                </c:pt>
                <c:pt idx="9520">
                  <c:v>7.3755746552068735E-2</c:v>
                </c:pt>
                <c:pt idx="9521">
                  <c:v>7.3755746552068735E-2</c:v>
                </c:pt>
                <c:pt idx="9522">
                  <c:v>7.3755746552068735E-2</c:v>
                </c:pt>
                <c:pt idx="9523">
                  <c:v>7.3755746552068735E-2</c:v>
                </c:pt>
                <c:pt idx="9524">
                  <c:v>7.3755746552068735E-2</c:v>
                </c:pt>
                <c:pt idx="9525">
                  <c:v>7.3555866480111906E-2</c:v>
                </c:pt>
                <c:pt idx="9526">
                  <c:v>7.3555866480111906E-2</c:v>
                </c:pt>
                <c:pt idx="9527">
                  <c:v>7.3555866480111906E-2</c:v>
                </c:pt>
                <c:pt idx="9528">
                  <c:v>7.3555866480111906E-2</c:v>
                </c:pt>
                <c:pt idx="9529">
                  <c:v>7.3555866480111906E-2</c:v>
                </c:pt>
                <c:pt idx="9530">
                  <c:v>7.3555866480111906E-2</c:v>
                </c:pt>
                <c:pt idx="9531">
                  <c:v>7.3555866480111906E-2</c:v>
                </c:pt>
                <c:pt idx="9532">
                  <c:v>7.3555866480111906E-2</c:v>
                </c:pt>
                <c:pt idx="9533">
                  <c:v>7.3555866480111906E-2</c:v>
                </c:pt>
                <c:pt idx="9534">
                  <c:v>7.3355986408155105E-2</c:v>
                </c:pt>
                <c:pt idx="9535">
                  <c:v>7.3355986408155105E-2</c:v>
                </c:pt>
                <c:pt idx="9536">
                  <c:v>7.3355986408155105E-2</c:v>
                </c:pt>
                <c:pt idx="9537">
                  <c:v>7.3355986408155105E-2</c:v>
                </c:pt>
                <c:pt idx="9538">
                  <c:v>7.3355986408155105E-2</c:v>
                </c:pt>
                <c:pt idx="9539">
                  <c:v>7.3355986408155105E-2</c:v>
                </c:pt>
                <c:pt idx="9540">
                  <c:v>7.3355986408155105E-2</c:v>
                </c:pt>
                <c:pt idx="9541">
                  <c:v>7.3156106336198304E-2</c:v>
                </c:pt>
                <c:pt idx="9542">
                  <c:v>7.2956226264241517E-2</c:v>
                </c:pt>
                <c:pt idx="9543">
                  <c:v>7.2956226264241517E-2</c:v>
                </c:pt>
                <c:pt idx="9544">
                  <c:v>7.2956226264241517E-2</c:v>
                </c:pt>
                <c:pt idx="9545">
                  <c:v>7.2756346192284674E-2</c:v>
                </c:pt>
                <c:pt idx="9546">
                  <c:v>7.2756346192284674E-2</c:v>
                </c:pt>
                <c:pt idx="9547">
                  <c:v>7.2756346192284674E-2</c:v>
                </c:pt>
                <c:pt idx="9548">
                  <c:v>7.2756346192284674E-2</c:v>
                </c:pt>
                <c:pt idx="9549">
                  <c:v>7.2756346192284674E-2</c:v>
                </c:pt>
                <c:pt idx="9550">
                  <c:v>7.2756346192284674E-2</c:v>
                </c:pt>
                <c:pt idx="9551">
                  <c:v>7.2556466120327887E-2</c:v>
                </c:pt>
                <c:pt idx="9552">
                  <c:v>7.2556466120327887E-2</c:v>
                </c:pt>
                <c:pt idx="9553">
                  <c:v>7.2356586048371058E-2</c:v>
                </c:pt>
                <c:pt idx="9554">
                  <c:v>7.2356586048371058E-2</c:v>
                </c:pt>
                <c:pt idx="9555">
                  <c:v>7.2356586048371058E-2</c:v>
                </c:pt>
                <c:pt idx="9556">
                  <c:v>7.2356586048371058E-2</c:v>
                </c:pt>
                <c:pt idx="9557">
                  <c:v>7.2356586048371058E-2</c:v>
                </c:pt>
                <c:pt idx="9558">
                  <c:v>7.2356586048371058E-2</c:v>
                </c:pt>
                <c:pt idx="9559">
                  <c:v>7.2156705976414104E-2</c:v>
                </c:pt>
                <c:pt idx="9560">
                  <c:v>7.2156705976414104E-2</c:v>
                </c:pt>
                <c:pt idx="9561">
                  <c:v>7.2156705976414104E-2</c:v>
                </c:pt>
                <c:pt idx="9562">
                  <c:v>7.2156705976414104E-2</c:v>
                </c:pt>
                <c:pt idx="9563">
                  <c:v>7.2156705976414104E-2</c:v>
                </c:pt>
                <c:pt idx="9564">
                  <c:v>7.1956825904457289E-2</c:v>
                </c:pt>
                <c:pt idx="9565">
                  <c:v>7.1956825904457289E-2</c:v>
                </c:pt>
                <c:pt idx="9566">
                  <c:v>7.1956825904457289E-2</c:v>
                </c:pt>
                <c:pt idx="9567">
                  <c:v>7.1956825904457289E-2</c:v>
                </c:pt>
                <c:pt idx="9568">
                  <c:v>7.1956825904457289E-2</c:v>
                </c:pt>
                <c:pt idx="9569">
                  <c:v>7.1956825904457289E-2</c:v>
                </c:pt>
                <c:pt idx="9570">
                  <c:v>7.1956825904457289E-2</c:v>
                </c:pt>
                <c:pt idx="9571">
                  <c:v>7.1956825904457289E-2</c:v>
                </c:pt>
                <c:pt idx="9572">
                  <c:v>7.1956825904457289E-2</c:v>
                </c:pt>
                <c:pt idx="9573">
                  <c:v>7.1956825904457289E-2</c:v>
                </c:pt>
                <c:pt idx="9574">
                  <c:v>7.1956825904457289E-2</c:v>
                </c:pt>
                <c:pt idx="9575">
                  <c:v>7.1756945832500502E-2</c:v>
                </c:pt>
                <c:pt idx="9576">
                  <c:v>7.1756945832500502E-2</c:v>
                </c:pt>
                <c:pt idx="9577">
                  <c:v>7.1756945832500502E-2</c:v>
                </c:pt>
                <c:pt idx="9578">
                  <c:v>7.1756945832500502E-2</c:v>
                </c:pt>
                <c:pt idx="9579">
                  <c:v>7.1756945832500502E-2</c:v>
                </c:pt>
                <c:pt idx="9580">
                  <c:v>7.1756945832500502E-2</c:v>
                </c:pt>
                <c:pt idx="9581">
                  <c:v>7.1557065760543659E-2</c:v>
                </c:pt>
                <c:pt idx="9582">
                  <c:v>7.1557065760543659E-2</c:v>
                </c:pt>
                <c:pt idx="9583">
                  <c:v>7.1557065760543659E-2</c:v>
                </c:pt>
                <c:pt idx="9584">
                  <c:v>7.1357185688586844E-2</c:v>
                </c:pt>
                <c:pt idx="9585">
                  <c:v>7.1157305616630029E-2</c:v>
                </c:pt>
                <c:pt idx="9586">
                  <c:v>7.1157305616630029E-2</c:v>
                </c:pt>
                <c:pt idx="9587">
                  <c:v>7.1157305616630029E-2</c:v>
                </c:pt>
                <c:pt idx="9588">
                  <c:v>7.1157305616630029E-2</c:v>
                </c:pt>
                <c:pt idx="9589">
                  <c:v>7.1157305616630029E-2</c:v>
                </c:pt>
                <c:pt idx="9590">
                  <c:v>7.0957425544673242E-2</c:v>
                </c:pt>
                <c:pt idx="9591">
                  <c:v>7.0957425544673242E-2</c:v>
                </c:pt>
                <c:pt idx="9592">
                  <c:v>7.0757545472716399E-2</c:v>
                </c:pt>
                <c:pt idx="9593">
                  <c:v>7.055766540075957E-2</c:v>
                </c:pt>
                <c:pt idx="9594">
                  <c:v>7.055766540075957E-2</c:v>
                </c:pt>
                <c:pt idx="9595">
                  <c:v>7.055766540075957E-2</c:v>
                </c:pt>
                <c:pt idx="9596">
                  <c:v>7.055766540075957E-2</c:v>
                </c:pt>
                <c:pt idx="9597">
                  <c:v>7.0357785328802797E-2</c:v>
                </c:pt>
                <c:pt idx="9598">
                  <c:v>7.0357785328802797E-2</c:v>
                </c:pt>
                <c:pt idx="9599">
                  <c:v>7.0157905256845871E-2</c:v>
                </c:pt>
                <c:pt idx="9600">
                  <c:v>7.0157905256845871E-2</c:v>
                </c:pt>
                <c:pt idx="9601">
                  <c:v>7.0157905256845871E-2</c:v>
                </c:pt>
                <c:pt idx="9602">
                  <c:v>7.0157905256845871E-2</c:v>
                </c:pt>
                <c:pt idx="9603">
                  <c:v>7.0157905256845871E-2</c:v>
                </c:pt>
                <c:pt idx="9604">
                  <c:v>7.0157905256845871E-2</c:v>
                </c:pt>
                <c:pt idx="9605">
                  <c:v>7.0157905256845871E-2</c:v>
                </c:pt>
                <c:pt idx="9606">
                  <c:v>7.0157905256845871E-2</c:v>
                </c:pt>
                <c:pt idx="9607">
                  <c:v>7.0157905256845871E-2</c:v>
                </c:pt>
                <c:pt idx="9608">
                  <c:v>7.0157905256845871E-2</c:v>
                </c:pt>
                <c:pt idx="9609">
                  <c:v>7.0157905256845871E-2</c:v>
                </c:pt>
                <c:pt idx="9610">
                  <c:v>7.0157905256845871E-2</c:v>
                </c:pt>
                <c:pt idx="9611">
                  <c:v>7.0157905256845871E-2</c:v>
                </c:pt>
                <c:pt idx="9612">
                  <c:v>6.9958025184889028E-2</c:v>
                </c:pt>
                <c:pt idx="9613">
                  <c:v>6.9958025184889028E-2</c:v>
                </c:pt>
                <c:pt idx="9614">
                  <c:v>6.9958025184889028E-2</c:v>
                </c:pt>
                <c:pt idx="9615">
                  <c:v>6.9758145112932213E-2</c:v>
                </c:pt>
                <c:pt idx="9616">
                  <c:v>6.9558265040975412E-2</c:v>
                </c:pt>
                <c:pt idx="9617">
                  <c:v>6.9558265040975412E-2</c:v>
                </c:pt>
                <c:pt idx="9618">
                  <c:v>6.9558265040975412E-2</c:v>
                </c:pt>
                <c:pt idx="9619">
                  <c:v>6.9558265040975412E-2</c:v>
                </c:pt>
                <c:pt idx="9620">
                  <c:v>6.9558265040975412E-2</c:v>
                </c:pt>
                <c:pt idx="9621">
                  <c:v>6.935838496901861E-2</c:v>
                </c:pt>
                <c:pt idx="9622">
                  <c:v>6.935838496901861E-2</c:v>
                </c:pt>
                <c:pt idx="9623">
                  <c:v>6.935838496901861E-2</c:v>
                </c:pt>
                <c:pt idx="9624">
                  <c:v>6.935838496901861E-2</c:v>
                </c:pt>
                <c:pt idx="9625">
                  <c:v>6.935838496901861E-2</c:v>
                </c:pt>
                <c:pt idx="9626">
                  <c:v>6.935838496901861E-2</c:v>
                </c:pt>
                <c:pt idx="9627">
                  <c:v>6.9158504897061795E-2</c:v>
                </c:pt>
                <c:pt idx="9628">
                  <c:v>6.895862482510498E-2</c:v>
                </c:pt>
                <c:pt idx="9629">
                  <c:v>6.8758744753148165E-2</c:v>
                </c:pt>
                <c:pt idx="9630">
                  <c:v>6.8758744753148165E-2</c:v>
                </c:pt>
                <c:pt idx="9631">
                  <c:v>6.8758744753148165E-2</c:v>
                </c:pt>
                <c:pt idx="9632">
                  <c:v>6.8758744753148165E-2</c:v>
                </c:pt>
                <c:pt idx="9633">
                  <c:v>6.8758744753148165E-2</c:v>
                </c:pt>
                <c:pt idx="9634">
                  <c:v>6.8758744753148165E-2</c:v>
                </c:pt>
                <c:pt idx="9635">
                  <c:v>6.8758744753148165E-2</c:v>
                </c:pt>
                <c:pt idx="9636">
                  <c:v>6.8558864681191323E-2</c:v>
                </c:pt>
                <c:pt idx="9637">
                  <c:v>6.8358984609234522E-2</c:v>
                </c:pt>
                <c:pt idx="9638">
                  <c:v>6.8358984609234522E-2</c:v>
                </c:pt>
                <c:pt idx="9639">
                  <c:v>6.8358984609234522E-2</c:v>
                </c:pt>
                <c:pt idx="9640">
                  <c:v>6.8159104537277568E-2</c:v>
                </c:pt>
                <c:pt idx="9641">
                  <c:v>6.8159104537277568E-2</c:v>
                </c:pt>
                <c:pt idx="9642">
                  <c:v>6.8159104537277568E-2</c:v>
                </c:pt>
                <c:pt idx="9643">
                  <c:v>6.8159104537277568E-2</c:v>
                </c:pt>
                <c:pt idx="9644">
                  <c:v>6.8159104537277568E-2</c:v>
                </c:pt>
                <c:pt idx="9645">
                  <c:v>6.8159104537277568E-2</c:v>
                </c:pt>
                <c:pt idx="9646">
                  <c:v>6.8159104537277568E-2</c:v>
                </c:pt>
                <c:pt idx="9647">
                  <c:v>6.7959224465320794E-2</c:v>
                </c:pt>
                <c:pt idx="9648">
                  <c:v>6.7959224465320794E-2</c:v>
                </c:pt>
                <c:pt idx="9649">
                  <c:v>6.7759344393363952E-2</c:v>
                </c:pt>
                <c:pt idx="9650">
                  <c:v>6.7759344393363952E-2</c:v>
                </c:pt>
                <c:pt idx="9651">
                  <c:v>6.7559464321407137E-2</c:v>
                </c:pt>
                <c:pt idx="9652">
                  <c:v>6.7559464321407137E-2</c:v>
                </c:pt>
                <c:pt idx="9653">
                  <c:v>6.7559464321407137E-2</c:v>
                </c:pt>
                <c:pt idx="9654">
                  <c:v>6.7559464321407137E-2</c:v>
                </c:pt>
                <c:pt idx="9655">
                  <c:v>6.7559464321407137E-2</c:v>
                </c:pt>
                <c:pt idx="9656">
                  <c:v>6.7559464321407137E-2</c:v>
                </c:pt>
                <c:pt idx="9657">
                  <c:v>6.7559464321407137E-2</c:v>
                </c:pt>
                <c:pt idx="9658">
                  <c:v>6.7559464321407137E-2</c:v>
                </c:pt>
                <c:pt idx="9659">
                  <c:v>6.7559464321407137E-2</c:v>
                </c:pt>
                <c:pt idx="9660">
                  <c:v>6.7559464321407137E-2</c:v>
                </c:pt>
                <c:pt idx="9661">
                  <c:v>6.7559464321407137E-2</c:v>
                </c:pt>
                <c:pt idx="9662">
                  <c:v>6.7559464321407137E-2</c:v>
                </c:pt>
                <c:pt idx="9663">
                  <c:v>6.7559464321407137E-2</c:v>
                </c:pt>
                <c:pt idx="9664">
                  <c:v>6.7559464321407137E-2</c:v>
                </c:pt>
                <c:pt idx="9665">
                  <c:v>6.7559464321407137E-2</c:v>
                </c:pt>
                <c:pt idx="9666">
                  <c:v>6.7559464321407137E-2</c:v>
                </c:pt>
                <c:pt idx="9667">
                  <c:v>6.7559464321407137E-2</c:v>
                </c:pt>
                <c:pt idx="9668">
                  <c:v>6.7559464321407137E-2</c:v>
                </c:pt>
                <c:pt idx="9669">
                  <c:v>6.7359584249450349E-2</c:v>
                </c:pt>
                <c:pt idx="9670">
                  <c:v>6.7359584249450349E-2</c:v>
                </c:pt>
                <c:pt idx="9671">
                  <c:v>6.7359584249450349E-2</c:v>
                </c:pt>
                <c:pt idx="9672">
                  <c:v>6.7159704177493507E-2</c:v>
                </c:pt>
                <c:pt idx="9673">
                  <c:v>6.6959824105536719E-2</c:v>
                </c:pt>
                <c:pt idx="9674">
                  <c:v>6.6959824105536719E-2</c:v>
                </c:pt>
                <c:pt idx="9675">
                  <c:v>6.6959824105536719E-2</c:v>
                </c:pt>
                <c:pt idx="9676">
                  <c:v>6.6959824105536719E-2</c:v>
                </c:pt>
                <c:pt idx="9677">
                  <c:v>6.6959824105536719E-2</c:v>
                </c:pt>
                <c:pt idx="9678">
                  <c:v>6.6959824105536719E-2</c:v>
                </c:pt>
                <c:pt idx="9679">
                  <c:v>6.6959824105536719E-2</c:v>
                </c:pt>
                <c:pt idx="9680">
                  <c:v>6.6959824105536719E-2</c:v>
                </c:pt>
                <c:pt idx="9681">
                  <c:v>6.6959824105536719E-2</c:v>
                </c:pt>
                <c:pt idx="9682">
                  <c:v>6.6759944033579877E-2</c:v>
                </c:pt>
                <c:pt idx="9683">
                  <c:v>6.6759944033579877E-2</c:v>
                </c:pt>
                <c:pt idx="9684">
                  <c:v>6.6759944033579877E-2</c:v>
                </c:pt>
                <c:pt idx="9685">
                  <c:v>6.6759944033579877E-2</c:v>
                </c:pt>
                <c:pt idx="9686">
                  <c:v>6.6759944033579877E-2</c:v>
                </c:pt>
                <c:pt idx="9687">
                  <c:v>6.6759944033579877E-2</c:v>
                </c:pt>
                <c:pt idx="9688">
                  <c:v>6.6759944033579877E-2</c:v>
                </c:pt>
                <c:pt idx="9689">
                  <c:v>6.6759944033579877E-2</c:v>
                </c:pt>
                <c:pt idx="9690">
                  <c:v>6.6759944033579877E-2</c:v>
                </c:pt>
                <c:pt idx="9691">
                  <c:v>6.6759944033579877E-2</c:v>
                </c:pt>
                <c:pt idx="9692">
                  <c:v>6.6759944033579877E-2</c:v>
                </c:pt>
                <c:pt idx="9693">
                  <c:v>6.6560063961623089E-2</c:v>
                </c:pt>
                <c:pt idx="9694">
                  <c:v>6.6560063961623089E-2</c:v>
                </c:pt>
                <c:pt idx="9695">
                  <c:v>6.6560063961623089E-2</c:v>
                </c:pt>
                <c:pt idx="9696">
                  <c:v>6.6360183889666274E-2</c:v>
                </c:pt>
                <c:pt idx="9697">
                  <c:v>6.6360183889666274E-2</c:v>
                </c:pt>
                <c:pt idx="9698">
                  <c:v>6.6360183889666274E-2</c:v>
                </c:pt>
                <c:pt idx="9699">
                  <c:v>6.6360183889666274E-2</c:v>
                </c:pt>
                <c:pt idx="9700">
                  <c:v>6.6360183889666274E-2</c:v>
                </c:pt>
                <c:pt idx="9701">
                  <c:v>6.6160303817709321E-2</c:v>
                </c:pt>
                <c:pt idx="9702">
                  <c:v>6.6160303817709321E-2</c:v>
                </c:pt>
                <c:pt idx="9703">
                  <c:v>6.6160303817709321E-2</c:v>
                </c:pt>
                <c:pt idx="9704">
                  <c:v>6.6160303817709321E-2</c:v>
                </c:pt>
                <c:pt idx="9705">
                  <c:v>6.5960423745752519E-2</c:v>
                </c:pt>
                <c:pt idx="9706">
                  <c:v>6.5960423745752519E-2</c:v>
                </c:pt>
                <c:pt idx="9707">
                  <c:v>6.5960423745752519E-2</c:v>
                </c:pt>
                <c:pt idx="9708">
                  <c:v>6.5960423745752519E-2</c:v>
                </c:pt>
                <c:pt idx="9709">
                  <c:v>6.5960423745752519E-2</c:v>
                </c:pt>
                <c:pt idx="9710">
                  <c:v>6.5960423745752519E-2</c:v>
                </c:pt>
                <c:pt idx="9711">
                  <c:v>6.5960423745752519E-2</c:v>
                </c:pt>
                <c:pt idx="9712">
                  <c:v>6.5960423745752519E-2</c:v>
                </c:pt>
                <c:pt idx="9713">
                  <c:v>6.5960423745752519E-2</c:v>
                </c:pt>
                <c:pt idx="9714">
                  <c:v>6.5960423745752519E-2</c:v>
                </c:pt>
                <c:pt idx="9715">
                  <c:v>6.5960423745752519E-2</c:v>
                </c:pt>
                <c:pt idx="9716">
                  <c:v>6.5960423745752519E-2</c:v>
                </c:pt>
                <c:pt idx="9717">
                  <c:v>6.5960423745752519E-2</c:v>
                </c:pt>
                <c:pt idx="9718">
                  <c:v>6.5960423745752519E-2</c:v>
                </c:pt>
                <c:pt idx="9719">
                  <c:v>6.5960423745752519E-2</c:v>
                </c:pt>
                <c:pt idx="9720">
                  <c:v>6.5960423745752519E-2</c:v>
                </c:pt>
                <c:pt idx="9721">
                  <c:v>6.5960423745752519E-2</c:v>
                </c:pt>
                <c:pt idx="9722">
                  <c:v>6.5960423745752519E-2</c:v>
                </c:pt>
                <c:pt idx="9723">
                  <c:v>6.5960423745752519E-2</c:v>
                </c:pt>
                <c:pt idx="9724">
                  <c:v>6.5960423745752519E-2</c:v>
                </c:pt>
                <c:pt idx="9725">
                  <c:v>6.5760543673795691E-2</c:v>
                </c:pt>
                <c:pt idx="9726">
                  <c:v>6.5760543673795691E-2</c:v>
                </c:pt>
                <c:pt idx="9727">
                  <c:v>6.5560663601838903E-2</c:v>
                </c:pt>
                <c:pt idx="9728">
                  <c:v>6.5560663601838903E-2</c:v>
                </c:pt>
                <c:pt idx="9729">
                  <c:v>6.5560663601838903E-2</c:v>
                </c:pt>
                <c:pt idx="9730">
                  <c:v>6.5360783529882074E-2</c:v>
                </c:pt>
                <c:pt idx="9731">
                  <c:v>6.5360783529882074E-2</c:v>
                </c:pt>
                <c:pt idx="9732">
                  <c:v>6.5360783529882074E-2</c:v>
                </c:pt>
                <c:pt idx="9733">
                  <c:v>6.5360783529882074E-2</c:v>
                </c:pt>
                <c:pt idx="9734">
                  <c:v>6.5360783529882074E-2</c:v>
                </c:pt>
                <c:pt idx="9735">
                  <c:v>6.5160903457925287E-2</c:v>
                </c:pt>
                <c:pt idx="9736">
                  <c:v>6.5160903457925287E-2</c:v>
                </c:pt>
                <c:pt idx="9737">
                  <c:v>6.4961023385968431E-2</c:v>
                </c:pt>
                <c:pt idx="9738">
                  <c:v>6.4961023385968431E-2</c:v>
                </c:pt>
                <c:pt idx="9739">
                  <c:v>6.4961023385968431E-2</c:v>
                </c:pt>
                <c:pt idx="9740">
                  <c:v>6.4761143314011643E-2</c:v>
                </c:pt>
                <c:pt idx="9741">
                  <c:v>6.4761143314011643E-2</c:v>
                </c:pt>
                <c:pt idx="9742">
                  <c:v>6.4761143314011643E-2</c:v>
                </c:pt>
                <c:pt idx="9743">
                  <c:v>6.4761143314011643E-2</c:v>
                </c:pt>
                <c:pt idx="9744">
                  <c:v>6.4761143314011643E-2</c:v>
                </c:pt>
                <c:pt idx="9745">
                  <c:v>6.45612632420548E-2</c:v>
                </c:pt>
                <c:pt idx="9746">
                  <c:v>6.45612632420548E-2</c:v>
                </c:pt>
                <c:pt idx="9747">
                  <c:v>6.45612632420548E-2</c:v>
                </c:pt>
                <c:pt idx="9748">
                  <c:v>6.45612632420548E-2</c:v>
                </c:pt>
                <c:pt idx="9749">
                  <c:v>6.4361383170097999E-2</c:v>
                </c:pt>
                <c:pt idx="9750">
                  <c:v>6.4361383170097999E-2</c:v>
                </c:pt>
                <c:pt idx="9751">
                  <c:v>6.4361383170097999E-2</c:v>
                </c:pt>
                <c:pt idx="9752">
                  <c:v>6.4361383170097999E-2</c:v>
                </c:pt>
                <c:pt idx="9753">
                  <c:v>6.4361383170097999E-2</c:v>
                </c:pt>
                <c:pt idx="9754">
                  <c:v>6.4361383170097999E-2</c:v>
                </c:pt>
                <c:pt idx="9755">
                  <c:v>6.4361383170097999E-2</c:v>
                </c:pt>
                <c:pt idx="9756">
                  <c:v>6.4361383170097999E-2</c:v>
                </c:pt>
                <c:pt idx="9757">
                  <c:v>6.4161503098141184E-2</c:v>
                </c:pt>
                <c:pt idx="9758">
                  <c:v>6.4161503098141184E-2</c:v>
                </c:pt>
                <c:pt idx="9759">
                  <c:v>6.4161503098141184E-2</c:v>
                </c:pt>
                <c:pt idx="9760">
                  <c:v>6.4161503098141184E-2</c:v>
                </c:pt>
                <c:pt idx="9761">
                  <c:v>6.3961623026184272E-2</c:v>
                </c:pt>
                <c:pt idx="9762">
                  <c:v>6.3761742954227457E-2</c:v>
                </c:pt>
                <c:pt idx="9763">
                  <c:v>6.3761742954227457E-2</c:v>
                </c:pt>
                <c:pt idx="9764">
                  <c:v>6.3561862882270614E-2</c:v>
                </c:pt>
                <c:pt idx="9765">
                  <c:v>6.3561862882270614E-2</c:v>
                </c:pt>
                <c:pt idx="9766">
                  <c:v>6.3561862882270614E-2</c:v>
                </c:pt>
                <c:pt idx="9767">
                  <c:v>6.3561862882270614E-2</c:v>
                </c:pt>
                <c:pt idx="9768">
                  <c:v>6.3561862882270614E-2</c:v>
                </c:pt>
                <c:pt idx="9769">
                  <c:v>6.3561862882270614E-2</c:v>
                </c:pt>
                <c:pt idx="9770">
                  <c:v>6.3561862882270614E-2</c:v>
                </c:pt>
                <c:pt idx="9771">
                  <c:v>6.3561862882270614E-2</c:v>
                </c:pt>
                <c:pt idx="9772">
                  <c:v>6.3361982810313827E-2</c:v>
                </c:pt>
                <c:pt idx="9773">
                  <c:v>6.3361982810313827E-2</c:v>
                </c:pt>
                <c:pt idx="9774">
                  <c:v>6.3162102738356984E-2</c:v>
                </c:pt>
                <c:pt idx="9775">
                  <c:v>6.3162102738356984E-2</c:v>
                </c:pt>
                <c:pt idx="9776">
                  <c:v>6.2962222666400183E-2</c:v>
                </c:pt>
                <c:pt idx="9777">
                  <c:v>6.2962222666400183E-2</c:v>
                </c:pt>
                <c:pt idx="9778">
                  <c:v>6.2962222666400183E-2</c:v>
                </c:pt>
                <c:pt idx="9779">
                  <c:v>6.2762342594443382E-2</c:v>
                </c:pt>
                <c:pt idx="9780">
                  <c:v>6.2762342594443382E-2</c:v>
                </c:pt>
                <c:pt idx="9781">
                  <c:v>6.2562462522486567E-2</c:v>
                </c:pt>
                <c:pt idx="9782">
                  <c:v>6.2562462522486567E-2</c:v>
                </c:pt>
                <c:pt idx="9783">
                  <c:v>6.2562462522486567E-2</c:v>
                </c:pt>
                <c:pt idx="9784">
                  <c:v>6.2562462522486567E-2</c:v>
                </c:pt>
                <c:pt idx="9785">
                  <c:v>6.2562462522486567E-2</c:v>
                </c:pt>
                <c:pt idx="9786">
                  <c:v>6.2562462522486567E-2</c:v>
                </c:pt>
                <c:pt idx="9787">
                  <c:v>6.2362582450529752E-2</c:v>
                </c:pt>
                <c:pt idx="9788">
                  <c:v>6.2362582450529752E-2</c:v>
                </c:pt>
                <c:pt idx="9789">
                  <c:v>6.2362582450529752E-2</c:v>
                </c:pt>
                <c:pt idx="9790">
                  <c:v>6.2362582450529752E-2</c:v>
                </c:pt>
                <c:pt idx="9791">
                  <c:v>6.2362582450529752E-2</c:v>
                </c:pt>
                <c:pt idx="9792">
                  <c:v>6.2362582450529752E-2</c:v>
                </c:pt>
                <c:pt idx="9793">
                  <c:v>6.2362582450529752E-2</c:v>
                </c:pt>
                <c:pt idx="9794">
                  <c:v>6.2162702378572909E-2</c:v>
                </c:pt>
                <c:pt idx="9795">
                  <c:v>6.1962822306615983E-2</c:v>
                </c:pt>
                <c:pt idx="9796">
                  <c:v>6.1962822306615983E-2</c:v>
                </c:pt>
                <c:pt idx="9797">
                  <c:v>6.1962822306615983E-2</c:v>
                </c:pt>
                <c:pt idx="9798">
                  <c:v>6.1762942234659168E-2</c:v>
                </c:pt>
                <c:pt idx="9799">
                  <c:v>6.1563062162702353E-2</c:v>
                </c:pt>
                <c:pt idx="9800">
                  <c:v>6.1563062162702353E-2</c:v>
                </c:pt>
                <c:pt idx="9801">
                  <c:v>6.1563062162702353E-2</c:v>
                </c:pt>
                <c:pt idx="9802">
                  <c:v>6.1563062162702353E-2</c:v>
                </c:pt>
                <c:pt idx="9803">
                  <c:v>6.1563062162702353E-2</c:v>
                </c:pt>
                <c:pt idx="9804">
                  <c:v>6.1563062162702353E-2</c:v>
                </c:pt>
                <c:pt idx="9805">
                  <c:v>6.1563062162702353E-2</c:v>
                </c:pt>
                <c:pt idx="9806">
                  <c:v>6.1563062162702353E-2</c:v>
                </c:pt>
                <c:pt idx="9807">
                  <c:v>6.1563062162702353E-2</c:v>
                </c:pt>
                <c:pt idx="9808">
                  <c:v>6.1563062162702353E-2</c:v>
                </c:pt>
                <c:pt idx="9809">
                  <c:v>6.1363182090745538E-2</c:v>
                </c:pt>
                <c:pt idx="9810">
                  <c:v>6.1363182090745538E-2</c:v>
                </c:pt>
                <c:pt idx="9811">
                  <c:v>6.1363182090745538E-2</c:v>
                </c:pt>
                <c:pt idx="9812">
                  <c:v>6.1363182090745538E-2</c:v>
                </c:pt>
                <c:pt idx="9813">
                  <c:v>6.1363182090745538E-2</c:v>
                </c:pt>
                <c:pt idx="9814">
                  <c:v>6.1163302018788723E-2</c:v>
                </c:pt>
                <c:pt idx="9815">
                  <c:v>6.1163302018788723E-2</c:v>
                </c:pt>
                <c:pt idx="9816">
                  <c:v>6.1163302018788723E-2</c:v>
                </c:pt>
                <c:pt idx="9817">
                  <c:v>6.1163302018788723E-2</c:v>
                </c:pt>
                <c:pt idx="9818">
                  <c:v>6.1163302018788723E-2</c:v>
                </c:pt>
                <c:pt idx="9819">
                  <c:v>6.1163302018788723E-2</c:v>
                </c:pt>
                <c:pt idx="9820">
                  <c:v>6.1163302018788723E-2</c:v>
                </c:pt>
                <c:pt idx="9821">
                  <c:v>6.1163302018788723E-2</c:v>
                </c:pt>
                <c:pt idx="9822">
                  <c:v>6.1163302018788723E-2</c:v>
                </c:pt>
                <c:pt idx="9823">
                  <c:v>6.1163302018788723E-2</c:v>
                </c:pt>
                <c:pt idx="9824">
                  <c:v>6.1163302018788723E-2</c:v>
                </c:pt>
                <c:pt idx="9825">
                  <c:v>6.1163302018788723E-2</c:v>
                </c:pt>
                <c:pt idx="9826">
                  <c:v>6.1163302018788723E-2</c:v>
                </c:pt>
                <c:pt idx="9827">
                  <c:v>6.1163302018788723E-2</c:v>
                </c:pt>
                <c:pt idx="9828">
                  <c:v>6.0963421946831964E-2</c:v>
                </c:pt>
                <c:pt idx="9829">
                  <c:v>6.0963421946831964E-2</c:v>
                </c:pt>
                <c:pt idx="9830">
                  <c:v>6.0963421946831964E-2</c:v>
                </c:pt>
                <c:pt idx="9831">
                  <c:v>6.0963421946831964E-2</c:v>
                </c:pt>
                <c:pt idx="9832">
                  <c:v>6.0963421946831964E-2</c:v>
                </c:pt>
                <c:pt idx="9833">
                  <c:v>6.0963421946831964E-2</c:v>
                </c:pt>
                <c:pt idx="9834">
                  <c:v>6.0963421946831964E-2</c:v>
                </c:pt>
                <c:pt idx="9835">
                  <c:v>6.0963421946831964E-2</c:v>
                </c:pt>
                <c:pt idx="9836">
                  <c:v>6.0963421946831964E-2</c:v>
                </c:pt>
                <c:pt idx="9837">
                  <c:v>6.0763541874875107E-2</c:v>
                </c:pt>
                <c:pt idx="9838">
                  <c:v>6.0563661802918334E-2</c:v>
                </c:pt>
                <c:pt idx="9839">
                  <c:v>6.0363781730961498E-2</c:v>
                </c:pt>
                <c:pt idx="9840">
                  <c:v>6.0163901659004683E-2</c:v>
                </c:pt>
                <c:pt idx="9841">
                  <c:v>6.0163901659004683E-2</c:v>
                </c:pt>
                <c:pt idx="9842">
                  <c:v>6.0163901659004683E-2</c:v>
                </c:pt>
                <c:pt idx="9843">
                  <c:v>6.0163901659004683E-2</c:v>
                </c:pt>
                <c:pt idx="9844">
                  <c:v>6.0163901659004683E-2</c:v>
                </c:pt>
                <c:pt idx="9845">
                  <c:v>6.0163901659004683E-2</c:v>
                </c:pt>
                <c:pt idx="9846">
                  <c:v>6.0163901659004683E-2</c:v>
                </c:pt>
                <c:pt idx="9847">
                  <c:v>6.0163901659004683E-2</c:v>
                </c:pt>
                <c:pt idx="9848">
                  <c:v>6.0163901659004683E-2</c:v>
                </c:pt>
                <c:pt idx="9849">
                  <c:v>5.996402158704775E-2</c:v>
                </c:pt>
                <c:pt idx="9850">
                  <c:v>5.996402158704775E-2</c:v>
                </c:pt>
                <c:pt idx="9851">
                  <c:v>5.996402158704775E-2</c:v>
                </c:pt>
                <c:pt idx="9852">
                  <c:v>5.996402158704775E-2</c:v>
                </c:pt>
                <c:pt idx="9853">
                  <c:v>5.996402158704775E-2</c:v>
                </c:pt>
                <c:pt idx="9854">
                  <c:v>5.996402158704775E-2</c:v>
                </c:pt>
                <c:pt idx="9855">
                  <c:v>5.996402158704775E-2</c:v>
                </c:pt>
                <c:pt idx="9856">
                  <c:v>5.996402158704775E-2</c:v>
                </c:pt>
                <c:pt idx="9857">
                  <c:v>5.996402158704775E-2</c:v>
                </c:pt>
                <c:pt idx="9858">
                  <c:v>5.996402158704775E-2</c:v>
                </c:pt>
                <c:pt idx="9859">
                  <c:v>5.996402158704775E-2</c:v>
                </c:pt>
                <c:pt idx="9860">
                  <c:v>5.9764141515090914E-2</c:v>
                </c:pt>
                <c:pt idx="9861">
                  <c:v>5.9764141515090914E-2</c:v>
                </c:pt>
                <c:pt idx="9862">
                  <c:v>5.9764141515090914E-2</c:v>
                </c:pt>
                <c:pt idx="9863">
                  <c:v>5.9764141515090914E-2</c:v>
                </c:pt>
                <c:pt idx="9864">
                  <c:v>5.9764141515090914E-2</c:v>
                </c:pt>
                <c:pt idx="9865">
                  <c:v>5.956426144313412E-2</c:v>
                </c:pt>
                <c:pt idx="9866">
                  <c:v>5.956426144313412E-2</c:v>
                </c:pt>
                <c:pt idx="9867">
                  <c:v>5.956426144313412E-2</c:v>
                </c:pt>
                <c:pt idx="9868">
                  <c:v>5.956426144313412E-2</c:v>
                </c:pt>
                <c:pt idx="9869">
                  <c:v>5.956426144313412E-2</c:v>
                </c:pt>
                <c:pt idx="9870">
                  <c:v>5.956426144313412E-2</c:v>
                </c:pt>
                <c:pt idx="9871">
                  <c:v>5.956426144313412E-2</c:v>
                </c:pt>
                <c:pt idx="9872">
                  <c:v>5.956426144313412E-2</c:v>
                </c:pt>
                <c:pt idx="9873">
                  <c:v>5.956426144313412E-2</c:v>
                </c:pt>
                <c:pt idx="9874">
                  <c:v>5.9364381371177305E-2</c:v>
                </c:pt>
                <c:pt idx="9875">
                  <c:v>5.9364381371177305E-2</c:v>
                </c:pt>
                <c:pt idx="9876">
                  <c:v>5.9364381371177305E-2</c:v>
                </c:pt>
                <c:pt idx="9877">
                  <c:v>5.9364381371177305E-2</c:v>
                </c:pt>
                <c:pt idx="9878">
                  <c:v>5.9364381371177305E-2</c:v>
                </c:pt>
                <c:pt idx="9879">
                  <c:v>5.9364381371177305E-2</c:v>
                </c:pt>
                <c:pt idx="9880">
                  <c:v>5.916450129922049E-2</c:v>
                </c:pt>
                <c:pt idx="9881">
                  <c:v>5.916450129922049E-2</c:v>
                </c:pt>
                <c:pt idx="9882">
                  <c:v>5.916450129922049E-2</c:v>
                </c:pt>
                <c:pt idx="9883">
                  <c:v>5.916450129922049E-2</c:v>
                </c:pt>
                <c:pt idx="9884">
                  <c:v>5.916450129922049E-2</c:v>
                </c:pt>
                <c:pt idx="9885">
                  <c:v>5.916450129922049E-2</c:v>
                </c:pt>
                <c:pt idx="9886">
                  <c:v>5.916450129922049E-2</c:v>
                </c:pt>
                <c:pt idx="9887">
                  <c:v>5.8964621227263696E-2</c:v>
                </c:pt>
                <c:pt idx="9888">
                  <c:v>5.8964621227263696E-2</c:v>
                </c:pt>
                <c:pt idx="9889">
                  <c:v>5.8964621227263696E-2</c:v>
                </c:pt>
                <c:pt idx="9890">
                  <c:v>5.8964621227263696E-2</c:v>
                </c:pt>
                <c:pt idx="9891">
                  <c:v>5.8964621227263696E-2</c:v>
                </c:pt>
                <c:pt idx="9892">
                  <c:v>5.8764741155306867E-2</c:v>
                </c:pt>
                <c:pt idx="9893">
                  <c:v>5.8764741155306867E-2</c:v>
                </c:pt>
                <c:pt idx="9894">
                  <c:v>5.8764741155306867E-2</c:v>
                </c:pt>
                <c:pt idx="9895">
                  <c:v>5.8764741155306867E-2</c:v>
                </c:pt>
                <c:pt idx="9896">
                  <c:v>5.8764741155306867E-2</c:v>
                </c:pt>
                <c:pt idx="9897">
                  <c:v>5.8564861083350017E-2</c:v>
                </c:pt>
                <c:pt idx="9898">
                  <c:v>5.8364981011393237E-2</c:v>
                </c:pt>
                <c:pt idx="9899">
                  <c:v>5.8364981011393237E-2</c:v>
                </c:pt>
                <c:pt idx="9900">
                  <c:v>5.8364981011393237E-2</c:v>
                </c:pt>
                <c:pt idx="9901">
                  <c:v>5.8364981011393237E-2</c:v>
                </c:pt>
                <c:pt idx="9902">
                  <c:v>5.8165100939436408E-2</c:v>
                </c:pt>
                <c:pt idx="9903">
                  <c:v>5.8165100939436408E-2</c:v>
                </c:pt>
                <c:pt idx="9904">
                  <c:v>5.8165100939436408E-2</c:v>
                </c:pt>
                <c:pt idx="9905">
                  <c:v>5.8165100939436408E-2</c:v>
                </c:pt>
                <c:pt idx="9906">
                  <c:v>5.8165100939436408E-2</c:v>
                </c:pt>
                <c:pt idx="9907">
                  <c:v>5.8165100939436408E-2</c:v>
                </c:pt>
                <c:pt idx="9908">
                  <c:v>5.8165100939436408E-2</c:v>
                </c:pt>
                <c:pt idx="9909">
                  <c:v>5.7965220867479475E-2</c:v>
                </c:pt>
                <c:pt idx="9910">
                  <c:v>5.7965220867479475E-2</c:v>
                </c:pt>
                <c:pt idx="9911">
                  <c:v>5.7965220867479475E-2</c:v>
                </c:pt>
                <c:pt idx="9912">
                  <c:v>5.7965220867479475E-2</c:v>
                </c:pt>
                <c:pt idx="9913">
                  <c:v>5.7765340795522667E-2</c:v>
                </c:pt>
                <c:pt idx="9914">
                  <c:v>5.7565460723565831E-2</c:v>
                </c:pt>
                <c:pt idx="9915">
                  <c:v>5.7365580651609037E-2</c:v>
                </c:pt>
                <c:pt idx="9916">
                  <c:v>5.7165700579652201E-2</c:v>
                </c:pt>
                <c:pt idx="9917">
                  <c:v>5.7165700579652201E-2</c:v>
                </c:pt>
                <c:pt idx="9918">
                  <c:v>5.6965820507695386E-2</c:v>
                </c:pt>
                <c:pt idx="9919">
                  <c:v>5.6965820507695386E-2</c:v>
                </c:pt>
                <c:pt idx="9920">
                  <c:v>5.6765940435738585E-2</c:v>
                </c:pt>
                <c:pt idx="9921">
                  <c:v>5.6765940435738585E-2</c:v>
                </c:pt>
                <c:pt idx="9922">
                  <c:v>5.6765940435738585E-2</c:v>
                </c:pt>
                <c:pt idx="9923">
                  <c:v>5.6566060363781777E-2</c:v>
                </c:pt>
                <c:pt idx="9924">
                  <c:v>5.6566060363781777E-2</c:v>
                </c:pt>
                <c:pt idx="9925">
                  <c:v>5.6566060363781777E-2</c:v>
                </c:pt>
                <c:pt idx="9926">
                  <c:v>5.6566060363781777E-2</c:v>
                </c:pt>
                <c:pt idx="9927">
                  <c:v>5.6566060363781777E-2</c:v>
                </c:pt>
                <c:pt idx="9928">
                  <c:v>5.6566060363781777E-2</c:v>
                </c:pt>
                <c:pt idx="9929">
                  <c:v>5.6566060363781777E-2</c:v>
                </c:pt>
                <c:pt idx="9930">
                  <c:v>5.6566060363781777E-2</c:v>
                </c:pt>
                <c:pt idx="9931">
                  <c:v>5.6566060363781777E-2</c:v>
                </c:pt>
                <c:pt idx="9932">
                  <c:v>5.6566060363781777E-2</c:v>
                </c:pt>
                <c:pt idx="9933">
                  <c:v>5.6366180291824955E-2</c:v>
                </c:pt>
                <c:pt idx="9934">
                  <c:v>5.6366180291824955E-2</c:v>
                </c:pt>
                <c:pt idx="9935">
                  <c:v>5.6366180291824955E-2</c:v>
                </c:pt>
                <c:pt idx="9936">
                  <c:v>5.6366180291824955E-2</c:v>
                </c:pt>
                <c:pt idx="9937">
                  <c:v>5.6366180291824955E-2</c:v>
                </c:pt>
                <c:pt idx="9938">
                  <c:v>5.6366180291824955E-2</c:v>
                </c:pt>
                <c:pt idx="9939">
                  <c:v>5.6366180291824955E-2</c:v>
                </c:pt>
                <c:pt idx="9940">
                  <c:v>5.6366180291824955E-2</c:v>
                </c:pt>
                <c:pt idx="9941">
                  <c:v>5.6366180291824955E-2</c:v>
                </c:pt>
                <c:pt idx="9942">
                  <c:v>5.6366180291824955E-2</c:v>
                </c:pt>
                <c:pt idx="9943">
                  <c:v>5.6366180291824955E-2</c:v>
                </c:pt>
                <c:pt idx="9944">
                  <c:v>5.6366180291824955E-2</c:v>
                </c:pt>
                <c:pt idx="9945">
                  <c:v>5.6366180291824955E-2</c:v>
                </c:pt>
                <c:pt idx="9946">
                  <c:v>5.6366180291824955E-2</c:v>
                </c:pt>
                <c:pt idx="9947">
                  <c:v>5.6166300219868126E-2</c:v>
                </c:pt>
                <c:pt idx="9948">
                  <c:v>5.5966420147911256E-2</c:v>
                </c:pt>
                <c:pt idx="9949">
                  <c:v>5.5766540075954392E-2</c:v>
                </c:pt>
                <c:pt idx="9950">
                  <c:v>5.5566660003997591E-2</c:v>
                </c:pt>
                <c:pt idx="9951">
                  <c:v>5.5566660003997591E-2</c:v>
                </c:pt>
                <c:pt idx="9952">
                  <c:v>5.5366779932040817E-2</c:v>
                </c:pt>
                <c:pt idx="9953">
                  <c:v>5.5366779932040817E-2</c:v>
                </c:pt>
                <c:pt idx="9954">
                  <c:v>5.5366779932040817E-2</c:v>
                </c:pt>
                <c:pt idx="9955">
                  <c:v>5.5366779932040817E-2</c:v>
                </c:pt>
                <c:pt idx="9956">
                  <c:v>5.5366779932040817E-2</c:v>
                </c:pt>
                <c:pt idx="9957">
                  <c:v>5.5366779932040817E-2</c:v>
                </c:pt>
                <c:pt idx="9958">
                  <c:v>5.5366779932040817E-2</c:v>
                </c:pt>
                <c:pt idx="9959">
                  <c:v>5.5366779932040817E-2</c:v>
                </c:pt>
                <c:pt idx="9960">
                  <c:v>5.5166899860083961E-2</c:v>
                </c:pt>
                <c:pt idx="9961">
                  <c:v>5.5166899860083961E-2</c:v>
                </c:pt>
                <c:pt idx="9962">
                  <c:v>5.5166899860083961E-2</c:v>
                </c:pt>
                <c:pt idx="9963">
                  <c:v>5.5166899860083961E-2</c:v>
                </c:pt>
                <c:pt idx="9964">
                  <c:v>5.5166899860083961E-2</c:v>
                </c:pt>
                <c:pt idx="9965">
                  <c:v>5.5166899860083961E-2</c:v>
                </c:pt>
                <c:pt idx="9966">
                  <c:v>5.5166899860083961E-2</c:v>
                </c:pt>
                <c:pt idx="9967">
                  <c:v>5.5166899860083961E-2</c:v>
                </c:pt>
                <c:pt idx="9968">
                  <c:v>5.5166899860083961E-2</c:v>
                </c:pt>
                <c:pt idx="9969">
                  <c:v>5.4967019788127132E-2</c:v>
                </c:pt>
                <c:pt idx="9970">
                  <c:v>5.4967019788127132E-2</c:v>
                </c:pt>
                <c:pt idx="9971">
                  <c:v>5.4967019788127132E-2</c:v>
                </c:pt>
                <c:pt idx="9972">
                  <c:v>5.4967019788127132E-2</c:v>
                </c:pt>
                <c:pt idx="9973">
                  <c:v>5.4967019788127132E-2</c:v>
                </c:pt>
                <c:pt idx="9974">
                  <c:v>5.4967019788127132E-2</c:v>
                </c:pt>
                <c:pt idx="9975">
                  <c:v>5.4967019788127132E-2</c:v>
                </c:pt>
                <c:pt idx="9976">
                  <c:v>5.4767139716170331E-2</c:v>
                </c:pt>
                <c:pt idx="9977">
                  <c:v>5.4767139716170331E-2</c:v>
                </c:pt>
                <c:pt idx="9978">
                  <c:v>5.4767139716170331E-2</c:v>
                </c:pt>
                <c:pt idx="9979">
                  <c:v>5.4767139716170331E-2</c:v>
                </c:pt>
                <c:pt idx="9980">
                  <c:v>5.4567259644213516E-2</c:v>
                </c:pt>
                <c:pt idx="9981">
                  <c:v>5.4367379572256701E-2</c:v>
                </c:pt>
                <c:pt idx="9982">
                  <c:v>5.4167499500299886E-2</c:v>
                </c:pt>
                <c:pt idx="9983">
                  <c:v>5.396761942834296E-2</c:v>
                </c:pt>
                <c:pt idx="9984">
                  <c:v>5.3767739356386152E-2</c:v>
                </c:pt>
                <c:pt idx="9985">
                  <c:v>5.3767739356386152E-2</c:v>
                </c:pt>
                <c:pt idx="9986">
                  <c:v>5.3767739356386152E-2</c:v>
                </c:pt>
                <c:pt idx="9987">
                  <c:v>5.3567859284429309E-2</c:v>
                </c:pt>
                <c:pt idx="9988">
                  <c:v>5.3567859284429309E-2</c:v>
                </c:pt>
                <c:pt idx="9989">
                  <c:v>5.3367979212472494E-2</c:v>
                </c:pt>
                <c:pt idx="9990">
                  <c:v>5.3367979212472494E-2</c:v>
                </c:pt>
                <c:pt idx="9991">
                  <c:v>5.31680991405157E-2</c:v>
                </c:pt>
                <c:pt idx="9992">
                  <c:v>5.2968219068558864E-2</c:v>
                </c:pt>
                <c:pt idx="9993">
                  <c:v>5.2968219068558864E-2</c:v>
                </c:pt>
                <c:pt idx="9994">
                  <c:v>5.2968219068558864E-2</c:v>
                </c:pt>
                <c:pt idx="9995">
                  <c:v>5.2968219068558864E-2</c:v>
                </c:pt>
                <c:pt idx="9996">
                  <c:v>5.2968219068558864E-2</c:v>
                </c:pt>
                <c:pt idx="9997">
                  <c:v>5.2968219068558864E-2</c:v>
                </c:pt>
                <c:pt idx="9998">
                  <c:v>5.2968219068558864E-2</c:v>
                </c:pt>
                <c:pt idx="9999">
                  <c:v>5.2968219068558864E-2</c:v>
                </c:pt>
                <c:pt idx="10000">
                  <c:v>5.276833899660207E-2</c:v>
                </c:pt>
                <c:pt idx="10001">
                  <c:v>5.276833899660207E-2</c:v>
                </c:pt>
                <c:pt idx="10002">
                  <c:v>5.2568458924645262E-2</c:v>
                </c:pt>
                <c:pt idx="10003">
                  <c:v>5.2568458924645262E-2</c:v>
                </c:pt>
                <c:pt idx="10004">
                  <c:v>5.236857885268844E-2</c:v>
                </c:pt>
                <c:pt idx="10005">
                  <c:v>5.236857885268844E-2</c:v>
                </c:pt>
                <c:pt idx="10006">
                  <c:v>5.236857885268844E-2</c:v>
                </c:pt>
                <c:pt idx="10007">
                  <c:v>5.236857885268844E-2</c:v>
                </c:pt>
                <c:pt idx="10008">
                  <c:v>5.236857885268844E-2</c:v>
                </c:pt>
                <c:pt idx="10009">
                  <c:v>5.236857885268844E-2</c:v>
                </c:pt>
                <c:pt idx="10010">
                  <c:v>5.236857885268844E-2</c:v>
                </c:pt>
                <c:pt idx="10011">
                  <c:v>5.236857885268844E-2</c:v>
                </c:pt>
                <c:pt idx="10012">
                  <c:v>5.236857885268844E-2</c:v>
                </c:pt>
                <c:pt idx="10013">
                  <c:v>5.236857885268844E-2</c:v>
                </c:pt>
                <c:pt idx="10014">
                  <c:v>5.236857885268844E-2</c:v>
                </c:pt>
                <c:pt idx="10015">
                  <c:v>5.2168698780731625E-2</c:v>
                </c:pt>
                <c:pt idx="10016">
                  <c:v>5.2168698780731625E-2</c:v>
                </c:pt>
                <c:pt idx="10017">
                  <c:v>5.1968818708774768E-2</c:v>
                </c:pt>
                <c:pt idx="10018">
                  <c:v>5.1968818708774768E-2</c:v>
                </c:pt>
                <c:pt idx="10019">
                  <c:v>5.1968818708774768E-2</c:v>
                </c:pt>
                <c:pt idx="10020">
                  <c:v>5.1968818708774768E-2</c:v>
                </c:pt>
                <c:pt idx="10021">
                  <c:v>5.1968818708774768E-2</c:v>
                </c:pt>
                <c:pt idx="10022">
                  <c:v>5.1968818708774768E-2</c:v>
                </c:pt>
                <c:pt idx="10023">
                  <c:v>5.1968818708774768E-2</c:v>
                </c:pt>
                <c:pt idx="10024">
                  <c:v>5.1968818708774768E-2</c:v>
                </c:pt>
                <c:pt idx="10025">
                  <c:v>5.1968818708774768E-2</c:v>
                </c:pt>
                <c:pt idx="10026">
                  <c:v>5.1968818708774768E-2</c:v>
                </c:pt>
                <c:pt idx="10027">
                  <c:v>5.1968818708774768E-2</c:v>
                </c:pt>
                <c:pt idx="10028">
                  <c:v>5.1968818708774768E-2</c:v>
                </c:pt>
                <c:pt idx="10029">
                  <c:v>5.1968818708774768E-2</c:v>
                </c:pt>
                <c:pt idx="10030">
                  <c:v>5.1968818708774768E-2</c:v>
                </c:pt>
                <c:pt idx="10031">
                  <c:v>5.1968818708774768E-2</c:v>
                </c:pt>
                <c:pt idx="10032">
                  <c:v>5.1968818708774768E-2</c:v>
                </c:pt>
                <c:pt idx="10033">
                  <c:v>5.1968818708774768E-2</c:v>
                </c:pt>
                <c:pt idx="10034">
                  <c:v>5.1768938636817877E-2</c:v>
                </c:pt>
                <c:pt idx="10035">
                  <c:v>5.1768938636817877E-2</c:v>
                </c:pt>
                <c:pt idx="10036">
                  <c:v>5.1768938636817877E-2</c:v>
                </c:pt>
                <c:pt idx="10037">
                  <c:v>5.1768938636817877E-2</c:v>
                </c:pt>
                <c:pt idx="10038">
                  <c:v>5.1768938636817877E-2</c:v>
                </c:pt>
                <c:pt idx="10039">
                  <c:v>5.1768938636817877E-2</c:v>
                </c:pt>
                <c:pt idx="10040">
                  <c:v>5.1569058564861034E-2</c:v>
                </c:pt>
                <c:pt idx="10041">
                  <c:v>5.1569058564861034E-2</c:v>
                </c:pt>
                <c:pt idx="10042">
                  <c:v>5.1569058564861034E-2</c:v>
                </c:pt>
                <c:pt idx="10043">
                  <c:v>5.1569058564861034E-2</c:v>
                </c:pt>
                <c:pt idx="10044">
                  <c:v>5.1569058564861034E-2</c:v>
                </c:pt>
                <c:pt idx="10045">
                  <c:v>5.1569058564861034E-2</c:v>
                </c:pt>
                <c:pt idx="10046">
                  <c:v>5.1569058564861034E-2</c:v>
                </c:pt>
                <c:pt idx="10047">
                  <c:v>5.1569058564861034E-2</c:v>
                </c:pt>
                <c:pt idx="10048">
                  <c:v>5.1569058564861034E-2</c:v>
                </c:pt>
                <c:pt idx="10049">
                  <c:v>5.1569058564861034E-2</c:v>
                </c:pt>
                <c:pt idx="10050">
                  <c:v>5.1569058564861034E-2</c:v>
                </c:pt>
                <c:pt idx="10051">
                  <c:v>5.1569058564861034E-2</c:v>
                </c:pt>
                <c:pt idx="10052">
                  <c:v>5.1569058564861034E-2</c:v>
                </c:pt>
                <c:pt idx="10053">
                  <c:v>5.1569058564861034E-2</c:v>
                </c:pt>
                <c:pt idx="10054">
                  <c:v>5.1369178492904212E-2</c:v>
                </c:pt>
                <c:pt idx="10055">
                  <c:v>5.1369178492904212E-2</c:v>
                </c:pt>
                <c:pt idx="10056">
                  <c:v>5.1369178492904212E-2</c:v>
                </c:pt>
                <c:pt idx="10057">
                  <c:v>5.1369178492904212E-2</c:v>
                </c:pt>
                <c:pt idx="10058">
                  <c:v>5.1369178492904212E-2</c:v>
                </c:pt>
                <c:pt idx="10059">
                  <c:v>5.1169298420947418E-2</c:v>
                </c:pt>
                <c:pt idx="10060">
                  <c:v>5.0969418348990617E-2</c:v>
                </c:pt>
                <c:pt idx="10061">
                  <c:v>5.0969418348990617E-2</c:v>
                </c:pt>
                <c:pt idx="10062">
                  <c:v>5.0969418348990617E-2</c:v>
                </c:pt>
                <c:pt idx="10063">
                  <c:v>5.0969418348990617E-2</c:v>
                </c:pt>
                <c:pt idx="10064">
                  <c:v>5.0969418348990617E-2</c:v>
                </c:pt>
                <c:pt idx="10065">
                  <c:v>5.0769538277033809E-2</c:v>
                </c:pt>
                <c:pt idx="10066">
                  <c:v>5.0769538277033809E-2</c:v>
                </c:pt>
                <c:pt idx="10067">
                  <c:v>5.0769538277033809E-2</c:v>
                </c:pt>
                <c:pt idx="10068">
                  <c:v>5.0769538277033809E-2</c:v>
                </c:pt>
                <c:pt idx="10069">
                  <c:v>5.0569658205076973E-2</c:v>
                </c:pt>
                <c:pt idx="10070">
                  <c:v>5.0369778133120179E-2</c:v>
                </c:pt>
                <c:pt idx="10071">
                  <c:v>5.0369778133120179E-2</c:v>
                </c:pt>
                <c:pt idx="10072">
                  <c:v>5.0369778133120179E-2</c:v>
                </c:pt>
                <c:pt idx="10073">
                  <c:v>5.0369778133120179E-2</c:v>
                </c:pt>
                <c:pt idx="10074">
                  <c:v>5.0369778133120179E-2</c:v>
                </c:pt>
                <c:pt idx="10075">
                  <c:v>5.0369778133120179E-2</c:v>
                </c:pt>
                <c:pt idx="10076">
                  <c:v>5.0169898061163343E-2</c:v>
                </c:pt>
                <c:pt idx="10077">
                  <c:v>4.9970017989206549E-2</c:v>
                </c:pt>
                <c:pt idx="10078">
                  <c:v>4.9970017989206549E-2</c:v>
                </c:pt>
                <c:pt idx="10079">
                  <c:v>4.9970017989206549E-2</c:v>
                </c:pt>
                <c:pt idx="10080">
                  <c:v>4.9970017989206549E-2</c:v>
                </c:pt>
                <c:pt idx="10081">
                  <c:v>4.9970017989206549E-2</c:v>
                </c:pt>
                <c:pt idx="10082">
                  <c:v>4.9770137917249636E-2</c:v>
                </c:pt>
                <c:pt idx="10083">
                  <c:v>4.9570257845292807E-2</c:v>
                </c:pt>
                <c:pt idx="10084">
                  <c:v>4.9570257845292807E-2</c:v>
                </c:pt>
                <c:pt idx="10085">
                  <c:v>4.9570257845292807E-2</c:v>
                </c:pt>
                <c:pt idx="10086">
                  <c:v>4.9570257845292807E-2</c:v>
                </c:pt>
                <c:pt idx="10087">
                  <c:v>4.9570257845292807E-2</c:v>
                </c:pt>
                <c:pt idx="10088">
                  <c:v>4.9570257845292807E-2</c:v>
                </c:pt>
                <c:pt idx="10089">
                  <c:v>4.9570257845292807E-2</c:v>
                </c:pt>
                <c:pt idx="10090">
                  <c:v>4.9370377773335972E-2</c:v>
                </c:pt>
                <c:pt idx="10091">
                  <c:v>4.9370377773335972E-2</c:v>
                </c:pt>
                <c:pt idx="10092">
                  <c:v>4.9370377773335972E-2</c:v>
                </c:pt>
                <c:pt idx="10093">
                  <c:v>4.9370377773335972E-2</c:v>
                </c:pt>
                <c:pt idx="10094">
                  <c:v>4.9370377773335972E-2</c:v>
                </c:pt>
                <c:pt idx="10095">
                  <c:v>4.9170497701379164E-2</c:v>
                </c:pt>
                <c:pt idx="10096">
                  <c:v>4.8970617629422362E-2</c:v>
                </c:pt>
                <c:pt idx="10097">
                  <c:v>4.8970617629422362E-2</c:v>
                </c:pt>
                <c:pt idx="10098">
                  <c:v>4.8970617629422362E-2</c:v>
                </c:pt>
                <c:pt idx="10099">
                  <c:v>4.8970617629422362E-2</c:v>
                </c:pt>
                <c:pt idx="10100">
                  <c:v>4.8770737557465534E-2</c:v>
                </c:pt>
                <c:pt idx="10101">
                  <c:v>4.8770737557465534E-2</c:v>
                </c:pt>
                <c:pt idx="10102">
                  <c:v>4.8770737557465534E-2</c:v>
                </c:pt>
                <c:pt idx="10103">
                  <c:v>4.8770737557465534E-2</c:v>
                </c:pt>
                <c:pt idx="10104">
                  <c:v>4.8770737557465534E-2</c:v>
                </c:pt>
                <c:pt idx="10105">
                  <c:v>4.8770737557465534E-2</c:v>
                </c:pt>
                <c:pt idx="10106">
                  <c:v>4.8770737557465534E-2</c:v>
                </c:pt>
                <c:pt idx="10107">
                  <c:v>4.8770737557465534E-2</c:v>
                </c:pt>
                <c:pt idx="10108">
                  <c:v>4.8770737557465534E-2</c:v>
                </c:pt>
                <c:pt idx="10109">
                  <c:v>4.8770737557465534E-2</c:v>
                </c:pt>
                <c:pt idx="10110">
                  <c:v>4.8770737557465534E-2</c:v>
                </c:pt>
                <c:pt idx="10111">
                  <c:v>4.8770737557465534E-2</c:v>
                </c:pt>
                <c:pt idx="10112">
                  <c:v>4.8770737557465534E-2</c:v>
                </c:pt>
                <c:pt idx="10113">
                  <c:v>4.8770737557465534E-2</c:v>
                </c:pt>
                <c:pt idx="10114">
                  <c:v>4.8570857485508705E-2</c:v>
                </c:pt>
                <c:pt idx="10115">
                  <c:v>4.8570857485508705E-2</c:v>
                </c:pt>
                <c:pt idx="10116">
                  <c:v>4.8570857485508705E-2</c:v>
                </c:pt>
                <c:pt idx="10117">
                  <c:v>4.8570857485508705E-2</c:v>
                </c:pt>
                <c:pt idx="10118">
                  <c:v>4.8370977413551904E-2</c:v>
                </c:pt>
                <c:pt idx="10119">
                  <c:v>4.8370977413551904E-2</c:v>
                </c:pt>
                <c:pt idx="10120">
                  <c:v>4.8370977413551904E-2</c:v>
                </c:pt>
                <c:pt idx="10121">
                  <c:v>4.8370977413551904E-2</c:v>
                </c:pt>
                <c:pt idx="10122">
                  <c:v>4.8370977413551904E-2</c:v>
                </c:pt>
                <c:pt idx="10123">
                  <c:v>4.8370977413551904E-2</c:v>
                </c:pt>
                <c:pt idx="10124">
                  <c:v>4.8370977413551904E-2</c:v>
                </c:pt>
                <c:pt idx="10125">
                  <c:v>4.8370977413551904E-2</c:v>
                </c:pt>
                <c:pt idx="10126">
                  <c:v>4.8370977413551904E-2</c:v>
                </c:pt>
                <c:pt idx="10127">
                  <c:v>4.8370977413551904E-2</c:v>
                </c:pt>
                <c:pt idx="10128">
                  <c:v>4.8370977413551904E-2</c:v>
                </c:pt>
                <c:pt idx="10129">
                  <c:v>4.8370977413551904E-2</c:v>
                </c:pt>
                <c:pt idx="10130">
                  <c:v>4.8370977413551904E-2</c:v>
                </c:pt>
                <c:pt idx="10131">
                  <c:v>4.8370977413551904E-2</c:v>
                </c:pt>
                <c:pt idx="10132">
                  <c:v>4.8370977413551904E-2</c:v>
                </c:pt>
                <c:pt idx="10133">
                  <c:v>4.8370977413551904E-2</c:v>
                </c:pt>
                <c:pt idx="10134">
                  <c:v>4.8370977413551904E-2</c:v>
                </c:pt>
                <c:pt idx="10135">
                  <c:v>4.8171097341595082E-2</c:v>
                </c:pt>
                <c:pt idx="10136">
                  <c:v>4.8171097341595082E-2</c:v>
                </c:pt>
                <c:pt idx="10137">
                  <c:v>4.7971217269638287E-2</c:v>
                </c:pt>
                <c:pt idx="10138">
                  <c:v>4.7971217269638287E-2</c:v>
                </c:pt>
                <c:pt idx="10139">
                  <c:v>4.7971217269638287E-2</c:v>
                </c:pt>
                <c:pt idx="10140">
                  <c:v>4.7971217269638287E-2</c:v>
                </c:pt>
                <c:pt idx="10141">
                  <c:v>4.7971217269638287E-2</c:v>
                </c:pt>
                <c:pt idx="10142">
                  <c:v>4.7971217269638287E-2</c:v>
                </c:pt>
                <c:pt idx="10143">
                  <c:v>4.7971217269638287E-2</c:v>
                </c:pt>
                <c:pt idx="10144">
                  <c:v>4.7971217269638287E-2</c:v>
                </c:pt>
                <c:pt idx="10145">
                  <c:v>4.7971217269638287E-2</c:v>
                </c:pt>
                <c:pt idx="10146">
                  <c:v>4.7771337197681361E-2</c:v>
                </c:pt>
                <c:pt idx="10147">
                  <c:v>4.7771337197681361E-2</c:v>
                </c:pt>
                <c:pt idx="10148">
                  <c:v>4.7571457125724526E-2</c:v>
                </c:pt>
                <c:pt idx="10149">
                  <c:v>4.7371577053767724E-2</c:v>
                </c:pt>
                <c:pt idx="10150">
                  <c:v>4.7371577053767724E-2</c:v>
                </c:pt>
                <c:pt idx="10151">
                  <c:v>4.7371577053767724E-2</c:v>
                </c:pt>
                <c:pt idx="10152">
                  <c:v>4.7371577053767724E-2</c:v>
                </c:pt>
                <c:pt idx="10153">
                  <c:v>4.7371577053767724E-2</c:v>
                </c:pt>
                <c:pt idx="10154">
                  <c:v>4.7171696981810902E-2</c:v>
                </c:pt>
                <c:pt idx="10155">
                  <c:v>4.7171696981810902E-2</c:v>
                </c:pt>
                <c:pt idx="10156">
                  <c:v>4.7171696981810902E-2</c:v>
                </c:pt>
                <c:pt idx="10157">
                  <c:v>4.7171696981810902E-2</c:v>
                </c:pt>
                <c:pt idx="10158">
                  <c:v>4.7171696981810902E-2</c:v>
                </c:pt>
                <c:pt idx="10159">
                  <c:v>4.7171696981810902E-2</c:v>
                </c:pt>
                <c:pt idx="10160">
                  <c:v>4.7171696981810902E-2</c:v>
                </c:pt>
                <c:pt idx="10161">
                  <c:v>4.7171696981810902E-2</c:v>
                </c:pt>
                <c:pt idx="10162">
                  <c:v>4.7171696981810902E-2</c:v>
                </c:pt>
                <c:pt idx="10163">
                  <c:v>4.7171696981810902E-2</c:v>
                </c:pt>
                <c:pt idx="10164">
                  <c:v>4.697181690985406E-2</c:v>
                </c:pt>
                <c:pt idx="10165">
                  <c:v>4.697181690985406E-2</c:v>
                </c:pt>
                <c:pt idx="10166">
                  <c:v>4.697181690985406E-2</c:v>
                </c:pt>
                <c:pt idx="10167">
                  <c:v>4.697181690985406E-2</c:v>
                </c:pt>
                <c:pt idx="10168">
                  <c:v>4.67719368378973E-2</c:v>
                </c:pt>
                <c:pt idx="10169">
                  <c:v>4.6572056765940437E-2</c:v>
                </c:pt>
                <c:pt idx="10170">
                  <c:v>4.6572056765940437E-2</c:v>
                </c:pt>
                <c:pt idx="10171">
                  <c:v>4.6572056765940437E-2</c:v>
                </c:pt>
                <c:pt idx="10172">
                  <c:v>4.6572056765940437E-2</c:v>
                </c:pt>
                <c:pt idx="10173">
                  <c:v>4.6572056765940437E-2</c:v>
                </c:pt>
                <c:pt idx="10174">
                  <c:v>4.6572056765940437E-2</c:v>
                </c:pt>
                <c:pt idx="10175">
                  <c:v>4.6572056765940437E-2</c:v>
                </c:pt>
                <c:pt idx="10176">
                  <c:v>4.6572056765940437E-2</c:v>
                </c:pt>
                <c:pt idx="10177">
                  <c:v>4.6372176693983636E-2</c:v>
                </c:pt>
                <c:pt idx="10178">
                  <c:v>4.6372176693983636E-2</c:v>
                </c:pt>
                <c:pt idx="10179">
                  <c:v>4.6372176693983636E-2</c:v>
                </c:pt>
                <c:pt idx="10180">
                  <c:v>4.6372176693983636E-2</c:v>
                </c:pt>
                <c:pt idx="10181">
                  <c:v>4.6372176693983636E-2</c:v>
                </c:pt>
                <c:pt idx="10182">
                  <c:v>4.6172296622026834E-2</c:v>
                </c:pt>
                <c:pt idx="10183">
                  <c:v>4.6172296622026834E-2</c:v>
                </c:pt>
                <c:pt idx="10184">
                  <c:v>4.6172296622026834E-2</c:v>
                </c:pt>
                <c:pt idx="10185">
                  <c:v>4.6172296622026834E-2</c:v>
                </c:pt>
                <c:pt idx="10186">
                  <c:v>4.5972416550070012E-2</c:v>
                </c:pt>
                <c:pt idx="10187">
                  <c:v>4.5972416550070012E-2</c:v>
                </c:pt>
                <c:pt idx="10188">
                  <c:v>4.5972416550070012E-2</c:v>
                </c:pt>
                <c:pt idx="10189">
                  <c:v>4.5972416550070012E-2</c:v>
                </c:pt>
                <c:pt idx="10190">
                  <c:v>4.5972416550070012E-2</c:v>
                </c:pt>
                <c:pt idx="10191">
                  <c:v>4.5972416550070012E-2</c:v>
                </c:pt>
                <c:pt idx="10192">
                  <c:v>4.5972416550070012E-2</c:v>
                </c:pt>
                <c:pt idx="10193">
                  <c:v>4.57725364781131E-2</c:v>
                </c:pt>
                <c:pt idx="10194">
                  <c:v>4.57725364781131E-2</c:v>
                </c:pt>
                <c:pt idx="10195">
                  <c:v>4.57725364781131E-2</c:v>
                </c:pt>
                <c:pt idx="10196">
                  <c:v>4.57725364781131E-2</c:v>
                </c:pt>
                <c:pt idx="10197">
                  <c:v>4.57725364781131E-2</c:v>
                </c:pt>
                <c:pt idx="10198">
                  <c:v>4.57725364781131E-2</c:v>
                </c:pt>
                <c:pt idx="10199">
                  <c:v>4.57725364781131E-2</c:v>
                </c:pt>
                <c:pt idx="10200">
                  <c:v>4.57725364781131E-2</c:v>
                </c:pt>
                <c:pt idx="10201">
                  <c:v>4.57725364781131E-2</c:v>
                </c:pt>
                <c:pt idx="10202">
                  <c:v>4.57725364781131E-2</c:v>
                </c:pt>
                <c:pt idx="10203">
                  <c:v>4.5572656406156278E-2</c:v>
                </c:pt>
                <c:pt idx="10204">
                  <c:v>4.5572656406156278E-2</c:v>
                </c:pt>
                <c:pt idx="10205">
                  <c:v>4.5572656406156278E-2</c:v>
                </c:pt>
                <c:pt idx="10206">
                  <c:v>4.537277633419947E-2</c:v>
                </c:pt>
                <c:pt idx="10207">
                  <c:v>4.537277633419947E-2</c:v>
                </c:pt>
                <c:pt idx="10208">
                  <c:v>4.537277633419947E-2</c:v>
                </c:pt>
                <c:pt idx="10209">
                  <c:v>4.537277633419947E-2</c:v>
                </c:pt>
                <c:pt idx="10210">
                  <c:v>4.537277633419947E-2</c:v>
                </c:pt>
                <c:pt idx="10211">
                  <c:v>4.5172896262242627E-2</c:v>
                </c:pt>
                <c:pt idx="10212">
                  <c:v>4.5172896262242627E-2</c:v>
                </c:pt>
                <c:pt idx="10213">
                  <c:v>4.5172896262242627E-2</c:v>
                </c:pt>
                <c:pt idx="10214">
                  <c:v>4.5172896262242627E-2</c:v>
                </c:pt>
                <c:pt idx="10215">
                  <c:v>4.5172896262242627E-2</c:v>
                </c:pt>
                <c:pt idx="10216">
                  <c:v>4.4973016190285819E-2</c:v>
                </c:pt>
                <c:pt idx="10217">
                  <c:v>4.4973016190285819E-2</c:v>
                </c:pt>
                <c:pt idx="10218">
                  <c:v>4.4973016190285819E-2</c:v>
                </c:pt>
                <c:pt idx="10219">
                  <c:v>4.4973016190285819E-2</c:v>
                </c:pt>
                <c:pt idx="10220">
                  <c:v>4.4773136118329018E-2</c:v>
                </c:pt>
                <c:pt idx="10221">
                  <c:v>4.4773136118329018E-2</c:v>
                </c:pt>
                <c:pt idx="10222">
                  <c:v>4.4773136118329018E-2</c:v>
                </c:pt>
                <c:pt idx="10223">
                  <c:v>4.4773136118329018E-2</c:v>
                </c:pt>
                <c:pt idx="10224">
                  <c:v>4.4573256046372189E-2</c:v>
                </c:pt>
                <c:pt idx="10225">
                  <c:v>4.4573256046372189E-2</c:v>
                </c:pt>
                <c:pt idx="10226">
                  <c:v>4.4573256046372189E-2</c:v>
                </c:pt>
                <c:pt idx="10227">
                  <c:v>4.4573256046372189E-2</c:v>
                </c:pt>
                <c:pt idx="10228">
                  <c:v>4.4573256046372189E-2</c:v>
                </c:pt>
                <c:pt idx="10229">
                  <c:v>4.4573256046372189E-2</c:v>
                </c:pt>
                <c:pt idx="10230">
                  <c:v>4.4573256046372189E-2</c:v>
                </c:pt>
                <c:pt idx="10231">
                  <c:v>4.4573256046372189E-2</c:v>
                </c:pt>
                <c:pt idx="10232">
                  <c:v>4.4573256046372189E-2</c:v>
                </c:pt>
                <c:pt idx="10233">
                  <c:v>4.4373375974415388E-2</c:v>
                </c:pt>
                <c:pt idx="10234">
                  <c:v>4.4373375974415388E-2</c:v>
                </c:pt>
                <c:pt idx="10235">
                  <c:v>4.4373375974415388E-2</c:v>
                </c:pt>
                <c:pt idx="10236">
                  <c:v>4.4373375974415388E-2</c:v>
                </c:pt>
                <c:pt idx="10237">
                  <c:v>4.417349590245858E-2</c:v>
                </c:pt>
                <c:pt idx="10238">
                  <c:v>4.417349590245858E-2</c:v>
                </c:pt>
                <c:pt idx="10239">
                  <c:v>4.417349590245858E-2</c:v>
                </c:pt>
                <c:pt idx="10240">
                  <c:v>4.3973615830501779E-2</c:v>
                </c:pt>
                <c:pt idx="10241">
                  <c:v>4.3973615830501779E-2</c:v>
                </c:pt>
                <c:pt idx="10242">
                  <c:v>4.3773735758544832E-2</c:v>
                </c:pt>
                <c:pt idx="10243">
                  <c:v>4.3773735758544832E-2</c:v>
                </c:pt>
                <c:pt idx="10244">
                  <c:v>4.3773735758544832E-2</c:v>
                </c:pt>
                <c:pt idx="10245">
                  <c:v>4.3773735758544832E-2</c:v>
                </c:pt>
                <c:pt idx="10246">
                  <c:v>4.3773735758544832E-2</c:v>
                </c:pt>
                <c:pt idx="10247">
                  <c:v>4.3773735758544832E-2</c:v>
                </c:pt>
                <c:pt idx="10248">
                  <c:v>4.3573855686587962E-2</c:v>
                </c:pt>
                <c:pt idx="10249">
                  <c:v>4.3573855686587962E-2</c:v>
                </c:pt>
                <c:pt idx="10250">
                  <c:v>4.3573855686587962E-2</c:v>
                </c:pt>
                <c:pt idx="10251">
                  <c:v>4.3573855686587962E-2</c:v>
                </c:pt>
                <c:pt idx="10252">
                  <c:v>4.3573855686587962E-2</c:v>
                </c:pt>
                <c:pt idx="10253">
                  <c:v>4.3373975614631202E-2</c:v>
                </c:pt>
                <c:pt idx="10254">
                  <c:v>4.3174095542674366E-2</c:v>
                </c:pt>
                <c:pt idx="10255">
                  <c:v>4.3174095542674366E-2</c:v>
                </c:pt>
                <c:pt idx="10256">
                  <c:v>4.2974215470717544E-2</c:v>
                </c:pt>
                <c:pt idx="10257">
                  <c:v>4.2974215470717544E-2</c:v>
                </c:pt>
                <c:pt idx="10258">
                  <c:v>4.2974215470717544E-2</c:v>
                </c:pt>
                <c:pt idx="10259">
                  <c:v>4.2974215470717544E-2</c:v>
                </c:pt>
                <c:pt idx="10260">
                  <c:v>4.2774335398760743E-2</c:v>
                </c:pt>
                <c:pt idx="10261">
                  <c:v>4.2774335398760743E-2</c:v>
                </c:pt>
                <c:pt idx="10262">
                  <c:v>4.2774335398760743E-2</c:v>
                </c:pt>
                <c:pt idx="10263">
                  <c:v>4.2774335398760743E-2</c:v>
                </c:pt>
                <c:pt idx="10264">
                  <c:v>4.2774335398760743E-2</c:v>
                </c:pt>
                <c:pt idx="10265">
                  <c:v>4.2774335398760743E-2</c:v>
                </c:pt>
                <c:pt idx="10266">
                  <c:v>4.2774335398760743E-2</c:v>
                </c:pt>
                <c:pt idx="10267">
                  <c:v>4.2774335398760743E-2</c:v>
                </c:pt>
                <c:pt idx="10268">
                  <c:v>4.2774335398760743E-2</c:v>
                </c:pt>
                <c:pt idx="10269">
                  <c:v>4.2574455326803914E-2</c:v>
                </c:pt>
                <c:pt idx="10270">
                  <c:v>4.2374575254847113E-2</c:v>
                </c:pt>
                <c:pt idx="10271">
                  <c:v>4.2374575254847113E-2</c:v>
                </c:pt>
                <c:pt idx="10272">
                  <c:v>4.2374575254847113E-2</c:v>
                </c:pt>
                <c:pt idx="10273">
                  <c:v>4.2174695182890312E-2</c:v>
                </c:pt>
                <c:pt idx="10274">
                  <c:v>4.2174695182890312E-2</c:v>
                </c:pt>
                <c:pt idx="10275">
                  <c:v>4.2174695182890312E-2</c:v>
                </c:pt>
                <c:pt idx="10276">
                  <c:v>4.2174695182890312E-2</c:v>
                </c:pt>
                <c:pt idx="10277">
                  <c:v>4.2174695182890312E-2</c:v>
                </c:pt>
                <c:pt idx="10278">
                  <c:v>4.1974815110933476E-2</c:v>
                </c:pt>
                <c:pt idx="10279">
                  <c:v>4.1974815110933476E-2</c:v>
                </c:pt>
                <c:pt idx="10280">
                  <c:v>4.1974815110933476E-2</c:v>
                </c:pt>
                <c:pt idx="10281">
                  <c:v>4.1774935038976689E-2</c:v>
                </c:pt>
                <c:pt idx="10282">
                  <c:v>4.1774935038976689E-2</c:v>
                </c:pt>
                <c:pt idx="10283">
                  <c:v>4.1774935038976689E-2</c:v>
                </c:pt>
                <c:pt idx="10284">
                  <c:v>4.1774935038976689E-2</c:v>
                </c:pt>
                <c:pt idx="10285">
                  <c:v>4.1575054967019728E-2</c:v>
                </c:pt>
                <c:pt idx="10286">
                  <c:v>4.1375174895062906E-2</c:v>
                </c:pt>
                <c:pt idx="10287">
                  <c:v>4.1375174895062906E-2</c:v>
                </c:pt>
                <c:pt idx="10288">
                  <c:v>4.1175294823106126E-2</c:v>
                </c:pt>
                <c:pt idx="10289">
                  <c:v>4.1175294823106126E-2</c:v>
                </c:pt>
                <c:pt idx="10290">
                  <c:v>4.0975414751149304E-2</c:v>
                </c:pt>
                <c:pt idx="10291">
                  <c:v>4.0775534679192475E-2</c:v>
                </c:pt>
                <c:pt idx="10292">
                  <c:v>4.0775534679192475E-2</c:v>
                </c:pt>
                <c:pt idx="10293">
                  <c:v>4.0575654607235674E-2</c:v>
                </c:pt>
                <c:pt idx="10294">
                  <c:v>4.0375774535278866E-2</c:v>
                </c:pt>
                <c:pt idx="10295">
                  <c:v>4.0375774535278866E-2</c:v>
                </c:pt>
                <c:pt idx="10296">
                  <c:v>4.0375774535278866E-2</c:v>
                </c:pt>
                <c:pt idx="10297">
                  <c:v>4.0375774535278866E-2</c:v>
                </c:pt>
                <c:pt idx="10298">
                  <c:v>4.0375774535278866E-2</c:v>
                </c:pt>
                <c:pt idx="10299">
                  <c:v>4.0375774535278866E-2</c:v>
                </c:pt>
                <c:pt idx="10300">
                  <c:v>4.0375774535278866E-2</c:v>
                </c:pt>
                <c:pt idx="10301">
                  <c:v>4.0375774535278866E-2</c:v>
                </c:pt>
                <c:pt idx="10302">
                  <c:v>4.0375774535278866E-2</c:v>
                </c:pt>
                <c:pt idx="10303">
                  <c:v>4.0375774535278866E-2</c:v>
                </c:pt>
                <c:pt idx="10304">
                  <c:v>4.0375774535278866E-2</c:v>
                </c:pt>
                <c:pt idx="10305">
                  <c:v>4.0375774535278866E-2</c:v>
                </c:pt>
                <c:pt idx="10306">
                  <c:v>4.0175894463322016E-2</c:v>
                </c:pt>
                <c:pt idx="10307">
                  <c:v>4.0175894463322016E-2</c:v>
                </c:pt>
                <c:pt idx="10308">
                  <c:v>4.0175894463322016E-2</c:v>
                </c:pt>
                <c:pt idx="10309">
                  <c:v>4.0175894463322016E-2</c:v>
                </c:pt>
                <c:pt idx="10310">
                  <c:v>3.9976014391365222E-2</c:v>
                </c:pt>
                <c:pt idx="10311">
                  <c:v>3.9976014391365222E-2</c:v>
                </c:pt>
                <c:pt idx="10312">
                  <c:v>3.9976014391365222E-2</c:v>
                </c:pt>
                <c:pt idx="10313">
                  <c:v>3.9976014391365222E-2</c:v>
                </c:pt>
                <c:pt idx="10314">
                  <c:v>3.9976014391365222E-2</c:v>
                </c:pt>
                <c:pt idx="10315">
                  <c:v>3.9976014391365222E-2</c:v>
                </c:pt>
                <c:pt idx="10316">
                  <c:v>3.9976014391365222E-2</c:v>
                </c:pt>
                <c:pt idx="10317">
                  <c:v>3.9976014391365222E-2</c:v>
                </c:pt>
                <c:pt idx="10318">
                  <c:v>3.9976014391365222E-2</c:v>
                </c:pt>
                <c:pt idx="10319">
                  <c:v>3.9976014391365222E-2</c:v>
                </c:pt>
                <c:pt idx="10320">
                  <c:v>3.9976014391365222E-2</c:v>
                </c:pt>
                <c:pt idx="10321">
                  <c:v>3.9776134319408407E-2</c:v>
                </c:pt>
                <c:pt idx="10322">
                  <c:v>3.9776134319408407E-2</c:v>
                </c:pt>
                <c:pt idx="10323">
                  <c:v>3.9776134319408407E-2</c:v>
                </c:pt>
                <c:pt idx="10324">
                  <c:v>3.9576254247451474E-2</c:v>
                </c:pt>
                <c:pt idx="10325">
                  <c:v>3.937637417549468E-2</c:v>
                </c:pt>
                <c:pt idx="10326">
                  <c:v>3.937637417549468E-2</c:v>
                </c:pt>
                <c:pt idx="10327">
                  <c:v>3.937637417549468E-2</c:v>
                </c:pt>
                <c:pt idx="10328">
                  <c:v>3.937637417549468E-2</c:v>
                </c:pt>
                <c:pt idx="10329">
                  <c:v>3.937637417549468E-2</c:v>
                </c:pt>
                <c:pt idx="10330">
                  <c:v>3.9176494103537837E-2</c:v>
                </c:pt>
                <c:pt idx="10331">
                  <c:v>3.9176494103537837E-2</c:v>
                </c:pt>
                <c:pt idx="10332">
                  <c:v>3.9176494103537837E-2</c:v>
                </c:pt>
                <c:pt idx="10333">
                  <c:v>3.9176494103537837E-2</c:v>
                </c:pt>
                <c:pt idx="10334">
                  <c:v>3.8976614031581029E-2</c:v>
                </c:pt>
                <c:pt idx="10335">
                  <c:v>3.8976614031581029E-2</c:v>
                </c:pt>
                <c:pt idx="10336">
                  <c:v>3.8776733959624235E-2</c:v>
                </c:pt>
                <c:pt idx="10337">
                  <c:v>3.8776733959624235E-2</c:v>
                </c:pt>
                <c:pt idx="10338">
                  <c:v>3.8776733959624235E-2</c:v>
                </c:pt>
                <c:pt idx="10339">
                  <c:v>3.8776733959624235E-2</c:v>
                </c:pt>
                <c:pt idx="10340">
                  <c:v>3.8776733959624235E-2</c:v>
                </c:pt>
                <c:pt idx="10341">
                  <c:v>3.8576853887667406E-2</c:v>
                </c:pt>
                <c:pt idx="10342">
                  <c:v>3.8576853887667406E-2</c:v>
                </c:pt>
                <c:pt idx="10343">
                  <c:v>3.8576853887667406E-2</c:v>
                </c:pt>
                <c:pt idx="10344">
                  <c:v>3.8576853887667406E-2</c:v>
                </c:pt>
                <c:pt idx="10345">
                  <c:v>3.8576853887667406E-2</c:v>
                </c:pt>
                <c:pt idx="10346">
                  <c:v>3.8576853887667406E-2</c:v>
                </c:pt>
                <c:pt idx="10347">
                  <c:v>3.8576853887667406E-2</c:v>
                </c:pt>
                <c:pt idx="10348">
                  <c:v>3.8376973815710605E-2</c:v>
                </c:pt>
                <c:pt idx="10349">
                  <c:v>3.817709374375379E-2</c:v>
                </c:pt>
                <c:pt idx="10350">
                  <c:v>3.817709374375379E-2</c:v>
                </c:pt>
                <c:pt idx="10351">
                  <c:v>3.817709374375379E-2</c:v>
                </c:pt>
                <c:pt idx="10352">
                  <c:v>3.817709374375379E-2</c:v>
                </c:pt>
                <c:pt idx="10353">
                  <c:v>3.817709374375379E-2</c:v>
                </c:pt>
                <c:pt idx="10354">
                  <c:v>3.817709374375379E-2</c:v>
                </c:pt>
                <c:pt idx="10355">
                  <c:v>3.817709374375379E-2</c:v>
                </c:pt>
                <c:pt idx="10356">
                  <c:v>3.817709374375379E-2</c:v>
                </c:pt>
                <c:pt idx="10357">
                  <c:v>3.817709374375379E-2</c:v>
                </c:pt>
                <c:pt idx="10358">
                  <c:v>3.817709374375379E-2</c:v>
                </c:pt>
                <c:pt idx="10359">
                  <c:v>3.7977213671796989E-2</c:v>
                </c:pt>
                <c:pt idx="10360">
                  <c:v>3.7977213671796989E-2</c:v>
                </c:pt>
                <c:pt idx="10361">
                  <c:v>3.7977213671796989E-2</c:v>
                </c:pt>
                <c:pt idx="10362">
                  <c:v>3.7977213671796989E-2</c:v>
                </c:pt>
                <c:pt idx="10363">
                  <c:v>3.7977213671796989E-2</c:v>
                </c:pt>
                <c:pt idx="10364">
                  <c:v>3.7977213671796989E-2</c:v>
                </c:pt>
                <c:pt idx="10365">
                  <c:v>3.7977213671796989E-2</c:v>
                </c:pt>
                <c:pt idx="10366">
                  <c:v>3.7977213671796989E-2</c:v>
                </c:pt>
                <c:pt idx="10367">
                  <c:v>3.7977213671796989E-2</c:v>
                </c:pt>
                <c:pt idx="10368">
                  <c:v>3.7977213671796989E-2</c:v>
                </c:pt>
                <c:pt idx="10369">
                  <c:v>3.7977213671796989E-2</c:v>
                </c:pt>
                <c:pt idx="10370">
                  <c:v>3.7977213671796989E-2</c:v>
                </c:pt>
                <c:pt idx="10371">
                  <c:v>3.7977213671796989E-2</c:v>
                </c:pt>
                <c:pt idx="10372">
                  <c:v>3.7977213671796989E-2</c:v>
                </c:pt>
                <c:pt idx="10373">
                  <c:v>3.7977213671796989E-2</c:v>
                </c:pt>
                <c:pt idx="10374">
                  <c:v>3.7977213671796989E-2</c:v>
                </c:pt>
                <c:pt idx="10375">
                  <c:v>3.7777333599840167E-2</c:v>
                </c:pt>
                <c:pt idx="10376">
                  <c:v>3.7777333599840167E-2</c:v>
                </c:pt>
                <c:pt idx="10377">
                  <c:v>3.7777333599840167E-2</c:v>
                </c:pt>
                <c:pt idx="10378">
                  <c:v>3.7777333599840167E-2</c:v>
                </c:pt>
                <c:pt idx="10379">
                  <c:v>3.7777333599840167E-2</c:v>
                </c:pt>
                <c:pt idx="10380">
                  <c:v>3.7777333599840167E-2</c:v>
                </c:pt>
                <c:pt idx="10381">
                  <c:v>3.7777333599840167E-2</c:v>
                </c:pt>
                <c:pt idx="10382">
                  <c:v>3.7777333599840167E-2</c:v>
                </c:pt>
                <c:pt idx="10383">
                  <c:v>3.7777333599840167E-2</c:v>
                </c:pt>
                <c:pt idx="10384">
                  <c:v>3.7777333599840167E-2</c:v>
                </c:pt>
                <c:pt idx="10385">
                  <c:v>3.7777333599840167E-2</c:v>
                </c:pt>
                <c:pt idx="10386">
                  <c:v>3.7777333599840167E-2</c:v>
                </c:pt>
                <c:pt idx="10387">
                  <c:v>3.7777333599840167E-2</c:v>
                </c:pt>
                <c:pt idx="10388">
                  <c:v>3.7777333599840167E-2</c:v>
                </c:pt>
                <c:pt idx="10389">
                  <c:v>3.7777333599840167E-2</c:v>
                </c:pt>
                <c:pt idx="10390">
                  <c:v>3.7777333599840167E-2</c:v>
                </c:pt>
                <c:pt idx="10391">
                  <c:v>3.7577453527883241E-2</c:v>
                </c:pt>
                <c:pt idx="10392">
                  <c:v>3.7577453527883241E-2</c:v>
                </c:pt>
                <c:pt idx="10393">
                  <c:v>3.7377573455926419E-2</c:v>
                </c:pt>
                <c:pt idx="10394">
                  <c:v>3.7377573455926419E-2</c:v>
                </c:pt>
                <c:pt idx="10395">
                  <c:v>3.7377573455926419E-2</c:v>
                </c:pt>
                <c:pt idx="10396">
                  <c:v>3.7377573455926419E-2</c:v>
                </c:pt>
                <c:pt idx="10397">
                  <c:v>3.7377573455926419E-2</c:v>
                </c:pt>
                <c:pt idx="10398">
                  <c:v>3.7377573455926419E-2</c:v>
                </c:pt>
                <c:pt idx="10399">
                  <c:v>3.7377573455926419E-2</c:v>
                </c:pt>
                <c:pt idx="10400">
                  <c:v>3.7377573455926419E-2</c:v>
                </c:pt>
                <c:pt idx="10401">
                  <c:v>3.7377573455926419E-2</c:v>
                </c:pt>
                <c:pt idx="10402">
                  <c:v>3.7377573455926419E-2</c:v>
                </c:pt>
                <c:pt idx="10403">
                  <c:v>3.7377573455926419E-2</c:v>
                </c:pt>
                <c:pt idx="10404">
                  <c:v>3.7377573455926419E-2</c:v>
                </c:pt>
                <c:pt idx="10405">
                  <c:v>3.7377573455926419E-2</c:v>
                </c:pt>
                <c:pt idx="10406">
                  <c:v>3.7377573455926419E-2</c:v>
                </c:pt>
                <c:pt idx="10407">
                  <c:v>3.7377573455926419E-2</c:v>
                </c:pt>
                <c:pt idx="10408">
                  <c:v>3.7377573455926419E-2</c:v>
                </c:pt>
                <c:pt idx="10409">
                  <c:v>3.7377573455926419E-2</c:v>
                </c:pt>
                <c:pt idx="10410">
                  <c:v>3.7377573455926419E-2</c:v>
                </c:pt>
                <c:pt idx="10411">
                  <c:v>3.7377573455926419E-2</c:v>
                </c:pt>
                <c:pt idx="10412">
                  <c:v>3.7377573455926419E-2</c:v>
                </c:pt>
                <c:pt idx="10413">
                  <c:v>3.7377573455926419E-2</c:v>
                </c:pt>
                <c:pt idx="10414">
                  <c:v>3.7377573455926419E-2</c:v>
                </c:pt>
                <c:pt idx="10415">
                  <c:v>3.7377573455926419E-2</c:v>
                </c:pt>
                <c:pt idx="10416">
                  <c:v>3.7377573455926419E-2</c:v>
                </c:pt>
                <c:pt idx="10417">
                  <c:v>3.7177693383969611E-2</c:v>
                </c:pt>
                <c:pt idx="10418">
                  <c:v>3.6977813312012789E-2</c:v>
                </c:pt>
                <c:pt idx="10419">
                  <c:v>3.6777933240055981E-2</c:v>
                </c:pt>
                <c:pt idx="10420">
                  <c:v>3.6777933240055981E-2</c:v>
                </c:pt>
                <c:pt idx="10421">
                  <c:v>3.6777933240055981E-2</c:v>
                </c:pt>
                <c:pt idx="10422">
                  <c:v>3.6777933240055981E-2</c:v>
                </c:pt>
                <c:pt idx="10423">
                  <c:v>3.6777933240055981E-2</c:v>
                </c:pt>
                <c:pt idx="10424">
                  <c:v>3.6777933240055981E-2</c:v>
                </c:pt>
                <c:pt idx="10425">
                  <c:v>3.6777933240055981E-2</c:v>
                </c:pt>
                <c:pt idx="10426">
                  <c:v>3.6777933240055981E-2</c:v>
                </c:pt>
                <c:pt idx="10427">
                  <c:v>3.6777933240055981E-2</c:v>
                </c:pt>
                <c:pt idx="10428">
                  <c:v>3.6777933240055981E-2</c:v>
                </c:pt>
                <c:pt idx="10429">
                  <c:v>3.6777933240055981E-2</c:v>
                </c:pt>
                <c:pt idx="10430">
                  <c:v>3.6777933240055981E-2</c:v>
                </c:pt>
                <c:pt idx="10431">
                  <c:v>3.6777933240055981E-2</c:v>
                </c:pt>
                <c:pt idx="10432">
                  <c:v>3.6777933240055981E-2</c:v>
                </c:pt>
                <c:pt idx="10433">
                  <c:v>3.6777933240055981E-2</c:v>
                </c:pt>
                <c:pt idx="10434">
                  <c:v>3.6777933240055981E-2</c:v>
                </c:pt>
                <c:pt idx="10435">
                  <c:v>3.6777933240055981E-2</c:v>
                </c:pt>
                <c:pt idx="10436">
                  <c:v>3.6777933240055981E-2</c:v>
                </c:pt>
                <c:pt idx="10437">
                  <c:v>3.6777933240055981E-2</c:v>
                </c:pt>
                <c:pt idx="10438">
                  <c:v>3.6578053168099152E-2</c:v>
                </c:pt>
                <c:pt idx="10439">
                  <c:v>3.6578053168099152E-2</c:v>
                </c:pt>
                <c:pt idx="10440">
                  <c:v>3.6578053168099152E-2</c:v>
                </c:pt>
                <c:pt idx="10441">
                  <c:v>3.6578053168099152E-2</c:v>
                </c:pt>
                <c:pt idx="10442">
                  <c:v>3.6578053168099152E-2</c:v>
                </c:pt>
                <c:pt idx="10443">
                  <c:v>3.6578053168099152E-2</c:v>
                </c:pt>
                <c:pt idx="10444">
                  <c:v>3.6378173096142344E-2</c:v>
                </c:pt>
                <c:pt idx="10445">
                  <c:v>3.6378173096142344E-2</c:v>
                </c:pt>
                <c:pt idx="10446">
                  <c:v>3.6378173096142344E-2</c:v>
                </c:pt>
                <c:pt idx="10447">
                  <c:v>3.6378173096142344E-2</c:v>
                </c:pt>
                <c:pt idx="10448">
                  <c:v>3.6378173096142344E-2</c:v>
                </c:pt>
                <c:pt idx="10449">
                  <c:v>3.6378173096142344E-2</c:v>
                </c:pt>
                <c:pt idx="10450">
                  <c:v>3.6378173096142344E-2</c:v>
                </c:pt>
                <c:pt idx="10451">
                  <c:v>3.6378173096142344E-2</c:v>
                </c:pt>
                <c:pt idx="10452">
                  <c:v>3.6378173096142344E-2</c:v>
                </c:pt>
                <c:pt idx="10453">
                  <c:v>3.6378173096142344E-2</c:v>
                </c:pt>
                <c:pt idx="10454">
                  <c:v>3.6378173096142344E-2</c:v>
                </c:pt>
                <c:pt idx="10455">
                  <c:v>3.6178293024185529E-2</c:v>
                </c:pt>
                <c:pt idx="10456">
                  <c:v>3.6178293024185529E-2</c:v>
                </c:pt>
                <c:pt idx="10457">
                  <c:v>3.6178293024185529E-2</c:v>
                </c:pt>
                <c:pt idx="10458">
                  <c:v>3.6178293024185529E-2</c:v>
                </c:pt>
                <c:pt idx="10459">
                  <c:v>3.6178293024185529E-2</c:v>
                </c:pt>
                <c:pt idx="10460">
                  <c:v>3.6178293024185529E-2</c:v>
                </c:pt>
                <c:pt idx="10461">
                  <c:v>3.6178293024185529E-2</c:v>
                </c:pt>
                <c:pt idx="10462">
                  <c:v>3.6178293024185529E-2</c:v>
                </c:pt>
                <c:pt idx="10463">
                  <c:v>3.5978412952228714E-2</c:v>
                </c:pt>
                <c:pt idx="10464">
                  <c:v>3.5778532880271892E-2</c:v>
                </c:pt>
                <c:pt idx="10465">
                  <c:v>3.5578652808314973E-2</c:v>
                </c:pt>
                <c:pt idx="10466">
                  <c:v>3.5378772736358151E-2</c:v>
                </c:pt>
                <c:pt idx="10467">
                  <c:v>3.5178892664401343E-2</c:v>
                </c:pt>
                <c:pt idx="10468">
                  <c:v>3.5178892664401343E-2</c:v>
                </c:pt>
                <c:pt idx="10469">
                  <c:v>3.5178892664401343E-2</c:v>
                </c:pt>
                <c:pt idx="10470">
                  <c:v>3.5178892664401343E-2</c:v>
                </c:pt>
                <c:pt idx="10471">
                  <c:v>3.5178892664401343E-2</c:v>
                </c:pt>
                <c:pt idx="10472">
                  <c:v>3.5178892664401343E-2</c:v>
                </c:pt>
                <c:pt idx="10473">
                  <c:v>3.5178892664401343E-2</c:v>
                </c:pt>
                <c:pt idx="10474">
                  <c:v>3.5178892664401343E-2</c:v>
                </c:pt>
                <c:pt idx="10475">
                  <c:v>3.5178892664401343E-2</c:v>
                </c:pt>
                <c:pt idx="10476">
                  <c:v>3.5178892664401343E-2</c:v>
                </c:pt>
                <c:pt idx="10477">
                  <c:v>3.5178892664401343E-2</c:v>
                </c:pt>
                <c:pt idx="10478">
                  <c:v>3.5178892664401343E-2</c:v>
                </c:pt>
                <c:pt idx="10479">
                  <c:v>3.4979012592444528E-2</c:v>
                </c:pt>
                <c:pt idx="10480">
                  <c:v>3.4979012592444528E-2</c:v>
                </c:pt>
                <c:pt idx="10481">
                  <c:v>3.4979012592444528E-2</c:v>
                </c:pt>
                <c:pt idx="10482">
                  <c:v>3.4979012592444528E-2</c:v>
                </c:pt>
                <c:pt idx="10483">
                  <c:v>3.4979012592444528E-2</c:v>
                </c:pt>
                <c:pt idx="10484">
                  <c:v>3.4979012592444528E-2</c:v>
                </c:pt>
                <c:pt idx="10485">
                  <c:v>3.4979012592444528E-2</c:v>
                </c:pt>
                <c:pt idx="10486">
                  <c:v>3.4979012592444528E-2</c:v>
                </c:pt>
                <c:pt idx="10487">
                  <c:v>3.4979012592444528E-2</c:v>
                </c:pt>
                <c:pt idx="10488">
                  <c:v>3.4979012592444528E-2</c:v>
                </c:pt>
                <c:pt idx="10489">
                  <c:v>3.4979012592444528E-2</c:v>
                </c:pt>
                <c:pt idx="10490">
                  <c:v>3.4979012592444528E-2</c:v>
                </c:pt>
                <c:pt idx="10491">
                  <c:v>3.4979012592444528E-2</c:v>
                </c:pt>
                <c:pt idx="10492">
                  <c:v>3.4979012592444528E-2</c:v>
                </c:pt>
                <c:pt idx="10493">
                  <c:v>3.4979012592444528E-2</c:v>
                </c:pt>
                <c:pt idx="10494">
                  <c:v>3.4979012592444528E-2</c:v>
                </c:pt>
                <c:pt idx="10495">
                  <c:v>3.4979012592444528E-2</c:v>
                </c:pt>
                <c:pt idx="10496">
                  <c:v>3.4979012592444528E-2</c:v>
                </c:pt>
                <c:pt idx="10497">
                  <c:v>3.4979012592444528E-2</c:v>
                </c:pt>
                <c:pt idx="10498">
                  <c:v>3.4979012592444528E-2</c:v>
                </c:pt>
                <c:pt idx="10499">
                  <c:v>3.4979012592444528E-2</c:v>
                </c:pt>
                <c:pt idx="10500">
                  <c:v>3.4979012592444528E-2</c:v>
                </c:pt>
                <c:pt idx="10501">
                  <c:v>3.4779132520487713E-2</c:v>
                </c:pt>
                <c:pt idx="10502">
                  <c:v>3.4779132520487713E-2</c:v>
                </c:pt>
                <c:pt idx="10503">
                  <c:v>3.4779132520487713E-2</c:v>
                </c:pt>
                <c:pt idx="10504">
                  <c:v>3.4779132520487713E-2</c:v>
                </c:pt>
                <c:pt idx="10505">
                  <c:v>3.4779132520487713E-2</c:v>
                </c:pt>
                <c:pt idx="10506">
                  <c:v>3.4779132520487713E-2</c:v>
                </c:pt>
                <c:pt idx="10507">
                  <c:v>3.4779132520487713E-2</c:v>
                </c:pt>
                <c:pt idx="10508">
                  <c:v>3.4779132520487713E-2</c:v>
                </c:pt>
                <c:pt idx="10509">
                  <c:v>3.4579252448530891E-2</c:v>
                </c:pt>
                <c:pt idx="10510">
                  <c:v>3.4379372376574097E-2</c:v>
                </c:pt>
                <c:pt idx="10511">
                  <c:v>3.4379372376574097E-2</c:v>
                </c:pt>
                <c:pt idx="10512">
                  <c:v>3.4379372376574097E-2</c:v>
                </c:pt>
                <c:pt idx="10513">
                  <c:v>3.4379372376574097E-2</c:v>
                </c:pt>
                <c:pt idx="10514">
                  <c:v>3.4379372376574097E-2</c:v>
                </c:pt>
                <c:pt idx="10515">
                  <c:v>3.4179492304617254E-2</c:v>
                </c:pt>
                <c:pt idx="10516">
                  <c:v>3.4179492304617254E-2</c:v>
                </c:pt>
                <c:pt idx="10517">
                  <c:v>3.4179492304617254E-2</c:v>
                </c:pt>
                <c:pt idx="10518">
                  <c:v>3.4179492304617254E-2</c:v>
                </c:pt>
                <c:pt idx="10519">
                  <c:v>3.4179492304617254E-2</c:v>
                </c:pt>
                <c:pt idx="10520">
                  <c:v>3.4179492304617254E-2</c:v>
                </c:pt>
                <c:pt idx="10521">
                  <c:v>3.4179492304617254E-2</c:v>
                </c:pt>
                <c:pt idx="10522">
                  <c:v>3.4179492304617254E-2</c:v>
                </c:pt>
                <c:pt idx="10523">
                  <c:v>3.4179492304617254E-2</c:v>
                </c:pt>
                <c:pt idx="10524">
                  <c:v>3.4179492304617254E-2</c:v>
                </c:pt>
                <c:pt idx="10525">
                  <c:v>3.3979612232660446E-2</c:v>
                </c:pt>
                <c:pt idx="10526">
                  <c:v>3.3979612232660446E-2</c:v>
                </c:pt>
                <c:pt idx="10527">
                  <c:v>3.3979612232660446E-2</c:v>
                </c:pt>
                <c:pt idx="10528">
                  <c:v>3.3979612232660446E-2</c:v>
                </c:pt>
                <c:pt idx="10529">
                  <c:v>3.3779732160703638E-2</c:v>
                </c:pt>
                <c:pt idx="10530">
                  <c:v>3.3779732160703638E-2</c:v>
                </c:pt>
                <c:pt idx="10531">
                  <c:v>3.3779732160703638E-2</c:v>
                </c:pt>
                <c:pt idx="10532">
                  <c:v>3.3779732160703638E-2</c:v>
                </c:pt>
                <c:pt idx="10533">
                  <c:v>3.3579852088746712E-2</c:v>
                </c:pt>
                <c:pt idx="10534">
                  <c:v>3.3579852088746712E-2</c:v>
                </c:pt>
                <c:pt idx="10535">
                  <c:v>3.3579852088746712E-2</c:v>
                </c:pt>
                <c:pt idx="10536">
                  <c:v>3.3579852088746712E-2</c:v>
                </c:pt>
                <c:pt idx="10537">
                  <c:v>3.3579852088746712E-2</c:v>
                </c:pt>
                <c:pt idx="10538">
                  <c:v>3.3579852088746712E-2</c:v>
                </c:pt>
                <c:pt idx="10539">
                  <c:v>3.3379972016789897E-2</c:v>
                </c:pt>
                <c:pt idx="10540">
                  <c:v>3.3379972016789897E-2</c:v>
                </c:pt>
                <c:pt idx="10541">
                  <c:v>3.3379972016789897E-2</c:v>
                </c:pt>
                <c:pt idx="10542">
                  <c:v>3.3379972016789897E-2</c:v>
                </c:pt>
                <c:pt idx="10543">
                  <c:v>3.3379972016789897E-2</c:v>
                </c:pt>
                <c:pt idx="10544">
                  <c:v>3.3379972016789897E-2</c:v>
                </c:pt>
                <c:pt idx="10545">
                  <c:v>3.3379972016789897E-2</c:v>
                </c:pt>
                <c:pt idx="10546">
                  <c:v>3.3379972016789897E-2</c:v>
                </c:pt>
                <c:pt idx="10547">
                  <c:v>3.3379972016789897E-2</c:v>
                </c:pt>
                <c:pt idx="10548">
                  <c:v>3.3379972016789897E-2</c:v>
                </c:pt>
                <c:pt idx="10549">
                  <c:v>3.3379972016789897E-2</c:v>
                </c:pt>
                <c:pt idx="10550">
                  <c:v>3.3379972016789897E-2</c:v>
                </c:pt>
                <c:pt idx="10551">
                  <c:v>3.3379972016789897E-2</c:v>
                </c:pt>
                <c:pt idx="10552">
                  <c:v>3.3379972016789897E-2</c:v>
                </c:pt>
                <c:pt idx="10553">
                  <c:v>3.3180091944833068E-2</c:v>
                </c:pt>
                <c:pt idx="10554">
                  <c:v>3.3180091944833068E-2</c:v>
                </c:pt>
                <c:pt idx="10555">
                  <c:v>3.3180091944833068E-2</c:v>
                </c:pt>
                <c:pt idx="10556">
                  <c:v>3.3180091944833068E-2</c:v>
                </c:pt>
                <c:pt idx="10557">
                  <c:v>3.3180091944833068E-2</c:v>
                </c:pt>
                <c:pt idx="10558">
                  <c:v>3.3180091944833068E-2</c:v>
                </c:pt>
                <c:pt idx="10559">
                  <c:v>3.3180091944833068E-2</c:v>
                </c:pt>
                <c:pt idx="10560">
                  <c:v>3.3180091944833068E-2</c:v>
                </c:pt>
                <c:pt idx="10561">
                  <c:v>3.3180091944833068E-2</c:v>
                </c:pt>
                <c:pt idx="10562">
                  <c:v>3.3180091944833068E-2</c:v>
                </c:pt>
                <c:pt idx="10563">
                  <c:v>3.3180091944833068E-2</c:v>
                </c:pt>
                <c:pt idx="10564">
                  <c:v>3.2980211872876267E-2</c:v>
                </c:pt>
                <c:pt idx="10565">
                  <c:v>3.2980211872876267E-2</c:v>
                </c:pt>
                <c:pt idx="10566">
                  <c:v>3.2980211872876267E-2</c:v>
                </c:pt>
                <c:pt idx="10567">
                  <c:v>3.2980211872876267E-2</c:v>
                </c:pt>
                <c:pt idx="10568">
                  <c:v>3.2780331800919452E-2</c:v>
                </c:pt>
                <c:pt idx="10569">
                  <c:v>3.2780331800919452E-2</c:v>
                </c:pt>
                <c:pt idx="10570">
                  <c:v>3.2780331800919452E-2</c:v>
                </c:pt>
                <c:pt idx="10571">
                  <c:v>3.2780331800919452E-2</c:v>
                </c:pt>
                <c:pt idx="10572">
                  <c:v>3.2780331800919452E-2</c:v>
                </c:pt>
                <c:pt idx="10573">
                  <c:v>3.2780331800919452E-2</c:v>
                </c:pt>
                <c:pt idx="10574">
                  <c:v>3.2780331800919452E-2</c:v>
                </c:pt>
                <c:pt idx="10575">
                  <c:v>3.2780331800919452E-2</c:v>
                </c:pt>
                <c:pt idx="10576">
                  <c:v>3.2780331800919452E-2</c:v>
                </c:pt>
                <c:pt idx="10577">
                  <c:v>3.2780331800919452E-2</c:v>
                </c:pt>
                <c:pt idx="10578">
                  <c:v>3.2780331800919452E-2</c:v>
                </c:pt>
                <c:pt idx="10579">
                  <c:v>3.2780331800919452E-2</c:v>
                </c:pt>
                <c:pt idx="10580">
                  <c:v>3.2780331800919452E-2</c:v>
                </c:pt>
                <c:pt idx="10581">
                  <c:v>3.2780331800919452E-2</c:v>
                </c:pt>
                <c:pt idx="10582">
                  <c:v>3.2780331800919452E-2</c:v>
                </c:pt>
                <c:pt idx="10583">
                  <c:v>3.2780331800919452E-2</c:v>
                </c:pt>
                <c:pt idx="10584">
                  <c:v>3.2780331800919452E-2</c:v>
                </c:pt>
                <c:pt idx="10585">
                  <c:v>3.2780331800919452E-2</c:v>
                </c:pt>
                <c:pt idx="10586">
                  <c:v>3.258045172896263E-2</c:v>
                </c:pt>
                <c:pt idx="10587">
                  <c:v>3.258045172896263E-2</c:v>
                </c:pt>
                <c:pt idx="10588">
                  <c:v>3.258045172896263E-2</c:v>
                </c:pt>
                <c:pt idx="10589">
                  <c:v>3.258045172896263E-2</c:v>
                </c:pt>
                <c:pt idx="10590">
                  <c:v>3.258045172896263E-2</c:v>
                </c:pt>
                <c:pt idx="10591">
                  <c:v>3.258045172896263E-2</c:v>
                </c:pt>
                <c:pt idx="10592">
                  <c:v>3.258045172896263E-2</c:v>
                </c:pt>
                <c:pt idx="10593">
                  <c:v>3.258045172896263E-2</c:v>
                </c:pt>
                <c:pt idx="10594">
                  <c:v>3.258045172896263E-2</c:v>
                </c:pt>
                <c:pt idx="10595">
                  <c:v>3.258045172896263E-2</c:v>
                </c:pt>
                <c:pt idx="10596">
                  <c:v>3.258045172896263E-2</c:v>
                </c:pt>
                <c:pt idx="10597">
                  <c:v>3.258045172896263E-2</c:v>
                </c:pt>
                <c:pt idx="10598">
                  <c:v>3.258045172896263E-2</c:v>
                </c:pt>
                <c:pt idx="10599">
                  <c:v>3.258045172896263E-2</c:v>
                </c:pt>
                <c:pt idx="10600">
                  <c:v>3.2380571657005815E-2</c:v>
                </c:pt>
                <c:pt idx="10601">
                  <c:v>3.2180691585049007E-2</c:v>
                </c:pt>
                <c:pt idx="10602">
                  <c:v>3.2180691585049007E-2</c:v>
                </c:pt>
                <c:pt idx="10603">
                  <c:v>3.1980811513092192E-2</c:v>
                </c:pt>
                <c:pt idx="10604">
                  <c:v>3.1980811513092192E-2</c:v>
                </c:pt>
                <c:pt idx="10605">
                  <c:v>3.1980811513092192E-2</c:v>
                </c:pt>
                <c:pt idx="10606">
                  <c:v>3.1980811513092192E-2</c:v>
                </c:pt>
                <c:pt idx="10607">
                  <c:v>3.1980811513092192E-2</c:v>
                </c:pt>
                <c:pt idx="10608">
                  <c:v>3.1980811513092192E-2</c:v>
                </c:pt>
                <c:pt idx="10609">
                  <c:v>3.1780931441135377E-2</c:v>
                </c:pt>
                <c:pt idx="10610">
                  <c:v>3.1780931441135377E-2</c:v>
                </c:pt>
                <c:pt idx="10611">
                  <c:v>3.1780931441135377E-2</c:v>
                </c:pt>
                <c:pt idx="10612">
                  <c:v>3.1780931441135377E-2</c:v>
                </c:pt>
                <c:pt idx="10613">
                  <c:v>3.1780931441135377E-2</c:v>
                </c:pt>
                <c:pt idx="10614">
                  <c:v>3.1780931441135377E-2</c:v>
                </c:pt>
                <c:pt idx="10615">
                  <c:v>3.1581051369178555E-2</c:v>
                </c:pt>
                <c:pt idx="10616">
                  <c:v>3.1381171297221636E-2</c:v>
                </c:pt>
                <c:pt idx="10617">
                  <c:v>3.1381171297221636E-2</c:v>
                </c:pt>
                <c:pt idx="10618">
                  <c:v>3.1381171297221636E-2</c:v>
                </c:pt>
                <c:pt idx="10619">
                  <c:v>3.1381171297221636E-2</c:v>
                </c:pt>
                <c:pt idx="10620">
                  <c:v>3.1381171297221636E-2</c:v>
                </c:pt>
                <c:pt idx="10621">
                  <c:v>3.1381171297221636E-2</c:v>
                </c:pt>
                <c:pt idx="10622">
                  <c:v>3.1381171297221636E-2</c:v>
                </c:pt>
                <c:pt idx="10623">
                  <c:v>3.1381171297221636E-2</c:v>
                </c:pt>
                <c:pt idx="10624">
                  <c:v>3.1381171297221636E-2</c:v>
                </c:pt>
                <c:pt idx="10625">
                  <c:v>3.1381171297221636E-2</c:v>
                </c:pt>
                <c:pt idx="10626">
                  <c:v>3.1381171297221636E-2</c:v>
                </c:pt>
                <c:pt idx="10627">
                  <c:v>3.1381171297221636E-2</c:v>
                </c:pt>
                <c:pt idx="10628">
                  <c:v>3.1381171297221636E-2</c:v>
                </c:pt>
                <c:pt idx="10629">
                  <c:v>3.1381171297221636E-2</c:v>
                </c:pt>
                <c:pt idx="10630">
                  <c:v>3.1381171297221636E-2</c:v>
                </c:pt>
                <c:pt idx="10631">
                  <c:v>3.1381171297221636E-2</c:v>
                </c:pt>
                <c:pt idx="10632">
                  <c:v>3.1381171297221636E-2</c:v>
                </c:pt>
                <c:pt idx="10633">
                  <c:v>3.1381171297221636E-2</c:v>
                </c:pt>
                <c:pt idx="10634">
                  <c:v>3.1381171297221636E-2</c:v>
                </c:pt>
                <c:pt idx="10635">
                  <c:v>3.1381171297221636E-2</c:v>
                </c:pt>
                <c:pt idx="10636">
                  <c:v>3.1181291225264821E-2</c:v>
                </c:pt>
                <c:pt idx="10637">
                  <c:v>3.1181291225264821E-2</c:v>
                </c:pt>
                <c:pt idx="10638">
                  <c:v>3.1181291225264821E-2</c:v>
                </c:pt>
                <c:pt idx="10639">
                  <c:v>3.1181291225264821E-2</c:v>
                </c:pt>
                <c:pt idx="10640">
                  <c:v>3.1181291225264821E-2</c:v>
                </c:pt>
                <c:pt idx="10641">
                  <c:v>3.1181291225264821E-2</c:v>
                </c:pt>
                <c:pt idx="10642">
                  <c:v>3.1181291225264821E-2</c:v>
                </c:pt>
                <c:pt idx="10643">
                  <c:v>3.1181291225264821E-2</c:v>
                </c:pt>
                <c:pt idx="10644">
                  <c:v>3.1181291225264821E-2</c:v>
                </c:pt>
                <c:pt idx="10645">
                  <c:v>3.0981411153307992E-2</c:v>
                </c:pt>
                <c:pt idx="10646">
                  <c:v>3.0981411153307992E-2</c:v>
                </c:pt>
                <c:pt idx="10647">
                  <c:v>3.0981411153307992E-2</c:v>
                </c:pt>
                <c:pt idx="10648">
                  <c:v>3.0981411153307992E-2</c:v>
                </c:pt>
                <c:pt idx="10649">
                  <c:v>3.0981411153307992E-2</c:v>
                </c:pt>
                <c:pt idx="10650">
                  <c:v>3.0981411153307992E-2</c:v>
                </c:pt>
                <c:pt idx="10651">
                  <c:v>3.0981411153307992E-2</c:v>
                </c:pt>
                <c:pt idx="10652">
                  <c:v>3.0981411153307992E-2</c:v>
                </c:pt>
                <c:pt idx="10653">
                  <c:v>3.0981411153307992E-2</c:v>
                </c:pt>
                <c:pt idx="10654">
                  <c:v>3.0981411153307992E-2</c:v>
                </c:pt>
                <c:pt idx="10655">
                  <c:v>3.0981411153307992E-2</c:v>
                </c:pt>
                <c:pt idx="10656">
                  <c:v>3.0981411153307992E-2</c:v>
                </c:pt>
                <c:pt idx="10657">
                  <c:v>3.0981411153307992E-2</c:v>
                </c:pt>
                <c:pt idx="10658">
                  <c:v>3.0981411153307992E-2</c:v>
                </c:pt>
                <c:pt idx="10659">
                  <c:v>3.0981411153307992E-2</c:v>
                </c:pt>
                <c:pt idx="10660">
                  <c:v>3.0981411153307992E-2</c:v>
                </c:pt>
                <c:pt idx="10661">
                  <c:v>3.0781531081351191E-2</c:v>
                </c:pt>
                <c:pt idx="10662">
                  <c:v>3.0781531081351191E-2</c:v>
                </c:pt>
                <c:pt idx="10663">
                  <c:v>3.0781531081351191E-2</c:v>
                </c:pt>
                <c:pt idx="10664">
                  <c:v>3.0781531081351191E-2</c:v>
                </c:pt>
                <c:pt idx="10665">
                  <c:v>3.0781531081351191E-2</c:v>
                </c:pt>
                <c:pt idx="10666">
                  <c:v>3.0781531081351191E-2</c:v>
                </c:pt>
                <c:pt idx="10667">
                  <c:v>3.0781531081351191E-2</c:v>
                </c:pt>
                <c:pt idx="10668">
                  <c:v>3.0781531081351191E-2</c:v>
                </c:pt>
                <c:pt idx="10669">
                  <c:v>3.0781531081351191E-2</c:v>
                </c:pt>
                <c:pt idx="10670">
                  <c:v>3.0781531081351191E-2</c:v>
                </c:pt>
                <c:pt idx="10671">
                  <c:v>3.0781531081351191E-2</c:v>
                </c:pt>
                <c:pt idx="10672">
                  <c:v>3.0781531081351191E-2</c:v>
                </c:pt>
                <c:pt idx="10673">
                  <c:v>3.0781531081351191E-2</c:v>
                </c:pt>
                <c:pt idx="10674">
                  <c:v>3.0581651009394369E-2</c:v>
                </c:pt>
                <c:pt idx="10675">
                  <c:v>3.0581651009394369E-2</c:v>
                </c:pt>
                <c:pt idx="10676">
                  <c:v>3.0581651009394369E-2</c:v>
                </c:pt>
                <c:pt idx="10677">
                  <c:v>3.038177093743755E-2</c:v>
                </c:pt>
                <c:pt idx="10678">
                  <c:v>3.038177093743755E-2</c:v>
                </c:pt>
                <c:pt idx="10679">
                  <c:v>3.038177093743755E-2</c:v>
                </c:pt>
                <c:pt idx="10680">
                  <c:v>3.038177093743755E-2</c:v>
                </c:pt>
                <c:pt idx="10681">
                  <c:v>3.038177093743755E-2</c:v>
                </c:pt>
                <c:pt idx="10682">
                  <c:v>3.038177093743755E-2</c:v>
                </c:pt>
                <c:pt idx="10683">
                  <c:v>3.038177093743755E-2</c:v>
                </c:pt>
                <c:pt idx="10684">
                  <c:v>3.038177093743755E-2</c:v>
                </c:pt>
                <c:pt idx="10685">
                  <c:v>3.038177093743755E-2</c:v>
                </c:pt>
                <c:pt idx="10686">
                  <c:v>3.038177093743755E-2</c:v>
                </c:pt>
                <c:pt idx="10687">
                  <c:v>3.038177093743755E-2</c:v>
                </c:pt>
                <c:pt idx="10688">
                  <c:v>3.038177093743755E-2</c:v>
                </c:pt>
                <c:pt idx="10689">
                  <c:v>3.038177093743755E-2</c:v>
                </c:pt>
                <c:pt idx="10690">
                  <c:v>3.0181890865480739E-2</c:v>
                </c:pt>
                <c:pt idx="10691">
                  <c:v>3.0181890865480739E-2</c:v>
                </c:pt>
                <c:pt idx="10692">
                  <c:v>3.0181890865480739E-2</c:v>
                </c:pt>
                <c:pt idx="10693">
                  <c:v>3.0181890865480739E-2</c:v>
                </c:pt>
                <c:pt idx="10694">
                  <c:v>3.0181890865480739E-2</c:v>
                </c:pt>
                <c:pt idx="10695">
                  <c:v>3.0181890865480739E-2</c:v>
                </c:pt>
                <c:pt idx="10696">
                  <c:v>3.0181890865480739E-2</c:v>
                </c:pt>
                <c:pt idx="10697">
                  <c:v>2.9982010793523934E-2</c:v>
                </c:pt>
                <c:pt idx="10698">
                  <c:v>2.9982010793523934E-2</c:v>
                </c:pt>
                <c:pt idx="10699">
                  <c:v>2.9982010793523934E-2</c:v>
                </c:pt>
                <c:pt idx="10700">
                  <c:v>2.9982010793523934E-2</c:v>
                </c:pt>
                <c:pt idx="10701">
                  <c:v>2.9982010793523934E-2</c:v>
                </c:pt>
                <c:pt idx="10702">
                  <c:v>2.9982010793523934E-2</c:v>
                </c:pt>
                <c:pt idx="10703">
                  <c:v>2.9982010793523934E-2</c:v>
                </c:pt>
                <c:pt idx="10704">
                  <c:v>2.9782130721567109E-2</c:v>
                </c:pt>
                <c:pt idx="10705">
                  <c:v>2.9782130721567109E-2</c:v>
                </c:pt>
                <c:pt idx="10706">
                  <c:v>2.9782130721567109E-2</c:v>
                </c:pt>
                <c:pt idx="10707">
                  <c:v>2.9782130721567109E-2</c:v>
                </c:pt>
                <c:pt idx="10708">
                  <c:v>2.958225064961029E-2</c:v>
                </c:pt>
                <c:pt idx="10709">
                  <c:v>2.958225064961029E-2</c:v>
                </c:pt>
                <c:pt idx="10710">
                  <c:v>2.9382370577653385E-2</c:v>
                </c:pt>
                <c:pt idx="10711">
                  <c:v>2.9382370577653385E-2</c:v>
                </c:pt>
                <c:pt idx="10712">
                  <c:v>2.9382370577653385E-2</c:v>
                </c:pt>
                <c:pt idx="10713">
                  <c:v>2.9382370577653385E-2</c:v>
                </c:pt>
                <c:pt idx="10714">
                  <c:v>2.9382370577653385E-2</c:v>
                </c:pt>
                <c:pt idx="10715">
                  <c:v>2.9382370577653385E-2</c:v>
                </c:pt>
                <c:pt idx="10716">
                  <c:v>2.9382370577653385E-2</c:v>
                </c:pt>
                <c:pt idx="10717">
                  <c:v>2.9382370577653385E-2</c:v>
                </c:pt>
                <c:pt idx="10718">
                  <c:v>2.9382370577653385E-2</c:v>
                </c:pt>
                <c:pt idx="10719">
                  <c:v>2.9382370577653385E-2</c:v>
                </c:pt>
                <c:pt idx="10720">
                  <c:v>2.9382370577653385E-2</c:v>
                </c:pt>
                <c:pt idx="10721">
                  <c:v>2.9382370577653385E-2</c:v>
                </c:pt>
                <c:pt idx="10722">
                  <c:v>2.9382370577653385E-2</c:v>
                </c:pt>
                <c:pt idx="10723">
                  <c:v>2.9182490505696546E-2</c:v>
                </c:pt>
                <c:pt idx="10724">
                  <c:v>2.8982610433739737E-2</c:v>
                </c:pt>
                <c:pt idx="10725">
                  <c:v>2.8982610433739737E-2</c:v>
                </c:pt>
                <c:pt idx="10726">
                  <c:v>2.8982610433739737E-2</c:v>
                </c:pt>
                <c:pt idx="10727">
                  <c:v>2.8982610433739737E-2</c:v>
                </c:pt>
                <c:pt idx="10728">
                  <c:v>2.8982610433739737E-2</c:v>
                </c:pt>
                <c:pt idx="10729">
                  <c:v>2.8982610433739737E-2</c:v>
                </c:pt>
                <c:pt idx="10730">
                  <c:v>2.8982610433739737E-2</c:v>
                </c:pt>
                <c:pt idx="10731">
                  <c:v>2.8982610433739737E-2</c:v>
                </c:pt>
                <c:pt idx="10732">
                  <c:v>2.8982610433739737E-2</c:v>
                </c:pt>
                <c:pt idx="10733">
                  <c:v>2.8982610433739737E-2</c:v>
                </c:pt>
                <c:pt idx="10734">
                  <c:v>2.8982610433739737E-2</c:v>
                </c:pt>
                <c:pt idx="10735">
                  <c:v>2.8982610433739737E-2</c:v>
                </c:pt>
                <c:pt idx="10736">
                  <c:v>2.8982610433739737E-2</c:v>
                </c:pt>
                <c:pt idx="10737">
                  <c:v>2.8982610433739737E-2</c:v>
                </c:pt>
                <c:pt idx="10738">
                  <c:v>2.8782730361782905E-2</c:v>
                </c:pt>
                <c:pt idx="10739">
                  <c:v>2.8782730361782905E-2</c:v>
                </c:pt>
                <c:pt idx="10740">
                  <c:v>2.8782730361782905E-2</c:v>
                </c:pt>
                <c:pt idx="10741">
                  <c:v>2.8782730361782905E-2</c:v>
                </c:pt>
                <c:pt idx="10742">
                  <c:v>2.8782730361782905E-2</c:v>
                </c:pt>
                <c:pt idx="10743">
                  <c:v>2.8782730361782905E-2</c:v>
                </c:pt>
                <c:pt idx="10744">
                  <c:v>2.8782730361782905E-2</c:v>
                </c:pt>
                <c:pt idx="10745">
                  <c:v>2.8782730361782905E-2</c:v>
                </c:pt>
                <c:pt idx="10746">
                  <c:v>2.8782730361782905E-2</c:v>
                </c:pt>
                <c:pt idx="10747">
                  <c:v>2.8782730361782905E-2</c:v>
                </c:pt>
                <c:pt idx="10748">
                  <c:v>2.8782730361782905E-2</c:v>
                </c:pt>
                <c:pt idx="10749">
                  <c:v>2.8782730361782905E-2</c:v>
                </c:pt>
                <c:pt idx="10750">
                  <c:v>2.8782730361782905E-2</c:v>
                </c:pt>
                <c:pt idx="10751">
                  <c:v>2.8782730361782905E-2</c:v>
                </c:pt>
                <c:pt idx="10752">
                  <c:v>2.8782730361782905E-2</c:v>
                </c:pt>
                <c:pt idx="10753">
                  <c:v>2.8782730361782905E-2</c:v>
                </c:pt>
                <c:pt idx="10754">
                  <c:v>2.8782730361782905E-2</c:v>
                </c:pt>
                <c:pt idx="10755">
                  <c:v>2.8782730361782905E-2</c:v>
                </c:pt>
                <c:pt idx="10756">
                  <c:v>2.8582850289826107E-2</c:v>
                </c:pt>
                <c:pt idx="10757">
                  <c:v>2.8582850289826107E-2</c:v>
                </c:pt>
                <c:pt idx="10758">
                  <c:v>2.8582850289826107E-2</c:v>
                </c:pt>
                <c:pt idx="10759">
                  <c:v>2.8582850289826107E-2</c:v>
                </c:pt>
                <c:pt idx="10760">
                  <c:v>2.8582850289826107E-2</c:v>
                </c:pt>
                <c:pt idx="10761">
                  <c:v>2.8582850289826107E-2</c:v>
                </c:pt>
                <c:pt idx="10762">
                  <c:v>2.8582850289826107E-2</c:v>
                </c:pt>
                <c:pt idx="10763">
                  <c:v>2.8582850289826107E-2</c:v>
                </c:pt>
                <c:pt idx="10764">
                  <c:v>2.8582850289826107E-2</c:v>
                </c:pt>
                <c:pt idx="10765">
                  <c:v>2.8582850289826107E-2</c:v>
                </c:pt>
                <c:pt idx="10766">
                  <c:v>2.8582850289826107E-2</c:v>
                </c:pt>
                <c:pt idx="10767">
                  <c:v>2.8582850289826107E-2</c:v>
                </c:pt>
                <c:pt idx="10768">
                  <c:v>2.8582850289826107E-2</c:v>
                </c:pt>
                <c:pt idx="10769">
                  <c:v>2.8382970217869292E-2</c:v>
                </c:pt>
                <c:pt idx="10770">
                  <c:v>2.8183090145912471E-2</c:v>
                </c:pt>
                <c:pt idx="10771">
                  <c:v>2.7983210073955673E-2</c:v>
                </c:pt>
                <c:pt idx="10772">
                  <c:v>2.7983210073955673E-2</c:v>
                </c:pt>
                <c:pt idx="10773">
                  <c:v>2.7783330001998847E-2</c:v>
                </c:pt>
                <c:pt idx="10774">
                  <c:v>2.7783330001998847E-2</c:v>
                </c:pt>
                <c:pt idx="10775">
                  <c:v>2.7783330001998847E-2</c:v>
                </c:pt>
                <c:pt idx="10776">
                  <c:v>2.7783330001998847E-2</c:v>
                </c:pt>
                <c:pt idx="10777">
                  <c:v>2.7783330001998847E-2</c:v>
                </c:pt>
                <c:pt idx="10778">
                  <c:v>2.7783330001998847E-2</c:v>
                </c:pt>
                <c:pt idx="10779">
                  <c:v>2.7783330001998847E-2</c:v>
                </c:pt>
                <c:pt idx="10780">
                  <c:v>2.7783330001998847E-2</c:v>
                </c:pt>
                <c:pt idx="10781">
                  <c:v>2.7783330001998847E-2</c:v>
                </c:pt>
                <c:pt idx="10782">
                  <c:v>2.7783330001998847E-2</c:v>
                </c:pt>
                <c:pt idx="10783">
                  <c:v>2.7783330001998847E-2</c:v>
                </c:pt>
                <c:pt idx="10784">
                  <c:v>2.7583449930042025E-2</c:v>
                </c:pt>
                <c:pt idx="10785">
                  <c:v>2.7583449930042025E-2</c:v>
                </c:pt>
                <c:pt idx="10786">
                  <c:v>2.7583449930042025E-2</c:v>
                </c:pt>
                <c:pt idx="10787">
                  <c:v>2.7583449930042025E-2</c:v>
                </c:pt>
                <c:pt idx="10788">
                  <c:v>2.7583449930042025E-2</c:v>
                </c:pt>
                <c:pt idx="10789">
                  <c:v>2.7583449930042025E-2</c:v>
                </c:pt>
                <c:pt idx="10790">
                  <c:v>2.7583449930042025E-2</c:v>
                </c:pt>
                <c:pt idx="10791">
                  <c:v>2.7583449930042025E-2</c:v>
                </c:pt>
                <c:pt idx="10792">
                  <c:v>2.7583449930042025E-2</c:v>
                </c:pt>
                <c:pt idx="10793">
                  <c:v>2.7583449930042025E-2</c:v>
                </c:pt>
                <c:pt idx="10794">
                  <c:v>2.7583449930042025E-2</c:v>
                </c:pt>
                <c:pt idx="10795">
                  <c:v>2.7583449930042025E-2</c:v>
                </c:pt>
                <c:pt idx="10796">
                  <c:v>2.7583449930042025E-2</c:v>
                </c:pt>
                <c:pt idx="10797">
                  <c:v>2.7583449930042025E-2</c:v>
                </c:pt>
                <c:pt idx="10798">
                  <c:v>2.7583449930042025E-2</c:v>
                </c:pt>
                <c:pt idx="10799">
                  <c:v>2.7583449930042025E-2</c:v>
                </c:pt>
                <c:pt idx="10800">
                  <c:v>2.7583449930042025E-2</c:v>
                </c:pt>
                <c:pt idx="10801">
                  <c:v>2.7583449930042025E-2</c:v>
                </c:pt>
                <c:pt idx="10802">
                  <c:v>2.7583449930042025E-2</c:v>
                </c:pt>
                <c:pt idx="10803">
                  <c:v>2.7583449930042025E-2</c:v>
                </c:pt>
                <c:pt idx="10804">
                  <c:v>2.7583449930042025E-2</c:v>
                </c:pt>
                <c:pt idx="10805">
                  <c:v>2.7583449930042025E-2</c:v>
                </c:pt>
                <c:pt idx="10806">
                  <c:v>2.7583449930042025E-2</c:v>
                </c:pt>
                <c:pt idx="10807">
                  <c:v>2.7583449930042025E-2</c:v>
                </c:pt>
                <c:pt idx="10808">
                  <c:v>2.7583449930042025E-2</c:v>
                </c:pt>
                <c:pt idx="10809">
                  <c:v>2.7583449930042025E-2</c:v>
                </c:pt>
                <c:pt idx="10810">
                  <c:v>2.7583449930042025E-2</c:v>
                </c:pt>
                <c:pt idx="10811">
                  <c:v>2.7583449930042025E-2</c:v>
                </c:pt>
                <c:pt idx="10812">
                  <c:v>2.7583449930042025E-2</c:v>
                </c:pt>
                <c:pt idx="10813">
                  <c:v>2.7583449930042025E-2</c:v>
                </c:pt>
                <c:pt idx="10814">
                  <c:v>2.7583449930042025E-2</c:v>
                </c:pt>
                <c:pt idx="10815">
                  <c:v>2.7583449930042025E-2</c:v>
                </c:pt>
                <c:pt idx="10816">
                  <c:v>2.7583449930042025E-2</c:v>
                </c:pt>
                <c:pt idx="10817">
                  <c:v>2.7383569858085099E-2</c:v>
                </c:pt>
                <c:pt idx="10818">
                  <c:v>2.7383569858085099E-2</c:v>
                </c:pt>
                <c:pt idx="10819">
                  <c:v>2.7383569858085099E-2</c:v>
                </c:pt>
                <c:pt idx="10820">
                  <c:v>2.7383569858085099E-2</c:v>
                </c:pt>
                <c:pt idx="10821">
                  <c:v>2.7383569858085099E-2</c:v>
                </c:pt>
                <c:pt idx="10822">
                  <c:v>2.7383569858085099E-2</c:v>
                </c:pt>
                <c:pt idx="10823">
                  <c:v>2.7383569858085099E-2</c:v>
                </c:pt>
                <c:pt idx="10824">
                  <c:v>2.7383569858085099E-2</c:v>
                </c:pt>
                <c:pt idx="10825">
                  <c:v>2.7383569858085099E-2</c:v>
                </c:pt>
                <c:pt idx="10826">
                  <c:v>2.7383569858085099E-2</c:v>
                </c:pt>
                <c:pt idx="10827">
                  <c:v>2.7383569858085099E-2</c:v>
                </c:pt>
                <c:pt idx="10828">
                  <c:v>2.7383569858085099E-2</c:v>
                </c:pt>
                <c:pt idx="10829">
                  <c:v>2.7383569858085099E-2</c:v>
                </c:pt>
                <c:pt idx="10830">
                  <c:v>2.7383569858085099E-2</c:v>
                </c:pt>
                <c:pt idx="10831">
                  <c:v>2.7383569858085099E-2</c:v>
                </c:pt>
                <c:pt idx="10832">
                  <c:v>2.7383569858085099E-2</c:v>
                </c:pt>
                <c:pt idx="10833">
                  <c:v>2.7383569858085099E-2</c:v>
                </c:pt>
                <c:pt idx="10834">
                  <c:v>2.7383569858085099E-2</c:v>
                </c:pt>
                <c:pt idx="10835">
                  <c:v>2.7383569858085099E-2</c:v>
                </c:pt>
                <c:pt idx="10836">
                  <c:v>2.7383569858085099E-2</c:v>
                </c:pt>
                <c:pt idx="10837">
                  <c:v>2.7383569858085099E-2</c:v>
                </c:pt>
                <c:pt idx="10838">
                  <c:v>2.7383569858085099E-2</c:v>
                </c:pt>
                <c:pt idx="10839">
                  <c:v>2.7383569858085099E-2</c:v>
                </c:pt>
                <c:pt idx="10840">
                  <c:v>2.7383569858085099E-2</c:v>
                </c:pt>
                <c:pt idx="10841">
                  <c:v>2.7383569858085099E-2</c:v>
                </c:pt>
                <c:pt idx="10842">
                  <c:v>2.7383569858085099E-2</c:v>
                </c:pt>
                <c:pt idx="10843">
                  <c:v>2.7183689786128291E-2</c:v>
                </c:pt>
                <c:pt idx="10844">
                  <c:v>2.7183689786128291E-2</c:v>
                </c:pt>
                <c:pt idx="10845">
                  <c:v>2.7183689786128291E-2</c:v>
                </c:pt>
                <c:pt idx="10846">
                  <c:v>2.7183689786128291E-2</c:v>
                </c:pt>
                <c:pt idx="10847">
                  <c:v>2.698380971417148E-2</c:v>
                </c:pt>
                <c:pt idx="10848">
                  <c:v>2.698380971417148E-2</c:v>
                </c:pt>
                <c:pt idx="10849">
                  <c:v>2.6783929642214661E-2</c:v>
                </c:pt>
                <c:pt idx="10850">
                  <c:v>2.6783929642214661E-2</c:v>
                </c:pt>
                <c:pt idx="10851">
                  <c:v>2.6783929642214661E-2</c:v>
                </c:pt>
                <c:pt idx="10852">
                  <c:v>2.6783929642214661E-2</c:v>
                </c:pt>
                <c:pt idx="10853">
                  <c:v>2.6783929642214661E-2</c:v>
                </c:pt>
                <c:pt idx="10854">
                  <c:v>2.6783929642214661E-2</c:v>
                </c:pt>
                <c:pt idx="10855">
                  <c:v>2.6783929642214661E-2</c:v>
                </c:pt>
                <c:pt idx="10856">
                  <c:v>2.6783929642214661E-2</c:v>
                </c:pt>
                <c:pt idx="10857">
                  <c:v>2.6783929642214661E-2</c:v>
                </c:pt>
                <c:pt idx="10858">
                  <c:v>2.6783929642214661E-2</c:v>
                </c:pt>
                <c:pt idx="10859">
                  <c:v>2.6783929642214661E-2</c:v>
                </c:pt>
                <c:pt idx="10860">
                  <c:v>2.6584049570257846E-2</c:v>
                </c:pt>
                <c:pt idx="10861">
                  <c:v>2.6584049570257846E-2</c:v>
                </c:pt>
                <c:pt idx="10862">
                  <c:v>2.6384169498301031E-2</c:v>
                </c:pt>
                <c:pt idx="10863">
                  <c:v>2.6384169498301031E-2</c:v>
                </c:pt>
                <c:pt idx="10864">
                  <c:v>2.6384169498301031E-2</c:v>
                </c:pt>
                <c:pt idx="10865">
                  <c:v>2.6384169498301031E-2</c:v>
                </c:pt>
                <c:pt idx="10866">
                  <c:v>2.6384169498301031E-2</c:v>
                </c:pt>
                <c:pt idx="10867">
                  <c:v>2.6384169498301031E-2</c:v>
                </c:pt>
                <c:pt idx="10868">
                  <c:v>2.6384169498301031E-2</c:v>
                </c:pt>
                <c:pt idx="10869">
                  <c:v>2.6384169498301031E-2</c:v>
                </c:pt>
                <c:pt idx="10870">
                  <c:v>2.6384169498301031E-2</c:v>
                </c:pt>
                <c:pt idx="10871">
                  <c:v>2.6184289426344216E-2</c:v>
                </c:pt>
                <c:pt idx="10872">
                  <c:v>2.6184289426344216E-2</c:v>
                </c:pt>
                <c:pt idx="10873">
                  <c:v>2.6184289426344216E-2</c:v>
                </c:pt>
                <c:pt idx="10874">
                  <c:v>2.6184289426344216E-2</c:v>
                </c:pt>
                <c:pt idx="10875">
                  <c:v>2.6184289426344216E-2</c:v>
                </c:pt>
                <c:pt idx="10876">
                  <c:v>2.5984409354387384E-2</c:v>
                </c:pt>
                <c:pt idx="10877">
                  <c:v>2.5984409354387384E-2</c:v>
                </c:pt>
                <c:pt idx="10878">
                  <c:v>2.5984409354387384E-2</c:v>
                </c:pt>
                <c:pt idx="10879">
                  <c:v>2.5784529282430579E-2</c:v>
                </c:pt>
                <c:pt idx="10880">
                  <c:v>2.5584649210473775E-2</c:v>
                </c:pt>
                <c:pt idx="10881">
                  <c:v>2.5584649210473775E-2</c:v>
                </c:pt>
                <c:pt idx="10882">
                  <c:v>2.5584649210473775E-2</c:v>
                </c:pt>
                <c:pt idx="10883">
                  <c:v>2.5584649210473775E-2</c:v>
                </c:pt>
                <c:pt idx="10884">
                  <c:v>2.5384769138516838E-2</c:v>
                </c:pt>
                <c:pt idx="10885">
                  <c:v>2.518488906656003E-2</c:v>
                </c:pt>
                <c:pt idx="10886">
                  <c:v>2.518488906656003E-2</c:v>
                </c:pt>
                <c:pt idx="10887">
                  <c:v>2.518488906656003E-2</c:v>
                </c:pt>
                <c:pt idx="10888">
                  <c:v>2.518488906656003E-2</c:v>
                </c:pt>
                <c:pt idx="10889">
                  <c:v>2.518488906656003E-2</c:v>
                </c:pt>
                <c:pt idx="10890">
                  <c:v>2.518488906656003E-2</c:v>
                </c:pt>
                <c:pt idx="10891">
                  <c:v>2.518488906656003E-2</c:v>
                </c:pt>
                <c:pt idx="10892">
                  <c:v>2.518488906656003E-2</c:v>
                </c:pt>
                <c:pt idx="10893">
                  <c:v>2.518488906656003E-2</c:v>
                </c:pt>
                <c:pt idx="10894">
                  <c:v>2.518488906656003E-2</c:v>
                </c:pt>
                <c:pt idx="10895">
                  <c:v>2.518488906656003E-2</c:v>
                </c:pt>
                <c:pt idx="10896">
                  <c:v>2.518488906656003E-2</c:v>
                </c:pt>
                <c:pt idx="10897">
                  <c:v>2.518488906656003E-2</c:v>
                </c:pt>
                <c:pt idx="10898">
                  <c:v>2.518488906656003E-2</c:v>
                </c:pt>
                <c:pt idx="10899">
                  <c:v>2.518488906656003E-2</c:v>
                </c:pt>
                <c:pt idx="10900">
                  <c:v>2.518488906656003E-2</c:v>
                </c:pt>
                <c:pt idx="10901">
                  <c:v>2.518488906656003E-2</c:v>
                </c:pt>
                <c:pt idx="10902">
                  <c:v>2.518488906656003E-2</c:v>
                </c:pt>
                <c:pt idx="10903">
                  <c:v>2.518488906656003E-2</c:v>
                </c:pt>
                <c:pt idx="10904">
                  <c:v>2.518488906656003E-2</c:v>
                </c:pt>
                <c:pt idx="10905">
                  <c:v>2.518488906656003E-2</c:v>
                </c:pt>
                <c:pt idx="10906">
                  <c:v>2.518488906656003E-2</c:v>
                </c:pt>
                <c:pt idx="10907">
                  <c:v>2.518488906656003E-2</c:v>
                </c:pt>
                <c:pt idx="10908">
                  <c:v>2.518488906656003E-2</c:v>
                </c:pt>
                <c:pt idx="10909">
                  <c:v>2.518488906656003E-2</c:v>
                </c:pt>
                <c:pt idx="10910">
                  <c:v>2.518488906656003E-2</c:v>
                </c:pt>
                <c:pt idx="10911">
                  <c:v>2.518488906656003E-2</c:v>
                </c:pt>
                <c:pt idx="10912">
                  <c:v>2.518488906656003E-2</c:v>
                </c:pt>
                <c:pt idx="10913">
                  <c:v>2.518488906656003E-2</c:v>
                </c:pt>
                <c:pt idx="10914">
                  <c:v>2.518488906656003E-2</c:v>
                </c:pt>
                <c:pt idx="10915">
                  <c:v>2.4985008994603212E-2</c:v>
                </c:pt>
                <c:pt idx="10916">
                  <c:v>2.4985008994603212E-2</c:v>
                </c:pt>
                <c:pt idx="10917">
                  <c:v>2.4985008994603212E-2</c:v>
                </c:pt>
                <c:pt idx="10918">
                  <c:v>2.4985008994603212E-2</c:v>
                </c:pt>
                <c:pt idx="10919">
                  <c:v>2.4985008994603212E-2</c:v>
                </c:pt>
                <c:pt idx="10920">
                  <c:v>2.4985008994603212E-2</c:v>
                </c:pt>
                <c:pt idx="10921">
                  <c:v>2.4985008994603212E-2</c:v>
                </c:pt>
                <c:pt idx="10922">
                  <c:v>2.4985008994603212E-2</c:v>
                </c:pt>
                <c:pt idx="10923">
                  <c:v>2.4985008994603212E-2</c:v>
                </c:pt>
                <c:pt idx="10924">
                  <c:v>2.4985008994603212E-2</c:v>
                </c:pt>
                <c:pt idx="10925">
                  <c:v>2.47851289226464E-2</c:v>
                </c:pt>
                <c:pt idx="10926">
                  <c:v>2.47851289226464E-2</c:v>
                </c:pt>
                <c:pt idx="10927">
                  <c:v>2.4585248850689589E-2</c:v>
                </c:pt>
                <c:pt idx="10928">
                  <c:v>2.4585248850689589E-2</c:v>
                </c:pt>
                <c:pt idx="10929">
                  <c:v>2.4585248850689589E-2</c:v>
                </c:pt>
                <c:pt idx="10930">
                  <c:v>2.4585248850689589E-2</c:v>
                </c:pt>
                <c:pt idx="10931">
                  <c:v>2.4385368778732774E-2</c:v>
                </c:pt>
                <c:pt idx="10932">
                  <c:v>2.4385368778732774E-2</c:v>
                </c:pt>
                <c:pt idx="10933">
                  <c:v>2.4385368778732774E-2</c:v>
                </c:pt>
                <c:pt idx="10934">
                  <c:v>2.4385368778732774E-2</c:v>
                </c:pt>
                <c:pt idx="10935">
                  <c:v>2.4185488706775952E-2</c:v>
                </c:pt>
                <c:pt idx="10936">
                  <c:v>2.4185488706775952E-2</c:v>
                </c:pt>
                <c:pt idx="10937">
                  <c:v>2.4185488706775952E-2</c:v>
                </c:pt>
                <c:pt idx="10938">
                  <c:v>2.4185488706775952E-2</c:v>
                </c:pt>
                <c:pt idx="10939">
                  <c:v>2.3985608634819144E-2</c:v>
                </c:pt>
                <c:pt idx="10940">
                  <c:v>2.3985608634819144E-2</c:v>
                </c:pt>
                <c:pt idx="10941">
                  <c:v>2.3985608634819144E-2</c:v>
                </c:pt>
                <c:pt idx="10942">
                  <c:v>2.3985608634819144E-2</c:v>
                </c:pt>
                <c:pt idx="10943">
                  <c:v>2.3785728562862325E-2</c:v>
                </c:pt>
                <c:pt idx="10944">
                  <c:v>2.3785728562862325E-2</c:v>
                </c:pt>
                <c:pt idx="10945">
                  <c:v>2.3785728562862325E-2</c:v>
                </c:pt>
                <c:pt idx="10946">
                  <c:v>2.3785728562862325E-2</c:v>
                </c:pt>
                <c:pt idx="10947">
                  <c:v>2.3785728562862325E-2</c:v>
                </c:pt>
                <c:pt idx="10948">
                  <c:v>2.3785728562862325E-2</c:v>
                </c:pt>
                <c:pt idx="10949">
                  <c:v>2.3785728562862325E-2</c:v>
                </c:pt>
                <c:pt idx="10950">
                  <c:v>2.3785728562862325E-2</c:v>
                </c:pt>
                <c:pt idx="10951">
                  <c:v>2.3785728562862325E-2</c:v>
                </c:pt>
                <c:pt idx="10952">
                  <c:v>2.3785728562862325E-2</c:v>
                </c:pt>
                <c:pt idx="10953">
                  <c:v>2.3785728562862325E-2</c:v>
                </c:pt>
                <c:pt idx="10954">
                  <c:v>2.3785728562862325E-2</c:v>
                </c:pt>
                <c:pt idx="10955">
                  <c:v>2.3585848490905514E-2</c:v>
                </c:pt>
                <c:pt idx="10956">
                  <c:v>2.3385968418948588E-2</c:v>
                </c:pt>
                <c:pt idx="10957">
                  <c:v>2.3385968418948588E-2</c:v>
                </c:pt>
                <c:pt idx="10958">
                  <c:v>2.3385968418948588E-2</c:v>
                </c:pt>
                <c:pt idx="10959">
                  <c:v>2.3385968418948588E-2</c:v>
                </c:pt>
                <c:pt idx="10960">
                  <c:v>2.3385968418948588E-2</c:v>
                </c:pt>
                <c:pt idx="10961">
                  <c:v>2.3385968418948588E-2</c:v>
                </c:pt>
                <c:pt idx="10962">
                  <c:v>2.3385968418948588E-2</c:v>
                </c:pt>
                <c:pt idx="10963">
                  <c:v>2.3385968418948588E-2</c:v>
                </c:pt>
                <c:pt idx="10964">
                  <c:v>2.3385968418948588E-2</c:v>
                </c:pt>
                <c:pt idx="10965">
                  <c:v>2.3385968418948588E-2</c:v>
                </c:pt>
                <c:pt idx="10966">
                  <c:v>2.3385968418948588E-2</c:v>
                </c:pt>
                <c:pt idx="10967">
                  <c:v>2.3385968418948588E-2</c:v>
                </c:pt>
                <c:pt idx="10968">
                  <c:v>2.3385968418948588E-2</c:v>
                </c:pt>
                <c:pt idx="10969">
                  <c:v>2.3385968418948588E-2</c:v>
                </c:pt>
                <c:pt idx="10970">
                  <c:v>2.3385968418948588E-2</c:v>
                </c:pt>
                <c:pt idx="10971">
                  <c:v>2.3385968418948588E-2</c:v>
                </c:pt>
                <c:pt idx="10972">
                  <c:v>2.3385968418948588E-2</c:v>
                </c:pt>
                <c:pt idx="10973">
                  <c:v>2.3385968418948588E-2</c:v>
                </c:pt>
                <c:pt idx="10974">
                  <c:v>2.3385968418948588E-2</c:v>
                </c:pt>
                <c:pt idx="10975">
                  <c:v>2.3385968418948588E-2</c:v>
                </c:pt>
                <c:pt idx="10976">
                  <c:v>2.3385968418948588E-2</c:v>
                </c:pt>
                <c:pt idx="10977">
                  <c:v>2.3385968418948588E-2</c:v>
                </c:pt>
                <c:pt idx="10978">
                  <c:v>2.3385968418948588E-2</c:v>
                </c:pt>
                <c:pt idx="10979">
                  <c:v>2.3385968418948588E-2</c:v>
                </c:pt>
                <c:pt idx="10980">
                  <c:v>2.3385968418948588E-2</c:v>
                </c:pt>
                <c:pt idx="10981">
                  <c:v>2.3186088346991748E-2</c:v>
                </c:pt>
                <c:pt idx="10982">
                  <c:v>2.3186088346991748E-2</c:v>
                </c:pt>
                <c:pt idx="10983">
                  <c:v>2.2986208275034958E-2</c:v>
                </c:pt>
                <c:pt idx="10984">
                  <c:v>2.2986208275034958E-2</c:v>
                </c:pt>
                <c:pt idx="10985">
                  <c:v>2.2986208275034958E-2</c:v>
                </c:pt>
                <c:pt idx="10986">
                  <c:v>2.2986208275034958E-2</c:v>
                </c:pt>
                <c:pt idx="10987">
                  <c:v>2.2986208275034958E-2</c:v>
                </c:pt>
                <c:pt idx="10988">
                  <c:v>2.2786328203078139E-2</c:v>
                </c:pt>
                <c:pt idx="10989">
                  <c:v>2.2786328203078139E-2</c:v>
                </c:pt>
                <c:pt idx="10990">
                  <c:v>2.2786328203078139E-2</c:v>
                </c:pt>
                <c:pt idx="10991">
                  <c:v>2.2786328203078139E-2</c:v>
                </c:pt>
                <c:pt idx="10992">
                  <c:v>2.2586448131121324E-2</c:v>
                </c:pt>
                <c:pt idx="10993">
                  <c:v>2.2586448131121324E-2</c:v>
                </c:pt>
                <c:pt idx="10994">
                  <c:v>2.2386568059164509E-2</c:v>
                </c:pt>
                <c:pt idx="10995">
                  <c:v>2.2386568059164509E-2</c:v>
                </c:pt>
                <c:pt idx="10996">
                  <c:v>2.2386568059164509E-2</c:v>
                </c:pt>
                <c:pt idx="10997">
                  <c:v>2.2386568059164509E-2</c:v>
                </c:pt>
                <c:pt idx="10998">
                  <c:v>2.2186687987207691E-2</c:v>
                </c:pt>
                <c:pt idx="10999">
                  <c:v>2.2186687987207691E-2</c:v>
                </c:pt>
                <c:pt idx="11000">
                  <c:v>2.2186687987207691E-2</c:v>
                </c:pt>
                <c:pt idx="11001">
                  <c:v>2.2186687987207691E-2</c:v>
                </c:pt>
                <c:pt idx="11002">
                  <c:v>2.2186687987207691E-2</c:v>
                </c:pt>
                <c:pt idx="11003">
                  <c:v>2.2186687987207691E-2</c:v>
                </c:pt>
                <c:pt idx="11004">
                  <c:v>2.2186687987207691E-2</c:v>
                </c:pt>
                <c:pt idx="11005">
                  <c:v>2.2186687987207691E-2</c:v>
                </c:pt>
                <c:pt idx="11006">
                  <c:v>2.2186687987207691E-2</c:v>
                </c:pt>
                <c:pt idx="11007">
                  <c:v>2.2186687987207691E-2</c:v>
                </c:pt>
                <c:pt idx="11008">
                  <c:v>2.2186687987207691E-2</c:v>
                </c:pt>
                <c:pt idx="11009">
                  <c:v>2.2186687987207691E-2</c:v>
                </c:pt>
                <c:pt idx="11010">
                  <c:v>2.2186687987207691E-2</c:v>
                </c:pt>
                <c:pt idx="11011">
                  <c:v>2.2186687987207691E-2</c:v>
                </c:pt>
                <c:pt idx="11012">
                  <c:v>2.2186687987207691E-2</c:v>
                </c:pt>
                <c:pt idx="11013">
                  <c:v>2.2186687987207691E-2</c:v>
                </c:pt>
                <c:pt idx="11014">
                  <c:v>2.2186687987207691E-2</c:v>
                </c:pt>
                <c:pt idx="11015">
                  <c:v>2.2186687987207691E-2</c:v>
                </c:pt>
                <c:pt idx="11016">
                  <c:v>2.1986807915250879E-2</c:v>
                </c:pt>
                <c:pt idx="11017">
                  <c:v>2.1986807915250879E-2</c:v>
                </c:pt>
                <c:pt idx="11018">
                  <c:v>2.1986807915250879E-2</c:v>
                </c:pt>
                <c:pt idx="11019">
                  <c:v>2.1786927843294064E-2</c:v>
                </c:pt>
                <c:pt idx="11020">
                  <c:v>2.1786927843294064E-2</c:v>
                </c:pt>
                <c:pt idx="11021">
                  <c:v>2.1786927843294064E-2</c:v>
                </c:pt>
                <c:pt idx="11022">
                  <c:v>2.1786927843294064E-2</c:v>
                </c:pt>
                <c:pt idx="11023">
                  <c:v>2.1786927843294064E-2</c:v>
                </c:pt>
                <c:pt idx="11024">
                  <c:v>2.1786927843294064E-2</c:v>
                </c:pt>
                <c:pt idx="11025">
                  <c:v>2.1786927843294064E-2</c:v>
                </c:pt>
                <c:pt idx="11026">
                  <c:v>2.1786927843294064E-2</c:v>
                </c:pt>
                <c:pt idx="11027">
                  <c:v>2.1786927843294064E-2</c:v>
                </c:pt>
                <c:pt idx="11028">
                  <c:v>2.1786927843294064E-2</c:v>
                </c:pt>
                <c:pt idx="11029">
                  <c:v>2.1786927843294064E-2</c:v>
                </c:pt>
                <c:pt idx="11030">
                  <c:v>2.1587047771337249E-2</c:v>
                </c:pt>
                <c:pt idx="11031">
                  <c:v>2.1587047771337249E-2</c:v>
                </c:pt>
                <c:pt idx="11032">
                  <c:v>2.1587047771337249E-2</c:v>
                </c:pt>
                <c:pt idx="11033">
                  <c:v>2.1587047771337249E-2</c:v>
                </c:pt>
                <c:pt idx="11034">
                  <c:v>2.1387167699380438E-2</c:v>
                </c:pt>
                <c:pt idx="11035">
                  <c:v>2.1387167699380438E-2</c:v>
                </c:pt>
                <c:pt idx="11036">
                  <c:v>2.1387167699380438E-2</c:v>
                </c:pt>
                <c:pt idx="11037">
                  <c:v>2.1187287627423522E-2</c:v>
                </c:pt>
                <c:pt idx="11038">
                  <c:v>2.1187287627423522E-2</c:v>
                </c:pt>
                <c:pt idx="11039">
                  <c:v>2.1187287627423522E-2</c:v>
                </c:pt>
                <c:pt idx="11040">
                  <c:v>2.1187287627423522E-2</c:v>
                </c:pt>
                <c:pt idx="11041">
                  <c:v>2.1187287627423522E-2</c:v>
                </c:pt>
                <c:pt idx="11042">
                  <c:v>2.0987407555466693E-2</c:v>
                </c:pt>
                <c:pt idx="11043">
                  <c:v>2.0787527483509888E-2</c:v>
                </c:pt>
                <c:pt idx="11044">
                  <c:v>2.0787527483509888E-2</c:v>
                </c:pt>
                <c:pt idx="11045">
                  <c:v>2.0787527483509888E-2</c:v>
                </c:pt>
                <c:pt idx="11046">
                  <c:v>2.0787527483509888E-2</c:v>
                </c:pt>
                <c:pt idx="11047">
                  <c:v>2.0787527483509888E-2</c:v>
                </c:pt>
                <c:pt idx="11048">
                  <c:v>2.0787527483509888E-2</c:v>
                </c:pt>
                <c:pt idx="11049">
                  <c:v>2.0787527483509888E-2</c:v>
                </c:pt>
                <c:pt idx="11050">
                  <c:v>2.0787527483509888E-2</c:v>
                </c:pt>
                <c:pt idx="11051">
                  <c:v>2.0587647411553077E-2</c:v>
                </c:pt>
                <c:pt idx="11052">
                  <c:v>2.0587647411553077E-2</c:v>
                </c:pt>
                <c:pt idx="11053">
                  <c:v>2.0587647411553077E-2</c:v>
                </c:pt>
                <c:pt idx="11054">
                  <c:v>2.0587647411553077E-2</c:v>
                </c:pt>
                <c:pt idx="11055">
                  <c:v>2.0587647411553077E-2</c:v>
                </c:pt>
                <c:pt idx="11056">
                  <c:v>2.0587647411553077E-2</c:v>
                </c:pt>
                <c:pt idx="11057">
                  <c:v>2.0587647411553077E-2</c:v>
                </c:pt>
                <c:pt idx="11058">
                  <c:v>2.0587647411553077E-2</c:v>
                </c:pt>
                <c:pt idx="11059">
                  <c:v>2.0587647411553077E-2</c:v>
                </c:pt>
                <c:pt idx="11060">
                  <c:v>2.0587647411553077E-2</c:v>
                </c:pt>
                <c:pt idx="11061">
                  <c:v>2.0587647411553077E-2</c:v>
                </c:pt>
                <c:pt idx="11062">
                  <c:v>2.0587647411553077E-2</c:v>
                </c:pt>
                <c:pt idx="11063">
                  <c:v>2.0587647411553077E-2</c:v>
                </c:pt>
                <c:pt idx="11064">
                  <c:v>2.0587647411553077E-2</c:v>
                </c:pt>
                <c:pt idx="11065">
                  <c:v>2.0387767339596238E-2</c:v>
                </c:pt>
                <c:pt idx="11066">
                  <c:v>2.0387767339596238E-2</c:v>
                </c:pt>
                <c:pt idx="11067">
                  <c:v>2.0387767339596238E-2</c:v>
                </c:pt>
                <c:pt idx="11068">
                  <c:v>2.0387767339596238E-2</c:v>
                </c:pt>
                <c:pt idx="11069">
                  <c:v>2.0387767339596238E-2</c:v>
                </c:pt>
                <c:pt idx="11070">
                  <c:v>2.0387767339596238E-2</c:v>
                </c:pt>
                <c:pt idx="11071">
                  <c:v>2.0387767339596238E-2</c:v>
                </c:pt>
                <c:pt idx="11072">
                  <c:v>2.0387767339596238E-2</c:v>
                </c:pt>
                <c:pt idx="11073">
                  <c:v>2.0387767339596238E-2</c:v>
                </c:pt>
                <c:pt idx="11074">
                  <c:v>2.0387767339596238E-2</c:v>
                </c:pt>
                <c:pt idx="11075">
                  <c:v>2.0387767339596238E-2</c:v>
                </c:pt>
                <c:pt idx="11076">
                  <c:v>2.0187887267639433E-2</c:v>
                </c:pt>
                <c:pt idx="11077">
                  <c:v>2.0187887267639433E-2</c:v>
                </c:pt>
                <c:pt idx="11078">
                  <c:v>2.0187887267639433E-2</c:v>
                </c:pt>
                <c:pt idx="11079">
                  <c:v>2.0187887267639433E-2</c:v>
                </c:pt>
                <c:pt idx="11080">
                  <c:v>2.0187887267639433E-2</c:v>
                </c:pt>
                <c:pt idx="11081">
                  <c:v>1.9988007195682621E-2</c:v>
                </c:pt>
                <c:pt idx="11082">
                  <c:v>1.9988007195682621E-2</c:v>
                </c:pt>
                <c:pt idx="11083">
                  <c:v>1.9788127123725803E-2</c:v>
                </c:pt>
                <c:pt idx="11084">
                  <c:v>1.9588247051768981E-2</c:v>
                </c:pt>
                <c:pt idx="11085">
                  <c:v>1.9388366979812173E-2</c:v>
                </c:pt>
                <c:pt idx="11086">
                  <c:v>1.9388366979812173E-2</c:v>
                </c:pt>
                <c:pt idx="11087">
                  <c:v>1.9188486907855243E-2</c:v>
                </c:pt>
                <c:pt idx="11088">
                  <c:v>1.9188486907855243E-2</c:v>
                </c:pt>
                <c:pt idx="11089">
                  <c:v>1.9188486907855243E-2</c:v>
                </c:pt>
                <c:pt idx="11090">
                  <c:v>1.9188486907855243E-2</c:v>
                </c:pt>
                <c:pt idx="11091">
                  <c:v>1.9188486907855243E-2</c:v>
                </c:pt>
                <c:pt idx="11092">
                  <c:v>1.8988606835898425E-2</c:v>
                </c:pt>
                <c:pt idx="11093">
                  <c:v>1.8788726763941613E-2</c:v>
                </c:pt>
                <c:pt idx="11094">
                  <c:v>1.8788726763941613E-2</c:v>
                </c:pt>
                <c:pt idx="11095">
                  <c:v>1.8788726763941613E-2</c:v>
                </c:pt>
                <c:pt idx="11096">
                  <c:v>1.8788726763941613E-2</c:v>
                </c:pt>
                <c:pt idx="11097">
                  <c:v>1.8588846691984802E-2</c:v>
                </c:pt>
                <c:pt idx="11098">
                  <c:v>1.8588846691984802E-2</c:v>
                </c:pt>
                <c:pt idx="11099">
                  <c:v>1.8588846691984802E-2</c:v>
                </c:pt>
                <c:pt idx="11100">
                  <c:v>1.8588846691984802E-2</c:v>
                </c:pt>
                <c:pt idx="11101">
                  <c:v>1.8588846691984802E-2</c:v>
                </c:pt>
                <c:pt idx="11102">
                  <c:v>1.8588846691984802E-2</c:v>
                </c:pt>
                <c:pt idx="11103">
                  <c:v>1.8588846691984802E-2</c:v>
                </c:pt>
                <c:pt idx="11104">
                  <c:v>1.8588846691984802E-2</c:v>
                </c:pt>
                <c:pt idx="11105">
                  <c:v>1.8588846691984802E-2</c:v>
                </c:pt>
                <c:pt idx="11106">
                  <c:v>1.8588846691984802E-2</c:v>
                </c:pt>
                <c:pt idx="11107">
                  <c:v>1.8588846691984802E-2</c:v>
                </c:pt>
                <c:pt idx="11108">
                  <c:v>1.8588846691984802E-2</c:v>
                </c:pt>
                <c:pt idx="11109">
                  <c:v>1.838896662002798E-2</c:v>
                </c:pt>
                <c:pt idx="11110">
                  <c:v>1.838896662002798E-2</c:v>
                </c:pt>
                <c:pt idx="11111">
                  <c:v>1.838896662002798E-2</c:v>
                </c:pt>
                <c:pt idx="11112">
                  <c:v>1.838896662002798E-2</c:v>
                </c:pt>
                <c:pt idx="11113">
                  <c:v>1.838896662002798E-2</c:v>
                </c:pt>
                <c:pt idx="11114">
                  <c:v>1.838896662002798E-2</c:v>
                </c:pt>
                <c:pt idx="11115">
                  <c:v>1.838896662002798E-2</c:v>
                </c:pt>
                <c:pt idx="11116">
                  <c:v>1.838896662002798E-2</c:v>
                </c:pt>
                <c:pt idx="11117">
                  <c:v>1.838896662002798E-2</c:v>
                </c:pt>
                <c:pt idx="11118">
                  <c:v>1.838896662002798E-2</c:v>
                </c:pt>
                <c:pt idx="11119">
                  <c:v>1.838896662002798E-2</c:v>
                </c:pt>
                <c:pt idx="11120">
                  <c:v>1.838896662002798E-2</c:v>
                </c:pt>
                <c:pt idx="11121">
                  <c:v>1.838896662002798E-2</c:v>
                </c:pt>
                <c:pt idx="11122">
                  <c:v>1.838896662002798E-2</c:v>
                </c:pt>
                <c:pt idx="11123">
                  <c:v>1.8189086548071165E-2</c:v>
                </c:pt>
                <c:pt idx="11124">
                  <c:v>1.798920647611435E-2</c:v>
                </c:pt>
                <c:pt idx="11125">
                  <c:v>1.798920647611435E-2</c:v>
                </c:pt>
                <c:pt idx="11126">
                  <c:v>1.7789326404157542E-2</c:v>
                </c:pt>
                <c:pt idx="11127">
                  <c:v>1.7789326404157542E-2</c:v>
                </c:pt>
                <c:pt idx="11128">
                  <c:v>1.7789326404157542E-2</c:v>
                </c:pt>
                <c:pt idx="11129">
                  <c:v>1.7789326404157542E-2</c:v>
                </c:pt>
                <c:pt idx="11130">
                  <c:v>1.7789326404157542E-2</c:v>
                </c:pt>
                <c:pt idx="11131">
                  <c:v>1.7789326404157542E-2</c:v>
                </c:pt>
                <c:pt idx="11132">
                  <c:v>1.7789326404157542E-2</c:v>
                </c:pt>
                <c:pt idx="11133">
                  <c:v>1.7789326404157542E-2</c:v>
                </c:pt>
                <c:pt idx="11134">
                  <c:v>1.7789326404157542E-2</c:v>
                </c:pt>
                <c:pt idx="11135">
                  <c:v>1.7789326404157542E-2</c:v>
                </c:pt>
                <c:pt idx="11136">
                  <c:v>1.7789326404157542E-2</c:v>
                </c:pt>
                <c:pt idx="11137">
                  <c:v>1.7789326404157542E-2</c:v>
                </c:pt>
                <c:pt idx="11138">
                  <c:v>1.7789326404157542E-2</c:v>
                </c:pt>
                <c:pt idx="11139">
                  <c:v>1.7789326404157542E-2</c:v>
                </c:pt>
                <c:pt idx="11140">
                  <c:v>1.7789326404157542E-2</c:v>
                </c:pt>
                <c:pt idx="11141">
                  <c:v>1.7789326404157542E-2</c:v>
                </c:pt>
                <c:pt idx="11142">
                  <c:v>1.758944633220072E-2</c:v>
                </c:pt>
                <c:pt idx="11143">
                  <c:v>1.758944633220072E-2</c:v>
                </c:pt>
                <c:pt idx="11144">
                  <c:v>1.758944633220072E-2</c:v>
                </c:pt>
                <c:pt idx="11145">
                  <c:v>1.758944633220072E-2</c:v>
                </c:pt>
                <c:pt idx="11146">
                  <c:v>1.7389566260243905E-2</c:v>
                </c:pt>
                <c:pt idx="11147">
                  <c:v>1.7389566260243905E-2</c:v>
                </c:pt>
                <c:pt idx="11148">
                  <c:v>1.7389566260243905E-2</c:v>
                </c:pt>
                <c:pt idx="11149">
                  <c:v>1.7189686188286979E-2</c:v>
                </c:pt>
                <c:pt idx="11150">
                  <c:v>1.7189686188286979E-2</c:v>
                </c:pt>
                <c:pt idx="11151">
                  <c:v>1.6989806116330171E-2</c:v>
                </c:pt>
                <c:pt idx="11152">
                  <c:v>1.6989806116330171E-2</c:v>
                </c:pt>
                <c:pt idx="11153">
                  <c:v>1.6989806116330171E-2</c:v>
                </c:pt>
                <c:pt idx="11154">
                  <c:v>1.6989806116330171E-2</c:v>
                </c:pt>
                <c:pt idx="11155">
                  <c:v>1.6989806116330171E-2</c:v>
                </c:pt>
                <c:pt idx="11156">
                  <c:v>1.6989806116330171E-2</c:v>
                </c:pt>
                <c:pt idx="11157">
                  <c:v>1.6989806116330171E-2</c:v>
                </c:pt>
                <c:pt idx="11158">
                  <c:v>1.6989806116330171E-2</c:v>
                </c:pt>
                <c:pt idx="11159">
                  <c:v>1.6989806116330171E-2</c:v>
                </c:pt>
                <c:pt idx="11160">
                  <c:v>1.6989806116330171E-2</c:v>
                </c:pt>
                <c:pt idx="11161">
                  <c:v>1.6989806116330171E-2</c:v>
                </c:pt>
                <c:pt idx="11162">
                  <c:v>1.6789926044373356E-2</c:v>
                </c:pt>
                <c:pt idx="11163">
                  <c:v>1.6789926044373356E-2</c:v>
                </c:pt>
                <c:pt idx="11164">
                  <c:v>1.6590045972416537E-2</c:v>
                </c:pt>
                <c:pt idx="11165">
                  <c:v>1.6590045972416537E-2</c:v>
                </c:pt>
                <c:pt idx="11166">
                  <c:v>1.6590045972416537E-2</c:v>
                </c:pt>
                <c:pt idx="11167">
                  <c:v>1.6590045972416537E-2</c:v>
                </c:pt>
                <c:pt idx="11168">
                  <c:v>1.6590045972416537E-2</c:v>
                </c:pt>
                <c:pt idx="11169">
                  <c:v>1.6590045972416537E-2</c:v>
                </c:pt>
                <c:pt idx="11170">
                  <c:v>1.6590045972416537E-2</c:v>
                </c:pt>
                <c:pt idx="11171">
                  <c:v>1.6590045972416537E-2</c:v>
                </c:pt>
                <c:pt idx="11172">
                  <c:v>1.6590045972416537E-2</c:v>
                </c:pt>
                <c:pt idx="11173">
                  <c:v>1.6590045972416537E-2</c:v>
                </c:pt>
                <c:pt idx="11174">
                  <c:v>1.6390165900459722E-2</c:v>
                </c:pt>
                <c:pt idx="11175">
                  <c:v>1.6390165900459722E-2</c:v>
                </c:pt>
                <c:pt idx="11176">
                  <c:v>1.6390165900459722E-2</c:v>
                </c:pt>
                <c:pt idx="11177">
                  <c:v>1.6390165900459722E-2</c:v>
                </c:pt>
                <c:pt idx="11178">
                  <c:v>1.6390165900459722E-2</c:v>
                </c:pt>
                <c:pt idx="11179">
                  <c:v>1.6390165900459722E-2</c:v>
                </c:pt>
                <c:pt idx="11180">
                  <c:v>1.6390165900459722E-2</c:v>
                </c:pt>
                <c:pt idx="11181">
                  <c:v>1.6390165900459722E-2</c:v>
                </c:pt>
                <c:pt idx="11182">
                  <c:v>1.6390165900459722E-2</c:v>
                </c:pt>
                <c:pt idx="11183">
                  <c:v>1.6390165900459722E-2</c:v>
                </c:pt>
                <c:pt idx="11184">
                  <c:v>1.6390165900459722E-2</c:v>
                </c:pt>
                <c:pt idx="11185">
                  <c:v>1.6390165900459722E-2</c:v>
                </c:pt>
                <c:pt idx="11186">
                  <c:v>1.6390165900459722E-2</c:v>
                </c:pt>
                <c:pt idx="11187">
                  <c:v>1.6390165900459722E-2</c:v>
                </c:pt>
                <c:pt idx="11188">
                  <c:v>1.6390165900459722E-2</c:v>
                </c:pt>
                <c:pt idx="11189">
                  <c:v>1.6390165900459722E-2</c:v>
                </c:pt>
                <c:pt idx="11190">
                  <c:v>1.6190285828502907E-2</c:v>
                </c:pt>
                <c:pt idx="11191">
                  <c:v>1.6190285828502907E-2</c:v>
                </c:pt>
                <c:pt idx="11192">
                  <c:v>1.6190285828502907E-2</c:v>
                </c:pt>
                <c:pt idx="11193">
                  <c:v>1.6190285828502907E-2</c:v>
                </c:pt>
                <c:pt idx="11194">
                  <c:v>1.6190285828502907E-2</c:v>
                </c:pt>
                <c:pt idx="11195">
                  <c:v>1.6190285828502907E-2</c:v>
                </c:pt>
                <c:pt idx="11196">
                  <c:v>1.6190285828502907E-2</c:v>
                </c:pt>
                <c:pt idx="11197">
                  <c:v>1.6190285828502907E-2</c:v>
                </c:pt>
                <c:pt idx="11198">
                  <c:v>1.6190285828502907E-2</c:v>
                </c:pt>
                <c:pt idx="11199">
                  <c:v>1.6190285828502907E-2</c:v>
                </c:pt>
                <c:pt idx="11200">
                  <c:v>1.5990405756546096E-2</c:v>
                </c:pt>
                <c:pt idx="11201">
                  <c:v>1.5990405756546096E-2</c:v>
                </c:pt>
                <c:pt idx="11202">
                  <c:v>1.5990405756546096E-2</c:v>
                </c:pt>
                <c:pt idx="11203">
                  <c:v>1.5990405756546096E-2</c:v>
                </c:pt>
                <c:pt idx="11204">
                  <c:v>1.5990405756546096E-2</c:v>
                </c:pt>
                <c:pt idx="11205">
                  <c:v>1.5990405756546096E-2</c:v>
                </c:pt>
                <c:pt idx="11206">
                  <c:v>1.5990405756546096E-2</c:v>
                </c:pt>
                <c:pt idx="11207">
                  <c:v>1.5990405756546096E-2</c:v>
                </c:pt>
                <c:pt idx="11208">
                  <c:v>1.5990405756546096E-2</c:v>
                </c:pt>
                <c:pt idx="11209">
                  <c:v>1.5990405756546096E-2</c:v>
                </c:pt>
                <c:pt idx="11210">
                  <c:v>1.5790525684589284E-2</c:v>
                </c:pt>
                <c:pt idx="11211">
                  <c:v>1.5790525684589284E-2</c:v>
                </c:pt>
                <c:pt idx="11212">
                  <c:v>1.5790525684589284E-2</c:v>
                </c:pt>
                <c:pt idx="11213">
                  <c:v>1.5790525684589284E-2</c:v>
                </c:pt>
                <c:pt idx="11214">
                  <c:v>1.5790525684589284E-2</c:v>
                </c:pt>
                <c:pt idx="11215">
                  <c:v>1.5790525684589284E-2</c:v>
                </c:pt>
                <c:pt idx="11216">
                  <c:v>1.5790525684589284E-2</c:v>
                </c:pt>
                <c:pt idx="11217">
                  <c:v>1.5790525684589284E-2</c:v>
                </c:pt>
                <c:pt idx="11218">
                  <c:v>1.5790525684589284E-2</c:v>
                </c:pt>
                <c:pt idx="11219">
                  <c:v>1.5790525684589284E-2</c:v>
                </c:pt>
                <c:pt idx="11220">
                  <c:v>1.5590645612632466E-2</c:v>
                </c:pt>
                <c:pt idx="11221">
                  <c:v>1.5590645612632466E-2</c:v>
                </c:pt>
                <c:pt idx="11222">
                  <c:v>1.5590645612632466E-2</c:v>
                </c:pt>
                <c:pt idx="11223">
                  <c:v>1.5590645612632466E-2</c:v>
                </c:pt>
                <c:pt idx="11224">
                  <c:v>1.5390765540675647E-2</c:v>
                </c:pt>
                <c:pt idx="11225">
                  <c:v>1.5390765540675647E-2</c:v>
                </c:pt>
                <c:pt idx="11226">
                  <c:v>1.5390765540675647E-2</c:v>
                </c:pt>
                <c:pt idx="11227">
                  <c:v>1.5390765540675647E-2</c:v>
                </c:pt>
                <c:pt idx="11228">
                  <c:v>1.5390765540675647E-2</c:v>
                </c:pt>
                <c:pt idx="11229">
                  <c:v>1.5390765540675647E-2</c:v>
                </c:pt>
                <c:pt idx="11230">
                  <c:v>1.5190885468718728E-2</c:v>
                </c:pt>
                <c:pt idx="11231">
                  <c:v>1.5190885468718728E-2</c:v>
                </c:pt>
                <c:pt idx="11232">
                  <c:v>1.5190885468718728E-2</c:v>
                </c:pt>
                <c:pt idx="11233">
                  <c:v>1.4991005396761906E-2</c:v>
                </c:pt>
                <c:pt idx="11234">
                  <c:v>1.4991005396761906E-2</c:v>
                </c:pt>
                <c:pt idx="11235">
                  <c:v>1.4991005396761906E-2</c:v>
                </c:pt>
                <c:pt idx="11236">
                  <c:v>1.4991005396761906E-2</c:v>
                </c:pt>
                <c:pt idx="11237">
                  <c:v>1.4991005396761906E-2</c:v>
                </c:pt>
                <c:pt idx="11238">
                  <c:v>1.4991005396761906E-2</c:v>
                </c:pt>
                <c:pt idx="11239">
                  <c:v>1.4991005396761906E-2</c:v>
                </c:pt>
                <c:pt idx="11240">
                  <c:v>1.4991005396761906E-2</c:v>
                </c:pt>
                <c:pt idx="11241">
                  <c:v>1.4791125324805095E-2</c:v>
                </c:pt>
                <c:pt idx="11242">
                  <c:v>1.4591245252848273E-2</c:v>
                </c:pt>
                <c:pt idx="11243">
                  <c:v>1.4591245252848273E-2</c:v>
                </c:pt>
                <c:pt idx="11244">
                  <c:v>1.4591245252848273E-2</c:v>
                </c:pt>
                <c:pt idx="11245">
                  <c:v>1.4591245252848273E-2</c:v>
                </c:pt>
                <c:pt idx="11246">
                  <c:v>1.4591245252848273E-2</c:v>
                </c:pt>
                <c:pt idx="11247">
                  <c:v>1.4591245252848273E-2</c:v>
                </c:pt>
                <c:pt idx="11248">
                  <c:v>1.4591245252848273E-2</c:v>
                </c:pt>
                <c:pt idx="11249">
                  <c:v>1.4591245252848273E-2</c:v>
                </c:pt>
                <c:pt idx="11250">
                  <c:v>1.4591245252848273E-2</c:v>
                </c:pt>
                <c:pt idx="11251">
                  <c:v>1.4591245252848273E-2</c:v>
                </c:pt>
                <c:pt idx="11252">
                  <c:v>1.4591245252848273E-2</c:v>
                </c:pt>
                <c:pt idx="11253">
                  <c:v>1.4591245252848273E-2</c:v>
                </c:pt>
                <c:pt idx="11254">
                  <c:v>1.4391365180891458E-2</c:v>
                </c:pt>
                <c:pt idx="11255">
                  <c:v>1.4391365180891458E-2</c:v>
                </c:pt>
                <c:pt idx="11256">
                  <c:v>1.4391365180891458E-2</c:v>
                </c:pt>
                <c:pt idx="11257">
                  <c:v>1.4391365180891458E-2</c:v>
                </c:pt>
                <c:pt idx="11258">
                  <c:v>1.4391365180891458E-2</c:v>
                </c:pt>
                <c:pt idx="11259">
                  <c:v>1.4391365180891458E-2</c:v>
                </c:pt>
                <c:pt idx="11260">
                  <c:v>1.4391365180891458E-2</c:v>
                </c:pt>
                <c:pt idx="11261">
                  <c:v>1.4391365180891458E-2</c:v>
                </c:pt>
                <c:pt idx="11262">
                  <c:v>1.4391365180891458E-2</c:v>
                </c:pt>
                <c:pt idx="11263">
                  <c:v>1.4391365180891458E-2</c:v>
                </c:pt>
                <c:pt idx="11264">
                  <c:v>1.4391365180891458E-2</c:v>
                </c:pt>
                <c:pt idx="11265">
                  <c:v>1.4191485108934643E-2</c:v>
                </c:pt>
                <c:pt idx="11266">
                  <c:v>1.4191485108934643E-2</c:v>
                </c:pt>
                <c:pt idx="11267">
                  <c:v>1.4191485108934643E-2</c:v>
                </c:pt>
                <c:pt idx="11268">
                  <c:v>1.3991605036977833E-2</c:v>
                </c:pt>
                <c:pt idx="11269">
                  <c:v>1.3991605036977833E-2</c:v>
                </c:pt>
                <c:pt idx="11270">
                  <c:v>1.3991605036977833E-2</c:v>
                </c:pt>
                <c:pt idx="11271">
                  <c:v>1.3991605036977833E-2</c:v>
                </c:pt>
                <c:pt idx="11272">
                  <c:v>1.3991605036977833E-2</c:v>
                </c:pt>
                <c:pt idx="11273">
                  <c:v>1.3991605036977833E-2</c:v>
                </c:pt>
                <c:pt idx="11274">
                  <c:v>1.3991605036977833E-2</c:v>
                </c:pt>
                <c:pt idx="11275">
                  <c:v>1.3991605036977833E-2</c:v>
                </c:pt>
                <c:pt idx="11276">
                  <c:v>1.3991605036977833E-2</c:v>
                </c:pt>
                <c:pt idx="11277">
                  <c:v>1.3991605036977833E-2</c:v>
                </c:pt>
                <c:pt idx="11278">
                  <c:v>1.3991605036977833E-2</c:v>
                </c:pt>
                <c:pt idx="11279">
                  <c:v>1.3991605036977833E-2</c:v>
                </c:pt>
                <c:pt idx="11280">
                  <c:v>1.3991605036977833E-2</c:v>
                </c:pt>
                <c:pt idx="11281">
                  <c:v>1.3991605036977833E-2</c:v>
                </c:pt>
                <c:pt idx="11282">
                  <c:v>1.3991605036977833E-2</c:v>
                </c:pt>
                <c:pt idx="11283">
                  <c:v>1.3991605036977833E-2</c:v>
                </c:pt>
                <c:pt idx="11284">
                  <c:v>1.3991605036977833E-2</c:v>
                </c:pt>
                <c:pt idx="11285">
                  <c:v>1.3991605036977833E-2</c:v>
                </c:pt>
                <c:pt idx="11286">
                  <c:v>1.3991605036977833E-2</c:v>
                </c:pt>
                <c:pt idx="11287">
                  <c:v>1.3991605036977833E-2</c:v>
                </c:pt>
                <c:pt idx="11288">
                  <c:v>1.3991605036977833E-2</c:v>
                </c:pt>
                <c:pt idx="11289">
                  <c:v>1.3991605036977833E-2</c:v>
                </c:pt>
                <c:pt idx="11290">
                  <c:v>1.3991605036977833E-2</c:v>
                </c:pt>
                <c:pt idx="11291">
                  <c:v>1.3991605036977833E-2</c:v>
                </c:pt>
                <c:pt idx="11292">
                  <c:v>1.3991605036977833E-2</c:v>
                </c:pt>
                <c:pt idx="11293">
                  <c:v>1.3791724965021016E-2</c:v>
                </c:pt>
                <c:pt idx="11294">
                  <c:v>1.3791724965021016E-2</c:v>
                </c:pt>
                <c:pt idx="11295">
                  <c:v>1.3791724965021016E-2</c:v>
                </c:pt>
                <c:pt idx="11296">
                  <c:v>1.3791724965021016E-2</c:v>
                </c:pt>
                <c:pt idx="11297">
                  <c:v>1.3791724965021016E-2</c:v>
                </c:pt>
                <c:pt idx="11298">
                  <c:v>1.3791724965021016E-2</c:v>
                </c:pt>
                <c:pt idx="11299">
                  <c:v>1.3791724965021016E-2</c:v>
                </c:pt>
                <c:pt idx="11300">
                  <c:v>1.3791724965021016E-2</c:v>
                </c:pt>
                <c:pt idx="11301">
                  <c:v>1.3791724965021016E-2</c:v>
                </c:pt>
                <c:pt idx="11302">
                  <c:v>1.3591844893064201E-2</c:v>
                </c:pt>
                <c:pt idx="11303">
                  <c:v>1.3591844893064201E-2</c:v>
                </c:pt>
                <c:pt idx="11304">
                  <c:v>1.3391964821107383E-2</c:v>
                </c:pt>
                <c:pt idx="11305">
                  <c:v>1.3391964821107383E-2</c:v>
                </c:pt>
                <c:pt idx="11306">
                  <c:v>1.3391964821107383E-2</c:v>
                </c:pt>
                <c:pt idx="11307">
                  <c:v>1.3192084749150462E-2</c:v>
                </c:pt>
                <c:pt idx="11308">
                  <c:v>1.3192084749150462E-2</c:v>
                </c:pt>
                <c:pt idx="11309">
                  <c:v>1.3192084749150462E-2</c:v>
                </c:pt>
                <c:pt idx="11310">
                  <c:v>1.3192084749150462E-2</c:v>
                </c:pt>
                <c:pt idx="11311">
                  <c:v>1.3192084749150462E-2</c:v>
                </c:pt>
                <c:pt idx="11312">
                  <c:v>1.3192084749150462E-2</c:v>
                </c:pt>
                <c:pt idx="11313">
                  <c:v>1.3192084749150462E-2</c:v>
                </c:pt>
                <c:pt idx="11314">
                  <c:v>1.3192084749150462E-2</c:v>
                </c:pt>
                <c:pt idx="11315">
                  <c:v>1.3192084749150462E-2</c:v>
                </c:pt>
                <c:pt idx="11316">
                  <c:v>1.3192084749150462E-2</c:v>
                </c:pt>
                <c:pt idx="11317">
                  <c:v>1.3192084749150462E-2</c:v>
                </c:pt>
                <c:pt idx="11318">
                  <c:v>1.3192084749150462E-2</c:v>
                </c:pt>
                <c:pt idx="11319">
                  <c:v>1.3192084749150462E-2</c:v>
                </c:pt>
                <c:pt idx="11320">
                  <c:v>1.3192084749150462E-2</c:v>
                </c:pt>
                <c:pt idx="11321">
                  <c:v>1.2992204677193642E-2</c:v>
                </c:pt>
                <c:pt idx="11322">
                  <c:v>1.2992204677193642E-2</c:v>
                </c:pt>
                <c:pt idx="11323">
                  <c:v>1.2992204677193642E-2</c:v>
                </c:pt>
                <c:pt idx="11324">
                  <c:v>1.2992204677193642E-2</c:v>
                </c:pt>
                <c:pt idx="11325">
                  <c:v>1.2992204677193642E-2</c:v>
                </c:pt>
                <c:pt idx="11326">
                  <c:v>1.2992204677193642E-2</c:v>
                </c:pt>
                <c:pt idx="11327">
                  <c:v>1.2992204677193642E-2</c:v>
                </c:pt>
                <c:pt idx="11328">
                  <c:v>1.2992204677193642E-2</c:v>
                </c:pt>
                <c:pt idx="11329">
                  <c:v>1.279232460523683E-2</c:v>
                </c:pt>
                <c:pt idx="11330">
                  <c:v>1.279232460523683E-2</c:v>
                </c:pt>
                <c:pt idx="11331">
                  <c:v>1.2592444533280013E-2</c:v>
                </c:pt>
                <c:pt idx="11332">
                  <c:v>1.2592444533280013E-2</c:v>
                </c:pt>
                <c:pt idx="11333">
                  <c:v>1.23925644613232E-2</c:v>
                </c:pt>
                <c:pt idx="11334">
                  <c:v>1.23925644613232E-2</c:v>
                </c:pt>
                <c:pt idx="11335">
                  <c:v>1.23925644613232E-2</c:v>
                </c:pt>
                <c:pt idx="11336">
                  <c:v>1.23925644613232E-2</c:v>
                </c:pt>
                <c:pt idx="11337">
                  <c:v>1.23925644613232E-2</c:v>
                </c:pt>
                <c:pt idx="11338">
                  <c:v>1.23925644613232E-2</c:v>
                </c:pt>
                <c:pt idx="11339">
                  <c:v>1.23925644613232E-2</c:v>
                </c:pt>
                <c:pt idx="11340">
                  <c:v>1.23925644613232E-2</c:v>
                </c:pt>
                <c:pt idx="11341">
                  <c:v>1.23925644613232E-2</c:v>
                </c:pt>
                <c:pt idx="11342">
                  <c:v>1.23925644613232E-2</c:v>
                </c:pt>
                <c:pt idx="11343">
                  <c:v>1.2192684389366383E-2</c:v>
                </c:pt>
                <c:pt idx="11344">
                  <c:v>1.2192684389366383E-2</c:v>
                </c:pt>
                <c:pt idx="11345">
                  <c:v>1.2192684389366383E-2</c:v>
                </c:pt>
                <c:pt idx="11346">
                  <c:v>1.2192684389366383E-2</c:v>
                </c:pt>
                <c:pt idx="11347">
                  <c:v>1.1992804317409575E-2</c:v>
                </c:pt>
                <c:pt idx="11348">
                  <c:v>1.1992804317409575E-2</c:v>
                </c:pt>
                <c:pt idx="11349">
                  <c:v>1.1992804317409575E-2</c:v>
                </c:pt>
                <c:pt idx="11350">
                  <c:v>1.1992804317409575E-2</c:v>
                </c:pt>
                <c:pt idx="11351">
                  <c:v>1.1992804317409575E-2</c:v>
                </c:pt>
                <c:pt idx="11352">
                  <c:v>1.1992804317409575E-2</c:v>
                </c:pt>
                <c:pt idx="11353">
                  <c:v>1.1992804317409575E-2</c:v>
                </c:pt>
                <c:pt idx="11354">
                  <c:v>1.1792924245452762E-2</c:v>
                </c:pt>
                <c:pt idx="11355">
                  <c:v>1.1792924245452762E-2</c:v>
                </c:pt>
                <c:pt idx="11356">
                  <c:v>1.1792924245452762E-2</c:v>
                </c:pt>
                <c:pt idx="11357">
                  <c:v>1.1792924245452762E-2</c:v>
                </c:pt>
                <c:pt idx="11358">
                  <c:v>1.1792924245452762E-2</c:v>
                </c:pt>
                <c:pt idx="11359">
                  <c:v>1.1792924245452762E-2</c:v>
                </c:pt>
                <c:pt idx="11360">
                  <c:v>1.1792924245452762E-2</c:v>
                </c:pt>
                <c:pt idx="11361">
                  <c:v>1.1792924245452762E-2</c:v>
                </c:pt>
                <c:pt idx="11362">
                  <c:v>1.1792924245452762E-2</c:v>
                </c:pt>
                <c:pt idx="11363">
                  <c:v>1.1792924245452762E-2</c:v>
                </c:pt>
                <c:pt idx="11364">
                  <c:v>1.1792924245452762E-2</c:v>
                </c:pt>
                <c:pt idx="11365">
                  <c:v>1.1792924245452762E-2</c:v>
                </c:pt>
                <c:pt idx="11366">
                  <c:v>1.1792924245452762E-2</c:v>
                </c:pt>
                <c:pt idx="11367">
                  <c:v>1.1792924245452762E-2</c:v>
                </c:pt>
                <c:pt idx="11368">
                  <c:v>1.1792924245452762E-2</c:v>
                </c:pt>
                <c:pt idx="11369">
                  <c:v>1.1792924245452762E-2</c:v>
                </c:pt>
                <c:pt idx="11370">
                  <c:v>1.1593044173495933E-2</c:v>
                </c:pt>
                <c:pt idx="11371">
                  <c:v>1.1593044173495933E-2</c:v>
                </c:pt>
                <c:pt idx="11372">
                  <c:v>1.1593044173495933E-2</c:v>
                </c:pt>
                <c:pt idx="11373">
                  <c:v>1.1593044173495933E-2</c:v>
                </c:pt>
                <c:pt idx="11374">
                  <c:v>1.1593044173495933E-2</c:v>
                </c:pt>
                <c:pt idx="11375">
                  <c:v>1.1593044173495933E-2</c:v>
                </c:pt>
                <c:pt idx="11376">
                  <c:v>1.1593044173495933E-2</c:v>
                </c:pt>
                <c:pt idx="11377">
                  <c:v>1.1593044173495933E-2</c:v>
                </c:pt>
                <c:pt idx="11378">
                  <c:v>1.1593044173495933E-2</c:v>
                </c:pt>
                <c:pt idx="11379">
                  <c:v>1.1393164101539123E-2</c:v>
                </c:pt>
                <c:pt idx="11380">
                  <c:v>1.1393164101539123E-2</c:v>
                </c:pt>
                <c:pt idx="11381">
                  <c:v>1.1393164101539123E-2</c:v>
                </c:pt>
                <c:pt idx="11382">
                  <c:v>1.1393164101539123E-2</c:v>
                </c:pt>
                <c:pt idx="11383">
                  <c:v>1.1193284029582201E-2</c:v>
                </c:pt>
                <c:pt idx="11384">
                  <c:v>1.1193284029582201E-2</c:v>
                </c:pt>
                <c:pt idx="11385">
                  <c:v>1.1193284029582201E-2</c:v>
                </c:pt>
                <c:pt idx="11386">
                  <c:v>1.1193284029582201E-2</c:v>
                </c:pt>
                <c:pt idx="11387">
                  <c:v>1.0993403957625379E-2</c:v>
                </c:pt>
                <c:pt idx="11388">
                  <c:v>1.0993403957625379E-2</c:v>
                </c:pt>
                <c:pt idx="11389">
                  <c:v>1.0993403957625379E-2</c:v>
                </c:pt>
                <c:pt idx="11390">
                  <c:v>1.0993403957625379E-2</c:v>
                </c:pt>
                <c:pt idx="11391">
                  <c:v>1.0993403957625379E-2</c:v>
                </c:pt>
                <c:pt idx="11392">
                  <c:v>1.0993403957625379E-2</c:v>
                </c:pt>
                <c:pt idx="11393">
                  <c:v>1.0993403957625379E-2</c:v>
                </c:pt>
                <c:pt idx="11394">
                  <c:v>1.0993403957625379E-2</c:v>
                </c:pt>
                <c:pt idx="11395">
                  <c:v>1.0993403957625379E-2</c:v>
                </c:pt>
                <c:pt idx="11396">
                  <c:v>1.0793523885668571E-2</c:v>
                </c:pt>
                <c:pt idx="11397">
                  <c:v>1.0593643813711747E-2</c:v>
                </c:pt>
                <c:pt idx="11398">
                  <c:v>1.0593643813711747E-2</c:v>
                </c:pt>
                <c:pt idx="11399">
                  <c:v>1.0593643813711747E-2</c:v>
                </c:pt>
                <c:pt idx="11400">
                  <c:v>1.0593643813711747E-2</c:v>
                </c:pt>
                <c:pt idx="11401">
                  <c:v>1.0593643813711747E-2</c:v>
                </c:pt>
                <c:pt idx="11402">
                  <c:v>1.0593643813711747E-2</c:v>
                </c:pt>
                <c:pt idx="11403">
                  <c:v>1.0593643813711747E-2</c:v>
                </c:pt>
                <c:pt idx="11404">
                  <c:v>1.0593643813711747E-2</c:v>
                </c:pt>
                <c:pt idx="11405">
                  <c:v>1.0593643813711747E-2</c:v>
                </c:pt>
                <c:pt idx="11406">
                  <c:v>1.0593643813711747E-2</c:v>
                </c:pt>
                <c:pt idx="11407">
                  <c:v>1.0593643813711747E-2</c:v>
                </c:pt>
                <c:pt idx="11408">
                  <c:v>1.0593643813711747E-2</c:v>
                </c:pt>
                <c:pt idx="11409">
                  <c:v>1.0593643813711747E-2</c:v>
                </c:pt>
                <c:pt idx="11410">
                  <c:v>1.0593643813711747E-2</c:v>
                </c:pt>
                <c:pt idx="11411">
                  <c:v>1.0593643813711747E-2</c:v>
                </c:pt>
                <c:pt idx="11412">
                  <c:v>1.0593643813711747E-2</c:v>
                </c:pt>
                <c:pt idx="11413">
                  <c:v>1.0593643813711747E-2</c:v>
                </c:pt>
                <c:pt idx="11414">
                  <c:v>1.0593643813711747E-2</c:v>
                </c:pt>
                <c:pt idx="11415">
                  <c:v>1.0593643813711747E-2</c:v>
                </c:pt>
                <c:pt idx="11416">
                  <c:v>1.0593643813711747E-2</c:v>
                </c:pt>
                <c:pt idx="11417">
                  <c:v>1.0593643813711747E-2</c:v>
                </c:pt>
                <c:pt idx="11418">
                  <c:v>1.0593643813711747E-2</c:v>
                </c:pt>
                <c:pt idx="11419">
                  <c:v>1.0593643813711747E-2</c:v>
                </c:pt>
                <c:pt idx="11420">
                  <c:v>1.0593643813711747E-2</c:v>
                </c:pt>
                <c:pt idx="11421">
                  <c:v>1.0593643813711747E-2</c:v>
                </c:pt>
                <c:pt idx="11422">
                  <c:v>1.0593643813711747E-2</c:v>
                </c:pt>
                <c:pt idx="11423">
                  <c:v>1.0593643813711747E-2</c:v>
                </c:pt>
                <c:pt idx="11424">
                  <c:v>1.0593643813711747E-2</c:v>
                </c:pt>
                <c:pt idx="11425">
                  <c:v>1.0593643813711747E-2</c:v>
                </c:pt>
                <c:pt idx="11426">
                  <c:v>1.0393763741754937E-2</c:v>
                </c:pt>
                <c:pt idx="11427">
                  <c:v>1.0393763741754937E-2</c:v>
                </c:pt>
                <c:pt idx="11428">
                  <c:v>1.0393763741754937E-2</c:v>
                </c:pt>
                <c:pt idx="11429">
                  <c:v>1.0393763741754937E-2</c:v>
                </c:pt>
                <c:pt idx="11430">
                  <c:v>1.0393763741754937E-2</c:v>
                </c:pt>
                <c:pt idx="11431">
                  <c:v>1.0393763741754937E-2</c:v>
                </c:pt>
                <c:pt idx="11432">
                  <c:v>1.0193883669798124E-2</c:v>
                </c:pt>
                <c:pt idx="11433">
                  <c:v>1.0193883669798124E-2</c:v>
                </c:pt>
                <c:pt idx="11434">
                  <c:v>9.994003597841309E-3</c:v>
                </c:pt>
                <c:pt idx="11435">
                  <c:v>9.994003597841309E-3</c:v>
                </c:pt>
                <c:pt idx="11436">
                  <c:v>9.994003597841309E-3</c:v>
                </c:pt>
                <c:pt idx="11437">
                  <c:v>9.994003597841309E-3</c:v>
                </c:pt>
                <c:pt idx="11438">
                  <c:v>9.994003597841309E-3</c:v>
                </c:pt>
                <c:pt idx="11439">
                  <c:v>9.994003597841309E-3</c:v>
                </c:pt>
                <c:pt idx="11440">
                  <c:v>9.994003597841309E-3</c:v>
                </c:pt>
                <c:pt idx="11441">
                  <c:v>9.994003597841309E-3</c:v>
                </c:pt>
                <c:pt idx="11442">
                  <c:v>9.994003597841309E-3</c:v>
                </c:pt>
                <c:pt idx="11443">
                  <c:v>9.994003597841309E-3</c:v>
                </c:pt>
                <c:pt idx="11444">
                  <c:v>9.994003597841309E-3</c:v>
                </c:pt>
                <c:pt idx="11445">
                  <c:v>9.994003597841309E-3</c:v>
                </c:pt>
                <c:pt idx="11446">
                  <c:v>9.994003597841309E-3</c:v>
                </c:pt>
                <c:pt idx="11447">
                  <c:v>9.994003597841309E-3</c:v>
                </c:pt>
                <c:pt idx="11448">
                  <c:v>9.994003597841309E-3</c:v>
                </c:pt>
                <c:pt idx="11449">
                  <c:v>9.994003597841309E-3</c:v>
                </c:pt>
                <c:pt idx="11450">
                  <c:v>9.994003597841309E-3</c:v>
                </c:pt>
                <c:pt idx="11451">
                  <c:v>9.994003597841309E-3</c:v>
                </c:pt>
                <c:pt idx="11452">
                  <c:v>9.994003597841309E-3</c:v>
                </c:pt>
                <c:pt idx="11453">
                  <c:v>9.994003597841309E-3</c:v>
                </c:pt>
                <c:pt idx="11454">
                  <c:v>9.994003597841309E-3</c:v>
                </c:pt>
                <c:pt idx="11455">
                  <c:v>9.994003597841309E-3</c:v>
                </c:pt>
                <c:pt idx="11456">
                  <c:v>9.994003597841309E-3</c:v>
                </c:pt>
                <c:pt idx="11457">
                  <c:v>9.994003597841309E-3</c:v>
                </c:pt>
                <c:pt idx="11458">
                  <c:v>9.994003597841309E-3</c:v>
                </c:pt>
                <c:pt idx="11459">
                  <c:v>9.994003597841309E-3</c:v>
                </c:pt>
                <c:pt idx="11460">
                  <c:v>9.994003597841309E-3</c:v>
                </c:pt>
                <c:pt idx="11461">
                  <c:v>9.994003597841309E-3</c:v>
                </c:pt>
                <c:pt idx="11462">
                  <c:v>9.994003597841309E-3</c:v>
                </c:pt>
                <c:pt idx="11463">
                  <c:v>9.994003597841309E-3</c:v>
                </c:pt>
                <c:pt idx="11464">
                  <c:v>9.994003597841309E-3</c:v>
                </c:pt>
                <c:pt idx="11465">
                  <c:v>9.994003597841309E-3</c:v>
                </c:pt>
                <c:pt idx="11466">
                  <c:v>9.994003597841309E-3</c:v>
                </c:pt>
                <c:pt idx="11467">
                  <c:v>9.994003597841309E-3</c:v>
                </c:pt>
                <c:pt idx="11468">
                  <c:v>9.7941235258844905E-3</c:v>
                </c:pt>
                <c:pt idx="11469">
                  <c:v>9.7941235258844905E-3</c:v>
                </c:pt>
                <c:pt idx="11470">
                  <c:v>9.5942434539276755E-3</c:v>
                </c:pt>
                <c:pt idx="11471">
                  <c:v>9.5942434539276755E-3</c:v>
                </c:pt>
                <c:pt idx="11472">
                  <c:v>9.5942434539276755E-3</c:v>
                </c:pt>
                <c:pt idx="11473">
                  <c:v>9.5942434539276755E-3</c:v>
                </c:pt>
                <c:pt idx="11474">
                  <c:v>9.5942434539276755E-3</c:v>
                </c:pt>
                <c:pt idx="11475">
                  <c:v>9.5942434539276755E-3</c:v>
                </c:pt>
                <c:pt idx="11476">
                  <c:v>9.5942434539276755E-3</c:v>
                </c:pt>
                <c:pt idx="11477">
                  <c:v>9.5942434539276755E-3</c:v>
                </c:pt>
                <c:pt idx="11478">
                  <c:v>9.5942434539276755E-3</c:v>
                </c:pt>
                <c:pt idx="11479">
                  <c:v>9.5942434539276755E-3</c:v>
                </c:pt>
                <c:pt idx="11480">
                  <c:v>9.5942434539276755E-3</c:v>
                </c:pt>
                <c:pt idx="11481">
                  <c:v>9.5942434539276755E-3</c:v>
                </c:pt>
                <c:pt idx="11482">
                  <c:v>9.5942434539276755E-3</c:v>
                </c:pt>
                <c:pt idx="11483">
                  <c:v>9.5942434539276755E-3</c:v>
                </c:pt>
                <c:pt idx="11484">
                  <c:v>9.5942434539276755E-3</c:v>
                </c:pt>
                <c:pt idx="11485">
                  <c:v>9.5942434539276755E-3</c:v>
                </c:pt>
                <c:pt idx="11486">
                  <c:v>9.5942434539276755E-3</c:v>
                </c:pt>
                <c:pt idx="11487">
                  <c:v>9.5942434539276755E-3</c:v>
                </c:pt>
                <c:pt idx="11488">
                  <c:v>9.5942434539276755E-3</c:v>
                </c:pt>
                <c:pt idx="11489">
                  <c:v>9.394363381970857E-3</c:v>
                </c:pt>
                <c:pt idx="11490">
                  <c:v>9.394363381970857E-3</c:v>
                </c:pt>
                <c:pt idx="11491">
                  <c:v>9.394363381970857E-3</c:v>
                </c:pt>
                <c:pt idx="11492">
                  <c:v>9.394363381970857E-3</c:v>
                </c:pt>
                <c:pt idx="11493">
                  <c:v>9.394363381970857E-3</c:v>
                </c:pt>
                <c:pt idx="11494">
                  <c:v>9.394363381970857E-3</c:v>
                </c:pt>
                <c:pt idx="11495">
                  <c:v>9.394363381970857E-3</c:v>
                </c:pt>
                <c:pt idx="11496">
                  <c:v>9.394363381970857E-3</c:v>
                </c:pt>
                <c:pt idx="11497">
                  <c:v>9.394363381970857E-3</c:v>
                </c:pt>
                <c:pt idx="11498">
                  <c:v>9.394363381970857E-3</c:v>
                </c:pt>
                <c:pt idx="11499">
                  <c:v>9.194483310014049E-3</c:v>
                </c:pt>
                <c:pt idx="11500">
                  <c:v>9.194483310014049E-3</c:v>
                </c:pt>
                <c:pt idx="11501">
                  <c:v>9.194483310014049E-3</c:v>
                </c:pt>
                <c:pt idx="11502">
                  <c:v>9.194483310014049E-3</c:v>
                </c:pt>
                <c:pt idx="11503">
                  <c:v>9.194483310014049E-3</c:v>
                </c:pt>
                <c:pt idx="11504">
                  <c:v>8.9946032380571229E-3</c:v>
                </c:pt>
                <c:pt idx="11505">
                  <c:v>8.9946032380571229E-3</c:v>
                </c:pt>
                <c:pt idx="11506">
                  <c:v>8.9946032380571229E-3</c:v>
                </c:pt>
                <c:pt idx="11507">
                  <c:v>8.9946032380571229E-3</c:v>
                </c:pt>
                <c:pt idx="11508">
                  <c:v>8.9946032380571229E-3</c:v>
                </c:pt>
                <c:pt idx="11509">
                  <c:v>8.9946032380571229E-3</c:v>
                </c:pt>
                <c:pt idx="11510">
                  <c:v>8.9946032380571229E-3</c:v>
                </c:pt>
                <c:pt idx="11511">
                  <c:v>8.9946032380571229E-3</c:v>
                </c:pt>
                <c:pt idx="11512">
                  <c:v>8.9946032380571229E-3</c:v>
                </c:pt>
                <c:pt idx="11513">
                  <c:v>8.9946032380571229E-3</c:v>
                </c:pt>
                <c:pt idx="11514">
                  <c:v>8.9946032380571229E-3</c:v>
                </c:pt>
                <c:pt idx="11515">
                  <c:v>8.9946032380571229E-3</c:v>
                </c:pt>
                <c:pt idx="11516">
                  <c:v>8.9946032380571229E-3</c:v>
                </c:pt>
                <c:pt idx="11517">
                  <c:v>8.9946032380571229E-3</c:v>
                </c:pt>
                <c:pt idx="11518">
                  <c:v>8.9946032380571229E-3</c:v>
                </c:pt>
                <c:pt idx="11519">
                  <c:v>8.9946032380571229E-3</c:v>
                </c:pt>
                <c:pt idx="11520">
                  <c:v>8.9946032380571229E-3</c:v>
                </c:pt>
                <c:pt idx="11521">
                  <c:v>8.9946032380571229E-3</c:v>
                </c:pt>
                <c:pt idx="11522">
                  <c:v>8.9946032380571229E-3</c:v>
                </c:pt>
                <c:pt idx="11523">
                  <c:v>8.9946032380571229E-3</c:v>
                </c:pt>
                <c:pt idx="11524">
                  <c:v>8.9946032380571229E-3</c:v>
                </c:pt>
                <c:pt idx="11525">
                  <c:v>8.9946032380571229E-3</c:v>
                </c:pt>
                <c:pt idx="11526">
                  <c:v>8.9946032380571229E-3</c:v>
                </c:pt>
                <c:pt idx="11527">
                  <c:v>8.9946032380571229E-3</c:v>
                </c:pt>
                <c:pt idx="11528">
                  <c:v>8.9946032380571229E-3</c:v>
                </c:pt>
                <c:pt idx="11529">
                  <c:v>8.9946032380571229E-3</c:v>
                </c:pt>
                <c:pt idx="11530">
                  <c:v>8.9946032380571229E-3</c:v>
                </c:pt>
                <c:pt idx="11531">
                  <c:v>8.9946032380571229E-3</c:v>
                </c:pt>
                <c:pt idx="11532">
                  <c:v>8.9946032380571229E-3</c:v>
                </c:pt>
                <c:pt idx="11533">
                  <c:v>8.9946032380571229E-3</c:v>
                </c:pt>
                <c:pt idx="11534">
                  <c:v>8.9946032380571229E-3</c:v>
                </c:pt>
                <c:pt idx="11535">
                  <c:v>8.9946032380571229E-3</c:v>
                </c:pt>
                <c:pt idx="11536">
                  <c:v>8.9946032380571229E-3</c:v>
                </c:pt>
                <c:pt idx="11537">
                  <c:v>8.9946032380571229E-3</c:v>
                </c:pt>
                <c:pt idx="11538">
                  <c:v>8.9946032380571229E-3</c:v>
                </c:pt>
                <c:pt idx="11539">
                  <c:v>8.794723166100301E-3</c:v>
                </c:pt>
                <c:pt idx="11540">
                  <c:v>8.794723166100301E-3</c:v>
                </c:pt>
                <c:pt idx="11541">
                  <c:v>8.794723166100301E-3</c:v>
                </c:pt>
                <c:pt idx="11542">
                  <c:v>8.794723166100301E-3</c:v>
                </c:pt>
                <c:pt idx="11543">
                  <c:v>8.5948430941434895E-3</c:v>
                </c:pt>
                <c:pt idx="11544">
                  <c:v>8.5948430941434895E-3</c:v>
                </c:pt>
                <c:pt idx="11545">
                  <c:v>8.5948430941434895E-3</c:v>
                </c:pt>
                <c:pt idx="11546">
                  <c:v>8.5948430941434895E-3</c:v>
                </c:pt>
                <c:pt idx="11547">
                  <c:v>8.5948430941434895E-3</c:v>
                </c:pt>
                <c:pt idx="11548">
                  <c:v>8.5948430941434895E-3</c:v>
                </c:pt>
                <c:pt idx="11549">
                  <c:v>8.3949630221866745E-3</c:v>
                </c:pt>
                <c:pt idx="11550">
                  <c:v>8.3949630221866745E-3</c:v>
                </c:pt>
                <c:pt idx="11551">
                  <c:v>8.3949630221866745E-3</c:v>
                </c:pt>
                <c:pt idx="11552">
                  <c:v>8.3949630221866745E-3</c:v>
                </c:pt>
                <c:pt idx="11553">
                  <c:v>8.3949630221866745E-3</c:v>
                </c:pt>
                <c:pt idx="11554">
                  <c:v>8.3949630221866745E-3</c:v>
                </c:pt>
                <c:pt idx="11555">
                  <c:v>8.3949630221866745E-3</c:v>
                </c:pt>
                <c:pt idx="11556">
                  <c:v>8.3949630221866745E-3</c:v>
                </c:pt>
                <c:pt idx="11557">
                  <c:v>8.1950829502298646E-3</c:v>
                </c:pt>
                <c:pt idx="11558">
                  <c:v>8.1950829502298646E-3</c:v>
                </c:pt>
                <c:pt idx="11559">
                  <c:v>8.1950829502298646E-3</c:v>
                </c:pt>
                <c:pt idx="11560">
                  <c:v>8.1950829502298646E-3</c:v>
                </c:pt>
                <c:pt idx="11561">
                  <c:v>8.1950829502298646E-3</c:v>
                </c:pt>
                <c:pt idx="11562">
                  <c:v>7.9952028782730479E-3</c:v>
                </c:pt>
                <c:pt idx="11563">
                  <c:v>7.7953228063162294E-3</c:v>
                </c:pt>
                <c:pt idx="11564">
                  <c:v>7.7953228063162294E-3</c:v>
                </c:pt>
                <c:pt idx="11565">
                  <c:v>7.7953228063162294E-3</c:v>
                </c:pt>
                <c:pt idx="11566">
                  <c:v>7.7953228063162294E-3</c:v>
                </c:pt>
                <c:pt idx="11567">
                  <c:v>7.7953228063162294E-3</c:v>
                </c:pt>
                <c:pt idx="11568">
                  <c:v>7.7953228063162294E-3</c:v>
                </c:pt>
                <c:pt idx="11569">
                  <c:v>7.7953228063162294E-3</c:v>
                </c:pt>
                <c:pt idx="11570">
                  <c:v>7.7953228063162294E-3</c:v>
                </c:pt>
                <c:pt idx="11571">
                  <c:v>7.7953228063162294E-3</c:v>
                </c:pt>
                <c:pt idx="11572">
                  <c:v>7.7953228063162294E-3</c:v>
                </c:pt>
                <c:pt idx="11573">
                  <c:v>7.7953228063162294E-3</c:v>
                </c:pt>
                <c:pt idx="11574">
                  <c:v>7.7953228063162294E-3</c:v>
                </c:pt>
                <c:pt idx="11575">
                  <c:v>7.7953228063162294E-3</c:v>
                </c:pt>
                <c:pt idx="11576">
                  <c:v>7.7953228063162294E-3</c:v>
                </c:pt>
                <c:pt idx="11577">
                  <c:v>7.7953228063162294E-3</c:v>
                </c:pt>
                <c:pt idx="11578">
                  <c:v>7.7953228063162294E-3</c:v>
                </c:pt>
                <c:pt idx="11579">
                  <c:v>7.7953228063162294E-3</c:v>
                </c:pt>
                <c:pt idx="11580">
                  <c:v>7.7953228063162294E-3</c:v>
                </c:pt>
                <c:pt idx="11581">
                  <c:v>7.7953228063162294E-3</c:v>
                </c:pt>
                <c:pt idx="11582">
                  <c:v>7.7953228063162294E-3</c:v>
                </c:pt>
                <c:pt idx="11583">
                  <c:v>7.5954427343594162E-3</c:v>
                </c:pt>
                <c:pt idx="11584">
                  <c:v>7.5954427343594162E-3</c:v>
                </c:pt>
                <c:pt idx="11585">
                  <c:v>7.5954427343594162E-3</c:v>
                </c:pt>
                <c:pt idx="11586">
                  <c:v>7.5954427343594162E-3</c:v>
                </c:pt>
                <c:pt idx="11587">
                  <c:v>7.5954427343594162E-3</c:v>
                </c:pt>
                <c:pt idx="11588">
                  <c:v>7.5954427343594162E-3</c:v>
                </c:pt>
                <c:pt idx="11589">
                  <c:v>7.5954427343594162E-3</c:v>
                </c:pt>
                <c:pt idx="11590">
                  <c:v>7.5954427343594162E-3</c:v>
                </c:pt>
                <c:pt idx="11591">
                  <c:v>7.5954427343594162E-3</c:v>
                </c:pt>
                <c:pt idx="11592">
                  <c:v>7.5954427343594162E-3</c:v>
                </c:pt>
                <c:pt idx="11593">
                  <c:v>7.5954427343594162E-3</c:v>
                </c:pt>
                <c:pt idx="11594">
                  <c:v>7.5954427343594162E-3</c:v>
                </c:pt>
                <c:pt idx="11595">
                  <c:v>7.5954427343594162E-3</c:v>
                </c:pt>
                <c:pt idx="11596">
                  <c:v>7.5954427343594162E-3</c:v>
                </c:pt>
                <c:pt idx="11597">
                  <c:v>7.5954427343594162E-3</c:v>
                </c:pt>
                <c:pt idx="11598">
                  <c:v>7.3955626624025994E-3</c:v>
                </c:pt>
                <c:pt idx="11599">
                  <c:v>7.1956825904457844E-3</c:v>
                </c:pt>
                <c:pt idx="11600">
                  <c:v>7.1956825904457844E-3</c:v>
                </c:pt>
                <c:pt idx="11601">
                  <c:v>7.1956825904457844E-3</c:v>
                </c:pt>
                <c:pt idx="11602">
                  <c:v>7.1956825904457844E-3</c:v>
                </c:pt>
                <c:pt idx="11603">
                  <c:v>6.9958025184888584E-3</c:v>
                </c:pt>
                <c:pt idx="11604">
                  <c:v>6.9958025184888584E-3</c:v>
                </c:pt>
                <c:pt idx="11605">
                  <c:v>6.9958025184888584E-3</c:v>
                </c:pt>
                <c:pt idx="11606">
                  <c:v>6.9958025184888584E-3</c:v>
                </c:pt>
                <c:pt idx="11607">
                  <c:v>6.7959224465320434E-3</c:v>
                </c:pt>
                <c:pt idx="11608">
                  <c:v>6.7959224465320434E-3</c:v>
                </c:pt>
                <c:pt idx="11609">
                  <c:v>6.7959224465320434E-3</c:v>
                </c:pt>
                <c:pt idx="11610">
                  <c:v>6.7959224465320434E-3</c:v>
                </c:pt>
                <c:pt idx="11611">
                  <c:v>6.7959224465320434E-3</c:v>
                </c:pt>
                <c:pt idx="11612">
                  <c:v>6.7959224465320434E-3</c:v>
                </c:pt>
                <c:pt idx="11613">
                  <c:v>6.7959224465320434E-3</c:v>
                </c:pt>
                <c:pt idx="11614">
                  <c:v>6.7959224465320434E-3</c:v>
                </c:pt>
                <c:pt idx="11615">
                  <c:v>6.7959224465320434E-3</c:v>
                </c:pt>
                <c:pt idx="11616">
                  <c:v>6.7959224465320434E-3</c:v>
                </c:pt>
                <c:pt idx="11617">
                  <c:v>6.7959224465320434E-3</c:v>
                </c:pt>
                <c:pt idx="11618">
                  <c:v>6.7959224465320434E-3</c:v>
                </c:pt>
                <c:pt idx="11619">
                  <c:v>6.7959224465320434E-3</c:v>
                </c:pt>
                <c:pt idx="11620">
                  <c:v>6.7959224465320434E-3</c:v>
                </c:pt>
                <c:pt idx="11621">
                  <c:v>6.5960423745752301E-3</c:v>
                </c:pt>
                <c:pt idx="11622">
                  <c:v>6.5960423745752301E-3</c:v>
                </c:pt>
                <c:pt idx="11623">
                  <c:v>6.3961623026184133E-3</c:v>
                </c:pt>
                <c:pt idx="11624">
                  <c:v>6.3961623026184133E-3</c:v>
                </c:pt>
                <c:pt idx="11625">
                  <c:v>6.3961623026184133E-3</c:v>
                </c:pt>
                <c:pt idx="11626">
                  <c:v>6.3961623026184133E-3</c:v>
                </c:pt>
                <c:pt idx="11627">
                  <c:v>6.1962822306615983E-3</c:v>
                </c:pt>
                <c:pt idx="11628">
                  <c:v>6.1962822306615983E-3</c:v>
                </c:pt>
                <c:pt idx="11629">
                  <c:v>6.1962822306615983E-3</c:v>
                </c:pt>
                <c:pt idx="11630">
                  <c:v>6.1962822306615983E-3</c:v>
                </c:pt>
                <c:pt idx="11631">
                  <c:v>6.1962822306615983E-3</c:v>
                </c:pt>
                <c:pt idx="11632">
                  <c:v>6.1962822306615983E-3</c:v>
                </c:pt>
                <c:pt idx="11633">
                  <c:v>6.1962822306615983E-3</c:v>
                </c:pt>
                <c:pt idx="11634">
                  <c:v>5.9964021587047859E-3</c:v>
                </c:pt>
                <c:pt idx="11635">
                  <c:v>5.9964021587047859E-3</c:v>
                </c:pt>
                <c:pt idx="11636">
                  <c:v>5.9964021587047859E-3</c:v>
                </c:pt>
                <c:pt idx="11637">
                  <c:v>5.9964021587047859E-3</c:v>
                </c:pt>
                <c:pt idx="11638">
                  <c:v>5.9964021587047859E-3</c:v>
                </c:pt>
                <c:pt idx="11639">
                  <c:v>5.9964021587047859E-3</c:v>
                </c:pt>
                <c:pt idx="11640">
                  <c:v>5.9964021587047859E-3</c:v>
                </c:pt>
                <c:pt idx="11641">
                  <c:v>5.9964021587047859E-3</c:v>
                </c:pt>
                <c:pt idx="11642">
                  <c:v>5.9964021587047859E-3</c:v>
                </c:pt>
                <c:pt idx="11643">
                  <c:v>5.9964021587047859E-3</c:v>
                </c:pt>
                <c:pt idx="11644">
                  <c:v>5.9964021587047859E-3</c:v>
                </c:pt>
                <c:pt idx="11645">
                  <c:v>5.9964021587047859E-3</c:v>
                </c:pt>
                <c:pt idx="11646">
                  <c:v>5.9964021587047859E-3</c:v>
                </c:pt>
                <c:pt idx="11647">
                  <c:v>5.9964021587047859E-3</c:v>
                </c:pt>
                <c:pt idx="11648">
                  <c:v>5.9964021587047859E-3</c:v>
                </c:pt>
                <c:pt idx="11649">
                  <c:v>5.9964021587047859E-3</c:v>
                </c:pt>
                <c:pt idx="11650">
                  <c:v>5.9964021587047859E-3</c:v>
                </c:pt>
                <c:pt idx="11651">
                  <c:v>5.9964021587047859E-3</c:v>
                </c:pt>
                <c:pt idx="11652">
                  <c:v>5.9964021587047859E-3</c:v>
                </c:pt>
                <c:pt idx="11653">
                  <c:v>5.9964021587047859E-3</c:v>
                </c:pt>
                <c:pt idx="11654">
                  <c:v>5.9964021587047859E-3</c:v>
                </c:pt>
                <c:pt idx="11655">
                  <c:v>5.9964021587047859E-3</c:v>
                </c:pt>
                <c:pt idx="11656">
                  <c:v>5.9964021587047859E-3</c:v>
                </c:pt>
                <c:pt idx="11657">
                  <c:v>5.9964021587047859E-3</c:v>
                </c:pt>
                <c:pt idx="11658">
                  <c:v>5.9964021587047859E-3</c:v>
                </c:pt>
                <c:pt idx="11659">
                  <c:v>5.9964021587047859E-3</c:v>
                </c:pt>
                <c:pt idx="11660">
                  <c:v>5.9964021587047859E-3</c:v>
                </c:pt>
                <c:pt idx="11661">
                  <c:v>5.9964021587047859E-3</c:v>
                </c:pt>
                <c:pt idx="11662">
                  <c:v>5.9964021587047859E-3</c:v>
                </c:pt>
                <c:pt idx="11663">
                  <c:v>5.9964021587047859E-3</c:v>
                </c:pt>
                <c:pt idx="11664">
                  <c:v>5.9964021587047859E-3</c:v>
                </c:pt>
                <c:pt idx="11665">
                  <c:v>5.9964021587047859E-3</c:v>
                </c:pt>
                <c:pt idx="11666">
                  <c:v>5.9964021587047859E-3</c:v>
                </c:pt>
                <c:pt idx="11667">
                  <c:v>5.9964021587047859E-3</c:v>
                </c:pt>
                <c:pt idx="11668">
                  <c:v>5.9964021587047859E-3</c:v>
                </c:pt>
                <c:pt idx="11669">
                  <c:v>5.9964021587047859E-3</c:v>
                </c:pt>
                <c:pt idx="11670">
                  <c:v>5.9964021587047859E-3</c:v>
                </c:pt>
                <c:pt idx="11671">
                  <c:v>5.9964021587047859E-3</c:v>
                </c:pt>
                <c:pt idx="11672">
                  <c:v>5.9964021587047859E-3</c:v>
                </c:pt>
                <c:pt idx="11673">
                  <c:v>5.9964021587047859E-3</c:v>
                </c:pt>
                <c:pt idx="11674">
                  <c:v>5.9964021587047859E-3</c:v>
                </c:pt>
                <c:pt idx="11675">
                  <c:v>5.9964021587047859E-3</c:v>
                </c:pt>
                <c:pt idx="11676">
                  <c:v>5.9964021587047859E-3</c:v>
                </c:pt>
                <c:pt idx="11677">
                  <c:v>5.9964021587047859E-3</c:v>
                </c:pt>
                <c:pt idx="11678">
                  <c:v>5.9964021587047859E-3</c:v>
                </c:pt>
                <c:pt idx="11679">
                  <c:v>5.9964021587047859E-3</c:v>
                </c:pt>
                <c:pt idx="11680">
                  <c:v>5.9964021587047859E-3</c:v>
                </c:pt>
                <c:pt idx="11681">
                  <c:v>5.9964021587047859E-3</c:v>
                </c:pt>
                <c:pt idx="11682">
                  <c:v>5.7965220867479701E-3</c:v>
                </c:pt>
                <c:pt idx="11683">
                  <c:v>5.7965220867479701E-3</c:v>
                </c:pt>
                <c:pt idx="11684">
                  <c:v>5.7965220867479701E-3</c:v>
                </c:pt>
                <c:pt idx="11685">
                  <c:v>5.7965220867479701E-3</c:v>
                </c:pt>
                <c:pt idx="11686">
                  <c:v>5.5966420147911576E-3</c:v>
                </c:pt>
                <c:pt idx="11687">
                  <c:v>5.5966420147911576E-3</c:v>
                </c:pt>
                <c:pt idx="11688">
                  <c:v>5.5966420147911576E-3</c:v>
                </c:pt>
                <c:pt idx="11689">
                  <c:v>5.3967619428343418E-3</c:v>
                </c:pt>
                <c:pt idx="11690">
                  <c:v>5.1968818708775216E-3</c:v>
                </c:pt>
                <c:pt idx="11691">
                  <c:v>5.1968818708775216E-3</c:v>
                </c:pt>
                <c:pt idx="11692">
                  <c:v>5.1968818708775216E-3</c:v>
                </c:pt>
                <c:pt idx="11693">
                  <c:v>5.1968818708775216E-3</c:v>
                </c:pt>
                <c:pt idx="11694">
                  <c:v>5.1968818708775216E-3</c:v>
                </c:pt>
                <c:pt idx="11695">
                  <c:v>5.1968818708775216E-3</c:v>
                </c:pt>
                <c:pt idx="11696">
                  <c:v>5.1968818708775216E-3</c:v>
                </c:pt>
                <c:pt idx="11697">
                  <c:v>5.1968818708775216E-3</c:v>
                </c:pt>
                <c:pt idx="11698">
                  <c:v>5.1968818708775216E-3</c:v>
                </c:pt>
                <c:pt idx="11699">
                  <c:v>5.1968818708775216E-3</c:v>
                </c:pt>
                <c:pt idx="11700">
                  <c:v>5.1968818708775216E-3</c:v>
                </c:pt>
                <c:pt idx="11701">
                  <c:v>5.1968818708775216E-3</c:v>
                </c:pt>
                <c:pt idx="11702">
                  <c:v>5.1968818708775216E-3</c:v>
                </c:pt>
                <c:pt idx="11703">
                  <c:v>5.1968818708775216E-3</c:v>
                </c:pt>
                <c:pt idx="11704">
                  <c:v>5.1968818708775216E-3</c:v>
                </c:pt>
                <c:pt idx="11705">
                  <c:v>5.1968818708775216E-3</c:v>
                </c:pt>
                <c:pt idx="11706">
                  <c:v>5.1968818708775216E-3</c:v>
                </c:pt>
                <c:pt idx="11707">
                  <c:v>5.1968818708775216E-3</c:v>
                </c:pt>
                <c:pt idx="11708">
                  <c:v>4.997001798920599E-3</c:v>
                </c:pt>
                <c:pt idx="11709">
                  <c:v>4.997001798920599E-3</c:v>
                </c:pt>
                <c:pt idx="11710">
                  <c:v>4.997001798920599E-3</c:v>
                </c:pt>
                <c:pt idx="11711">
                  <c:v>4.997001798920599E-3</c:v>
                </c:pt>
                <c:pt idx="11712">
                  <c:v>4.997001798920599E-3</c:v>
                </c:pt>
                <c:pt idx="11713">
                  <c:v>4.997001798920599E-3</c:v>
                </c:pt>
                <c:pt idx="11714">
                  <c:v>4.997001798920599E-3</c:v>
                </c:pt>
                <c:pt idx="11715">
                  <c:v>4.997001798920599E-3</c:v>
                </c:pt>
                <c:pt idx="11716">
                  <c:v>4.997001798920599E-3</c:v>
                </c:pt>
                <c:pt idx="11717">
                  <c:v>4.997001798920599E-3</c:v>
                </c:pt>
                <c:pt idx="11718">
                  <c:v>4.997001798920599E-3</c:v>
                </c:pt>
                <c:pt idx="11719">
                  <c:v>4.997001798920599E-3</c:v>
                </c:pt>
                <c:pt idx="11720">
                  <c:v>4.997001798920599E-3</c:v>
                </c:pt>
                <c:pt idx="11721">
                  <c:v>4.997001798920599E-3</c:v>
                </c:pt>
                <c:pt idx="11722">
                  <c:v>4.997001798920599E-3</c:v>
                </c:pt>
                <c:pt idx="11723">
                  <c:v>4.997001798920599E-3</c:v>
                </c:pt>
                <c:pt idx="11724">
                  <c:v>4.997001798920599E-3</c:v>
                </c:pt>
                <c:pt idx="11725">
                  <c:v>4.997001798920599E-3</c:v>
                </c:pt>
                <c:pt idx="11726">
                  <c:v>4.997001798920599E-3</c:v>
                </c:pt>
                <c:pt idx="11727">
                  <c:v>4.997001798920599E-3</c:v>
                </c:pt>
                <c:pt idx="11728">
                  <c:v>4.997001798920599E-3</c:v>
                </c:pt>
                <c:pt idx="11729">
                  <c:v>4.997001798920599E-3</c:v>
                </c:pt>
                <c:pt idx="11730">
                  <c:v>4.997001798920599E-3</c:v>
                </c:pt>
                <c:pt idx="11731">
                  <c:v>4.997001798920599E-3</c:v>
                </c:pt>
                <c:pt idx="11732">
                  <c:v>4.7971217269637823E-3</c:v>
                </c:pt>
                <c:pt idx="11733">
                  <c:v>4.7971217269637823E-3</c:v>
                </c:pt>
                <c:pt idx="11734">
                  <c:v>4.7971217269637823E-3</c:v>
                </c:pt>
                <c:pt idx="11735">
                  <c:v>4.597241655006969E-3</c:v>
                </c:pt>
                <c:pt idx="11736">
                  <c:v>4.397361583050154E-3</c:v>
                </c:pt>
                <c:pt idx="11737">
                  <c:v>4.397361583050154E-3</c:v>
                </c:pt>
                <c:pt idx="11738">
                  <c:v>4.397361583050154E-3</c:v>
                </c:pt>
                <c:pt idx="11739">
                  <c:v>4.397361583050154E-3</c:v>
                </c:pt>
                <c:pt idx="11740">
                  <c:v>4.397361583050154E-3</c:v>
                </c:pt>
                <c:pt idx="11741">
                  <c:v>4.397361583050154E-3</c:v>
                </c:pt>
                <c:pt idx="11742">
                  <c:v>4.397361583050154E-3</c:v>
                </c:pt>
                <c:pt idx="11743">
                  <c:v>4.397361583050154E-3</c:v>
                </c:pt>
                <c:pt idx="11744">
                  <c:v>4.397361583050154E-3</c:v>
                </c:pt>
                <c:pt idx="11745">
                  <c:v>4.397361583050154E-3</c:v>
                </c:pt>
                <c:pt idx="11746">
                  <c:v>4.397361583050154E-3</c:v>
                </c:pt>
                <c:pt idx="11747">
                  <c:v>4.397361583050154E-3</c:v>
                </c:pt>
                <c:pt idx="11748">
                  <c:v>4.397361583050154E-3</c:v>
                </c:pt>
                <c:pt idx="11749">
                  <c:v>4.397361583050154E-3</c:v>
                </c:pt>
                <c:pt idx="11750">
                  <c:v>4.397361583050154E-3</c:v>
                </c:pt>
                <c:pt idx="11751">
                  <c:v>4.397361583050154E-3</c:v>
                </c:pt>
                <c:pt idx="11752">
                  <c:v>4.397361583050154E-3</c:v>
                </c:pt>
                <c:pt idx="11753">
                  <c:v>4.397361583050154E-3</c:v>
                </c:pt>
                <c:pt idx="11754">
                  <c:v>4.397361583050154E-3</c:v>
                </c:pt>
                <c:pt idx="11755">
                  <c:v>4.397361583050154E-3</c:v>
                </c:pt>
                <c:pt idx="11756">
                  <c:v>4.397361583050154E-3</c:v>
                </c:pt>
                <c:pt idx="11757">
                  <c:v>4.397361583050154E-3</c:v>
                </c:pt>
                <c:pt idx="11758">
                  <c:v>4.397361583050154E-3</c:v>
                </c:pt>
                <c:pt idx="11759">
                  <c:v>4.397361583050154E-3</c:v>
                </c:pt>
                <c:pt idx="11760">
                  <c:v>4.397361583050154E-3</c:v>
                </c:pt>
                <c:pt idx="11761">
                  <c:v>4.397361583050154E-3</c:v>
                </c:pt>
                <c:pt idx="11762">
                  <c:v>4.397361583050154E-3</c:v>
                </c:pt>
                <c:pt idx="11763">
                  <c:v>4.397361583050154E-3</c:v>
                </c:pt>
                <c:pt idx="11764">
                  <c:v>4.397361583050154E-3</c:v>
                </c:pt>
                <c:pt idx="11765">
                  <c:v>4.397361583050154E-3</c:v>
                </c:pt>
                <c:pt idx="11766">
                  <c:v>4.397361583050154E-3</c:v>
                </c:pt>
                <c:pt idx="11767">
                  <c:v>4.397361583050154E-3</c:v>
                </c:pt>
                <c:pt idx="11768">
                  <c:v>4.397361583050154E-3</c:v>
                </c:pt>
                <c:pt idx="11769">
                  <c:v>4.397361583050154E-3</c:v>
                </c:pt>
                <c:pt idx="11770">
                  <c:v>4.397361583050154E-3</c:v>
                </c:pt>
                <c:pt idx="11771">
                  <c:v>4.397361583050154E-3</c:v>
                </c:pt>
                <c:pt idx="11772">
                  <c:v>4.397361583050154E-3</c:v>
                </c:pt>
                <c:pt idx="11773">
                  <c:v>4.397361583050154E-3</c:v>
                </c:pt>
                <c:pt idx="11774">
                  <c:v>4.397361583050154E-3</c:v>
                </c:pt>
                <c:pt idx="11775">
                  <c:v>4.397361583050154E-3</c:v>
                </c:pt>
                <c:pt idx="11776">
                  <c:v>4.397361583050154E-3</c:v>
                </c:pt>
                <c:pt idx="11777">
                  <c:v>4.397361583050154E-3</c:v>
                </c:pt>
                <c:pt idx="11778">
                  <c:v>4.397361583050154E-3</c:v>
                </c:pt>
                <c:pt idx="11779">
                  <c:v>4.397361583050154E-3</c:v>
                </c:pt>
                <c:pt idx="11780">
                  <c:v>4.397361583050154E-3</c:v>
                </c:pt>
                <c:pt idx="11781">
                  <c:v>4.397361583050154E-3</c:v>
                </c:pt>
                <c:pt idx="11782">
                  <c:v>4.1974815110933372E-3</c:v>
                </c:pt>
                <c:pt idx="11783">
                  <c:v>4.1974815110933372E-3</c:v>
                </c:pt>
                <c:pt idx="11784">
                  <c:v>4.1974815110933372E-3</c:v>
                </c:pt>
                <c:pt idx="11785">
                  <c:v>4.1974815110933372E-3</c:v>
                </c:pt>
                <c:pt idx="11786">
                  <c:v>4.1974815110933372E-3</c:v>
                </c:pt>
                <c:pt idx="11787">
                  <c:v>4.1974815110933372E-3</c:v>
                </c:pt>
                <c:pt idx="11788">
                  <c:v>4.1974815110933372E-3</c:v>
                </c:pt>
                <c:pt idx="11789">
                  <c:v>4.1974815110933372E-3</c:v>
                </c:pt>
                <c:pt idx="11790">
                  <c:v>3.9976014391365222E-3</c:v>
                </c:pt>
                <c:pt idx="11791">
                  <c:v>3.9976014391365222E-3</c:v>
                </c:pt>
                <c:pt idx="11792">
                  <c:v>3.9976014391365222E-3</c:v>
                </c:pt>
                <c:pt idx="11793">
                  <c:v>3.7977213671797094E-3</c:v>
                </c:pt>
                <c:pt idx="11794">
                  <c:v>3.7977213671797094E-3</c:v>
                </c:pt>
                <c:pt idx="11795">
                  <c:v>3.7977213671797094E-3</c:v>
                </c:pt>
                <c:pt idx="11796">
                  <c:v>3.7977213671797094E-3</c:v>
                </c:pt>
                <c:pt idx="11797">
                  <c:v>3.7977213671797094E-3</c:v>
                </c:pt>
                <c:pt idx="11798">
                  <c:v>3.5978412952228931E-3</c:v>
                </c:pt>
                <c:pt idx="11799">
                  <c:v>3.5978412952228931E-3</c:v>
                </c:pt>
                <c:pt idx="11800">
                  <c:v>3.5978412952228931E-3</c:v>
                </c:pt>
                <c:pt idx="11801">
                  <c:v>3.3979612232660781E-3</c:v>
                </c:pt>
                <c:pt idx="11802">
                  <c:v>3.198081151309263E-3</c:v>
                </c:pt>
                <c:pt idx="11803">
                  <c:v>3.198081151309263E-3</c:v>
                </c:pt>
                <c:pt idx="11804">
                  <c:v>2.9982010793523379E-3</c:v>
                </c:pt>
                <c:pt idx="11805">
                  <c:v>2.9982010793523379E-3</c:v>
                </c:pt>
                <c:pt idx="11806">
                  <c:v>2.9982010793523379E-3</c:v>
                </c:pt>
                <c:pt idx="11807">
                  <c:v>2.9982010793523379E-3</c:v>
                </c:pt>
                <c:pt idx="11808">
                  <c:v>2.9982010793523379E-3</c:v>
                </c:pt>
                <c:pt idx="11809">
                  <c:v>2.9982010793523379E-3</c:v>
                </c:pt>
                <c:pt idx="11810">
                  <c:v>2.9982010793523379E-3</c:v>
                </c:pt>
                <c:pt idx="11811">
                  <c:v>2.9982010793523379E-3</c:v>
                </c:pt>
                <c:pt idx="11812">
                  <c:v>2.7983210073955233E-3</c:v>
                </c:pt>
                <c:pt idx="11813">
                  <c:v>2.7983210073955233E-3</c:v>
                </c:pt>
                <c:pt idx="11814">
                  <c:v>2.7983210073955233E-3</c:v>
                </c:pt>
                <c:pt idx="11815">
                  <c:v>2.7983210073955233E-3</c:v>
                </c:pt>
                <c:pt idx="11816">
                  <c:v>2.7983210073955233E-3</c:v>
                </c:pt>
                <c:pt idx="11817">
                  <c:v>2.5984409354387053E-3</c:v>
                </c:pt>
                <c:pt idx="11818">
                  <c:v>2.5984409354387053E-3</c:v>
                </c:pt>
                <c:pt idx="11819">
                  <c:v>2.5984409354387053E-3</c:v>
                </c:pt>
                <c:pt idx="11820">
                  <c:v>2.5984409354387053E-3</c:v>
                </c:pt>
                <c:pt idx="11821">
                  <c:v>2.5984409354387053E-3</c:v>
                </c:pt>
                <c:pt idx="11822">
                  <c:v>2.5984409354387053E-3</c:v>
                </c:pt>
                <c:pt idx="11823">
                  <c:v>2.5984409354387053E-3</c:v>
                </c:pt>
                <c:pt idx="11824">
                  <c:v>2.5984409354387053E-3</c:v>
                </c:pt>
                <c:pt idx="11825">
                  <c:v>2.3985608634818911E-3</c:v>
                </c:pt>
                <c:pt idx="11826">
                  <c:v>2.3985608634818911E-3</c:v>
                </c:pt>
                <c:pt idx="11827">
                  <c:v>2.3985608634818911E-3</c:v>
                </c:pt>
                <c:pt idx="11828">
                  <c:v>2.3985608634818911E-3</c:v>
                </c:pt>
                <c:pt idx="11829">
                  <c:v>2.3985608634818911E-3</c:v>
                </c:pt>
                <c:pt idx="11830">
                  <c:v>2.3985608634818911E-3</c:v>
                </c:pt>
                <c:pt idx="11831">
                  <c:v>2.1986807915250779E-3</c:v>
                </c:pt>
                <c:pt idx="11832">
                  <c:v>2.1986807915250779E-3</c:v>
                </c:pt>
                <c:pt idx="11833">
                  <c:v>2.1986807915250779E-3</c:v>
                </c:pt>
                <c:pt idx="11834">
                  <c:v>2.1986807915250779E-3</c:v>
                </c:pt>
                <c:pt idx="11835">
                  <c:v>2.1986807915250779E-3</c:v>
                </c:pt>
                <c:pt idx="11836">
                  <c:v>2.1986807915250779E-3</c:v>
                </c:pt>
                <c:pt idx="11837">
                  <c:v>2.1986807915250779E-3</c:v>
                </c:pt>
                <c:pt idx="11838">
                  <c:v>2.1986807915250779E-3</c:v>
                </c:pt>
                <c:pt idx="11839">
                  <c:v>2.1986807915250779E-3</c:v>
                </c:pt>
                <c:pt idx="11840">
                  <c:v>2.1986807915250779E-3</c:v>
                </c:pt>
                <c:pt idx="11841">
                  <c:v>2.1986807915250779E-3</c:v>
                </c:pt>
                <c:pt idx="11842">
                  <c:v>2.1986807915250779E-3</c:v>
                </c:pt>
                <c:pt idx="11843">
                  <c:v>2.1986807915250779E-3</c:v>
                </c:pt>
                <c:pt idx="11844">
                  <c:v>2.1986807915250779E-3</c:v>
                </c:pt>
                <c:pt idx="11845">
                  <c:v>2.1986807915250779E-3</c:v>
                </c:pt>
                <c:pt idx="11846">
                  <c:v>2.1986807915250779E-3</c:v>
                </c:pt>
                <c:pt idx="11847">
                  <c:v>2.1986807915250779E-3</c:v>
                </c:pt>
                <c:pt idx="11848">
                  <c:v>2.1986807915250779E-3</c:v>
                </c:pt>
                <c:pt idx="11849">
                  <c:v>2.1986807915250779E-3</c:v>
                </c:pt>
                <c:pt idx="11850">
                  <c:v>1.998800719568262E-3</c:v>
                </c:pt>
                <c:pt idx="11851">
                  <c:v>1.998800719568262E-3</c:v>
                </c:pt>
                <c:pt idx="11852">
                  <c:v>1.7989206476114459E-3</c:v>
                </c:pt>
                <c:pt idx="11853">
                  <c:v>1.7989206476114459E-3</c:v>
                </c:pt>
                <c:pt idx="11854">
                  <c:v>1.7989206476114459E-3</c:v>
                </c:pt>
                <c:pt idx="11855">
                  <c:v>1.7989206476114459E-3</c:v>
                </c:pt>
                <c:pt idx="11856">
                  <c:v>1.7989206476114459E-3</c:v>
                </c:pt>
                <c:pt idx="11857">
                  <c:v>1.5990405756546315E-3</c:v>
                </c:pt>
                <c:pt idx="11858">
                  <c:v>1.5990405756546315E-3</c:v>
                </c:pt>
                <c:pt idx="11859">
                  <c:v>1.5990405756546315E-3</c:v>
                </c:pt>
                <c:pt idx="11860">
                  <c:v>1.5990405756546315E-3</c:v>
                </c:pt>
                <c:pt idx="11861">
                  <c:v>1.5990405756546315E-3</c:v>
                </c:pt>
                <c:pt idx="11862">
                  <c:v>1.5990405756546315E-3</c:v>
                </c:pt>
                <c:pt idx="11863">
                  <c:v>1.5990405756546315E-3</c:v>
                </c:pt>
                <c:pt idx="11864">
                  <c:v>1.5990405756546315E-3</c:v>
                </c:pt>
                <c:pt idx="11865">
                  <c:v>1.5990405756546315E-3</c:v>
                </c:pt>
                <c:pt idx="11866">
                  <c:v>1.5990405756546315E-3</c:v>
                </c:pt>
                <c:pt idx="11867">
                  <c:v>1.5990405756546315E-3</c:v>
                </c:pt>
                <c:pt idx="11868">
                  <c:v>1.5990405756546315E-3</c:v>
                </c:pt>
                <c:pt idx="11869">
                  <c:v>1.3991605036978165E-3</c:v>
                </c:pt>
                <c:pt idx="11870">
                  <c:v>1.3991605036978165E-3</c:v>
                </c:pt>
                <c:pt idx="11871">
                  <c:v>1.3991605036978165E-3</c:v>
                </c:pt>
                <c:pt idx="11872">
                  <c:v>1.3991605036978165E-3</c:v>
                </c:pt>
                <c:pt idx="11873">
                  <c:v>1.3991605036978165E-3</c:v>
                </c:pt>
                <c:pt idx="11874">
                  <c:v>1.3991605036978165E-3</c:v>
                </c:pt>
                <c:pt idx="11875">
                  <c:v>1.3991605036978165E-3</c:v>
                </c:pt>
                <c:pt idx="11876">
                  <c:v>1.3991605036978165E-3</c:v>
                </c:pt>
                <c:pt idx="11877">
                  <c:v>1.1992804317410024E-3</c:v>
                </c:pt>
                <c:pt idx="11878">
                  <c:v>1.1992804317410024E-3</c:v>
                </c:pt>
                <c:pt idx="11879">
                  <c:v>1.1992804317410024E-3</c:v>
                </c:pt>
                <c:pt idx="11880">
                  <c:v>9.9940035978407548E-4</c:v>
                </c:pt>
                <c:pt idx="11881">
                  <c:v>9.9940035978407548E-4</c:v>
                </c:pt>
                <c:pt idx="11882">
                  <c:v>9.9940035978407548E-4</c:v>
                </c:pt>
                <c:pt idx="11883">
                  <c:v>9.9940035978407548E-4</c:v>
                </c:pt>
                <c:pt idx="11884">
                  <c:v>9.9940035978407548E-4</c:v>
                </c:pt>
                <c:pt idx="11885">
                  <c:v>9.9940035978407548E-4</c:v>
                </c:pt>
                <c:pt idx="11886">
                  <c:v>9.9940035978407548E-4</c:v>
                </c:pt>
                <c:pt idx="11887">
                  <c:v>9.9940035978407548E-4</c:v>
                </c:pt>
                <c:pt idx="11888">
                  <c:v>9.9940035978407548E-4</c:v>
                </c:pt>
                <c:pt idx="11889">
                  <c:v>9.9940035978407548E-4</c:v>
                </c:pt>
                <c:pt idx="11890">
                  <c:v>9.9940035978407548E-4</c:v>
                </c:pt>
                <c:pt idx="11891">
                  <c:v>9.9940035978407548E-4</c:v>
                </c:pt>
                <c:pt idx="11892">
                  <c:v>9.9940035978407548E-4</c:v>
                </c:pt>
                <c:pt idx="11893">
                  <c:v>9.9940035978407548E-4</c:v>
                </c:pt>
                <c:pt idx="11894">
                  <c:v>7.9952028782726047E-4</c:v>
                </c:pt>
                <c:pt idx="11895">
                  <c:v>7.9952028782726047E-4</c:v>
                </c:pt>
                <c:pt idx="11896">
                  <c:v>7.9952028782726047E-4</c:v>
                </c:pt>
                <c:pt idx="11897">
                  <c:v>7.9952028782726047E-4</c:v>
                </c:pt>
                <c:pt idx="11898">
                  <c:v>7.9952028782726047E-4</c:v>
                </c:pt>
                <c:pt idx="11899">
                  <c:v>7.9952028782726047E-4</c:v>
                </c:pt>
                <c:pt idx="11900">
                  <c:v>7.9952028782726047E-4</c:v>
                </c:pt>
                <c:pt idx="11901">
                  <c:v>7.9952028782726047E-4</c:v>
                </c:pt>
                <c:pt idx="11902">
                  <c:v>7.9952028782726047E-4</c:v>
                </c:pt>
                <c:pt idx="11903">
                  <c:v>7.9952028782726047E-4</c:v>
                </c:pt>
                <c:pt idx="11904">
                  <c:v>7.9952028782726047E-4</c:v>
                </c:pt>
                <c:pt idx="11905">
                  <c:v>7.9952028782726047E-4</c:v>
                </c:pt>
                <c:pt idx="11906">
                  <c:v>7.9952028782726047E-4</c:v>
                </c:pt>
                <c:pt idx="11907">
                  <c:v>7.9952028782726047E-4</c:v>
                </c:pt>
                <c:pt idx="11908">
                  <c:v>5.9964021587044524E-4</c:v>
                </c:pt>
                <c:pt idx="11909">
                  <c:v>5.9964021587044524E-4</c:v>
                </c:pt>
                <c:pt idx="11910">
                  <c:v>5.9964021587044524E-4</c:v>
                </c:pt>
                <c:pt idx="11911">
                  <c:v>5.9964021587044524E-4</c:v>
                </c:pt>
                <c:pt idx="11912">
                  <c:v>5.9964021587044524E-4</c:v>
                </c:pt>
                <c:pt idx="11913">
                  <c:v>5.9964021587044524E-4</c:v>
                </c:pt>
                <c:pt idx="11914">
                  <c:v>5.9964021587044524E-4</c:v>
                </c:pt>
                <c:pt idx="11915">
                  <c:v>5.9964021587044524E-4</c:v>
                </c:pt>
                <c:pt idx="11916">
                  <c:v>5.9964021587044524E-4</c:v>
                </c:pt>
                <c:pt idx="11917">
                  <c:v>5.9964021587044524E-4</c:v>
                </c:pt>
                <c:pt idx="11918">
                  <c:v>5.9964021587044524E-4</c:v>
                </c:pt>
                <c:pt idx="11919">
                  <c:v>5.9964021587044524E-4</c:v>
                </c:pt>
                <c:pt idx="11920">
                  <c:v>5.9964021587044524E-4</c:v>
                </c:pt>
                <c:pt idx="11921">
                  <c:v>5.9964021587044524E-4</c:v>
                </c:pt>
                <c:pt idx="11922">
                  <c:v>5.9964021587044524E-4</c:v>
                </c:pt>
                <c:pt idx="11923">
                  <c:v>5.9964021587044524E-4</c:v>
                </c:pt>
                <c:pt idx="11924">
                  <c:v>5.9964021587044524E-4</c:v>
                </c:pt>
                <c:pt idx="11925">
                  <c:v>5.9964021587044524E-4</c:v>
                </c:pt>
                <c:pt idx="11926">
                  <c:v>5.9964021587044524E-4</c:v>
                </c:pt>
                <c:pt idx="11927">
                  <c:v>5.9964021587044524E-4</c:v>
                </c:pt>
                <c:pt idx="11928">
                  <c:v>5.9964021587044524E-4</c:v>
                </c:pt>
                <c:pt idx="11929">
                  <c:v>5.9964021587044524E-4</c:v>
                </c:pt>
                <c:pt idx="11930">
                  <c:v>5.9964021587044524E-4</c:v>
                </c:pt>
                <c:pt idx="11931">
                  <c:v>5.9964021587044524E-4</c:v>
                </c:pt>
                <c:pt idx="11932">
                  <c:v>5.9964021587044524E-4</c:v>
                </c:pt>
                <c:pt idx="11933">
                  <c:v>5.9964021587044524E-4</c:v>
                </c:pt>
                <c:pt idx="11934">
                  <c:v>5.9964021587044524E-4</c:v>
                </c:pt>
                <c:pt idx="11935">
                  <c:v>5.9964021587044524E-4</c:v>
                </c:pt>
                <c:pt idx="11936">
                  <c:v>3.9976014391363013E-4</c:v>
                </c:pt>
                <c:pt idx="11937">
                  <c:v>3.9976014391363013E-4</c:v>
                </c:pt>
                <c:pt idx="11938">
                  <c:v>3.9976014391363013E-4</c:v>
                </c:pt>
                <c:pt idx="11939">
                  <c:v>3.9976014391363013E-4</c:v>
                </c:pt>
                <c:pt idx="11940">
                  <c:v>3.9976014391363013E-4</c:v>
                </c:pt>
                <c:pt idx="11941">
                  <c:v>3.9976014391363013E-4</c:v>
                </c:pt>
                <c:pt idx="11942">
                  <c:v>3.9976014391363013E-4</c:v>
                </c:pt>
                <c:pt idx="11943">
                  <c:v>3.9976014391363013E-4</c:v>
                </c:pt>
                <c:pt idx="11944">
                  <c:v>3.9976014391363013E-4</c:v>
                </c:pt>
                <c:pt idx="11945">
                  <c:v>3.9976014391363013E-4</c:v>
                </c:pt>
                <c:pt idx="11946">
                  <c:v>3.9976014391363013E-4</c:v>
                </c:pt>
                <c:pt idx="11947">
                  <c:v>3.9976014391363013E-4</c:v>
                </c:pt>
                <c:pt idx="11948">
                  <c:v>3.9976014391363013E-4</c:v>
                </c:pt>
                <c:pt idx="11949">
                  <c:v>3.9976014391363013E-4</c:v>
                </c:pt>
                <c:pt idx="11950">
                  <c:v>3.9976014391363013E-4</c:v>
                </c:pt>
                <c:pt idx="11951">
                  <c:v>3.9976014391363013E-4</c:v>
                </c:pt>
                <c:pt idx="11952">
                  <c:v>3.9976014391363013E-4</c:v>
                </c:pt>
                <c:pt idx="11953">
                  <c:v>3.9976014391363013E-4</c:v>
                </c:pt>
                <c:pt idx="11954">
                  <c:v>3.9976014391363013E-4</c:v>
                </c:pt>
                <c:pt idx="11955">
                  <c:v>3.9976014391363013E-4</c:v>
                </c:pt>
                <c:pt idx="11956">
                  <c:v>3.9976014391363013E-4</c:v>
                </c:pt>
                <c:pt idx="11957">
                  <c:v>3.9976014391363013E-4</c:v>
                </c:pt>
                <c:pt idx="11958">
                  <c:v>3.9976014391363013E-4</c:v>
                </c:pt>
                <c:pt idx="11959">
                  <c:v>3.9976014391363013E-4</c:v>
                </c:pt>
                <c:pt idx="11960">
                  <c:v>3.9976014391363013E-4</c:v>
                </c:pt>
                <c:pt idx="11961">
                  <c:v>3.9976014391363013E-4</c:v>
                </c:pt>
                <c:pt idx="11962">
                  <c:v>3.9976014391363013E-4</c:v>
                </c:pt>
                <c:pt idx="11963">
                  <c:v>3.9976014391363013E-4</c:v>
                </c:pt>
                <c:pt idx="11964">
                  <c:v>3.9976014391363013E-4</c:v>
                </c:pt>
                <c:pt idx="11965">
                  <c:v>3.9976014391363013E-4</c:v>
                </c:pt>
                <c:pt idx="11966">
                  <c:v>3.9976014391363013E-4</c:v>
                </c:pt>
                <c:pt idx="11967">
                  <c:v>3.9976014391363013E-4</c:v>
                </c:pt>
                <c:pt idx="11968">
                  <c:v>3.9976014391363013E-4</c:v>
                </c:pt>
                <c:pt idx="11969">
                  <c:v>3.9976014391363013E-4</c:v>
                </c:pt>
                <c:pt idx="11970">
                  <c:v>3.9976014391363013E-4</c:v>
                </c:pt>
                <c:pt idx="11971">
                  <c:v>3.9976014391363013E-4</c:v>
                </c:pt>
                <c:pt idx="11972">
                  <c:v>3.9976014391363013E-4</c:v>
                </c:pt>
                <c:pt idx="11973">
                  <c:v>3.9976014391363013E-4</c:v>
                </c:pt>
                <c:pt idx="11974">
                  <c:v>3.9976014391363013E-4</c:v>
                </c:pt>
                <c:pt idx="11975">
                  <c:v>3.9976014391363013E-4</c:v>
                </c:pt>
                <c:pt idx="11976">
                  <c:v>3.9976014391363013E-4</c:v>
                </c:pt>
                <c:pt idx="11977">
                  <c:v>3.9976014391363013E-4</c:v>
                </c:pt>
                <c:pt idx="11978">
                  <c:v>3.9976014391363013E-4</c:v>
                </c:pt>
                <c:pt idx="11979">
                  <c:v>1.9988007195681512E-4</c:v>
                </c:pt>
                <c:pt idx="11980">
                  <c:v>1.9988007195681512E-4</c:v>
                </c:pt>
                <c:pt idx="11981">
                  <c:v>1.9988007195681512E-4</c:v>
                </c:pt>
                <c:pt idx="11982">
                  <c:v>1.9988007195681512E-4</c:v>
                </c:pt>
                <c:pt idx="11983">
                  <c:v>1.9988007195681512E-4</c:v>
                </c:pt>
                <c:pt idx="11984">
                  <c:v>1.9988007195681512E-4</c:v>
                </c:pt>
                <c:pt idx="11985">
                  <c:v>1.9988007195681512E-4</c:v>
                </c:pt>
                <c:pt idx="11986">
                  <c:v>1.9988007195681512E-4</c:v>
                </c:pt>
                <c:pt idx="11987">
                  <c:v>1.9988007195681512E-4</c:v>
                </c:pt>
                <c:pt idx="11988">
                  <c:v>1.9988007195681512E-4</c:v>
                </c:pt>
                <c:pt idx="11989">
                  <c:v>1.9988007195681512E-4</c:v>
                </c:pt>
                <c:pt idx="11990">
                  <c:v>1.9988007195681512E-4</c:v>
                </c:pt>
                <c:pt idx="11991">
                  <c:v>1.9988007195681512E-4</c:v>
                </c:pt>
                <c:pt idx="11992">
                  <c:v>1.9988007195681512E-4</c:v>
                </c:pt>
                <c:pt idx="11993">
                  <c:v>1.9988007195681512E-4</c:v>
                </c:pt>
                <c:pt idx="11994">
                  <c:v>1.9988007195681512E-4</c:v>
                </c:pt>
                <c:pt idx="11995">
                  <c:v>1.9988007195681512E-4</c:v>
                </c:pt>
                <c:pt idx="11996">
                  <c:v>0</c:v>
                </c:pt>
                <c:pt idx="11997">
                  <c:v>0</c:v>
                </c:pt>
                <c:pt idx="11998">
                  <c:v>0</c:v>
                </c:pt>
                <c:pt idx="11999">
                  <c:v>0</c:v>
                </c:pt>
                <c:pt idx="12000">
                  <c:v>0</c:v>
                </c:pt>
              </c:numCache>
            </c:numRef>
          </c:xVal>
          <c:yVal>
            <c:numRef>
              <c:f>'Model Evaluation Test Data'!$AN$4:$AN$12004</c:f>
              <c:numCache>
                <c:formatCode>General</c:formatCode>
                <c:ptCount val="12001"/>
                <c:pt idx="0">
                  <c:v>1</c:v>
                </c:pt>
                <c:pt idx="1">
                  <c:v>1</c:v>
                </c:pt>
                <c:pt idx="2">
                  <c:v>1</c:v>
                </c:pt>
                <c:pt idx="3">
                  <c:v>1</c:v>
                </c:pt>
                <c:pt idx="4">
                  <c:v>1</c:v>
                </c:pt>
                <c:pt idx="5">
                  <c:v>1</c:v>
                </c:pt>
                <c:pt idx="6">
                  <c:v>1</c:v>
                </c:pt>
                <c:pt idx="7">
                  <c:v>1</c:v>
                </c:pt>
                <c:pt idx="8">
                  <c:v>1</c:v>
                </c:pt>
                <c:pt idx="9">
                  <c:v>1</c:v>
                </c:pt>
                <c:pt idx="10">
                  <c:v>0.99985708160640252</c:v>
                </c:pt>
                <c:pt idx="11">
                  <c:v>0.99971416321280548</c:v>
                </c:pt>
                <c:pt idx="12">
                  <c:v>0.99971416321280548</c:v>
                </c:pt>
                <c:pt idx="13">
                  <c:v>0.99971416321280548</c:v>
                </c:pt>
                <c:pt idx="14">
                  <c:v>0.99971416321280548</c:v>
                </c:pt>
                <c:pt idx="15">
                  <c:v>0.99971416321280548</c:v>
                </c:pt>
                <c:pt idx="16">
                  <c:v>0.99971416321280548</c:v>
                </c:pt>
                <c:pt idx="17">
                  <c:v>0.99971416321280548</c:v>
                </c:pt>
                <c:pt idx="18">
                  <c:v>0.99971416321280548</c:v>
                </c:pt>
                <c:pt idx="19">
                  <c:v>0.999571244819208</c:v>
                </c:pt>
                <c:pt idx="20">
                  <c:v>0.999571244819208</c:v>
                </c:pt>
                <c:pt idx="21">
                  <c:v>0.99942832642561097</c:v>
                </c:pt>
                <c:pt idx="22">
                  <c:v>0.99942832642561097</c:v>
                </c:pt>
                <c:pt idx="23">
                  <c:v>0.99942832642561097</c:v>
                </c:pt>
                <c:pt idx="24">
                  <c:v>0.99942832642561097</c:v>
                </c:pt>
                <c:pt idx="25">
                  <c:v>0.99942832642561097</c:v>
                </c:pt>
                <c:pt idx="26">
                  <c:v>0.99942832642561097</c:v>
                </c:pt>
                <c:pt idx="27">
                  <c:v>0.99928540803201349</c:v>
                </c:pt>
                <c:pt idx="28">
                  <c:v>0.99928540803201349</c:v>
                </c:pt>
                <c:pt idx="29">
                  <c:v>0.99914248963841645</c:v>
                </c:pt>
                <c:pt idx="30">
                  <c:v>0.99914248963841645</c:v>
                </c:pt>
                <c:pt idx="31">
                  <c:v>0.99914248963841645</c:v>
                </c:pt>
                <c:pt idx="32">
                  <c:v>0.99914248963841645</c:v>
                </c:pt>
                <c:pt idx="33">
                  <c:v>0.99899957124481942</c:v>
                </c:pt>
                <c:pt idx="34">
                  <c:v>0.99899957124481942</c:v>
                </c:pt>
                <c:pt idx="35">
                  <c:v>0.99899957124481942</c:v>
                </c:pt>
                <c:pt idx="36">
                  <c:v>0.99899957124481942</c:v>
                </c:pt>
                <c:pt idx="37">
                  <c:v>0.99899957124481942</c:v>
                </c:pt>
                <c:pt idx="38">
                  <c:v>0.99899957124481942</c:v>
                </c:pt>
                <c:pt idx="39">
                  <c:v>0.99899957124481942</c:v>
                </c:pt>
                <c:pt idx="40">
                  <c:v>0.99899957124481942</c:v>
                </c:pt>
                <c:pt idx="41">
                  <c:v>0.99899957124481942</c:v>
                </c:pt>
                <c:pt idx="42">
                  <c:v>0.99899957124481942</c:v>
                </c:pt>
                <c:pt idx="43">
                  <c:v>0.99899957124481942</c:v>
                </c:pt>
                <c:pt idx="44">
                  <c:v>0.99899957124481942</c:v>
                </c:pt>
                <c:pt idx="45">
                  <c:v>0.99899957124481942</c:v>
                </c:pt>
                <c:pt idx="46">
                  <c:v>0.99899957124481942</c:v>
                </c:pt>
                <c:pt idx="47">
                  <c:v>0.99899957124481942</c:v>
                </c:pt>
                <c:pt idx="48">
                  <c:v>0.99899957124481942</c:v>
                </c:pt>
                <c:pt idx="49">
                  <c:v>0.99899957124481942</c:v>
                </c:pt>
                <c:pt idx="50">
                  <c:v>0.99899957124481942</c:v>
                </c:pt>
                <c:pt idx="51">
                  <c:v>0.99899957124481942</c:v>
                </c:pt>
                <c:pt idx="52">
                  <c:v>0.99899957124481942</c:v>
                </c:pt>
                <c:pt idx="53">
                  <c:v>0.99899957124481942</c:v>
                </c:pt>
                <c:pt idx="54">
                  <c:v>0.99899957124481942</c:v>
                </c:pt>
                <c:pt idx="55">
                  <c:v>0.99899957124481942</c:v>
                </c:pt>
                <c:pt idx="56">
                  <c:v>0.99899957124481942</c:v>
                </c:pt>
                <c:pt idx="57">
                  <c:v>0.99885665285122172</c:v>
                </c:pt>
                <c:pt idx="58">
                  <c:v>0.99885665285122172</c:v>
                </c:pt>
                <c:pt idx="59">
                  <c:v>0.99885665285122172</c:v>
                </c:pt>
                <c:pt idx="60">
                  <c:v>0.99885665285122172</c:v>
                </c:pt>
                <c:pt idx="61">
                  <c:v>0.99871373445762457</c:v>
                </c:pt>
                <c:pt idx="62">
                  <c:v>0.99857081606402764</c:v>
                </c:pt>
                <c:pt idx="63">
                  <c:v>0.99842789767043039</c:v>
                </c:pt>
                <c:pt idx="64">
                  <c:v>0.99828497927683268</c:v>
                </c:pt>
                <c:pt idx="65">
                  <c:v>0.99814206088323532</c:v>
                </c:pt>
                <c:pt idx="66">
                  <c:v>0.99799914248963861</c:v>
                </c:pt>
                <c:pt idx="67">
                  <c:v>0.99799914248963861</c:v>
                </c:pt>
                <c:pt idx="68">
                  <c:v>0.99799914248963861</c:v>
                </c:pt>
                <c:pt idx="69">
                  <c:v>0.99799914248963861</c:v>
                </c:pt>
                <c:pt idx="70">
                  <c:v>0.99799914248963861</c:v>
                </c:pt>
                <c:pt idx="71">
                  <c:v>0.99799914248963861</c:v>
                </c:pt>
                <c:pt idx="72">
                  <c:v>0.99799914248963861</c:v>
                </c:pt>
                <c:pt idx="73">
                  <c:v>0.99799914248963861</c:v>
                </c:pt>
                <c:pt idx="74">
                  <c:v>0.99799914248963861</c:v>
                </c:pt>
                <c:pt idx="75">
                  <c:v>0.99799914248963861</c:v>
                </c:pt>
                <c:pt idx="76">
                  <c:v>0.99799914248963861</c:v>
                </c:pt>
                <c:pt idx="77">
                  <c:v>0.99799914248963861</c:v>
                </c:pt>
                <c:pt idx="78">
                  <c:v>0.99799914248963861</c:v>
                </c:pt>
                <c:pt idx="79">
                  <c:v>0.99799914248963861</c:v>
                </c:pt>
                <c:pt idx="80">
                  <c:v>0.99799914248963861</c:v>
                </c:pt>
                <c:pt idx="81">
                  <c:v>0.99799914248963861</c:v>
                </c:pt>
                <c:pt idx="82">
                  <c:v>0.99799914248963861</c:v>
                </c:pt>
                <c:pt idx="83">
                  <c:v>0.99799914248963861</c:v>
                </c:pt>
                <c:pt idx="84">
                  <c:v>0.99799914248963861</c:v>
                </c:pt>
                <c:pt idx="85">
                  <c:v>0.99799914248963861</c:v>
                </c:pt>
                <c:pt idx="86">
                  <c:v>0.99799914248963861</c:v>
                </c:pt>
                <c:pt idx="87">
                  <c:v>0.99785622409604091</c:v>
                </c:pt>
                <c:pt idx="88">
                  <c:v>0.99785622409604091</c:v>
                </c:pt>
                <c:pt idx="89">
                  <c:v>0.99785622409604091</c:v>
                </c:pt>
                <c:pt idx="90">
                  <c:v>0.99785622409604091</c:v>
                </c:pt>
                <c:pt idx="91">
                  <c:v>0.99785622409604091</c:v>
                </c:pt>
                <c:pt idx="92">
                  <c:v>0.99785622409604091</c:v>
                </c:pt>
                <c:pt idx="93">
                  <c:v>0.99785622409604091</c:v>
                </c:pt>
                <c:pt idx="94">
                  <c:v>0.99785622409604091</c:v>
                </c:pt>
                <c:pt idx="95">
                  <c:v>0.99771330570244332</c:v>
                </c:pt>
                <c:pt idx="96">
                  <c:v>0.99771330570244332</c:v>
                </c:pt>
                <c:pt idx="97">
                  <c:v>0.99771330570244332</c:v>
                </c:pt>
                <c:pt idx="98">
                  <c:v>0.99771330570244332</c:v>
                </c:pt>
                <c:pt idx="99">
                  <c:v>0.99771330570244332</c:v>
                </c:pt>
                <c:pt idx="100">
                  <c:v>0.99771330570244332</c:v>
                </c:pt>
                <c:pt idx="101">
                  <c:v>0.99771330570244332</c:v>
                </c:pt>
                <c:pt idx="102">
                  <c:v>0.99771330570244332</c:v>
                </c:pt>
                <c:pt idx="103">
                  <c:v>0.99757038730884651</c:v>
                </c:pt>
                <c:pt idx="104">
                  <c:v>0.99757038730884651</c:v>
                </c:pt>
                <c:pt idx="105">
                  <c:v>0.99757038730884651</c:v>
                </c:pt>
                <c:pt idx="106">
                  <c:v>0.99757038730884651</c:v>
                </c:pt>
                <c:pt idx="107">
                  <c:v>0.99757038730884651</c:v>
                </c:pt>
                <c:pt idx="108">
                  <c:v>0.99757038730884651</c:v>
                </c:pt>
                <c:pt idx="109">
                  <c:v>0.99757038730884651</c:v>
                </c:pt>
                <c:pt idx="110">
                  <c:v>0.99742746891524903</c:v>
                </c:pt>
                <c:pt idx="111">
                  <c:v>0.99742746891524903</c:v>
                </c:pt>
                <c:pt idx="112">
                  <c:v>0.99742746891524903</c:v>
                </c:pt>
                <c:pt idx="113">
                  <c:v>0.99742746891524903</c:v>
                </c:pt>
                <c:pt idx="114">
                  <c:v>0.99742746891524903</c:v>
                </c:pt>
                <c:pt idx="115">
                  <c:v>0.99742746891524903</c:v>
                </c:pt>
                <c:pt idx="116">
                  <c:v>0.99742746891524903</c:v>
                </c:pt>
                <c:pt idx="117">
                  <c:v>0.99742746891524903</c:v>
                </c:pt>
                <c:pt idx="118">
                  <c:v>0.99742746891524903</c:v>
                </c:pt>
                <c:pt idx="119">
                  <c:v>0.99742746891524903</c:v>
                </c:pt>
                <c:pt idx="120">
                  <c:v>0.99742746891524903</c:v>
                </c:pt>
                <c:pt idx="121">
                  <c:v>0.99742746891524903</c:v>
                </c:pt>
                <c:pt idx="122">
                  <c:v>0.99742746891524903</c:v>
                </c:pt>
                <c:pt idx="123">
                  <c:v>0.99728455052165188</c:v>
                </c:pt>
                <c:pt idx="124">
                  <c:v>0.99728455052165188</c:v>
                </c:pt>
                <c:pt idx="125">
                  <c:v>0.99714163212805518</c:v>
                </c:pt>
                <c:pt idx="126">
                  <c:v>0.99714163212805518</c:v>
                </c:pt>
                <c:pt idx="127">
                  <c:v>0.99714163212805518</c:v>
                </c:pt>
                <c:pt idx="128">
                  <c:v>0.99714163212805518</c:v>
                </c:pt>
                <c:pt idx="129">
                  <c:v>0.99714163212805518</c:v>
                </c:pt>
                <c:pt idx="130">
                  <c:v>0.9969987137344577</c:v>
                </c:pt>
                <c:pt idx="131">
                  <c:v>0.9969987137344577</c:v>
                </c:pt>
                <c:pt idx="132">
                  <c:v>0.9969987137344577</c:v>
                </c:pt>
                <c:pt idx="133">
                  <c:v>0.99685579534086033</c:v>
                </c:pt>
                <c:pt idx="134">
                  <c:v>0.99671287694726285</c:v>
                </c:pt>
                <c:pt idx="135">
                  <c:v>0.99671287694726285</c:v>
                </c:pt>
                <c:pt idx="136">
                  <c:v>0.99671287694726285</c:v>
                </c:pt>
                <c:pt idx="137">
                  <c:v>0.99656995855366559</c:v>
                </c:pt>
                <c:pt idx="138">
                  <c:v>0.99656995855366559</c:v>
                </c:pt>
                <c:pt idx="139">
                  <c:v>0.99642704016006856</c:v>
                </c:pt>
                <c:pt idx="140">
                  <c:v>0.99642704016006856</c:v>
                </c:pt>
                <c:pt idx="141">
                  <c:v>0.99642704016006856</c:v>
                </c:pt>
                <c:pt idx="142">
                  <c:v>0.99642704016006856</c:v>
                </c:pt>
                <c:pt idx="143">
                  <c:v>0.99642704016006856</c:v>
                </c:pt>
                <c:pt idx="144">
                  <c:v>0.99642704016006856</c:v>
                </c:pt>
                <c:pt idx="145">
                  <c:v>0.99628412176647108</c:v>
                </c:pt>
                <c:pt idx="146">
                  <c:v>0.99628412176647108</c:v>
                </c:pt>
                <c:pt idx="147">
                  <c:v>0.99628412176647108</c:v>
                </c:pt>
                <c:pt idx="148">
                  <c:v>0.99628412176647108</c:v>
                </c:pt>
                <c:pt idx="149">
                  <c:v>0.99628412176647108</c:v>
                </c:pt>
                <c:pt idx="150">
                  <c:v>0.99628412176647108</c:v>
                </c:pt>
                <c:pt idx="151">
                  <c:v>0.99628412176647108</c:v>
                </c:pt>
                <c:pt idx="152">
                  <c:v>0.99628412176647108</c:v>
                </c:pt>
                <c:pt idx="153">
                  <c:v>0.99628412176647108</c:v>
                </c:pt>
                <c:pt idx="154">
                  <c:v>0.99628412176647108</c:v>
                </c:pt>
                <c:pt idx="155">
                  <c:v>0.99628412176647108</c:v>
                </c:pt>
                <c:pt idx="156">
                  <c:v>0.99614120337287426</c:v>
                </c:pt>
                <c:pt idx="157">
                  <c:v>0.99614120337287426</c:v>
                </c:pt>
                <c:pt idx="158">
                  <c:v>0.99614120337287426</c:v>
                </c:pt>
                <c:pt idx="159">
                  <c:v>0.99614120337287426</c:v>
                </c:pt>
                <c:pt idx="160">
                  <c:v>0.99614120337287426</c:v>
                </c:pt>
                <c:pt idx="161">
                  <c:v>0.99614120337287426</c:v>
                </c:pt>
                <c:pt idx="162">
                  <c:v>0.99614120337287426</c:v>
                </c:pt>
                <c:pt idx="163">
                  <c:v>0.99614120337287426</c:v>
                </c:pt>
                <c:pt idx="164">
                  <c:v>0.99599828497927678</c:v>
                </c:pt>
                <c:pt idx="165">
                  <c:v>0.99599828497927678</c:v>
                </c:pt>
                <c:pt idx="166">
                  <c:v>0.99599828497927678</c:v>
                </c:pt>
                <c:pt idx="167">
                  <c:v>0.99599828497927678</c:v>
                </c:pt>
                <c:pt idx="168">
                  <c:v>0.99599828497927678</c:v>
                </c:pt>
                <c:pt idx="169">
                  <c:v>0.99599828497927678</c:v>
                </c:pt>
                <c:pt idx="170">
                  <c:v>0.99599828497927678</c:v>
                </c:pt>
                <c:pt idx="171">
                  <c:v>0.99585536658567964</c:v>
                </c:pt>
                <c:pt idx="172">
                  <c:v>0.99585536658567964</c:v>
                </c:pt>
                <c:pt idx="173">
                  <c:v>0.99571244819208227</c:v>
                </c:pt>
                <c:pt idx="174">
                  <c:v>0.99571244819208227</c:v>
                </c:pt>
                <c:pt idx="175">
                  <c:v>0.9955695297984849</c:v>
                </c:pt>
                <c:pt idx="176">
                  <c:v>0.9955695297984849</c:v>
                </c:pt>
                <c:pt idx="177">
                  <c:v>0.9955695297984849</c:v>
                </c:pt>
                <c:pt idx="178">
                  <c:v>0.99542661140488808</c:v>
                </c:pt>
                <c:pt idx="179">
                  <c:v>0.99542661140488808</c:v>
                </c:pt>
                <c:pt idx="180">
                  <c:v>0.99542661140488808</c:v>
                </c:pt>
                <c:pt idx="181">
                  <c:v>0.99542661140488808</c:v>
                </c:pt>
                <c:pt idx="182">
                  <c:v>0.99542661140488808</c:v>
                </c:pt>
                <c:pt idx="183">
                  <c:v>0.99542661140488808</c:v>
                </c:pt>
                <c:pt idx="184">
                  <c:v>0.99542661140488808</c:v>
                </c:pt>
                <c:pt idx="185">
                  <c:v>0.99542661140488808</c:v>
                </c:pt>
                <c:pt idx="186">
                  <c:v>0.99528369301129049</c:v>
                </c:pt>
                <c:pt idx="187">
                  <c:v>0.99514077461769335</c:v>
                </c:pt>
                <c:pt idx="188">
                  <c:v>0.99499785622409653</c:v>
                </c:pt>
                <c:pt idx="189">
                  <c:v>0.99499785622409653</c:v>
                </c:pt>
                <c:pt idx="190">
                  <c:v>0.99499785622409653</c:v>
                </c:pt>
                <c:pt idx="191">
                  <c:v>0.99499785622409653</c:v>
                </c:pt>
                <c:pt idx="192">
                  <c:v>0.99499785622409653</c:v>
                </c:pt>
                <c:pt idx="193">
                  <c:v>0.99499785622409653</c:v>
                </c:pt>
                <c:pt idx="194">
                  <c:v>0.99485493783049883</c:v>
                </c:pt>
                <c:pt idx="195">
                  <c:v>0.99471201943690157</c:v>
                </c:pt>
                <c:pt idx="196">
                  <c:v>0.99471201943690157</c:v>
                </c:pt>
                <c:pt idx="197">
                  <c:v>0.99471201943690157</c:v>
                </c:pt>
                <c:pt idx="198">
                  <c:v>0.99471201943690157</c:v>
                </c:pt>
                <c:pt idx="199">
                  <c:v>0.99471201943690157</c:v>
                </c:pt>
                <c:pt idx="200">
                  <c:v>0.99471201943690157</c:v>
                </c:pt>
                <c:pt idx="201">
                  <c:v>0.99471201943690157</c:v>
                </c:pt>
                <c:pt idx="202">
                  <c:v>0.99471201943690157</c:v>
                </c:pt>
                <c:pt idx="203">
                  <c:v>0.99471201943690157</c:v>
                </c:pt>
                <c:pt idx="204">
                  <c:v>0.99471201943690157</c:v>
                </c:pt>
                <c:pt idx="205">
                  <c:v>0.99471201943690157</c:v>
                </c:pt>
                <c:pt idx="206">
                  <c:v>0.99471201943690157</c:v>
                </c:pt>
                <c:pt idx="207">
                  <c:v>0.99471201943690157</c:v>
                </c:pt>
                <c:pt idx="208">
                  <c:v>0.99471201943690157</c:v>
                </c:pt>
                <c:pt idx="209">
                  <c:v>0.99471201943690157</c:v>
                </c:pt>
                <c:pt idx="210">
                  <c:v>0.99471201943690157</c:v>
                </c:pt>
                <c:pt idx="211">
                  <c:v>0.99471201943690157</c:v>
                </c:pt>
                <c:pt idx="212">
                  <c:v>0.99471201943690157</c:v>
                </c:pt>
                <c:pt idx="213">
                  <c:v>0.99456910104330409</c:v>
                </c:pt>
                <c:pt idx="214">
                  <c:v>0.99456910104330409</c:v>
                </c:pt>
                <c:pt idx="215">
                  <c:v>0.99442618264970706</c:v>
                </c:pt>
                <c:pt idx="216">
                  <c:v>0.99442618264970706</c:v>
                </c:pt>
                <c:pt idx="217">
                  <c:v>0.99442618264970706</c:v>
                </c:pt>
                <c:pt idx="218">
                  <c:v>0.99428326425610958</c:v>
                </c:pt>
                <c:pt idx="219">
                  <c:v>0.99428326425610958</c:v>
                </c:pt>
                <c:pt idx="220">
                  <c:v>0.99428326425610958</c:v>
                </c:pt>
                <c:pt idx="221">
                  <c:v>0.99414034586251232</c:v>
                </c:pt>
                <c:pt idx="222">
                  <c:v>0.99414034586251232</c:v>
                </c:pt>
                <c:pt idx="223">
                  <c:v>0.99414034586251232</c:v>
                </c:pt>
                <c:pt idx="224">
                  <c:v>0.99414034586251232</c:v>
                </c:pt>
                <c:pt idx="225">
                  <c:v>0.99414034586251232</c:v>
                </c:pt>
                <c:pt idx="226">
                  <c:v>0.99414034586251232</c:v>
                </c:pt>
                <c:pt idx="227">
                  <c:v>0.99414034586251232</c:v>
                </c:pt>
                <c:pt idx="228">
                  <c:v>0.99414034586251232</c:v>
                </c:pt>
                <c:pt idx="229">
                  <c:v>0.99399742746891551</c:v>
                </c:pt>
                <c:pt idx="230">
                  <c:v>0.99399742746891551</c:v>
                </c:pt>
                <c:pt idx="231">
                  <c:v>0.99399742746891551</c:v>
                </c:pt>
                <c:pt idx="232">
                  <c:v>0.99399742746891551</c:v>
                </c:pt>
                <c:pt idx="233">
                  <c:v>0.99399742746891551</c:v>
                </c:pt>
                <c:pt idx="234">
                  <c:v>0.9938545090753178</c:v>
                </c:pt>
                <c:pt idx="235">
                  <c:v>0.9938545090753178</c:v>
                </c:pt>
                <c:pt idx="236">
                  <c:v>0.9938545090753178</c:v>
                </c:pt>
                <c:pt idx="237">
                  <c:v>0.99371159068172077</c:v>
                </c:pt>
                <c:pt idx="238">
                  <c:v>0.99371159068172077</c:v>
                </c:pt>
                <c:pt idx="239">
                  <c:v>0.99371159068172077</c:v>
                </c:pt>
                <c:pt idx="240">
                  <c:v>0.99371159068172077</c:v>
                </c:pt>
                <c:pt idx="241">
                  <c:v>0.99371159068172077</c:v>
                </c:pt>
                <c:pt idx="242">
                  <c:v>0.99371159068172077</c:v>
                </c:pt>
                <c:pt idx="243">
                  <c:v>0.99356867228812362</c:v>
                </c:pt>
                <c:pt idx="244">
                  <c:v>0.99356867228812362</c:v>
                </c:pt>
                <c:pt idx="245">
                  <c:v>0.99356867228812362</c:v>
                </c:pt>
                <c:pt idx="246">
                  <c:v>0.99356867228812362</c:v>
                </c:pt>
                <c:pt idx="247">
                  <c:v>0.99342575389452625</c:v>
                </c:pt>
                <c:pt idx="248">
                  <c:v>0.99328283550092877</c:v>
                </c:pt>
                <c:pt idx="249">
                  <c:v>0.99313991710733152</c:v>
                </c:pt>
                <c:pt idx="250">
                  <c:v>0.99313991710733152</c:v>
                </c:pt>
                <c:pt idx="251">
                  <c:v>0.99313991710733152</c:v>
                </c:pt>
                <c:pt idx="252">
                  <c:v>0.99313991710733152</c:v>
                </c:pt>
                <c:pt idx="253">
                  <c:v>0.99299699871373448</c:v>
                </c:pt>
                <c:pt idx="254">
                  <c:v>0.99285408032013722</c:v>
                </c:pt>
                <c:pt idx="255">
                  <c:v>0.99285408032013722</c:v>
                </c:pt>
                <c:pt idx="256">
                  <c:v>0.99271116192653963</c:v>
                </c:pt>
                <c:pt idx="257">
                  <c:v>0.99271116192653963</c:v>
                </c:pt>
                <c:pt idx="258">
                  <c:v>0.99271116192653963</c:v>
                </c:pt>
                <c:pt idx="259">
                  <c:v>0.99271116192653963</c:v>
                </c:pt>
                <c:pt idx="260">
                  <c:v>0.99271116192653963</c:v>
                </c:pt>
                <c:pt idx="261">
                  <c:v>0.99271116192653963</c:v>
                </c:pt>
                <c:pt idx="262">
                  <c:v>0.99271116192653963</c:v>
                </c:pt>
                <c:pt idx="263">
                  <c:v>0.99271116192653963</c:v>
                </c:pt>
                <c:pt idx="264">
                  <c:v>0.99256824353294237</c:v>
                </c:pt>
                <c:pt idx="265">
                  <c:v>0.99256824353294237</c:v>
                </c:pt>
                <c:pt idx="266">
                  <c:v>0.99256824353294237</c:v>
                </c:pt>
                <c:pt idx="267">
                  <c:v>0.99256824353294237</c:v>
                </c:pt>
                <c:pt idx="268">
                  <c:v>0.99256824353294237</c:v>
                </c:pt>
                <c:pt idx="269">
                  <c:v>0.99256824353294237</c:v>
                </c:pt>
                <c:pt idx="270">
                  <c:v>0.99256824353294237</c:v>
                </c:pt>
                <c:pt idx="271">
                  <c:v>0.99242532513934523</c:v>
                </c:pt>
                <c:pt idx="272">
                  <c:v>0.99242532513934523</c:v>
                </c:pt>
                <c:pt idx="273">
                  <c:v>0.99228240674574797</c:v>
                </c:pt>
                <c:pt idx="274">
                  <c:v>0.99228240674574797</c:v>
                </c:pt>
                <c:pt idx="275">
                  <c:v>0.99228240674574797</c:v>
                </c:pt>
                <c:pt idx="276">
                  <c:v>0.99228240674574797</c:v>
                </c:pt>
                <c:pt idx="277">
                  <c:v>0.99213948835215071</c:v>
                </c:pt>
                <c:pt idx="278">
                  <c:v>0.99213948835215071</c:v>
                </c:pt>
                <c:pt idx="279">
                  <c:v>0.99213948835215071</c:v>
                </c:pt>
                <c:pt idx="280">
                  <c:v>0.99213948835215071</c:v>
                </c:pt>
                <c:pt idx="281">
                  <c:v>0.99213948835215071</c:v>
                </c:pt>
                <c:pt idx="282">
                  <c:v>0.99213948835215071</c:v>
                </c:pt>
                <c:pt idx="283">
                  <c:v>0.99213948835215071</c:v>
                </c:pt>
                <c:pt idx="284">
                  <c:v>0.99213948835215071</c:v>
                </c:pt>
                <c:pt idx="285">
                  <c:v>0.99213948835215071</c:v>
                </c:pt>
                <c:pt idx="286">
                  <c:v>0.99213948835215071</c:v>
                </c:pt>
                <c:pt idx="287">
                  <c:v>0.99213948835215071</c:v>
                </c:pt>
                <c:pt idx="288">
                  <c:v>0.99213948835215071</c:v>
                </c:pt>
                <c:pt idx="289">
                  <c:v>0.99199656995855356</c:v>
                </c:pt>
                <c:pt idx="290">
                  <c:v>0.99199656995855356</c:v>
                </c:pt>
                <c:pt idx="291">
                  <c:v>0.99199656995855356</c:v>
                </c:pt>
                <c:pt idx="292">
                  <c:v>0.99199656995855356</c:v>
                </c:pt>
                <c:pt idx="293">
                  <c:v>0.99199656995855356</c:v>
                </c:pt>
                <c:pt idx="294">
                  <c:v>0.99199656995855356</c:v>
                </c:pt>
                <c:pt idx="295">
                  <c:v>0.99199656995855356</c:v>
                </c:pt>
                <c:pt idx="296">
                  <c:v>0.99199656995855356</c:v>
                </c:pt>
                <c:pt idx="297">
                  <c:v>0.99199656995855356</c:v>
                </c:pt>
                <c:pt idx="298">
                  <c:v>0.99199656995855356</c:v>
                </c:pt>
                <c:pt idx="299">
                  <c:v>0.99199656995855356</c:v>
                </c:pt>
                <c:pt idx="300">
                  <c:v>0.99199656995855356</c:v>
                </c:pt>
                <c:pt idx="301">
                  <c:v>0.99199656995855356</c:v>
                </c:pt>
                <c:pt idx="302">
                  <c:v>0.99199656995855356</c:v>
                </c:pt>
                <c:pt idx="303">
                  <c:v>0.99199656995855356</c:v>
                </c:pt>
                <c:pt idx="304">
                  <c:v>0.99185365156495642</c:v>
                </c:pt>
                <c:pt idx="305">
                  <c:v>0.99185365156495642</c:v>
                </c:pt>
                <c:pt idx="306">
                  <c:v>0.99185365156495642</c:v>
                </c:pt>
                <c:pt idx="307">
                  <c:v>0.99185365156495642</c:v>
                </c:pt>
                <c:pt idx="308">
                  <c:v>0.99185365156495642</c:v>
                </c:pt>
                <c:pt idx="309">
                  <c:v>0.99185365156495642</c:v>
                </c:pt>
                <c:pt idx="310">
                  <c:v>0.99185365156495642</c:v>
                </c:pt>
                <c:pt idx="311">
                  <c:v>0.99185365156495642</c:v>
                </c:pt>
                <c:pt idx="312">
                  <c:v>0.99185365156495642</c:v>
                </c:pt>
                <c:pt idx="313">
                  <c:v>0.99185365156495642</c:v>
                </c:pt>
                <c:pt idx="314">
                  <c:v>0.99185365156495642</c:v>
                </c:pt>
                <c:pt idx="315">
                  <c:v>0.99185365156495642</c:v>
                </c:pt>
                <c:pt idx="316">
                  <c:v>0.99185365156495642</c:v>
                </c:pt>
                <c:pt idx="317">
                  <c:v>0.99171073317135916</c:v>
                </c:pt>
                <c:pt idx="318">
                  <c:v>0.99171073317135916</c:v>
                </c:pt>
                <c:pt idx="319">
                  <c:v>0.99156781477776146</c:v>
                </c:pt>
                <c:pt idx="320">
                  <c:v>0.99156781477776146</c:v>
                </c:pt>
                <c:pt idx="321">
                  <c:v>0.99156781477776146</c:v>
                </c:pt>
                <c:pt idx="322">
                  <c:v>0.99156781477776146</c:v>
                </c:pt>
                <c:pt idx="323">
                  <c:v>0.99142489638416464</c:v>
                </c:pt>
                <c:pt idx="324">
                  <c:v>0.99142489638416464</c:v>
                </c:pt>
                <c:pt idx="325">
                  <c:v>0.99128197799056739</c:v>
                </c:pt>
                <c:pt idx="326">
                  <c:v>0.99128197799056739</c:v>
                </c:pt>
                <c:pt idx="327">
                  <c:v>0.99128197799056739</c:v>
                </c:pt>
                <c:pt idx="328">
                  <c:v>0.99128197799056739</c:v>
                </c:pt>
                <c:pt idx="329">
                  <c:v>0.99128197799056739</c:v>
                </c:pt>
                <c:pt idx="330">
                  <c:v>0.99128197799056739</c:v>
                </c:pt>
                <c:pt idx="331">
                  <c:v>0.99128197799056739</c:v>
                </c:pt>
                <c:pt idx="332">
                  <c:v>0.99128197799056739</c:v>
                </c:pt>
                <c:pt idx="333">
                  <c:v>0.99128197799056739</c:v>
                </c:pt>
                <c:pt idx="334">
                  <c:v>0.99113905959697013</c:v>
                </c:pt>
                <c:pt idx="335">
                  <c:v>0.99113905959697013</c:v>
                </c:pt>
                <c:pt idx="336">
                  <c:v>0.99113905959697013</c:v>
                </c:pt>
                <c:pt idx="337">
                  <c:v>0.99113905959697013</c:v>
                </c:pt>
                <c:pt idx="338">
                  <c:v>0.99113905959697013</c:v>
                </c:pt>
                <c:pt idx="339">
                  <c:v>0.99113905959697013</c:v>
                </c:pt>
                <c:pt idx="340">
                  <c:v>0.99113905959697013</c:v>
                </c:pt>
                <c:pt idx="341">
                  <c:v>0.99113905959697013</c:v>
                </c:pt>
                <c:pt idx="342">
                  <c:v>0.99113905959697013</c:v>
                </c:pt>
                <c:pt idx="343">
                  <c:v>0.99099614120337287</c:v>
                </c:pt>
                <c:pt idx="344">
                  <c:v>0.99099614120337287</c:v>
                </c:pt>
                <c:pt idx="345">
                  <c:v>0.99085322280977561</c:v>
                </c:pt>
                <c:pt idx="346">
                  <c:v>0.99085322280977561</c:v>
                </c:pt>
                <c:pt idx="347">
                  <c:v>0.99071030441617858</c:v>
                </c:pt>
                <c:pt idx="348">
                  <c:v>0.99071030441617858</c:v>
                </c:pt>
                <c:pt idx="349">
                  <c:v>0.99071030441617858</c:v>
                </c:pt>
                <c:pt idx="350">
                  <c:v>0.99071030441617858</c:v>
                </c:pt>
                <c:pt idx="351">
                  <c:v>0.99056738602258088</c:v>
                </c:pt>
                <c:pt idx="352">
                  <c:v>0.99056738602258088</c:v>
                </c:pt>
                <c:pt idx="353">
                  <c:v>0.99056738602258088</c:v>
                </c:pt>
                <c:pt idx="354">
                  <c:v>0.99042446762898384</c:v>
                </c:pt>
                <c:pt idx="355">
                  <c:v>0.99028154923538658</c:v>
                </c:pt>
                <c:pt idx="356">
                  <c:v>0.99013863084178932</c:v>
                </c:pt>
                <c:pt idx="357">
                  <c:v>0.99013863084178932</c:v>
                </c:pt>
                <c:pt idx="358">
                  <c:v>0.99013863084178932</c:v>
                </c:pt>
                <c:pt idx="359">
                  <c:v>0.99013863084178932</c:v>
                </c:pt>
                <c:pt idx="360">
                  <c:v>0.98999571244819273</c:v>
                </c:pt>
                <c:pt idx="361">
                  <c:v>0.98985279405459481</c:v>
                </c:pt>
                <c:pt idx="362">
                  <c:v>0.98985279405459481</c:v>
                </c:pt>
                <c:pt idx="363">
                  <c:v>0.98970987566099777</c:v>
                </c:pt>
                <c:pt idx="364">
                  <c:v>0.98970987566099777</c:v>
                </c:pt>
                <c:pt idx="365">
                  <c:v>0.98956695726740007</c:v>
                </c:pt>
                <c:pt idx="366">
                  <c:v>0.98942403887380304</c:v>
                </c:pt>
                <c:pt idx="367">
                  <c:v>0.98942403887380304</c:v>
                </c:pt>
                <c:pt idx="368">
                  <c:v>0.98942403887380304</c:v>
                </c:pt>
                <c:pt idx="369">
                  <c:v>0.98942403887380304</c:v>
                </c:pt>
                <c:pt idx="370">
                  <c:v>0.98928112048020556</c:v>
                </c:pt>
                <c:pt idx="371">
                  <c:v>0.98928112048020556</c:v>
                </c:pt>
                <c:pt idx="372">
                  <c:v>0.98928112048020556</c:v>
                </c:pt>
                <c:pt idx="373">
                  <c:v>0.98928112048020556</c:v>
                </c:pt>
                <c:pt idx="374">
                  <c:v>0.98928112048020556</c:v>
                </c:pt>
                <c:pt idx="375">
                  <c:v>0.98913820208660852</c:v>
                </c:pt>
                <c:pt idx="376">
                  <c:v>0.98913820208660852</c:v>
                </c:pt>
                <c:pt idx="377">
                  <c:v>0.98913820208660852</c:v>
                </c:pt>
                <c:pt idx="378">
                  <c:v>0.98899528369301171</c:v>
                </c:pt>
                <c:pt idx="379">
                  <c:v>0.98899528369301171</c:v>
                </c:pt>
                <c:pt idx="380">
                  <c:v>0.98899528369301171</c:v>
                </c:pt>
                <c:pt idx="381">
                  <c:v>0.98899528369301171</c:v>
                </c:pt>
                <c:pt idx="382">
                  <c:v>0.98899528369301171</c:v>
                </c:pt>
                <c:pt idx="383">
                  <c:v>0.98899528369301171</c:v>
                </c:pt>
                <c:pt idx="384">
                  <c:v>0.98899528369301171</c:v>
                </c:pt>
                <c:pt idx="385">
                  <c:v>0.98899528369301171</c:v>
                </c:pt>
                <c:pt idx="386">
                  <c:v>0.98899528369301171</c:v>
                </c:pt>
                <c:pt idx="387">
                  <c:v>0.98885236529941378</c:v>
                </c:pt>
                <c:pt idx="388">
                  <c:v>0.98885236529941378</c:v>
                </c:pt>
                <c:pt idx="389">
                  <c:v>0.98885236529941378</c:v>
                </c:pt>
                <c:pt idx="390">
                  <c:v>0.98885236529941378</c:v>
                </c:pt>
                <c:pt idx="391">
                  <c:v>0.98885236529941378</c:v>
                </c:pt>
                <c:pt idx="392">
                  <c:v>0.98885236529941378</c:v>
                </c:pt>
                <c:pt idx="393">
                  <c:v>0.98885236529941378</c:v>
                </c:pt>
                <c:pt idx="394">
                  <c:v>0.98870944690581675</c:v>
                </c:pt>
                <c:pt idx="395">
                  <c:v>0.98870944690581675</c:v>
                </c:pt>
                <c:pt idx="396">
                  <c:v>0.98870944690581675</c:v>
                </c:pt>
                <c:pt idx="397">
                  <c:v>0.98870944690581675</c:v>
                </c:pt>
                <c:pt idx="398">
                  <c:v>0.98856652851221904</c:v>
                </c:pt>
                <c:pt idx="399">
                  <c:v>0.98856652851221904</c:v>
                </c:pt>
                <c:pt idx="400">
                  <c:v>0.98856652851221904</c:v>
                </c:pt>
                <c:pt idx="401">
                  <c:v>0.98856652851221904</c:v>
                </c:pt>
                <c:pt idx="402">
                  <c:v>0.98856652851221904</c:v>
                </c:pt>
                <c:pt idx="403">
                  <c:v>0.98856652851221904</c:v>
                </c:pt>
                <c:pt idx="404">
                  <c:v>0.98856652851221904</c:v>
                </c:pt>
                <c:pt idx="405">
                  <c:v>0.98856652851221904</c:v>
                </c:pt>
                <c:pt idx="406">
                  <c:v>0.98856652851221904</c:v>
                </c:pt>
                <c:pt idx="407">
                  <c:v>0.98856652851221904</c:v>
                </c:pt>
                <c:pt idx="408">
                  <c:v>0.98842361011862223</c:v>
                </c:pt>
                <c:pt idx="409">
                  <c:v>0.98828069172502475</c:v>
                </c:pt>
                <c:pt idx="410">
                  <c:v>0.98828069172502475</c:v>
                </c:pt>
                <c:pt idx="411">
                  <c:v>0.98828069172502475</c:v>
                </c:pt>
                <c:pt idx="412">
                  <c:v>0.98828069172502475</c:v>
                </c:pt>
                <c:pt idx="413">
                  <c:v>0.98828069172502475</c:v>
                </c:pt>
                <c:pt idx="414">
                  <c:v>0.98828069172502475</c:v>
                </c:pt>
                <c:pt idx="415">
                  <c:v>0.98813777333142749</c:v>
                </c:pt>
                <c:pt idx="416">
                  <c:v>0.98813777333142749</c:v>
                </c:pt>
                <c:pt idx="417">
                  <c:v>0.98799485493783068</c:v>
                </c:pt>
                <c:pt idx="418">
                  <c:v>0.98799485493783068</c:v>
                </c:pt>
                <c:pt idx="419">
                  <c:v>0.98799485493783068</c:v>
                </c:pt>
                <c:pt idx="420">
                  <c:v>0.98785193654423342</c:v>
                </c:pt>
                <c:pt idx="421">
                  <c:v>0.98770901815063594</c:v>
                </c:pt>
                <c:pt idx="422">
                  <c:v>0.98756609975703802</c:v>
                </c:pt>
                <c:pt idx="423">
                  <c:v>0.9874231813634412</c:v>
                </c:pt>
                <c:pt idx="424">
                  <c:v>0.9874231813634412</c:v>
                </c:pt>
                <c:pt idx="425">
                  <c:v>0.98728026296984417</c:v>
                </c:pt>
                <c:pt idx="426">
                  <c:v>0.98728026296984417</c:v>
                </c:pt>
                <c:pt idx="427">
                  <c:v>0.98728026296984417</c:v>
                </c:pt>
                <c:pt idx="428">
                  <c:v>0.98728026296984417</c:v>
                </c:pt>
                <c:pt idx="429">
                  <c:v>0.98728026296984417</c:v>
                </c:pt>
                <c:pt idx="430">
                  <c:v>0.98713734457624647</c:v>
                </c:pt>
                <c:pt idx="431">
                  <c:v>0.98713734457624647</c:v>
                </c:pt>
                <c:pt idx="432">
                  <c:v>0.98713734457624647</c:v>
                </c:pt>
                <c:pt idx="433">
                  <c:v>0.98713734457624647</c:v>
                </c:pt>
                <c:pt idx="434">
                  <c:v>0.98713734457624647</c:v>
                </c:pt>
                <c:pt idx="435">
                  <c:v>0.98713734457624647</c:v>
                </c:pt>
                <c:pt idx="436">
                  <c:v>0.98713734457624647</c:v>
                </c:pt>
                <c:pt idx="437">
                  <c:v>0.98713734457624647</c:v>
                </c:pt>
                <c:pt idx="438">
                  <c:v>0.98713734457624647</c:v>
                </c:pt>
                <c:pt idx="439">
                  <c:v>0.98713734457624647</c:v>
                </c:pt>
                <c:pt idx="440">
                  <c:v>0.98713734457624647</c:v>
                </c:pt>
                <c:pt idx="441">
                  <c:v>0.98699442618264954</c:v>
                </c:pt>
                <c:pt idx="442">
                  <c:v>0.98699442618264954</c:v>
                </c:pt>
                <c:pt idx="443">
                  <c:v>0.98699442618264954</c:v>
                </c:pt>
                <c:pt idx="444">
                  <c:v>0.98699442618264954</c:v>
                </c:pt>
                <c:pt idx="445">
                  <c:v>0.98699442618264954</c:v>
                </c:pt>
                <c:pt idx="446">
                  <c:v>0.98699442618264954</c:v>
                </c:pt>
                <c:pt idx="447">
                  <c:v>0.98699442618264954</c:v>
                </c:pt>
                <c:pt idx="448">
                  <c:v>0.98685150778905251</c:v>
                </c:pt>
                <c:pt idx="449">
                  <c:v>0.98685150778905251</c:v>
                </c:pt>
                <c:pt idx="450">
                  <c:v>0.98685150778905251</c:v>
                </c:pt>
                <c:pt idx="451">
                  <c:v>0.98685150778905251</c:v>
                </c:pt>
                <c:pt idx="452">
                  <c:v>0.98685150778905251</c:v>
                </c:pt>
                <c:pt idx="453">
                  <c:v>0.98685150778905251</c:v>
                </c:pt>
                <c:pt idx="454">
                  <c:v>0.98670858939545503</c:v>
                </c:pt>
                <c:pt idx="455">
                  <c:v>0.98656567100185777</c:v>
                </c:pt>
                <c:pt idx="456">
                  <c:v>0.98656567100185777</c:v>
                </c:pt>
                <c:pt idx="457">
                  <c:v>0.98656567100185777</c:v>
                </c:pt>
                <c:pt idx="458">
                  <c:v>0.98656567100185777</c:v>
                </c:pt>
                <c:pt idx="459">
                  <c:v>0.98656567100185777</c:v>
                </c:pt>
                <c:pt idx="460">
                  <c:v>0.98642275260826051</c:v>
                </c:pt>
                <c:pt idx="461">
                  <c:v>0.98642275260826051</c:v>
                </c:pt>
                <c:pt idx="462">
                  <c:v>0.9862798342146637</c:v>
                </c:pt>
                <c:pt idx="463">
                  <c:v>0.9862798342146637</c:v>
                </c:pt>
                <c:pt idx="464">
                  <c:v>0.9862798342146637</c:v>
                </c:pt>
                <c:pt idx="465">
                  <c:v>0.98613691582106577</c:v>
                </c:pt>
                <c:pt idx="466">
                  <c:v>0.98613691582106577</c:v>
                </c:pt>
                <c:pt idx="467">
                  <c:v>0.98613691582106577</c:v>
                </c:pt>
                <c:pt idx="468">
                  <c:v>0.98613691582106577</c:v>
                </c:pt>
                <c:pt idx="469">
                  <c:v>0.98613691582106577</c:v>
                </c:pt>
                <c:pt idx="470">
                  <c:v>0.98613691582106577</c:v>
                </c:pt>
                <c:pt idx="471">
                  <c:v>0.98613691582106577</c:v>
                </c:pt>
                <c:pt idx="472">
                  <c:v>0.98599399742746896</c:v>
                </c:pt>
                <c:pt idx="473">
                  <c:v>0.98599399742746896</c:v>
                </c:pt>
                <c:pt idx="474">
                  <c:v>0.98599399742746896</c:v>
                </c:pt>
                <c:pt idx="475">
                  <c:v>0.98599399742746896</c:v>
                </c:pt>
                <c:pt idx="476">
                  <c:v>0.98599399742746896</c:v>
                </c:pt>
                <c:pt idx="477">
                  <c:v>0.98599399742746896</c:v>
                </c:pt>
                <c:pt idx="478">
                  <c:v>0.98585107903387192</c:v>
                </c:pt>
                <c:pt idx="479">
                  <c:v>0.98585107903387192</c:v>
                </c:pt>
                <c:pt idx="480">
                  <c:v>0.98585107903387192</c:v>
                </c:pt>
                <c:pt idx="481">
                  <c:v>0.98570816064027444</c:v>
                </c:pt>
                <c:pt idx="482">
                  <c:v>0.98556524224667719</c:v>
                </c:pt>
                <c:pt idx="483">
                  <c:v>0.98556524224667719</c:v>
                </c:pt>
                <c:pt idx="484">
                  <c:v>0.98556524224667719</c:v>
                </c:pt>
                <c:pt idx="485">
                  <c:v>0.98542232385307971</c:v>
                </c:pt>
                <c:pt idx="486">
                  <c:v>0.98542232385307971</c:v>
                </c:pt>
                <c:pt idx="487">
                  <c:v>0.98542232385307971</c:v>
                </c:pt>
                <c:pt idx="488">
                  <c:v>0.98542232385307971</c:v>
                </c:pt>
                <c:pt idx="489">
                  <c:v>0.98527940545948289</c:v>
                </c:pt>
                <c:pt idx="490">
                  <c:v>0.98513648706588541</c:v>
                </c:pt>
                <c:pt idx="491">
                  <c:v>0.98499356867228816</c:v>
                </c:pt>
                <c:pt idx="492">
                  <c:v>0.98485065027869112</c:v>
                </c:pt>
                <c:pt idx="493">
                  <c:v>0.98485065027869112</c:v>
                </c:pt>
                <c:pt idx="494">
                  <c:v>0.98485065027869112</c:v>
                </c:pt>
                <c:pt idx="495">
                  <c:v>0.98485065027869112</c:v>
                </c:pt>
                <c:pt idx="496">
                  <c:v>0.98485065027869112</c:v>
                </c:pt>
                <c:pt idx="497">
                  <c:v>0.98485065027869112</c:v>
                </c:pt>
                <c:pt idx="498">
                  <c:v>0.98485065027869112</c:v>
                </c:pt>
                <c:pt idx="499">
                  <c:v>0.98485065027869112</c:v>
                </c:pt>
                <c:pt idx="500">
                  <c:v>0.98485065027869112</c:v>
                </c:pt>
                <c:pt idx="501">
                  <c:v>0.98470773188509353</c:v>
                </c:pt>
                <c:pt idx="502">
                  <c:v>0.9845648134914966</c:v>
                </c:pt>
                <c:pt idx="503">
                  <c:v>0.98442189509789912</c:v>
                </c:pt>
                <c:pt idx="504">
                  <c:v>0.98442189509789912</c:v>
                </c:pt>
                <c:pt idx="505">
                  <c:v>0.98442189509789912</c:v>
                </c:pt>
                <c:pt idx="506">
                  <c:v>0.98442189509789912</c:v>
                </c:pt>
                <c:pt idx="507">
                  <c:v>0.98442189509789912</c:v>
                </c:pt>
                <c:pt idx="508">
                  <c:v>0.98442189509789912</c:v>
                </c:pt>
                <c:pt idx="509">
                  <c:v>0.98427897670430187</c:v>
                </c:pt>
                <c:pt idx="510">
                  <c:v>0.9841360583107045</c:v>
                </c:pt>
                <c:pt idx="511">
                  <c:v>0.9841360583107045</c:v>
                </c:pt>
                <c:pt idx="512">
                  <c:v>0.9841360583107045</c:v>
                </c:pt>
                <c:pt idx="513">
                  <c:v>0.98399313991710713</c:v>
                </c:pt>
                <c:pt idx="514">
                  <c:v>0.98399313991710713</c:v>
                </c:pt>
                <c:pt idx="515">
                  <c:v>0.98399313991710713</c:v>
                </c:pt>
                <c:pt idx="516">
                  <c:v>0.98399313991710713</c:v>
                </c:pt>
                <c:pt idx="517">
                  <c:v>0.98399313991710713</c:v>
                </c:pt>
                <c:pt idx="518">
                  <c:v>0.98385022152351032</c:v>
                </c:pt>
                <c:pt idx="519">
                  <c:v>0.98385022152351032</c:v>
                </c:pt>
                <c:pt idx="520">
                  <c:v>0.98385022152351032</c:v>
                </c:pt>
                <c:pt idx="521">
                  <c:v>0.98385022152351032</c:v>
                </c:pt>
                <c:pt idx="522">
                  <c:v>0.98370730312991261</c:v>
                </c:pt>
                <c:pt idx="523">
                  <c:v>0.98370730312991261</c:v>
                </c:pt>
                <c:pt idx="524">
                  <c:v>0.98370730312991261</c:v>
                </c:pt>
                <c:pt idx="525">
                  <c:v>0.98370730312991261</c:v>
                </c:pt>
                <c:pt idx="526">
                  <c:v>0.98370730312991261</c:v>
                </c:pt>
                <c:pt idx="527">
                  <c:v>0.98356438473631513</c:v>
                </c:pt>
                <c:pt idx="528">
                  <c:v>0.98342146634271832</c:v>
                </c:pt>
                <c:pt idx="529">
                  <c:v>0.98327854794912106</c:v>
                </c:pt>
                <c:pt idx="530">
                  <c:v>0.9831356295555238</c:v>
                </c:pt>
                <c:pt idx="531">
                  <c:v>0.9831356295555238</c:v>
                </c:pt>
                <c:pt idx="532">
                  <c:v>0.9831356295555238</c:v>
                </c:pt>
                <c:pt idx="533">
                  <c:v>0.9831356295555238</c:v>
                </c:pt>
                <c:pt idx="534">
                  <c:v>0.9831356295555238</c:v>
                </c:pt>
                <c:pt idx="535">
                  <c:v>0.9831356295555238</c:v>
                </c:pt>
                <c:pt idx="536">
                  <c:v>0.98299271116192632</c:v>
                </c:pt>
                <c:pt idx="537">
                  <c:v>0.98284979276832951</c:v>
                </c:pt>
                <c:pt idx="538">
                  <c:v>0.98284979276832951</c:v>
                </c:pt>
                <c:pt idx="539">
                  <c:v>0.98270687437473203</c:v>
                </c:pt>
                <c:pt idx="540">
                  <c:v>0.98256395598113433</c:v>
                </c:pt>
                <c:pt idx="541">
                  <c:v>0.98242103758753763</c:v>
                </c:pt>
                <c:pt idx="542">
                  <c:v>0.98242103758753763</c:v>
                </c:pt>
                <c:pt idx="543">
                  <c:v>0.98242103758753763</c:v>
                </c:pt>
                <c:pt idx="544">
                  <c:v>0.98242103758753763</c:v>
                </c:pt>
                <c:pt idx="545">
                  <c:v>0.98242103758753763</c:v>
                </c:pt>
                <c:pt idx="546">
                  <c:v>0.98227811919394026</c:v>
                </c:pt>
                <c:pt idx="547">
                  <c:v>0.98227811919394026</c:v>
                </c:pt>
                <c:pt idx="548">
                  <c:v>0.98227811919394026</c:v>
                </c:pt>
                <c:pt idx="549">
                  <c:v>0.98227811919394026</c:v>
                </c:pt>
                <c:pt idx="550">
                  <c:v>0.98227811919394026</c:v>
                </c:pt>
                <c:pt idx="551">
                  <c:v>0.98213520080034278</c:v>
                </c:pt>
                <c:pt idx="552">
                  <c:v>0.98213520080034278</c:v>
                </c:pt>
                <c:pt idx="553">
                  <c:v>0.98199228240674552</c:v>
                </c:pt>
                <c:pt idx="554">
                  <c:v>0.98199228240674552</c:v>
                </c:pt>
                <c:pt idx="555">
                  <c:v>0.98199228240674552</c:v>
                </c:pt>
                <c:pt idx="556">
                  <c:v>0.98199228240674552</c:v>
                </c:pt>
                <c:pt idx="557">
                  <c:v>0.9818493640131486</c:v>
                </c:pt>
                <c:pt idx="558">
                  <c:v>0.9818493640131486</c:v>
                </c:pt>
                <c:pt idx="559">
                  <c:v>0.98170644561955123</c:v>
                </c:pt>
                <c:pt idx="560">
                  <c:v>0.98170644561955123</c:v>
                </c:pt>
                <c:pt idx="561">
                  <c:v>0.98156352722595341</c:v>
                </c:pt>
                <c:pt idx="562">
                  <c:v>0.98156352722595341</c:v>
                </c:pt>
                <c:pt idx="563">
                  <c:v>0.98142060883235638</c:v>
                </c:pt>
                <c:pt idx="564">
                  <c:v>0.98142060883235638</c:v>
                </c:pt>
                <c:pt idx="565">
                  <c:v>0.98142060883235638</c:v>
                </c:pt>
                <c:pt idx="566">
                  <c:v>0.98142060883235638</c:v>
                </c:pt>
                <c:pt idx="567">
                  <c:v>0.98142060883235638</c:v>
                </c:pt>
                <c:pt idx="568">
                  <c:v>0.98127769043875945</c:v>
                </c:pt>
                <c:pt idx="569">
                  <c:v>0.98127769043875945</c:v>
                </c:pt>
                <c:pt idx="570">
                  <c:v>0.9811347720451622</c:v>
                </c:pt>
                <c:pt idx="571">
                  <c:v>0.9811347720451622</c:v>
                </c:pt>
                <c:pt idx="572">
                  <c:v>0.98099185365156516</c:v>
                </c:pt>
                <c:pt idx="573">
                  <c:v>0.98099185365156516</c:v>
                </c:pt>
                <c:pt idx="574">
                  <c:v>0.98084893525796757</c:v>
                </c:pt>
                <c:pt idx="575">
                  <c:v>0.98084893525796757</c:v>
                </c:pt>
                <c:pt idx="576">
                  <c:v>0.98084893525796757</c:v>
                </c:pt>
                <c:pt idx="577">
                  <c:v>0.98084893525796757</c:v>
                </c:pt>
                <c:pt idx="578">
                  <c:v>0.98084893525796757</c:v>
                </c:pt>
                <c:pt idx="579">
                  <c:v>0.98084893525796757</c:v>
                </c:pt>
                <c:pt idx="580">
                  <c:v>0.98070601686437064</c:v>
                </c:pt>
                <c:pt idx="581">
                  <c:v>0.98070601686437064</c:v>
                </c:pt>
                <c:pt idx="582">
                  <c:v>0.98070601686437064</c:v>
                </c:pt>
                <c:pt idx="583">
                  <c:v>0.98070601686437064</c:v>
                </c:pt>
                <c:pt idx="584">
                  <c:v>0.98056309847077316</c:v>
                </c:pt>
                <c:pt idx="585">
                  <c:v>0.98056309847077316</c:v>
                </c:pt>
                <c:pt idx="586">
                  <c:v>0.98056309847077316</c:v>
                </c:pt>
                <c:pt idx="587">
                  <c:v>0.98042018007717568</c:v>
                </c:pt>
                <c:pt idx="588">
                  <c:v>0.98042018007717568</c:v>
                </c:pt>
                <c:pt idx="589">
                  <c:v>0.98042018007717568</c:v>
                </c:pt>
                <c:pt idx="590">
                  <c:v>0.98042018007717568</c:v>
                </c:pt>
                <c:pt idx="591">
                  <c:v>0.98027726168357865</c:v>
                </c:pt>
                <c:pt idx="592">
                  <c:v>0.98013434328998139</c:v>
                </c:pt>
                <c:pt idx="593">
                  <c:v>0.98013434328998139</c:v>
                </c:pt>
                <c:pt idx="594">
                  <c:v>0.98013434328998139</c:v>
                </c:pt>
                <c:pt idx="595">
                  <c:v>0.97999142489638436</c:v>
                </c:pt>
                <c:pt idx="596">
                  <c:v>0.97984850650278732</c:v>
                </c:pt>
                <c:pt idx="597">
                  <c:v>0.97970558810918984</c:v>
                </c:pt>
                <c:pt idx="598">
                  <c:v>0.97956266971559236</c:v>
                </c:pt>
                <c:pt idx="599">
                  <c:v>0.97956266971559236</c:v>
                </c:pt>
                <c:pt idx="600">
                  <c:v>0.97956266971559236</c:v>
                </c:pt>
                <c:pt idx="601">
                  <c:v>0.97956266971559236</c:v>
                </c:pt>
                <c:pt idx="602">
                  <c:v>0.9794197513219951</c:v>
                </c:pt>
                <c:pt idx="603">
                  <c:v>0.9794197513219951</c:v>
                </c:pt>
                <c:pt idx="604">
                  <c:v>0.97927683292839818</c:v>
                </c:pt>
                <c:pt idx="605">
                  <c:v>0.97927683292839818</c:v>
                </c:pt>
                <c:pt idx="606">
                  <c:v>0.97913391453480092</c:v>
                </c:pt>
                <c:pt idx="607">
                  <c:v>0.97913391453480092</c:v>
                </c:pt>
                <c:pt idx="608">
                  <c:v>0.97913391453480092</c:v>
                </c:pt>
                <c:pt idx="609">
                  <c:v>0.97899099614120355</c:v>
                </c:pt>
                <c:pt idx="610">
                  <c:v>0.97884807774760629</c:v>
                </c:pt>
                <c:pt idx="611">
                  <c:v>0.97870515935400904</c:v>
                </c:pt>
                <c:pt idx="612">
                  <c:v>0.97870515935400904</c:v>
                </c:pt>
                <c:pt idx="613">
                  <c:v>0.97870515935400904</c:v>
                </c:pt>
                <c:pt idx="614">
                  <c:v>0.97870515935400904</c:v>
                </c:pt>
                <c:pt idx="615">
                  <c:v>0.97856224096041156</c:v>
                </c:pt>
                <c:pt idx="616">
                  <c:v>0.97856224096041156</c:v>
                </c:pt>
                <c:pt idx="617">
                  <c:v>0.97856224096041156</c:v>
                </c:pt>
                <c:pt idx="618">
                  <c:v>0.97856224096041156</c:v>
                </c:pt>
                <c:pt idx="619">
                  <c:v>0.97856224096041156</c:v>
                </c:pt>
                <c:pt idx="620">
                  <c:v>0.97841932256681452</c:v>
                </c:pt>
                <c:pt idx="621">
                  <c:v>0.97841932256681452</c:v>
                </c:pt>
                <c:pt idx="622">
                  <c:v>0.97841932256681452</c:v>
                </c:pt>
                <c:pt idx="623">
                  <c:v>0.97827640417321704</c:v>
                </c:pt>
                <c:pt idx="624">
                  <c:v>0.97827640417321704</c:v>
                </c:pt>
                <c:pt idx="625">
                  <c:v>0.97813348577961956</c:v>
                </c:pt>
                <c:pt idx="626">
                  <c:v>0.97813348577961956</c:v>
                </c:pt>
                <c:pt idx="627">
                  <c:v>0.97813348577961956</c:v>
                </c:pt>
                <c:pt idx="628">
                  <c:v>0.97799056738602264</c:v>
                </c:pt>
                <c:pt idx="629">
                  <c:v>0.9778476489924256</c:v>
                </c:pt>
                <c:pt idx="630">
                  <c:v>0.9778476489924256</c:v>
                </c:pt>
                <c:pt idx="631">
                  <c:v>0.9778476489924256</c:v>
                </c:pt>
                <c:pt idx="632">
                  <c:v>0.9778476489924256</c:v>
                </c:pt>
                <c:pt idx="633">
                  <c:v>0.9778476489924256</c:v>
                </c:pt>
                <c:pt idx="634">
                  <c:v>0.9778476489924256</c:v>
                </c:pt>
                <c:pt idx="635">
                  <c:v>0.9778476489924256</c:v>
                </c:pt>
                <c:pt idx="636">
                  <c:v>0.97770473059882856</c:v>
                </c:pt>
                <c:pt idx="637">
                  <c:v>0.97756181220523108</c:v>
                </c:pt>
                <c:pt idx="638">
                  <c:v>0.97756181220523108</c:v>
                </c:pt>
                <c:pt idx="639">
                  <c:v>0.97756181220523108</c:v>
                </c:pt>
                <c:pt idx="640">
                  <c:v>0.97756181220523108</c:v>
                </c:pt>
                <c:pt idx="641">
                  <c:v>0.97756181220523108</c:v>
                </c:pt>
                <c:pt idx="642">
                  <c:v>0.97756181220523108</c:v>
                </c:pt>
                <c:pt idx="643">
                  <c:v>0.97756181220523108</c:v>
                </c:pt>
                <c:pt idx="644">
                  <c:v>0.97756181220523108</c:v>
                </c:pt>
                <c:pt idx="645">
                  <c:v>0.97756181220523108</c:v>
                </c:pt>
                <c:pt idx="646">
                  <c:v>0.97756181220523108</c:v>
                </c:pt>
                <c:pt idx="647">
                  <c:v>0.97756181220523108</c:v>
                </c:pt>
                <c:pt idx="648">
                  <c:v>0.97756181220523108</c:v>
                </c:pt>
                <c:pt idx="649">
                  <c:v>0.97756181220523108</c:v>
                </c:pt>
                <c:pt idx="650">
                  <c:v>0.97756181220523108</c:v>
                </c:pt>
                <c:pt idx="651">
                  <c:v>0.97756181220523108</c:v>
                </c:pt>
                <c:pt idx="652">
                  <c:v>0.97756181220523108</c:v>
                </c:pt>
                <c:pt idx="653">
                  <c:v>0.97741889381163349</c:v>
                </c:pt>
                <c:pt idx="654">
                  <c:v>0.97741889381163349</c:v>
                </c:pt>
                <c:pt idx="655">
                  <c:v>0.97741889381163349</c:v>
                </c:pt>
                <c:pt idx="656">
                  <c:v>0.97741889381163349</c:v>
                </c:pt>
                <c:pt idx="657">
                  <c:v>0.97727597541803668</c:v>
                </c:pt>
                <c:pt idx="658">
                  <c:v>0.97727597541803668</c:v>
                </c:pt>
                <c:pt idx="659">
                  <c:v>0.97727597541803668</c:v>
                </c:pt>
                <c:pt idx="660">
                  <c:v>0.97713305702443931</c:v>
                </c:pt>
                <c:pt idx="661">
                  <c:v>0.97713305702443931</c:v>
                </c:pt>
                <c:pt idx="662">
                  <c:v>0.97713305702443931</c:v>
                </c:pt>
                <c:pt idx="663">
                  <c:v>0.97713305702443931</c:v>
                </c:pt>
                <c:pt idx="664">
                  <c:v>0.97699013863084205</c:v>
                </c:pt>
                <c:pt idx="665">
                  <c:v>0.97699013863084205</c:v>
                </c:pt>
                <c:pt idx="666">
                  <c:v>0.97699013863084205</c:v>
                </c:pt>
                <c:pt idx="667">
                  <c:v>0.97684722023724468</c:v>
                </c:pt>
                <c:pt idx="668">
                  <c:v>0.97684722023724468</c:v>
                </c:pt>
                <c:pt idx="669">
                  <c:v>0.97684722023724468</c:v>
                </c:pt>
                <c:pt idx="670">
                  <c:v>0.97684722023724468</c:v>
                </c:pt>
                <c:pt idx="671">
                  <c:v>0.97684722023724468</c:v>
                </c:pt>
                <c:pt idx="672">
                  <c:v>0.97670430184364732</c:v>
                </c:pt>
                <c:pt idx="673">
                  <c:v>0.97670430184364732</c:v>
                </c:pt>
                <c:pt idx="674">
                  <c:v>0.97670430184364732</c:v>
                </c:pt>
                <c:pt idx="675">
                  <c:v>0.97670430184364732</c:v>
                </c:pt>
                <c:pt idx="676">
                  <c:v>0.97656138345005006</c:v>
                </c:pt>
                <c:pt idx="677">
                  <c:v>0.97656138345005006</c:v>
                </c:pt>
                <c:pt idx="678">
                  <c:v>0.97656138345005006</c:v>
                </c:pt>
                <c:pt idx="679">
                  <c:v>0.97641846505645258</c:v>
                </c:pt>
                <c:pt idx="680">
                  <c:v>0.97641846505645258</c:v>
                </c:pt>
                <c:pt idx="681">
                  <c:v>0.97641846505645258</c:v>
                </c:pt>
                <c:pt idx="682">
                  <c:v>0.97641846505645258</c:v>
                </c:pt>
                <c:pt idx="683">
                  <c:v>0.97627554666285565</c:v>
                </c:pt>
                <c:pt idx="684">
                  <c:v>0.97613262826925828</c:v>
                </c:pt>
                <c:pt idx="685">
                  <c:v>0.97613262826925828</c:v>
                </c:pt>
                <c:pt idx="686">
                  <c:v>0.97613262826925828</c:v>
                </c:pt>
                <c:pt idx="687">
                  <c:v>0.97613262826925828</c:v>
                </c:pt>
                <c:pt idx="688">
                  <c:v>0.97613262826925828</c:v>
                </c:pt>
                <c:pt idx="689">
                  <c:v>0.9759897098756608</c:v>
                </c:pt>
                <c:pt idx="690">
                  <c:v>0.9759897098756608</c:v>
                </c:pt>
                <c:pt idx="691">
                  <c:v>0.97584679148206377</c:v>
                </c:pt>
                <c:pt idx="692">
                  <c:v>0.97584679148206377</c:v>
                </c:pt>
                <c:pt idx="693">
                  <c:v>0.97584679148206377</c:v>
                </c:pt>
                <c:pt idx="694">
                  <c:v>0.97584679148206377</c:v>
                </c:pt>
                <c:pt idx="695">
                  <c:v>0.97584679148206377</c:v>
                </c:pt>
                <c:pt idx="696">
                  <c:v>0.97570387308846684</c:v>
                </c:pt>
                <c:pt idx="697">
                  <c:v>0.97556095469486925</c:v>
                </c:pt>
                <c:pt idx="698">
                  <c:v>0.97541803630127222</c:v>
                </c:pt>
                <c:pt idx="699">
                  <c:v>0.97541803630127222</c:v>
                </c:pt>
                <c:pt idx="700">
                  <c:v>0.97527511790767474</c:v>
                </c:pt>
                <c:pt idx="701">
                  <c:v>0.97527511790767474</c:v>
                </c:pt>
                <c:pt idx="702">
                  <c:v>0.97527511790767474</c:v>
                </c:pt>
                <c:pt idx="703">
                  <c:v>0.97527511790767474</c:v>
                </c:pt>
                <c:pt idx="704">
                  <c:v>0.97527511790767474</c:v>
                </c:pt>
                <c:pt idx="705">
                  <c:v>0.97527511790767474</c:v>
                </c:pt>
                <c:pt idx="706">
                  <c:v>0.9751321995140777</c:v>
                </c:pt>
                <c:pt idx="707">
                  <c:v>0.9751321995140777</c:v>
                </c:pt>
                <c:pt idx="708">
                  <c:v>0.97498928112048044</c:v>
                </c:pt>
                <c:pt idx="709">
                  <c:v>0.97484636272688319</c:v>
                </c:pt>
                <c:pt idx="710">
                  <c:v>0.97470344433328593</c:v>
                </c:pt>
                <c:pt idx="711">
                  <c:v>0.97456052593968823</c:v>
                </c:pt>
                <c:pt idx="712">
                  <c:v>0.97441760754609141</c:v>
                </c:pt>
                <c:pt idx="713">
                  <c:v>0.97441760754609141</c:v>
                </c:pt>
                <c:pt idx="714">
                  <c:v>0.97441760754609141</c:v>
                </c:pt>
                <c:pt idx="715">
                  <c:v>0.97427468915249393</c:v>
                </c:pt>
                <c:pt idx="716">
                  <c:v>0.97427468915249393</c:v>
                </c:pt>
                <c:pt idx="717">
                  <c:v>0.97427468915249393</c:v>
                </c:pt>
                <c:pt idx="718">
                  <c:v>0.9741317707588969</c:v>
                </c:pt>
                <c:pt idx="719">
                  <c:v>0.9741317707588969</c:v>
                </c:pt>
                <c:pt idx="720">
                  <c:v>0.9741317707588969</c:v>
                </c:pt>
                <c:pt idx="721">
                  <c:v>0.9741317707588969</c:v>
                </c:pt>
                <c:pt idx="722">
                  <c:v>0.9741317707588969</c:v>
                </c:pt>
                <c:pt idx="723">
                  <c:v>0.9741317707588969</c:v>
                </c:pt>
                <c:pt idx="724">
                  <c:v>0.9741317707588969</c:v>
                </c:pt>
                <c:pt idx="725">
                  <c:v>0.9741317707588969</c:v>
                </c:pt>
                <c:pt idx="726">
                  <c:v>0.9741317707588969</c:v>
                </c:pt>
                <c:pt idx="727">
                  <c:v>0.9741317707588969</c:v>
                </c:pt>
                <c:pt idx="728">
                  <c:v>0.97398885236529975</c:v>
                </c:pt>
                <c:pt idx="729">
                  <c:v>0.97398885236529975</c:v>
                </c:pt>
                <c:pt idx="730">
                  <c:v>0.97398885236529975</c:v>
                </c:pt>
                <c:pt idx="731">
                  <c:v>0.97398885236529975</c:v>
                </c:pt>
                <c:pt idx="732">
                  <c:v>0.97398885236529975</c:v>
                </c:pt>
                <c:pt idx="733">
                  <c:v>0.97398885236529975</c:v>
                </c:pt>
                <c:pt idx="734">
                  <c:v>0.97398885236529975</c:v>
                </c:pt>
                <c:pt idx="735">
                  <c:v>0.9738459339717026</c:v>
                </c:pt>
                <c:pt idx="736">
                  <c:v>0.97370301557810535</c:v>
                </c:pt>
                <c:pt idx="737">
                  <c:v>0.97370301557810535</c:v>
                </c:pt>
                <c:pt idx="738">
                  <c:v>0.97370301557810535</c:v>
                </c:pt>
                <c:pt idx="739">
                  <c:v>0.97370301557810535</c:v>
                </c:pt>
                <c:pt idx="740">
                  <c:v>0.97370301557810535</c:v>
                </c:pt>
                <c:pt idx="741">
                  <c:v>0.97370301557810535</c:v>
                </c:pt>
                <c:pt idx="742">
                  <c:v>0.97370301557810535</c:v>
                </c:pt>
                <c:pt idx="743">
                  <c:v>0.97370301557810535</c:v>
                </c:pt>
                <c:pt idx="744">
                  <c:v>0.97370301557810535</c:v>
                </c:pt>
                <c:pt idx="745">
                  <c:v>0.97356009718450764</c:v>
                </c:pt>
                <c:pt idx="746">
                  <c:v>0.97341717879091016</c:v>
                </c:pt>
                <c:pt idx="747">
                  <c:v>0.97341717879091016</c:v>
                </c:pt>
                <c:pt idx="748">
                  <c:v>0.97327426039731313</c:v>
                </c:pt>
                <c:pt idx="749">
                  <c:v>0.97327426039731313</c:v>
                </c:pt>
                <c:pt idx="750">
                  <c:v>0.97327426039731313</c:v>
                </c:pt>
                <c:pt idx="751">
                  <c:v>0.97313134200371609</c:v>
                </c:pt>
                <c:pt idx="752">
                  <c:v>0.97313134200371609</c:v>
                </c:pt>
                <c:pt idx="753">
                  <c:v>0.97313134200371609</c:v>
                </c:pt>
                <c:pt idx="754">
                  <c:v>0.97313134200371609</c:v>
                </c:pt>
                <c:pt idx="755">
                  <c:v>0.97313134200371609</c:v>
                </c:pt>
                <c:pt idx="756">
                  <c:v>0.97313134200371609</c:v>
                </c:pt>
                <c:pt idx="757">
                  <c:v>0.97313134200371609</c:v>
                </c:pt>
                <c:pt idx="758">
                  <c:v>0.97298842361011884</c:v>
                </c:pt>
                <c:pt idx="759">
                  <c:v>0.97298842361011884</c:v>
                </c:pt>
                <c:pt idx="760">
                  <c:v>0.97298842361011884</c:v>
                </c:pt>
                <c:pt idx="761">
                  <c:v>0.9728455052165218</c:v>
                </c:pt>
                <c:pt idx="762">
                  <c:v>0.9728455052165218</c:v>
                </c:pt>
                <c:pt idx="763">
                  <c:v>0.9728455052165218</c:v>
                </c:pt>
                <c:pt idx="764">
                  <c:v>0.9728455052165218</c:v>
                </c:pt>
                <c:pt idx="765">
                  <c:v>0.97270258682292388</c:v>
                </c:pt>
                <c:pt idx="766">
                  <c:v>0.97255966842932684</c:v>
                </c:pt>
                <c:pt idx="767">
                  <c:v>0.97255966842932684</c:v>
                </c:pt>
                <c:pt idx="768">
                  <c:v>0.97255966842932684</c:v>
                </c:pt>
                <c:pt idx="769">
                  <c:v>0.97255966842932684</c:v>
                </c:pt>
                <c:pt idx="770">
                  <c:v>0.97241675003572958</c:v>
                </c:pt>
                <c:pt idx="771">
                  <c:v>0.97241675003572958</c:v>
                </c:pt>
                <c:pt idx="772">
                  <c:v>0.97227383164213255</c:v>
                </c:pt>
                <c:pt idx="773">
                  <c:v>0.97213091324853551</c:v>
                </c:pt>
                <c:pt idx="774">
                  <c:v>0.97213091324853551</c:v>
                </c:pt>
                <c:pt idx="775">
                  <c:v>0.97198799485493759</c:v>
                </c:pt>
                <c:pt idx="776">
                  <c:v>0.97198799485493759</c:v>
                </c:pt>
                <c:pt idx="777">
                  <c:v>0.971845076461341</c:v>
                </c:pt>
                <c:pt idx="778">
                  <c:v>0.97170215806774329</c:v>
                </c:pt>
                <c:pt idx="779">
                  <c:v>0.97170215806774329</c:v>
                </c:pt>
                <c:pt idx="780">
                  <c:v>0.97155923967414626</c:v>
                </c:pt>
                <c:pt idx="781">
                  <c:v>0.97141632128054856</c:v>
                </c:pt>
                <c:pt idx="782">
                  <c:v>0.97141632128054856</c:v>
                </c:pt>
                <c:pt idx="783">
                  <c:v>0.97127340288695152</c:v>
                </c:pt>
                <c:pt idx="784">
                  <c:v>0.97113048449335448</c:v>
                </c:pt>
                <c:pt idx="785">
                  <c:v>0.970987566099757</c:v>
                </c:pt>
                <c:pt idx="786">
                  <c:v>0.970987566099757</c:v>
                </c:pt>
                <c:pt idx="787">
                  <c:v>0.970987566099757</c:v>
                </c:pt>
                <c:pt idx="788">
                  <c:v>0.97084464770615975</c:v>
                </c:pt>
                <c:pt idx="789">
                  <c:v>0.9707017293125626</c:v>
                </c:pt>
                <c:pt idx="790">
                  <c:v>0.9707017293125626</c:v>
                </c:pt>
                <c:pt idx="791">
                  <c:v>0.97055881091896523</c:v>
                </c:pt>
                <c:pt idx="792">
                  <c:v>0.97055881091896523</c:v>
                </c:pt>
                <c:pt idx="793">
                  <c:v>0.97055881091896523</c:v>
                </c:pt>
                <c:pt idx="794">
                  <c:v>0.9704158925253682</c:v>
                </c:pt>
                <c:pt idx="795">
                  <c:v>0.9704158925253682</c:v>
                </c:pt>
                <c:pt idx="796">
                  <c:v>0.9704158925253682</c:v>
                </c:pt>
                <c:pt idx="797">
                  <c:v>0.9704158925253682</c:v>
                </c:pt>
                <c:pt idx="798">
                  <c:v>0.9704158925253682</c:v>
                </c:pt>
                <c:pt idx="799">
                  <c:v>0.97027297413177072</c:v>
                </c:pt>
                <c:pt idx="800">
                  <c:v>0.97027297413177072</c:v>
                </c:pt>
                <c:pt idx="801">
                  <c:v>0.97027297413177072</c:v>
                </c:pt>
                <c:pt idx="802">
                  <c:v>0.97027297413177072</c:v>
                </c:pt>
                <c:pt idx="803">
                  <c:v>0.97013005573817379</c:v>
                </c:pt>
                <c:pt idx="804">
                  <c:v>0.97013005573817379</c:v>
                </c:pt>
                <c:pt idx="805">
                  <c:v>0.96998713734457664</c:v>
                </c:pt>
                <c:pt idx="806">
                  <c:v>0.96984421895097916</c:v>
                </c:pt>
                <c:pt idx="807">
                  <c:v>0.96984421895097916</c:v>
                </c:pt>
                <c:pt idx="808">
                  <c:v>0.96970130055738191</c:v>
                </c:pt>
                <c:pt idx="809">
                  <c:v>0.96955838216378465</c:v>
                </c:pt>
                <c:pt idx="810">
                  <c:v>0.96955838216378465</c:v>
                </c:pt>
                <c:pt idx="811">
                  <c:v>0.96955838216378465</c:v>
                </c:pt>
                <c:pt idx="812">
                  <c:v>0.96955838216378465</c:v>
                </c:pt>
                <c:pt idx="813">
                  <c:v>0.96955838216378465</c:v>
                </c:pt>
                <c:pt idx="814">
                  <c:v>0.96955838216378465</c:v>
                </c:pt>
                <c:pt idx="815">
                  <c:v>0.96955838216378465</c:v>
                </c:pt>
                <c:pt idx="816">
                  <c:v>0.9694154637701875</c:v>
                </c:pt>
                <c:pt idx="817">
                  <c:v>0.9694154637701875</c:v>
                </c:pt>
                <c:pt idx="818">
                  <c:v>0.9694154637701875</c:v>
                </c:pt>
                <c:pt idx="819">
                  <c:v>0.96927254537659002</c:v>
                </c:pt>
                <c:pt idx="820">
                  <c:v>0.96927254537659002</c:v>
                </c:pt>
                <c:pt idx="821">
                  <c:v>0.96927254537659002</c:v>
                </c:pt>
                <c:pt idx="822">
                  <c:v>0.96927254537659002</c:v>
                </c:pt>
                <c:pt idx="823">
                  <c:v>0.96927254537659002</c:v>
                </c:pt>
                <c:pt idx="824">
                  <c:v>0.96927254537659002</c:v>
                </c:pt>
                <c:pt idx="825">
                  <c:v>0.96927254537659002</c:v>
                </c:pt>
                <c:pt idx="826">
                  <c:v>0.96927254537659002</c:v>
                </c:pt>
                <c:pt idx="827">
                  <c:v>0.96927254537659002</c:v>
                </c:pt>
                <c:pt idx="828">
                  <c:v>0.96927254537659002</c:v>
                </c:pt>
                <c:pt idx="829">
                  <c:v>0.96927254537659002</c:v>
                </c:pt>
                <c:pt idx="830">
                  <c:v>0.96927254537659002</c:v>
                </c:pt>
                <c:pt idx="831">
                  <c:v>0.96912962698299299</c:v>
                </c:pt>
                <c:pt idx="832">
                  <c:v>0.96912962698299299</c:v>
                </c:pt>
                <c:pt idx="833">
                  <c:v>0.96898670858939562</c:v>
                </c:pt>
                <c:pt idx="834">
                  <c:v>0.96884379019579858</c:v>
                </c:pt>
                <c:pt idx="835">
                  <c:v>0.96884379019579858</c:v>
                </c:pt>
                <c:pt idx="836">
                  <c:v>0.96870087180220099</c:v>
                </c:pt>
                <c:pt idx="837">
                  <c:v>0.96855795340860373</c:v>
                </c:pt>
                <c:pt idx="838">
                  <c:v>0.96855795340860373</c:v>
                </c:pt>
                <c:pt idx="839">
                  <c:v>0.96855795340860373</c:v>
                </c:pt>
                <c:pt idx="840">
                  <c:v>0.96855795340860373</c:v>
                </c:pt>
                <c:pt idx="841">
                  <c:v>0.9684150350150067</c:v>
                </c:pt>
                <c:pt idx="842">
                  <c:v>0.9684150350150067</c:v>
                </c:pt>
                <c:pt idx="843">
                  <c:v>0.9684150350150067</c:v>
                </c:pt>
                <c:pt idx="844">
                  <c:v>0.9684150350150067</c:v>
                </c:pt>
                <c:pt idx="845">
                  <c:v>0.96827211662140944</c:v>
                </c:pt>
                <c:pt idx="846">
                  <c:v>0.96812919822781218</c:v>
                </c:pt>
                <c:pt idx="847">
                  <c:v>0.96812919822781218</c:v>
                </c:pt>
                <c:pt idx="848">
                  <c:v>0.96812919822781218</c:v>
                </c:pt>
                <c:pt idx="849">
                  <c:v>0.96812919822781218</c:v>
                </c:pt>
                <c:pt idx="850">
                  <c:v>0.96798627983421459</c:v>
                </c:pt>
                <c:pt idx="851">
                  <c:v>0.96798627983421459</c:v>
                </c:pt>
                <c:pt idx="852">
                  <c:v>0.96784336144061744</c:v>
                </c:pt>
                <c:pt idx="853">
                  <c:v>0.96784336144061744</c:v>
                </c:pt>
                <c:pt idx="854">
                  <c:v>0.96784336144061744</c:v>
                </c:pt>
                <c:pt idx="855">
                  <c:v>0.96770044304702041</c:v>
                </c:pt>
                <c:pt idx="856">
                  <c:v>0.96770044304702041</c:v>
                </c:pt>
                <c:pt idx="857">
                  <c:v>0.96770044304702041</c:v>
                </c:pt>
                <c:pt idx="858">
                  <c:v>0.96770044304702041</c:v>
                </c:pt>
                <c:pt idx="859">
                  <c:v>0.96770044304702041</c:v>
                </c:pt>
                <c:pt idx="860">
                  <c:v>0.96770044304702041</c:v>
                </c:pt>
                <c:pt idx="861">
                  <c:v>0.96770044304702041</c:v>
                </c:pt>
                <c:pt idx="862">
                  <c:v>0.96770044304702041</c:v>
                </c:pt>
                <c:pt idx="863">
                  <c:v>0.96755752465342293</c:v>
                </c:pt>
                <c:pt idx="864">
                  <c:v>0.96755752465342293</c:v>
                </c:pt>
                <c:pt idx="865">
                  <c:v>0.96755752465342293</c:v>
                </c:pt>
                <c:pt idx="866">
                  <c:v>0.96755752465342293</c:v>
                </c:pt>
                <c:pt idx="867">
                  <c:v>0.96741460625982589</c:v>
                </c:pt>
                <c:pt idx="868">
                  <c:v>0.96727168786622841</c:v>
                </c:pt>
                <c:pt idx="869">
                  <c:v>0.96712876947263116</c:v>
                </c:pt>
                <c:pt idx="870">
                  <c:v>0.96712876947263116</c:v>
                </c:pt>
                <c:pt idx="871">
                  <c:v>0.96712876947263116</c:v>
                </c:pt>
                <c:pt idx="872">
                  <c:v>0.96712876947263116</c:v>
                </c:pt>
                <c:pt idx="873">
                  <c:v>0.96698585107903412</c:v>
                </c:pt>
                <c:pt idx="874">
                  <c:v>0.96698585107903412</c:v>
                </c:pt>
                <c:pt idx="875">
                  <c:v>0.96698585107903412</c:v>
                </c:pt>
                <c:pt idx="876">
                  <c:v>0.96698585107903412</c:v>
                </c:pt>
                <c:pt idx="877">
                  <c:v>0.96698585107903412</c:v>
                </c:pt>
                <c:pt idx="878">
                  <c:v>0.96684293268543686</c:v>
                </c:pt>
                <c:pt idx="879">
                  <c:v>0.96684293268543686</c:v>
                </c:pt>
                <c:pt idx="880">
                  <c:v>0.96684293268543686</c:v>
                </c:pt>
                <c:pt idx="881">
                  <c:v>0.96670001429183972</c:v>
                </c:pt>
                <c:pt idx="882">
                  <c:v>0.9665570958982419</c:v>
                </c:pt>
                <c:pt idx="883">
                  <c:v>0.9665570958982419</c:v>
                </c:pt>
                <c:pt idx="884">
                  <c:v>0.9665570958982419</c:v>
                </c:pt>
                <c:pt idx="885">
                  <c:v>0.9665570958982419</c:v>
                </c:pt>
                <c:pt idx="886">
                  <c:v>0.9665570958982419</c:v>
                </c:pt>
                <c:pt idx="887">
                  <c:v>0.96641417750464487</c:v>
                </c:pt>
                <c:pt idx="888">
                  <c:v>0.96641417750464487</c:v>
                </c:pt>
                <c:pt idx="889">
                  <c:v>0.96641417750464487</c:v>
                </c:pt>
                <c:pt idx="890">
                  <c:v>0.96627125911104761</c:v>
                </c:pt>
                <c:pt idx="891">
                  <c:v>0.96627125911104761</c:v>
                </c:pt>
                <c:pt idx="892">
                  <c:v>0.96627125911104761</c:v>
                </c:pt>
                <c:pt idx="893">
                  <c:v>0.96627125911104761</c:v>
                </c:pt>
                <c:pt idx="894">
                  <c:v>0.96627125911104761</c:v>
                </c:pt>
                <c:pt idx="895">
                  <c:v>0.96627125911104761</c:v>
                </c:pt>
                <c:pt idx="896">
                  <c:v>0.96612834071745013</c:v>
                </c:pt>
                <c:pt idx="897">
                  <c:v>0.96612834071745013</c:v>
                </c:pt>
                <c:pt idx="898">
                  <c:v>0.96612834071745013</c:v>
                </c:pt>
                <c:pt idx="899">
                  <c:v>0.96598542232385354</c:v>
                </c:pt>
                <c:pt idx="900">
                  <c:v>0.96598542232385354</c:v>
                </c:pt>
                <c:pt idx="901">
                  <c:v>0.96598542232385354</c:v>
                </c:pt>
                <c:pt idx="902">
                  <c:v>0.96598542232385354</c:v>
                </c:pt>
                <c:pt idx="903">
                  <c:v>0.96598542232385354</c:v>
                </c:pt>
                <c:pt idx="904">
                  <c:v>0.96584250393025561</c:v>
                </c:pt>
                <c:pt idx="905">
                  <c:v>0.96569958553665869</c:v>
                </c:pt>
                <c:pt idx="906">
                  <c:v>0.96569958553665869</c:v>
                </c:pt>
                <c:pt idx="907">
                  <c:v>0.96555666714306132</c:v>
                </c:pt>
                <c:pt idx="908">
                  <c:v>0.96555666714306132</c:v>
                </c:pt>
                <c:pt idx="909">
                  <c:v>0.96555666714306132</c:v>
                </c:pt>
                <c:pt idx="910">
                  <c:v>0.96555666714306132</c:v>
                </c:pt>
                <c:pt idx="911">
                  <c:v>0.96555666714306132</c:v>
                </c:pt>
                <c:pt idx="912">
                  <c:v>0.96541374874946373</c:v>
                </c:pt>
                <c:pt idx="913">
                  <c:v>0.96541374874946373</c:v>
                </c:pt>
                <c:pt idx="914">
                  <c:v>0.96541374874946373</c:v>
                </c:pt>
                <c:pt idx="915">
                  <c:v>0.96527083035586703</c:v>
                </c:pt>
                <c:pt idx="916">
                  <c:v>0.96527083035586703</c:v>
                </c:pt>
                <c:pt idx="917">
                  <c:v>0.96527083035586703</c:v>
                </c:pt>
                <c:pt idx="918">
                  <c:v>0.96527083035586703</c:v>
                </c:pt>
                <c:pt idx="919">
                  <c:v>0.96512791196226932</c:v>
                </c:pt>
                <c:pt idx="920">
                  <c:v>0.96512791196226932</c:v>
                </c:pt>
                <c:pt idx="921">
                  <c:v>0.96498499356867273</c:v>
                </c:pt>
                <c:pt idx="922">
                  <c:v>0.96498499356867273</c:v>
                </c:pt>
                <c:pt idx="923">
                  <c:v>0.96498499356867273</c:v>
                </c:pt>
                <c:pt idx="924">
                  <c:v>0.96484207517507525</c:v>
                </c:pt>
                <c:pt idx="925">
                  <c:v>0.96484207517507525</c:v>
                </c:pt>
                <c:pt idx="926">
                  <c:v>0.96484207517507525</c:v>
                </c:pt>
                <c:pt idx="927">
                  <c:v>0.96484207517507525</c:v>
                </c:pt>
                <c:pt idx="928">
                  <c:v>0.96484207517507525</c:v>
                </c:pt>
                <c:pt idx="929">
                  <c:v>0.96484207517507525</c:v>
                </c:pt>
                <c:pt idx="930">
                  <c:v>0.96484207517507525</c:v>
                </c:pt>
                <c:pt idx="931">
                  <c:v>0.96469915678147822</c:v>
                </c:pt>
                <c:pt idx="932">
                  <c:v>0.96469915678147822</c:v>
                </c:pt>
                <c:pt idx="933">
                  <c:v>0.96469915678147822</c:v>
                </c:pt>
                <c:pt idx="934">
                  <c:v>0.96455623838788063</c:v>
                </c:pt>
                <c:pt idx="935">
                  <c:v>0.96455623838788063</c:v>
                </c:pt>
                <c:pt idx="936">
                  <c:v>0.96455623838788063</c:v>
                </c:pt>
                <c:pt idx="937">
                  <c:v>0.96455623838788063</c:v>
                </c:pt>
                <c:pt idx="938">
                  <c:v>0.96441331999428326</c:v>
                </c:pt>
                <c:pt idx="939">
                  <c:v>0.96427040160068622</c:v>
                </c:pt>
                <c:pt idx="940">
                  <c:v>0.96427040160068622</c:v>
                </c:pt>
                <c:pt idx="941">
                  <c:v>0.96427040160068622</c:v>
                </c:pt>
                <c:pt idx="942">
                  <c:v>0.96412748320708874</c:v>
                </c:pt>
                <c:pt idx="943">
                  <c:v>0.9639845648134916</c:v>
                </c:pt>
                <c:pt idx="944">
                  <c:v>0.9639845648134916</c:v>
                </c:pt>
                <c:pt idx="945">
                  <c:v>0.963841646419895</c:v>
                </c:pt>
                <c:pt idx="946">
                  <c:v>0.963841646419895</c:v>
                </c:pt>
                <c:pt idx="947">
                  <c:v>0.963841646419895</c:v>
                </c:pt>
                <c:pt idx="948">
                  <c:v>0.963841646419895</c:v>
                </c:pt>
                <c:pt idx="949">
                  <c:v>0.963841646419895</c:v>
                </c:pt>
                <c:pt idx="950">
                  <c:v>0.963841646419895</c:v>
                </c:pt>
                <c:pt idx="951">
                  <c:v>0.96369872802629719</c:v>
                </c:pt>
                <c:pt idx="952">
                  <c:v>0.96369872802629719</c:v>
                </c:pt>
                <c:pt idx="953">
                  <c:v>0.96369872802629719</c:v>
                </c:pt>
                <c:pt idx="954">
                  <c:v>0.96369872802629719</c:v>
                </c:pt>
                <c:pt idx="955">
                  <c:v>0.96355580963269971</c:v>
                </c:pt>
                <c:pt idx="956">
                  <c:v>0.96355580963269971</c:v>
                </c:pt>
                <c:pt idx="957">
                  <c:v>0.96355580963269971</c:v>
                </c:pt>
                <c:pt idx="958">
                  <c:v>0.96341289123910245</c:v>
                </c:pt>
                <c:pt idx="959">
                  <c:v>0.96341289123910245</c:v>
                </c:pt>
                <c:pt idx="960">
                  <c:v>0.96341289123910245</c:v>
                </c:pt>
                <c:pt idx="961">
                  <c:v>0.96341289123910245</c:v>
                </c:pt>
                <c:pt idx="962">
                  <c:v>0.96341289123910245</c:v>
                </c:pt>
                <c:pt idx="963">
                  <c:v>0.96341289123910245</c:v>
                </c:pt>
                <c:pt idx="964">
                  <c:v>0.96341289123910245</c:v>
                </c:pt>
                <c:pt idx="965">
                  <c:v>0.96341289123910245</c:v>
                </c:pt>
                <c:pt idx="966">
                  <c:v>0.96326997284550542</c:v>
                </c:pt>
                <c:pt idx="967">
                  <c:v>0.96326997284550542</c:v>
                </c:pt>
                <c:pt idx="968">
                  <c:v>0.96326997284550542</c:v>
                </c:pt>
                <c:pt idx="969">
                  <c:v>0.96326997284550542</c:v>
                </c:pt>
                <c:pt idx="970">
                  <c:v>0.96326997284550542</c:v>
                </c:pt>
                <c:pt idx="971">
                  <c:v>0.96326997284550542</c:v>
                </c:pt>
                <c:pt idx="972">
                  <c:v>0.96326997284550542</c:v>
                </c:pt>
                <c:pt idx="973">
                  <c:v>0.96326997284550542</c:v>
                </c:pt>
                <c:pt idx="974">
                  <c:v>0.96326997284550542</c:v>
                </c:pt>
                <c:pt idx="975">
                  <c:v>0.96326997284550542</c:v>
                </c:pt>
                <c:pt idx="976">
                  <c:v>0.96326997284550542</c:v>
                </c:pt>
                <c:pt idx="977">
                  <c:v>0.96312705445190794</c:v>
                </c:pt>
                <c:pt idx="978">
                  <c:v>0.96312705445190794</c:v>
                </c:pt>
                <c:pt idx="979">
                  <c:v>0.96312705445190794</c:v>
                </c:pt>
                <c:pt idx="980">
                  <c:v>0.96312705445190794</c:v>
                </c:pt>
                <c:pt idx="981">
                  <c:v>0.96312705445190794</c:v>
                </c:pt>
                <c:pt idx="982">
                  <c:v>0.96312705445190794</c:v>
                </c:pt>
                <c:pt idx="983">
                  <c:v>0.96312705445190794</c:v>
                </c:pt>
                <c:pt idx="984">
                  <c:v>0.96312705445190794</c:v>
                </c:pt>
                <c:pt idx="985">
                  <c:v>0.96312705445190794</c:v>
                </c:pt>
                <c:pt idx="986">
                  <c:v>0.9629841360583109</c:v>
                </c:pt>
                <c:pt idx="987">
                  <c:v>0.96284121766471409</c:v>
                </c:pt>
                <c:pt idx="988">
                  <c:v>0.96284121766471409</c:v>
                </c:pt>
                <c:pt idx="989">
                  <c:v>0.96284121766471409</c:v>
                </c:pt>
                <c:pt idx="990">
                  <c:v>0.96284121766471409</c:v>
                </c:pt>
                <c:pt idx="991">
                  <c:v>0.96284121766471409</c:v>
                </c:pt>
                <c:pt idx="992">
                  <c:v>0.96284121766471409</c:v>
                </c:pt>
                <c:pt idx="993">
                  <c:v>0.96269829927111661</c:v>
                </c:pt>
                <c:pt idx="994">
                  <c:v>0.96269829927111661</c:v>
                </c:pt>
                <c:pt idx="995">
                  <c:v>0.96269829927111661</c:v>
                </c:pt>
                <c:pt idx="996">
                  <c:v>0.96255538087751868</c:v>
                </c:pt>
                <c:pt idx="997">
                  <c:v>0.96241246248392154</c:v>
                </c:pt>
                <c:pt idx="998">
                  <c:v>0.96241246248392154</c:v>
                </c:pt>
                <c:pt idx="999">
                  <c:v>0.96241246248392154</c:v>
                </c:pt>
                <c:pt idx="1000">
                  <c:v>0.96241246248392154</c:v>
                </c:pt>
                <c:pt idx="1001">
                  <c:v>0.96241246248392154</c:v>
                </c:pt>
                <c:pt idx="1002">
                  <c:v>0.96241246248392154</c:v>
                </c:pt>
                <c:pt idx="1003">
                  <c:v>0.96226954409032439</c:v>
                </c:pt>
                <c:pt idx="1004">
                  <c:v>0.96226954409032439</c:v>
                </c:pt>
                <c:pt idx="1005">
                  <c:v>0.96226954409032439</c:v>
                </c:pt>
                <c:pt idx="1006">
                  <c:v>0.96212662569672713</c:v>
                </c:pt>
                <c:pt idx="1007">
                  <c:v>0.96212662569672713</c:v>
                </c:pt>
                <c:pt idx="1008">
                  <c:v>0.96212662569672713</c:v>
                </c:pt>
                <c:pt idx="1009">
                  <c:v>0.96212662569672713</c:v>
                </c:pt>
                <c:pt idx="1010">
                  <c:v>0.9619837073031301</c:v>
                </c:pt>
                <c:pt idx="1011">
                  <c:v>0.9619837073031301</c:v>
                </c:pt>
                <c:pt idx="1012">
                  <c:v>0.9619837073031301</c:v>
                </c:pt>
                <c:pt idx="1013">
                  <c:v>0.9619837073031301</c:v>
                </c:pt>
                <c:pt idx="1014">
                  <c:v>0.9619837073031301</c:v>
                </c:pt>
                <c:pt idx="1015">
                  <c:v>0.9619837073031301</c:v>
                </c:pt>
                <c:pt idx="1016">
                  <c:v>0.96184078890953262</c:v>
                </c:pt>
                <c:pt idx="1017">
                  <c:v>0.96184078890953262</c:v>
                </c:pt>
                <c:pt idx="1018">
                  <c:v>0.96184078890953262</c:v>
                </c:pt>
                <c:pt idx="1019">
                  <c:v>0.96184078890953262</c:v>
                </c:pt>
                <c:pt idx="1020">
                  <c:v>0.96184078890953262</c:v>
                </c:pt>
                <c:pt idx="1021">
                  <c:v>0.96184078890953262</c:v>
                </c:pt>
                <c:pt idx="1022">
                  <c:v>0.96184078890953262</c:v>
                </c:pt>
                <c:pt idx="1023">
                  <c:v>0.96184078890953262</c:v>
                </c:pt>
                <c:pt idx="1024">
                  <c:v>0.96184078890953262</c:v>
                </c:pt>
                <c:pt idx="1025">
                  <c:v>0.96184078890953262</c:v>
                </c:pt>
                <c:pt idx="1026">
                  <c:v>0.9616978705159358</c:v>
                </c:pt>
                <c:pt idx="1027">
                  <c:v>0.9616978705159358</c:v>
                </c:pt>
                <c:pt idx="1028">
                  <c:v>0.9615549521223381</c:v>
                </c:pt>
                <c:pt idx="1029">
                  <c:v>0.9615549521223381</c:v>
                </c:pt>
                <c:pt idx="1030">
                  <c:v>0.96141203372874062</c:v>
                </c:pt>
                <c:pt idx="1031">
                  <c:v>0.96141203372874062</c:v>
                </c:pt>
                <c:pt idx="1032">
                  <c:v>0.9612691153351437</c:v>
                </c:pt>
                <c:pt idx="1033">
                  <c:v>0.96112619694154633</c:v>
                </c:pt>
                <c:pt idx="1034">
                  <c:v>0.96112619694154633</c:v>
                </c:pt>
                <c:pt idx="1035">
                  <c:v>0.96112619694154633</c:v>
                </c:pt>
                <c:pt idx="1036">
                  <c:v>0.96112619694154633</c:v>
                </c:pt>
                <c:pt idx="1037">
                  <c:v>0.96112619694154633</c:v>
                </c:pt>
                <c:pt idx="1038">
                  <c:v>0.96112619694154633</c:v>
                </c:pt>
                <c:pt idx="1039">
                  <c:v>0.96112619694154633</c:v>
                </c:pt>
                <c:pt idx="1040">
                  <c:v>0.96098327854794907</c:v>
                </c:pt>
                <c:pt idx="1041">
                  <c:v>0.96098327854794907</c:v>
                </c:pt>
                <c:pt idx="1042">
                  <c:v>0.96098327854794907</c:v>
                </c:pt>
                <c:pt idx="1043">
                  <c:v>0.96084036015435181</c:v>
                </c:pt>
                <c:pt idx="1044">
                  <c:v>0.96084036015435181</c:v>
                </c:pt>
                <c:pt idx="1045">
                  <c:v>0.96084036015435181</c:v>
                </c:pt>
                <c:pt idx="1046">
                  <c:v>0.96069744176075467</c:v>
                </c:pt>
                <c:pt idx="1047">
                  <c:v>0.96069744176075467</c:v>
                </c:pt>
                <c:pt idx="1048">
                  <c:v>0.96069744176075467</c:v>
                </c:pt>
                <c:pt idx="1049">
                  <c:v>0.9605545233671573</c:v>
                </c:pt>
                <c:pt idx="1050">
                  <c:v>0.9605545233671573</c:v>
                </c:pt>
                <c:pt idx="1051">
                  <c:v>0.9605545233671573</c:v>
                </c:pt>
                <c:pt idx="1052">
                  <c:v>0.9605545233671573</c:v>
                </c:pt>
                <c:pt idx="1053">
                  <c:v>0.9605545233671573</c:v>
                </c:pt>
                <c:pt idx="1054">
                  <c:v>0.9605545233671573</c:v>
                </c:pt>
                <c:pt idx="1055">
                  <c:v>0.9605545233671573</c:v>
                </c:pt>
                <c:pt idx="1056">
                  <c:v>0.9605545233671573</c:v>
                </c:pt>
                <c:pt idx="1057">
                  <c:v>0.9605545233671573</c:v>
                </c:pt>
                <c:pt idx="1058">
                  <c:v>0.96041160497356004</c:v>
                </c:pt>
                <c:pt idx="1059">
                  <c:v>0.96026868657996278</c:v>
                </c:pt>
                <c:pt idx="1060">
                  <c:v>0.96026868657996278</c:v>
                </c:pt>
                <c:pt idx="1061">
                  <c:v>0.96012576818636552</c:v>
                </c:pt>
                <c:pt idx="1062">
                  <c:v>0.95998284979276816</c:v>
                </c:pt>
                <c:pt idx="1063">
                  <c:v>0.95983993139917156</c:v>
                </c:pt>
                <c:pt idx="1064">
                  <c:v>0.95983993139917156</c:v>
                </c:pt>
                <c:pt idx="1065">
                  <c:v>0.95983993139917156</c:v>
                </c:pt>
                <c:pt idx="1066">
                  <c:v>0.95983993139917156</c:v>
                </c:pt>
                <c:pt idx="1067">
                  <c:v>0.95983993139917156</c:v>
                </c:pt>
                <c:pt idx="1068">
                  <c:v>0.95983993139917156</c:v>
                </c:pt>
                <c:pt idx="1069">
                  <c:v>0.95983993139917156</c:v>
                </c:pt>
                <c:pt idx="1070">
                  <c:v>0.95983993139917156</c:v>
                </c:pt>
                <c:pt idx="1071">
                  <c:v>0.95983993139917156</c:v>
                </c:pt>
                <c:pt idx="1072">
                  <c:v>0.95983993139917156</c:v>
                </c:pt>
                <c:pt idx="1073">
                  <c:v>0.95983993139917156</c:v>
                </c:pt>
                <c:pt idx="1074">
                  <c:v>0.95969701300557453</c:v>
                </c:pt>
                <c:pt idx="1075">
                  <c:v>0.9595540946119766</c:v>
                </c:pt>
                <c:pt idx="1076">
                  <c:v>0.9595540946119766</c:v>
                </c:pt>
                <c:pt idx="1077">
                  <c:v>0.9595540946119766</c:v>
                </c:pt>
                <c:pt idx="1078">
                  <c:v>0.9595540946119766</c:v>
                </c:pt>
                <c:pt idx="1079">
                  <c:v>0.9595540946119766</c:v>
                </c:pt>
                <c:pt idx="1080">
                  <c:v>0.9595540946119766</c:v>
                </c:pt>
                <c:pt idx="1081">
                  <c:v>0.95941117621837968</c:v>
                </c:pt>
                <c:pt idx="1082">
                  <c:v>0.95941117621837968</c:v>
                </c:pt>
                <c:pt idx="1083">
                  <c:v>0.95941117621837968</c:v>
                </c:pt>
                <c:pt idx="1084">
                  <c:v>0.95941117621837968</c:v>
                </c:pt>
                <c:pt idx="1085">
                  <c:v>0.95926825782478231</c:v>
                </c:pt>
                <c:pt idx="1086">
                  <c:v>0.95926825782478231</c:v>
                </c:pt>
                <c:pt idx="1087">
                  <c:v>0.95912533943118505</c:v>
                </c:pt>
                <c:pt idx="1088">
                  <c:v>0.95912533943118505</c:v>
                </c:pt>
                <c:pt idx="1089">
                  <c:v>0.95898242103758768</c:v>
                </c:pt>
                <c:pt idx="1090">
                  <c:v>0.95898242103758768</c:v>
                </c:pt>
                <c:pt idx="1091">
                  <c:v>0.95883950264399076</c:v>
                </c:pt>
                <c:pt idx="1092">
                  <c:v>0.95869658425039328</c:v>
                </c:pt>
                <c:pt idx="1093">
                  <c:v>0.95869658425039328</c:v>
                </c:pt>
                <c:pt idx="1094">
                  <c:v>0.95869658425039328</c:v>
                </c:pt>
                <c:pt idx="1095">
                  <c:v>0.95869658425039328</c:v>
                </c:pt>
                <c:pt idx="1096">
                  <c:v>0.95869658425039328</c:v>
                </c:pt>
                <c:pt idx="1097">
                  <c:v>0.95869658425039328</c:v>
                </c:pt>
                <c:pt idx="1098">
                  <c:v>0.95869658425039328</c:v>
                </c:pt>
                <c:pt idx="1099">
                  <c:v>0.95869658425039328</c:v>
                </c:pt>
                <c:pt idx="1100">
                  <c:v>0.95869658425039328</c:v>
                </c:pt>
                <c:pt idx="1101">
                  <c:v>0.95869658425039328</c:v>
                </c:pt>
                <c:pt idx="1102">
                  <c:v>0.95869658425039328</c:v>
                </c:pt>
                <c:pt idx="1103">
                  <c:v>0.95869658425039328</c:v>
                </c:pt>
                <c:pt idx="1104">
                  <c:v>0.95869658425039328</c:v>
                </c:pt>
                <c:pt idx="1105">
                  <c:v>0.95855366585679558</c:v>
                </c:pt>
                <c:pt idx="1106">
                  <c:v>0.95855366585679558</c:v>
                </c:pt>
                <c:pt idx="1107">
                  <c:v>0.95841074746319865</c:v>
                </c:pt>
                <c:pt idx="1108">
                  <c:v>0.95841074746319865</c:v>
                </c:pt>
                <c:pt idx="1109">
                  <c:v>0.95841074746319865</c:v>
                </c:pt>
                <c:pt idx="1110">
                  <c:v>0.95826782906960128</c:v>
                </c:pt>
                <c:pt idx="1111">
                  <c:v>0.95826782906960128</c:v>
                </c:pt>
                <c:pt idx="1112">
                  <c:v>0.95826782906960128</c:v>
                </c:pt>
                <c:pt idx="1113">
                  <c:v>0.95826782906960128</c:v>
                </c:pt>
                <c:pt idx="1114">
                  <c:v>0.95826782906960128</c:v>
                </c:pt>
                <c:pt idx="1115">
                  <c:v>0.95826782906960128</c:v>
                </c:pt>
                <c:pt idx="1116">
                  <c:v>0.95826782906960128</c:v>
                </c:pt>
                <c:pt idx="1117">
                  <c:v>0.95826782906960128</c:v>
                </c:pt>
                <c:pt idx="1118">
                  <c:v>0.95826782906960128</c:v>
                </c:pt>
                <c:pt idx="1119">
                  <c:v>0.95826782906960128</c:v>
                </c:pt>
                <c:pt idx="1120">
                  <c:v>0.95826782906960128</c:v>
                </c:pt>
                <c:pt idx="1121">
                  <c:v>0.95812491067600425</c:v>
                </c:pt>
                <c:pt idx="1122">
                  <c:v>0.95812491067600425</c:v>
                </c:pt>
                <c:pt idx="1123">
                  <c:v>0.95812491067600425</c:v>
                </c:pt>
                <c:pt idx="1124">
                  <c:v>0.95812491067600425</c:v>
                </c:pt>
                <c:pt idx="1125">
                  <c:v>0.95798199228240699</c:v>
                </c:pt>
                <c:pt idx="1126">
                  <c:v>0.95798199228240699</c:v>
                </c:pt>
                <c:pt idx="1127">
                  <c:v>0.95798199228240699</c:v>
                </c:pt>
                <c:pt idx="1128">
                  <c:v>0.95798199228240699</c:v>
                </c:pt>
                <c:pt idx="1129">
                  <c:v>0.95798199228240699</c:v>
                </c:pt>
                <c:pt idx="1130">
                  <c:v>0.95798199228240699</c:v>
                </c:pt>
                <c:pt idx="1131">
                  <c:v>0.95783907388880984</c:v>
                </c:pt>
                <c:pt idx="1132">
                  <c:v>0.95783907388880984</c:v>
                </c:pt>
                <c:pt idx="1133">
                  <c:v>0.95769615549521225</c:v>
                </c:pt>
                <c:pt idx="1134">
                  <c:v>0.95769615549521225</c:v>
                </c:pt>
                <c:pt idx="1135">
                  <c:v>0.957553237101615</c:v>
                </c:pt>
                <c:pt idx="1136">
                  <c:v>0.95741031870801752</c:v>
                </c:pt>
                <c:pt idx="1137">
                  <c:v>0.9572674003144207</c:v>
                </c:pt>
                <c:pt idx="1138">
                  <c:v>0.95712448192082322</c:v>
                </c:pt>
                <c:pt idx="1139">
                  <c:v>0.95712448192082322</c:v>
                </c:pt>
                <c:pt idx="1140">
                  <c:v>0.95698156352722596</c:v>
                </c:pt>
                <c:pt idx="1141">
                  <c:v>0.95698156352722596</c:v>
                </c:pt>
                <c:pt idx="1142">
                  <c:v>0.95683864513362871</c:v>
                </c:pt>
                <c:pt idx="1143">
                  <c:v>0.95669572674003178</c:v>
                </c:pt>
                <c:pt idx="1144">
                  <c:v>0.95669572674003178</c:v>
                </c:pt>
                <c:pt idx="1145">
                  <c:v>0.95669572674003178</c:v>
                </c:pt>
                <c:pt idx="1146">
                  <c:v>0.95655280834643419</c:v>
                </c:pt>
                <c:pt idx="1147">
                  <c:v>0.95640988995283671</c:v>
                </c:pt>
                <c:pt idx="1148">
                  <c:v>0.95640988995283671</c:v>
                </c:pt>
                <c:pt idx="1149">
                  <c:v>0.95640988995283671</c:v>
                </c:pt>
                <c:pt idx="1150">
                  <c:v>0.95640988995283671</c:v>
                </c:pt>
                <c:pt idx="1151">
                  <c:v>0.95626697155923956</c:v>
                </c:pt>
                <c:pt idx="1152">
                  <c:v>0.95612405316564264</c:v>
                </c:pt>
                <c:pt idx="1153">
                  <c:v>0.95612405316564264</c:v>
                </c:pt>
                <c:pt idx="1154">
                  <c:v>0.95612405316564264</c:v>
                </c:pt>
                <c:pt idx="1155">
                  <c:v>0.95612405316564264</c:v>
                </c:pt>
                <c:pt idx="1156">
                  <c:v>0.95612405316564264</c:v>
                </c:pt>
                <c:pt idx="1157">
                  <c:v>0.95612405316564264</c:v>
                </c:pt>
                <c:pt idx="1158">
                  <c:v>0.95612405316564264</c:v>
                </c:pt>
                <c:pt idx="1159">
                  <c:v>0.95612405316564264</c:v>
                </c:pt>
                <c:pt idx="1160">
                  <c:v>0.95612405316564264</c:v>
                </c:pt>
                <c:pt idx="1161">
                  <c:v>0.95612405316564264</c:v>
                </c:pt>
                <c:pt idx="1162">
                  <c:v>0.95612405316564264</c:v>
                </c:pt>
                <c:pt idx="1163">
                  <c:v>0.95612405316564264</c:v>
                </c:pt>
                <c:pt idx="1164">
                  <c:v>0.95612405316564264</c:v>
                </c:pt>
                <c:pt idx="1165">
                  <c:v>0.95612405316564264</c:v>
                </c:pt>
                <c:pt idx="1166">
                  <c:v>0.95612405316564264</c:v>
                </c:pt>
                <c:pt idx="1167">
                  <c:v>0.95612405316564264</c:v>
                </c:pt>
                <c:pt idx="1168">
                  <c:v>0.95598113477204516</c:v>
                </c:pt>
                <c:pt idx="1169">
                  <c:v>0.95598113477204516</c:v>
                </c:pt>
                <c:pt idx="1170">
                  <c:v>0.95598113477204516</c:v>
                </c:pt>
                <c:pt idx="1171">
                  <c:v>0.95583821637844835</c:v>
                </c:pt>
                <c:pt idx="1172">
                  <c:v>0.95569529798485098</c:v>
                </c:pt>
                <c:pt idx="1173">
                  <c:v>0.95569529798485098</c:v>
                </c:pt>
                <c:pt idx="1174">
                  <c:v>0.95569529798485098</c:v>
                </c:pt>
                <c:pt idx="1175">
                  <c:v>0.95569529798485098</c:v>
                </c:pt>
                <c:pt idx="1176">
                  <c:v>0.95569529798485098</c:v>
                </c:pt>
                <c:pt idx="1177">
                  <c:v>0.95555237959125316</c:v>
                </c:pt>
                <c:pt idx="1178">
                  <c:v>0.95540946119765591</c:v>
                </c:pt>
                <c:pt idx="1179">
                  <c:v>0.95540946119765591</c:v>
                </c:pt>
                <c:pt idx="1180">
                  <c:v>0.95540946119765591</c:v>
                </c:pt>
                <c:pt idx="1181">
                  <c:v>0.95540946119765591</c:v>
                </c:pt>
                <c:pt idx="1182">
                  <c:v>0.95526654280405865</c:v>
                </c:pt>
                <c:pt idx="1183">
                  <c:v>0.95526654280405865</c:v>
                </c:pt>
                <c:pt idx="1184">
                  <c:v>0.95526654280405865</c:v>
                </c:pt>
                <c:pt idx="1185">
                  <c:v>0.95526654280405865</c:v>
                </c:pt>
                <c:pt idx="1186">
                  <c:v>0.95526654280405865</c:v>
                </c:pt>
                <c:pt idx="1187">
                  <c:v>0.95526654280405865</c:v>
                </c:pt>
                <c:pt idx="1188">
                  <c:v>0.95526654280405865</c:v>
                </c:pt>
                <c:pt idx="1189">
                  <c:v>0.95526654280405865</c:v>
                </c:pt>
                <c:pt idx="1190">
                  <c:v>0.95512362441046161</c:v>
                </c:pt>
                <c:pt idx="1191">
                  <c:v>0.95512362441046161</c:v>
                </c:pt>
                <c:pt idx="1192">
                  <c:v>0.95512362441046161</c:v>
                </c:pt>
                <c:pt idx="1193">
                  <c:v>0.95512362441046161</c:v>
                </c:pt>
                <c:pt idx="1194">
                  <c:v>0.95512362441046161</c:v>
                </c:pt>
                <c:pt idx="1195">
                  <c:v>0.95512362441046161</c:v>
                </c:pt>
                <c:pt idx="1196">
                  <c:v>0.95512362441046161</c:v>
                </c:pt>
                <c:pt idx="1197">
                  <c:v>0.95498070601686458</c:v>
                </c:pt>
                <c:pt idx="1198">
                  <c:v>0.9548377876232671</c:v>
                </c:pt>
                <c:pt idx="1199">
                  <c:v>0.9548377876232671</c:v>
                </c:pt>
                <c:pt idx="1200">
                  <c:v>0.95469486922966984</c:v>
                </c:pt>
                <c:pt idx="1201">
                  <c:v>0.95469486922966984</c:v>
                </c:pt>
                <c:pt idx="1202">
                  <c:v>0.95455195083607269</c:v>
                </c:pt>
                <c:pt idx="1203">
                  <c:v>0.95455195083607269</c:v>
                </c:pt>
                <c:pt idx="1204">
                  <c:v>0.95440903244247577</c:v>
                </c:pt>
                <c:pt idx="1205">
                  <c:v>0.95426611404887829</c:v>
                </c:pt>
                <c:pt idx="1206">
                  <c:v>0.95426611404887829</c:v>
                </c:pt>
                <c:pt idx="1207">
                  <c:v>0.95426611404887829</c:v>
                </c:pt>
                <c:pt idx="1208">
                  <c:v>0.95426611404887829</c:v>
                </c:pt>
                <c:pt idx="1209">
                  <c:v>0.95426611404887829</c:v>
                </c:pt>
                <c:pt idx="1210">
                  <c:v>0.95426611404887829</c:v>
                </c:pt>
                <c:pt idx="1211">
                  <c:v>0.95412319565528081</c:v>
                </c:pt>
                <c:pt idx="1212">
                  <c:v>0.95412319565528081</c:v>
                </c:pt>
                <c:pt idx="1213">
                  <c:v>0.95412319565528081</c:v>
                </c:pt>
                <c:pt idx="1214">
                  <c:v>0.95412319565528081</c:v>
                </c:pt>
                <c:pt idx="1215">
                  <c:v>0.95412319565528081</c:v>
                </c:pt>
                <c:pt idx="1216">
                  <c:v>0.95412319565528081</c:v>
                </c:pt>
                <c:pt idx="1217">
                  <c:v>0.95412319565528081</c:v>
                </c:pt>
                <c:pt idx="1218">
                  <c:v>0.95412319565528081</c:v>
                </c:pt>
                <c:pt idx="1219">
                  <c:v>0.95398027726168377</c:v>
                </c:pt>
                <c:pt idx="1220">
                  <c:v>0.95398027726168377</c:v>
                </c:pt>
                <c:pt idx="1221">
                  <c:v>0.95398027726168377</c:v>
                </c:pt>
                <c:pt idx="1222">
                  <c:v>0.95398027726168377</c:v>
                </c:pt>
                <c:pt idx="1223">
                  <c:v>0.95398027726168377</c:v>
                </c:pt>
                <c:pt idx="1224">
                  <c:v>0.95398027726168377</c:v>
                </c:pt>
                <c:pt idx="1225">
                  <c:v>0.95398027726168377</c:v>
                </c:pt>
                <c:pt idx="1226">
                  <c:v>0.95383735886808652</c:v>
                </c:pt>
                <c:pt idx="1227">
                  <c:v>0.95383735886808652</c:v>
                </c:pt>
                <c:pt idx="1228">
                  <c:v>0.95383735886808652</c:v>
                </c:pt>
                <c:pt idx="1229">
                  <c:v>0.95383735886808652</c:v>
                </c:pt>
                <c:pt idx="1230">
                  <c:v>0.95383735886808652</c:v>
                </c:pt>
                <c:pt idx="1231">
                  <c:v>0.95369444047448959</c:v>
                </c:pt>
                <c:pt idx="1232">
                  <c:v>0.95369444047448959</c:v>
                </c:pt>
                <c:pt idx="1233">
                  <c:v>0.953551522080892</c:v>
                </c:pt>
                <c:pt idx="1234">
                  <c:v>0.953551522080892</c:v>
                </c:pt>
                <c:pt idx="1235">
                  <c:v>0.953551522080892</c:v>
                </c:pt>
                <c:pt idx="1236">
                  <c:v>0.953551522080892</c:v>
                </c:pt>
                <c:pt idx="1237">
                  <c:v>0.953551522080892</c:v>
                </c:pt>
                <c:pt idx="1238">
                  <c:v>0.953551522080892</c:v>
                </c:pt>
                <c:pt idx="1239">
                  <c:v>0.953551522080892</c:v>
                </c:pt>
                <c:pt idx="1240">
                  <c:v>0.953551522080892</c:v>
                </c:pt>
                <c:pt idx="1241">
                  <c:v>0.953551522080892</c:v>
                </c:pt>
                <c:pt idx="1242">
                  <c:v>0.95340860368729463</c:v>
                </c:pt>
                <c:pt idx="1243">
                  <c:v>0.95340860368729463</c:v>
                </c:pt>
                <c:pt idx="1244">
                  <c:v>0.95340860368729463</c:v>
                </c:pt>
                <c:pt idx="1245">
                  <c:v>0.95340860368729463</c:v>
                </c:pt>
                <c:pt idx="1246">
                  <c:v>0.95340860368729463</c:v>
                </c:pt>
                <c:pt idx="1247">
                  <c:v>0.95340860368729463</c:v>
                </c:pt>
                <c:pt idx="1248">
                  <c:v>0.95340860368729463</c:v>
                </c:pt>
                <c:pt idx="1249">
                  <c:v>0.95326568529369748</c:v>
                </c:pt>
                <c:pt idx="1250">
                  <c:v>0.95326568529369748</c:v>
                </c:pt>
                <c:pt idx="1251">
                  <c:v>0.9531227669001</c:v>
                </c:pt>
                <c:pt idx="1252">
                  <c:v>0.95297984850650308</c:v>
                </c:pt>
                <c:pt idx="1253">
                  <c:v>0.95297984850650308</c:v>
                </c:pt>
                <c:pt idx="1254">
                  <c:v>0.95297984850650308</c:v>
                </c:pt>
                <c:pt idx="1255">
                  <c:v>0.95297984850650308</c:v>
                </c:pt>
                <c:pt idx="1256">
                  <c:v>0.95283693011290549</c:v>
                </c:pt>
                <c:pt idx="1257">
                  <c:v>0.95283693011290549</c:v>
                </c:pt>
                <c:pt idx="1258">
                  <c:v>0.95269401171930845</c:v>
                </c:pt>
                <c:pt idx="1259">
                  <c:v>0.95269401171930845</c:v>
                </c:pt>
                <c:pt idx="1260">
                  <c:v>0.9525510933257112</c:v>
                </c:pt>
                <c:pt idx="1261">
                  <c:v>0.95240817493211349</c:v>
                </c:pt>
                <c:pt idx="1262">
                  <c:v>0.95226525653851701</c:v>
                </c:pt>
                <c:pt idx="1263">
                  <c:v>0.95226525653851701</c:v>
                </c:pt>
                <c:pt idx="1264">
                  <c:v>0.95226525653851701</c:v>
                </c:pt>
                <c:pt idx="1265">
                  <c:v>0.95226525653851701</c:v>
                </c:pt>
                <c:pt idx="1266">
                  <c:v>0.9521223381449192</c:v>
                </c:pt>
                <c:pt idx="1267">
                  <c:v>0.9521223381449192</c:v>
                </c:pt>
                <c:pt idx="1268">
                  <c:v>0.9521223381449192</c:v>
                </c:pt>
                <c:pt idx="1269">
                  <c:v>0.95197941975132205</c:v>
                </c:pt>
                <c:pt idx="1270">
                  <c:v>0.95197941975132205</c:v>
                </c:pt>
                <c:pt idx="1271">
                  <c:v>0.95197941975132205</c:v>
                </c:pt>
                <c:pt idx="1272">
                  <c:v>0.95197941975132205</c:v>
                </c:pt>
                <c:pt idx="1273">
                  <c:v>0.95197941975132205</c:v>
                </c:pt>
                <c:pt idx="1274">
                  <c:v>0.95197941975132205</c:v>
                </c:pt>
                <c:pt idx="1275">
                  <c:v>0.95197941975132205</c:v>
                </c:pt>
                <c:pt idx="1276">
                  <c:v>0.95197941975132205</c:v>
                </c:pt>
                <c:pt idx="1277">
                  <c:v>0.95183650135772457</c:v>
                </c:pt>
                <c:pt idx="1278">
                  <c:v>0.95169358296412765</c:v>
                </c:pt>
                <c:pt idx="1279">
                  <c:v>0.9515506645705305</c:v>
                </c:pt>
                <c:pt idx="1280">
                  <c:v>0.9515506645705305</c:v>
                </c:pt>
                <c:pt idx="1281">
                  <c:v>0.9515506645705305</c:v>
                </c:pt>
                <c:pt idx="1282">
                  <c:v>0.9515506645705305</c:v>
                </c:pt>
                <c:pt idx="1283">
                  <c:v>0.9515506645705305</c:v>
                </c:pt>
                <c:pt idx="1284">
                  <c:v>0.9515506645705305</c:v>
                </c:pt>
                <c:pt idx="1285">
                  <c:v>0.9515506645705305</c:v>
                </c:pt>
                <c:pt idx="1286">
                  <c:v>0.9514077461769328</c:v>
                </c:pt>
                <c:pt idx="1287">
                  <c:v>0.9514077461769328</c:v>
                </c:pt>
                <c:pt idx="1288">
                  <c:v>0.9514077461769328</c:v>
                </c:pt>
                <c:pt idx="1289">
                  <c:v>0.95126482778333576</c:v>
                </c:pt>
                <c:pt idx="1290">
                  <c:v>0.95126482778333576</c:v>
                </c:pt>
                <c:pt idx="1291">
                  <c:v>0.95126482778333576</c:v>
                </c:pt>
                <c:pt idx="1292">
                  <c:v>0.95126482778333576</c:v>
                </c:pt>
                <c:pt idx="1293">
                  <c:v>0.95126482778333576</c:v>
                </c:pt>
                <c:pt idx="1294">
                  <c:v>0.95126482778333576</c:v>
                </c:pt>
                <c:pt idx="1295">
                  <c:v>0.95126482778333576</c:v>
                </c:pt>
                <c:pt idx="1296">
                  <c:v>0.95126482778333576</c:v>
                </c:pt>
                <c:pt idx="1297">
                  <c:v>0.95112190938973862</c:v>
                </c:pt>
                <c:pt idx="1298">
                  <c:v>0.95097899099614125</c:v>
                </c:pt>
                <c:pt idx="1299">
                  <c:v>0.95097899099614125</c:v>
                </c:pt>
                <c:pt idx="1300">
                  <c:v>0.95097899099614125</c:v>
                </c:pt>
                <c:pt idx="1301">
                  <c:v>0.95097899099614125</c:v>
                </c:pt>
                <c:pt idx="1302">
                  <c:v>0.95083607260254421</c:v>
                </c:pt>
                <c:pt idx="1303">
                  <c:v>0.95083607260254421</c:v>
                </c:pt>
                <c:pt idx="1304">
                  <c:v>0.95083607260254421</c:v>
                </c:pt>
                <c:pt idx="1305">
                  <c:v>0.95083607260254421</c:v>
                </c:pt>
                <c:pt idx="1306">
                  <c:v>0.95083607260254421</c:v>
                </c:pt>
                <c:pt idx="1307">
                  <c:v>0.95083607260254421</c:v>
                </c:pt>
                <c:pt idx="1308">
                  <c:v>0.95083607260254421</c:v>
                </c:pt>
                <c:pt idx="1309">
                  <c:v>0.95083607260254421</c:v>
                </c:pt>
                <c:pt idx="1310">
                  <c:v>0.95083607260254421</c:v>
                </c:pt>
                <c:pt idx="1311">
                  <c:v>0.95069315420894673</c:v>
                </c:pt>
                <c:pt idx="1312">
                  <c:v>0.95069315420894673</c:v>
                </c:pt>
                <c:pt idx="1313">
                  <c:v>0.95069315420894673</c:v>
                </c:pt>
                <c:pt idx="1314">
                  <c:v>0.95055023581534948</c:v>
                </c:pt>
                <c:pt idx="1315">
                  <c:v>0.95040731742175222</c:v>
                </c:pt>
                <c:pt idx="1316">
                  <c:v>0.95026439902815496</c:v>
                </c:pt>
                <c:pt idx="1317">
                  <c:v>0.95026439902815496</c:v>
                </c:pt>
                <c:pt idx="1318">
                  <c:v>0.95012148063455792</c:v>
                </c:pt>
                <c:pt idx="1319">
                  <c:v>0.95012148063455792</c:v>
                </c:pt>
                <c:pt idx="1320">
                  <c:v>0.95012148063455792</c:v>
                </c:pt>
                <c:pt idx="1321">
                  <c:v>0.95012148063455792</c:v>
                </c:pt>
                <c:pt idx="1322">
                  <c:v>0.95012148063455792</c:v>
                </c:pt>
                <c:pt idx="1323">
                  <c:v>0.95012148063455792</c:v>
                </c:pt>
                <c:pt idx="1324">
                  <c:v>0.95012148063455792</c:v>
                </c:pt>
                <c:pt idx="1325">
                  <c:v>0.94997856224096044</c:v>
                </c:pt>
                <c:pt idx="1326">
                  <c:v>0.94983564384736319</c:v>
                </c:pt>
                <c:pt idx="1327">
                  <c:v>0.94969272545376593</c:v>
                </c:pt>
                <c:pt idx="1328">
                  <c:v>0.94954980706016889</c:v>
                </c:pt>
                <c:pt idx="1329">
                  <c:v>0.94954980706016889</c:v>
                </c:pt>
                <c:pt idx="1330">
                  <c:v>0.94940688866657164</c:v>
                </c:pt>
                <c:pt idx="1331">
                  <c:v>0.94940688866657164</c:v>
                </c:pt>
                <c:pt idx="1332">
                  <c:v>0.94926397027297416</c:v>
                </c:pt>
                <c:pt idx="1333">
                  <c:v>0.94912105187937712</c:v>
                </c:pt>
                <c:pt idx="1334">
                  <c:v>0.94912105187937712</c:v>
                </c:pt>
                <c:pt idx="1335">
                  <c:v>0.94912105187937712</c:v>
                </c:pt>
                <c:pt idx="1336">
                  <c:v>0.94897813348577986</c:v>
                </c:pt>
                <c:pt idx="1337">
                  <c:v>0.94883521509218272</c:v>
                </c:pt>
                <c:pt idx="1338">
                  <c:v>0.94883521509218272</c:v>
                </c:pt>
                <c:pt idx="1339">
                  <c:v>0.94883521509218272</c:v>
                </c:pt>
                <c:pt idx="1340">
                  <c:v>0.94883521509218272</c:v>
                </c:pt>
                <c:pt idx="1341">
                  <c:v>0.94883521509218272</c:v>
                </c:pt>
                <c:pt idx="1342">
                  <c:v>0.94883521509218272</c:v>
                </c:pt>
                <c:pt idx="1343">
                  <c:v>0.9486922966985859</c:v>
                </c:pt>
                <c:pt idx="1344">
                  <c:v>0.9486922966985859</c:v>
                </c:pt>
                <c:pt idx="1345">
                  <c:v>0.9486922966985859</c:v>
                </c:pt>
                <c:pt idx="1346">
                  <c:v>0.9486922966985859</c:v>
                </c:pt>
                <c:pt idx="1347">
                  <c:v>0.9486922966985859</c:v>
                </c:pt>
                <c:pt idx="1348">
                  <c:v>0.94854937830498809</c:v>
                </c:pt>
                <c:pt idx="1349">
                  <c:v>0.94854937830498809</c:v>
                </c:pt>
                <c:pt idx="1350">
                  <c:v>0.94854937830498809</c:v>
                </c:pt>
                <c:pt idx="1351">
                  <c:v>0.94854937830498809</c:v>
                </c:pt>
                <c:pt idx="1352">
                  <c:v>0.94854937830498809</c:v>
                </c:pt>
                <c:pt idx="1353">
                  <c:v>0.94854937830498809</c:v>
                </c:pt>
                <c:pt idx="1354">
                  <c:v>0.94854937830498809</c:v>
                </c:pt>
                <c:pt idx="1355">
                  <c:v>0.94854937830498809</c:v>
                </c:pt>
                <c:pt idx="1356">
                  <c:v>0.94854937830498809</c:v>
                </c:pt>
                <c:pt idx="1357">
                  <c:v>0.94854937830498809</c:v>
                </c:pt>
                <c:pt idx="1358">
                  <c:v>0.9484064599113905</c:v>
                </c:pt>
                <c:pt idx="1359">
                  <c:v>0.9484064599113905</c:v>
                </c:pt>
                <c:pt idx="1360">
                  <c:v>0.9484064599113905</c:v>
                </c:pt>
                <c:pt idx="1361">
                  <c:v>0.94826354151779313</c:v>
                </c:pt>
                <c:pt idx="1362">
                  <c:v>0.94826354151779313</c:v>
                </c:pt>
                <c:pt idx="1363">
                  <c:v>0.94826354151779313</c:v>
                </c:pt>
                <c:pt idx="1364">
                  <c:v>0.94826354151779313</c:v>
                </c:pt>
                <c:pt idx="1365">
                  <c:v>0.94826354151779313</c:v>
                </c:pt>
                <c:pt idx="1366">
                  <c:v>0.94826354151779313</c:v>
                </c:pt>
                <c:pt idx="1367">
                  <c:v>0.94826354151779313</c:v>
                </c:pt>
                <c:pt idx="1368">
                  <c:v>0.94826354151779313</c:v>
                </c:pt>
                <c:pt idx="1369">
                  <c:v>0.94812062312419654</c:v>
                </c:pt>
                <c:pt idx="1370">
                  <c:v>0.94812062312419654</c:v>
                </c:pt>
                <c:pt idx="1371">
                  <c:v>0.94797770473059884</c:v>
                </c:pt>
                <c:pt idx="1372">
                  <c:v>0.94783478633700169</c:v>
                </c:pt>
                <c:pt idx="1373">
                  <c:v>0.94783478633700169</c:v>
                </c:pt>
                <c:pt idx="1374">
                  <c:v>0.94783478633700169</c:v>
                </c:pt>
                <c:pt idx="1375">
                  <c:v>0.94769186794340476</c:v>
                </c:pt>
                <c:pt idx="1376">
                  <c:v>0.94769186794340476</c:v>
                </c:pt>
                <c:pt idx="1377">
                  <c:v>0.94754894954980728</c:v>
                </c:pt>
                <c:pt idx="1378">
                  <c:v>0.94754894954980728</c:v>
                </c:pt>
                <c:pt idx="1379">
                  <c:v>0.94740603115620958</c:v>
                </c:pt>
                <c:pt idx="1380">
                  <c:v>0.94726311276261232</c:v>
                </c:pt>
                <c:pt idx="1381">
                  <c:v>0.94726311276261232</c:v>
                </c:pt>
                <c:pt idx="1382">
                  <c:v>0.94712019436901551</c:v>
                </c:pt>
                <c:pt idx="1383">
                  <c:v>0.94697727597541803</c:v>
                </c:pt>
                <c:pt idx="1384">
                  <c:v>0.94697727597541803</c:v>
                </c:pt>
                <c:pt idx="1385">
                  <c:v>0.946834357581821</c:v>
                </c:pt>
                <c:pt idx="1386">
                  <c:v>0.946834357581821</c:v>
                </c:pt>
                <c:pt idx="1387">
                  <c:v>0.946834357581821</c:v>
                </c:pt>
                <c:pt idx="1388">
                  <c:v>0.94669143918822385</c:v>
                </c:pt>
                <c:pt idx="1389">
                  <c:v>0.94669143918822385</c:v>
                </c:pt>
                <c:pt idx="1390">
                  <c:v>0.94654852079462626</c:v>
                </c:pt>
                <c:pt idx="1391">
                  <c:v>0.94640560240102922</c:v>
                </c:pt>
                <c:pt idx="1392">
                  <c:v>0.94640560240102922</c:v>
                </c:pt>
                <c:pt idx="1393">
                  <c:v>0.94640560240102922</c:v>
                </c:pt>
                <c:pt idx="1394">
                  <c:v>0.94640560240102922</c:v>
                </c:pt>
                <c:pt idx="1395">
                  <c:v>0.94640560240102922</c:v>
                </c:pt>
                <c:pt idx="1396">
                  <c:v>0.94640560240102922</c:v>
                </c:pt>
                <c:pt idx="1397">
                  <c:v>0.94640560240102922</c:v>
                </c:pt>
                <c:pt idx="1398">
                  <c:v>0.94640560240102922</c:v>
                </c:pt>
                <c:pt idx="1399">
                  <c:v>0.94640560240102922</c:v>
                </c:pt>
                <c:pt idx="1400">
                  <c:v>0.94626268400743141</c:v>
                </c:pt>
                <c:pt idx="1401">
                  <c:v>0.9461197656138346</c:v>
                </c:pt>
                <c:pt idx="1402">
                  <c:v>0.9461197656138346</c:v>
                </c:pt>
                <c:pt idx="1403">
                  <c:v>0.94597684722023723</c:v>
                </c:pt>
                <c:pt idx="1404">
                  <c:v>0.94583392882663975</c:v>
                </c:pt>
                <c:pt idx="1405">
                  <c:v>0.94569101043304316</c:v>
                </c:pt>
                <c:pt idx="1406">
                  <c:v>0.94554809203944579</c:v>
                </c:pt>
                <c:pt idx="1407">
                  <c:v>0.94540517364584842</c:v>
                </c:pt>
                <c:pt idx="1408">
                  <c:v>0.94526225525225049</c:v>
                </c:pt>
                <c:pt idx="1409">
                  <c:v>0.94526225525225049</c:v>
                </c:pt>
                <c:pt idx="1410">
                  <c:v>0.94511933685865368</c:v>
                </c:pt>
                <c:pt idx="1411">
                  <c:v>0.94511933685865368</c:v>
                </c:pt>
                <c:pt idx="1412">
                  <c:v>0.94511933685865368</c:v>
                </c:pt>
                <c:pt idx="1413">
                  <c:v>0.94511933685865368</c:v>
                </c:pt>
                <c:pt idx="1414">
                  <c:v>0.94511933685865368</c:v>
                </c:pt>
                <c:pt idx="1415">
                  <c:v>0.94511933685865368</c:v>
                </c:pt>
                <c:pt idx="1416">
                  <c:v>0.94511933685865368</c:v>
                </c:pt>
                <c:pt idx="1417">
                  <c:v>0.94511933685865368</c:v>
                </c:pt>
                <c:pt idx="1418">
                  <c:v>0.94511933685865368</c:v>
                </c:pt>
                <c:pt idx="1419">
                  <c:v>0.94511933685865368</c:v>
                </c:pt>
                <c:pt idx="1420">
                  <c:v>0.94497641846505664</c:v>
                </c:pt>
                <c:pt idx="1421">
                  <c:v>0.94497641846505664</c:v>
                </c:pt>
                <c:pt idx="1422">
                  <c:v>0.94497641846505664</c:v>
                </c:pt>
                <c:pt idx="1423">
                  <c:v>0.94497641846505664</c:v>
                </c:pt>
                <c:pt idx="1424">
                  <c:v>0.94497641846505664</c:v>
                </c:pt>
                <c:pt idx="1425">
                  <c:v>0.94497641846505664</c:v>
                </c:pt>
                <c:pt idx="1426">
                  <c:v>0.94497641846505664</c:v>
                </c:pt>
                <c:pt idx="1427">
                  <c:v>0.94483350007145916</c:v>
                </c:pt>
                <c:pt idx="1428">
                  <c:v>0.94469058167786191</c:v>
                </c:pt>
                <c:pt idx="1429">
                  <c:v>0.94454766328426454</c:v>
                </c:pt>
                <c:pt idx="1430">
                  <c:v>0.94454766328426454</c:v>
                </c:pt>
                <c:pt idx="1431">
                  <c:v>0.94454766328426454</c:v>
                </c:pt>
                <c:pt idx="1432">
                  <c:v>0.94454766328426454</c:v>
                </c:pt>
                <c:pt idx="1433">
                  <c:v>0.94454766328426454</c:v>
                </c:pt>
                <c:pt idx="1434">
                  <c:v>0.94454766328426454</c:v>
                </c:pt>
                <c:pt idx="1435">
                  <c:v>0.94454766328426454</c:v>
                </c:pt>
                <c:pt idx="1436">
                  <c:v>0.94454766328426454</c:v>
                </c:pt>
                <c:pt idx="1437">
                  <c:v>0.94454766328426454</c:v>
                </c:pt>
                <c:pt idx="1438">
                  <c:v>0.94440474489066717</c:v>
                </c:pt>
                <c:pt idx="1439">
                  <c:v>0.94440474489066717</c:v>
                </c:pt>
                <c:pt idx="1440">
                  <c:v>0.94440474489066717</c:v>
                </c:pt>
                <c:pt idx="1441">
                  <c:v>0.94440474489066717</c:v>
                </c:pt>
                <c:pt idx="1442">
                  <c:v>0.94426182649707036</c:v>
                </c:pt>
                <c:pt idx="1443">
                  <c:v>0.94426182649707036</c:v>
                </c:pt>
                <c:pt idx="1444">
                  <c:v>0.9441189081034731</c:v>
                </c:pt>
                <c:pt idx="1445">
                  <c:v>0.94397598970987562</c:v>
                </c:pt>
                <c:pt idx="1446">
                  <c:v>0.94383307131627858</c:v>
                </c:pt>
                <c:pt idx="1447">
                  <c:v>0.94383307131627858</c:v>
                </c:pt>
                <c:pt idx="1448">
                  <c:v>0.94383307131627858</c:v>
                </c:pt>
                <c:pt idx="1449">
                  <c:v>0.94383307131627858</c:v>
                </c:pt>
                <c:pt idx="1450">
                  <c:v>0.94369015292268132</c:v>
                </c:pt>
                <c:pt idx="1451">
                  <c:v>0.94369015292268132</c:v>
                </c:pt>
                <c:pt idx="1452">
                  <c:v>0.94354723452908418</c:v>
                </c:pt>
                <c:pt idx="1453">
                  <c:v>0.94340431613548692</c:v>
                </c:pt>
                <c:pt idx="1454">
                  <c:v>0.94326139774188933</c:v>
                </c:pt>
                <c:pt idx="1455">
                  <c:v>0.94311847934829229</c:v>
                </c:pt>
                <c:pt idx="1456">
                  <c:v>0.94297556095469481</c:v>
                </c:pt>
                <c:pt idx="1457">
                  <c:v>0.94297556095469481</c:v>
                </c:pt>
                <c:pt idx="1458">
                  <c:v>0.94297556095469481</c:v>
                </c:pt>
                <c:pt idx="1459">
                  <c:v>0.94297556095469481</c:v>
                </c:pt>
                <c:pt idx="1460">
                  <c:v>0.94297556095469481</c:v>
                </c:pt>
                <c:pt idx="1461">
                  <c:v>0.94297556095469481</c:v>
                </c:pt>
                <c:pt idx="1462">
                  <c:v>0.94283264256109789</c:v>
                </c:pt>
                <c:pt idx="1463">
                  <c:v>0.94283264256109789</c:v>
                </c:pt>
                <c:pt idx="1464">
                  <c:v>0.94268972416750063</c:v>
                </c:pt>
                <c:pt idx="1465">
                  <c:v>0.94268972416750063</c:v>
                </c:pt>
                <c:pt idx="1466">
                  <c:v>0.94268972416750063</c:v>
                </c:pt>
                <c:pt idx="1467">
                  <c:v>0.94268972416750063</c:v>
                </c:pt>
                <c:pt idx="1468">
                  <c:v>0.94268972416750063</c:v>
                </c:pt>
                <c:pt idx="1469">
                  <c:v>0.94268972416750063</c:v>
                </c:pt>
                <c:pt idx="1470">
                  <c:v>0.94268972416750063</c:v>
                </c:pt>
                <c:pt idx="1471">
                  <c:v>0.94254680577390293</c:v>
                </c:pt>
                <c:pt idx="1472">
                  <c:v>0.94240388738030589</c:v>
                </c:pt>
                <c:pt idx="1473">
                  <c:v>0.94240388738030589</c:v>
                </c:pt>
                <c:pt idx="1474">
                  <c:v>0.9422609689867083</c:v>
                </c:pt>
                <c:pt idx="1475">
                  <c:v>0.9422609689867083</c:v>
                </c:pt>
                <c:pt idx="1476">
                  <c:v>0.9422609689867083</c:v>
                </c:pt>
                <c:pt idx="1477">
                  <c:v>0.94211805059311171</c:v>
                </c:pt>
                <c:pt idx="1478">
                  <c:v>0.94197513219951456</c:v>
                </c:pt>
                <c:pt idx="1479">
                  <c:v>0.94183221380591686</c:v>
                </c:pt>
                <c:pt idx="1480">
                  <c:v>0.9416892954123196</c:v>
                </c:pt>
                <c:pt idx="1481">
                  <c:v>0.9416892954123196</c:v>
                </c:pt>
                <c:pt idx="1482">
                  <c:v>0.94154637701872235</c:v>
                </c:pt>
                <c:pt idx="1483">
                  <c:v>0.94154637701872235</c:v>
                </c:pt>
                <c:pt idx="1484">
                  <c:v>0.94140345862512531</c:v>
                </c:pt>
                <c:pt idx="1485">
                  <c:v>0.94126054023152761</c:v>
                </c:pt>
                <c:pt idx="1486">
                  <c:v>0.94111762183793035</c:v>
                </c:pt>
                <c:pt idx="1487">
                  <c:v>0.94111762183793035</c:v>
                </c:pt>
                <c:pt idx="1488">
                  <c:v>0.94111762183793035</c:v>
                </c:pt>
                <c:pt idx="1489">
                  <c:v>0.94111762183793035</c:v>
                </c:pt>
                <c:pt idx="1490">
                  <c:v>0.94111762183793035</c:v>
                </c:pt>
                <c:pt idx="1491">
                  <c:v>0.94111762183793035</c:v>
                </c:pt>
                <c:pt idx="1492">
                  <c:v>0.94111762183793035</c:v>
                </c:pt>
                <c:pt idx="1493">
                  <c:v>0.94097470344433354</c:v>
                </c:pt>
                <c:pt idx="1494">
                  <c:v>0.94097470344433354</c:v>
                </c:pt>
                <c:pt idx="1495">
                  <c:v>0.94097470344433354</c:v>
                </c:pt>
                <c:pt idx="1496">
                  <c:v>0.94083178505073606</c:v>
                </c:pt>
                <c:pt idx="1497">
                  <c:v>0.94083178505073606</c:v>
                </c:pt>
                <c:pt idx="1498">
                  <c:v>0.94083178505073606</c:v>
                </c:pt>
                <c:pt idx="1499">
                  <c:v>0.94083178505073606</c:v>
                </c:pt>
                <c:pt idx="1500">
                  <c:v>0.94083178505073606</c:v>
                </c:pt>
                <c:pt idx="1501">
                  <c:v>0.94083178505073606</c:v>
                </c:pt>
                <c:pt idx="1502">
                  <c:v>0.94083178505073606</c:v>
                </c:pt>
                <c:pt idx="1503">
                  <c:v>0.94068886665713902</c:v>
                </c:pt>
                <c:pt idx="1504">
                  <c:v>0.94068886665713902</c:v>
                </c:pt>
                <c:pt idx="1505">
                  <c:v>0.94054594826354165</c:v>
                </c:pt>
                <c:pt idx="1506">
                  <c:v>0.94054594826354165</c:v>
                </c:pt>
                <c:pt idx="1507">
                  <c:v>0.94054594826354165</c:v>
                </c:pt>
                <c:pt idx="1508">
                  <c:v>0.94054594826354165</c:v>
                </c:pt>
                <c:pt idx="1509">
                  <c:v>0.94054594826354165</c:v>
                </c:pt>
                <c:pt idx="1510">
                  <c:v>0.94054594826354165</c:v>
                </c:pt>
                <c:pt idx="1511">
                  <c:v>0.94040302986994406</c:v>
                </c:pt>
                <c:pt idx="1512">
                  <c:v>0.94040302986994406</c:v>
                </c:pt>
                <c:pt idx="1513">
                  <c:v>0.94040302986994406</c:v>
                </c:pt>
                <c:pt idx="1514">
                  <c:v>0.9402601114763468</c:v>
                </c:pt>
                <c:pt idx="1515">
                  <c:v>0.9402601114763468</c:v>
                </c:pt>
                <c:pt idx="1516">
                  <c:v>0.9402601114763468</c:v>
                </c:pt>
                <c:pt idx="1517">
                  <c:v>0.9402601114763468</c:v>
                </c:pt>
                <c:pt idx="1518">
                  <c:v>0.9402601114763468</c:v>
                </c:pt>
                <c:pt idx="1519">
                  <c:v>0.9402601114763468</c:v>
                </c:pt>
                <c:pt idx="1520">
                  <c:v>0.9402601114763468</c:v>
                </c:pt>
                <c:pt idx="1521">
                  <c:v>0.94011719308274955</c:v>
                </c:pt>
                <c:pt idx="1522">
                  <c:v>0.93997427468915284</c:v>
                </c:pt>
                <c:pt idx="1523">
                  <c:v>0.93997427468915284</c:v>
                </c:pt>
                <c:pt idx="1524">
                  <c:v>0.93997427468915284</c:v>
                </c:pt>
                <c:pt idx="1525">
                  <c:v>0.93997427468915284</c:v>
                </c:pt>
                <c:pt idx="1526">
                  <c:v>0.93997427468915284</c:v>
                </c:pt>
                <c:pt idx="1527">
                  <c:v>0.93997427468915284</c:v>
                </c:pt>
                <c:pt idx="1528">
                  <c:v>0.93983135629555559</c:v>
                </c:pt>
                <c:pt idx="1529">
                  <c:v>0.93983135629555559</c:v>
                </c:pt>
                <c:pt idx="1530">
                  <c:v>0.93983135629555559</c:v>
                </c:pt>
                <c:pt idx="1531">
                  <c:v>0.93983135629555559</c:v>
                </c:pt>
                <c:pt idx="1532">
                  <c:v>0.93983135629555559</c:v>
                </c:pt>
                <c:pt idx="1533">
                  <c:v>0.939688437901958</c:v>
                </c:pt>
                <c:pt idx="1534">
                  <c:v>0.939688437901958</c:v>
                </c:pt>
                <c:pt idx="1535">
                  <c:v>0.939688437901958</c:v>
                </c:pt>
                <c:pt idx="1536">
                  <c:v>0.939688437901958</c:v>
                </c:pt>
                <c:pt idx="1537">
                  <c:v>0.939688437901958</c:v>
                </c:pt>
                <c:pt idx="1538">
                  <c:v>0.939688437901958</c:v>
                </c:pt>
                <c:pt idx="1539">
                  <c:v>0.93954551950836074</c:v>
                </c:pt>
                <c:pt idx="1540">
                  <c:v>0.93954551950836074</c:v>
                </c:pt>
                <c:pt idx="1541">
                  <c:v>0.93954551950836074</c:v>
                </c:pt>
                <c:pt idx="1542">
                  <c:v>0.93940260111476348</c:v>
                </c:pt>
                <c:pt idx="1543">
                  <c:v>0.93940260111476348</c:v>
                </c:pt>
                <c:pt idx="1544">
                  <c:v>0.93940260111476348</c:v>
                </c:pt>
                <c:pt idx="1545">
                  <c:v>0.93940260111476348</c:v>
                </c:pt>
                <c:pt idx="1546">
                  <c:v>0.93940260111476348</c:v>
                </c:pt>
                <c:pt idx="1547">
                  <c:v>0.93925968272116622</c:v>
                </c:pt>
                <c:pt idx="1548">
                  <c:v>0.93925968272116622</c:v>
                </c:pt>
                <c:pt idx="1549">
                  <c:v>0.93925968272116622</c:v>
                </c:pt>
                <c:pt idx="1550">
                  <c:v>0.93911676432756863</c:v>
                </c:pt>
                <c:pt idx="1551">
                  <c:v>0.93897384593397171</c:v>
                </c:pt>
                <c:pt idx="1552">
                  <c:v>0.93897384593397171</c:v>
                </c:pt>
                <c:pt idx="1553">
                  <c:v>0.93897384593397171</c:v>
                </c:pt>
                <c:pt idx="1554">
                  <c:v>0.93897384593397171</c:v>
                </c:pt>
                <c:pt idx="1555">
                  <c:v>0.93897384593397171</c:v>
                </c:pt>
                <c:pt idx="1556">
                  <c:v>0.93897384593397171</c:v>
                </c:pt>
                <c:pt idx="1557">
                  <c:v>0.93897384593397171</c:v>
                </c:pt>
                <c:pt idx="1558">
                  <c:v>0.93897384593397171</c:v>
                </c:pt>
                <c:pt idx="1559">
                  <c:v>0.93897384593397171</c:v>
                </c:pt>
                <c:pt idx="1560">
                  <c:v>0.93883092754037478</c:v>
                </c:pt>
                <c:pt idx="1561">
                  <c:v>0.93883092754037478</c:v>
                </c:pt>
                <c:pt idx="1562">
                  <c:v>0.93883092754037478</c:v>
                </c:pt>
                <c:pt idx="1563">
                  <c:v>0.93883092754037478</c:v>
                </c:pt>
                <c:pt idx="1564">
                  <c:v>0.93883092754037478</c:v>
                </c:pt>
                <c:pt idx="1565">
                  <c:v>0.93883092754037478</c:v>
                </c:pt>
                <c:pt idx="1566">
                  <c:v>0.93883092754037478</c:v>
                </c:pt>
                <c:pt idx="1567">
                  <c:v>0.93868800914677741</c:v>
                </c:pt>
                <c:pt idx="1568">
                  <c:v>0.93868800914677741</c:v>
                </c:pt>
                <c:pt idx="1569">
                  <c:v>0.93868800914677741</c:v>
                </c:pt>
                <c:pt idx="1570">
                  <c:v>0.93868800914677741</c:v>
                </c:pt>
                <c:pt idx="1571">
                  <c:v>0.93868800914677741</c:v>
                </c:pt>
                <c:pt idx="1572">
                  <c:v>0.93868800914677741</c:v>
                </c:pt>
                <c:pt idx="1573">
                  <c:v>0.93868800914677741</c:v>
                </c:pt>
                <c:pt idx="1574">
                  <c:v>0.93854509075318016</c:v>
                </c:pt>
                <c:pt idx="1575">
                  <c:v>0.93854509075318016</c:v>
                </c:pt>
                <c:pt idx="1576">
                  <c:v>0.93854509075318016</c:v>
                </c:pt>
                <c:pt idx="1577">
                  <c:v>0.9384021723595829</c:v>
                </c:pt>
                <c:pt idx="1578">
                  <c:v>0.9384021723595829</c:v>
                </c:pt>
                <c:pt idx="1579">
                  <c:v>0.9384021723595829</c:v>
                </c:pt>
                <c:pt idx="1580">
                  <c:v>0.9384021723595829</c:v>
                </c:pt>
                <c:pt idx="1581">
                  <c:v>0.9384021723595829</c:v>
                </c:pt>
                <c:pt idx="1582">
                  <c:v>0.9384021723595829</c:v>
                </c:pt>
                <c:pt idx="1583">
                  <c:v>0.9384021723595829</c:v>
                </c:pt>
                <c:pt idx="1584">
                  <c:v>0.93825925396598564</c:v>
                </c:pt>
                <c:pt idx="1585">
                  <c:v>0.93811633557238816</c:v>
                </c:pt>
                <c:pt idx="1586">
                  <c:v>0.93811633557238816</c:v>
                </c:pt>
                <c:pt idx="1587">
                  <c:v>0.93811633557238816</c:v>
                </c:pt>
                <c:pt idx="1588">
                  <c:v>0.93797341717879135</c:v>
                </c:pt>
                <c:pt idx="1589">
                  <c:v>0.93783049878519364</c:v>
                </c:pt>
                <c:pt idx="1590">
                  <c:v>0.93783049878519364</c:v>
                </c:pt>
                <c:pt idx="1591">
                  <c:v>0.93768758039159661</c:v>
                </c:pt>
                <c:pt idx="1592">
                  <c:v>0.93754466199799891</c:v>
                </c:pt>
                <c:pt idx="1593">
                  <c:v>0.93740174360440209</c:v>
                </c:pt>
                <c:pt idx="1594">
                  <c:v>0.93725882521080461</c:v>
                </c:pt>
                <c:pt idx="1595">
                  <c:v>0.93725882521080461</c:v>
                </c:pt>
                <c:pt idx="1596">
                  <c:v>0.93725882521080461</c:v>
                </c:pt>
                <c:pt idx="1597">
                  <c:v>0.93725882521080461</c:v>
                </c:pt>
                <c:pt idx="1598">
                  <c:v>0.93725882521080461</c:v>
                </c:pt>
                <c:pt idx="1599">
                  <c:v>0.93725882521080461</c:v>
                </c:pt>
                <c:pt idx="1600">
                  <c:v>0.93725882521080461</c:v>
                </c:pt>
                <c:pt idx="1601">
                  <c:v>0.93711590681720736</c:v>
                </c:pt>
                <c:pt idx="1602">
                  <c:v>0.93711590681720736</c:v>
                </c:pt>
                <c:pt idx="1603">
                  <c:v>0.93711590681720736</c:v>
                </c:pt>
                <c:pt idx="1604">
                  <c:v>0.93711590681720736</c:v>
                </c:pt>
                <c:pt idx="1605">
                  <c:v>0.9369729884236101</c:v>
                </c:pt>
                <c:pt idx="1606">
                  <c:v>0.93683007003001284</c:v>
                </c:pt>
                <c:pt idx="1607">
                  <c:v>0.93683007003001284</c:v>
                </c:pt>
                <c:pt idx="1608">
                  <c:v>0.93683007003001284</c:v>
                </c:pt>
                <c:pt idx="1609">
                  <c:v>0.93683007003001284</c:v>
                </c:pt>
                <c:pt idx="1610">
                  <c:v>0.93668715163641569</c:v>
                </c:pt>
                <c:pt idx="1611">
                  <c:v>0.93668715163641569</c:v>
                </c:pt>
                <c:pt idx="1612">
                  <c:v>0.93668715163641569</c:v>
                </c:pt>
                <c:pt idx="1613">
                  <c:v>0.93668715163641569</c:v>
                </c:pt>
                <c:pt idx="1614">
                  <c:v>0.93668715163641569</c:v>
                </c:pt>
                <c:pt idx="1615">
                  <c:v>0.93668715163641569</c:v>
                </c:pt>
                <c:pt idx="1616">
                  <c:v>0.93668715163641569</c:v>
                </c:pt>
                <c:pt idx="1617">
                  <c:v>0.93654423324281855</c:v>
                </c:pt>
                <c:pt idx="1618">
                  <c:v>0.93654423324281855</c:v>
                </c:pt>
                <c:pt idx="1619">
                  <c:v>0.93654423324281855</c:v>
                </c:pt>
                <c:pt idx="1620">
                  <c:v>0.93654423324281855</c:v>
                </c:pt>
                <c:pt idx="1621">
                  <c:v>0.93640131484922107</c:v>
                </c:pt>
                <c:pt idx="1622">
                  <c:v>0.93625839645562381</c:v>
                </c:pt>
                <c:pt idx="1623">
                  <c:v>0.93625839645562381</c:v>
                </c:pt>
                <c:pt idx="1624">
                  <c:v>0.93625839645562381</c:v>
                </c:pt>
                <c:pt idx="1625">
                  <c:v>0.93625839645562381</c:v>
                </c:pt>
                <c:pt idx="1626">
                  <c:v>0.93625839645562381</c:v>
                </c:pt>
                <c:pt idx="1627">
                  <c:v>0.93611547806202655</c:v>
                </c:pt>
                <c:pt idx="1628">
                  <c:v>0.93597255966842952</c:v>
                </c:pt>
                <c:pt idx="1629">
                  <c:v>0.93597255966842952</c:v>
                </c:pt>
                <c:pt idx="1630">
                  <c:v>0.93582964127483226</c:v>
                </c:pt>
                <c:pt idx="1631">
                  <c:v>0.93582964127483226</c:v>
                </c:pt>
                <c:pt idx="1632">
                  <c:v>0.93582964127483226</c:v>
                </c:pt>
                <c:pt idx="1633">
                  <c:v>0.93582964127483226</c:v>
                </c:pt>
                <c:pt idx="1634">
                  <c:v>0.93568672288123456</c:v>
                </c:pt>
                <c:pt idx="1635">
                  <c:v>0.93554380448763752</c:v>
                </c:pt>
                <c:pt idx="1636">
                  <c:v>0.93554380448763752</c:v>
                </c:pt>
                <c:pt idx="1637">
                  <c:v>0.93554380448763752</c:v>
                </c:pt>
                <c:pt idx="1638">
                  <c:v>0.93554380448763752</c:v>
                </c:pt>
                <c:pt idx="1639">
                  <c:v>0.93554380448763752</c:v>
                </c:pt>
                <c:pt idx="1640">
                  <c:v>0.93540088609404048</c:v>
                </c:pt>
                <c:pt idx="1641">
                  <c:v>0.93540088609404048</c:v>
                </c:pt>
                <c:pt idx="1642">
                  <c:v>0.93540088609404048</c:v>
                </c:pt>
                <c:pt idx="1643">
                  <c:v>0.93525796770044278</c:v>
                </c:pt>
                <c:pt idx="1644">
                  <c:v>0.93525796770044278</c:v>
                </c:pt>
                <c:pt idx="1645">
                  <c:v>0.93525796770044278</c:v>
                </c:pt>
                <c:pt idx="1646">
                  <c:v>0.93511504930684552</c:v>
                </c:pt>
                <c:pt idx="1647">
                  <c:v>0.93511504930684552</c:v>
                </c:pt>
                <c:pt idx="1648">
                  <c:v>0.93511504930684552</c:v>
                </c:pt>
                <c:pt idx="1649">
                  <c:v>0.93497213091324849</c:v>
                </c:pt>
                <c:pt idx="1650">
                  <c:v>0.93497213091324849</c:v>
                </c:pt>
                <c:pt idx="1651">
                  <c:v>0.93482921251965168</c:v>
                </c:pt>
                <c:pt idx="1652">
                  <c:v>0.93482921251965168</c:v>
                </c:pt>
                <c:pt idx="1653">
                  <c:v>0.93482921251965168</c:v>
                </c:pt>
                <c:pt idx="1654">
                  <c:v>0.93468629412605408</c:v>
                </c:pt>
                <c:pt idx="1655">
                  <c:v>0.93468629412605408</c:v>
                </c:pt>
                <c:pt idx="1656">
                  <c:v>0.93468629412605408</c:v>
                </c:pt>
                <c:pt idx="1657">
                  <c:v>0.93454337573245638</c:v>
                </c:pt>
                <c:pt idx="1658">
                  <c:v>0.9344004573388599</c:v>
                </c:pt>
                <c:pt idx="1659">
                  <c:v>0.93425753894526209</c:v>
                </c:pt>
                <c:pt idx="1660">
                  <c:v>0.93425753894526209</c:v>
                </c:pt>
                <c:pt idx="1661">
                  <c:v>0.93411462055166483</c:v>
                </c:pt>
                <c:pt idx="1662">
                  <c:v>0.93411462055166483</c:v>
                </c:pt>
                <c:pt idx="1663">
                  <c:v>0.93397170215806802</c:v>
                </c:pt>
                <c:pt idx="1664">
                  <c:v>0.93382878376447065</c:v>
                </c:pt>
                <c:pt idx="1665">
                  <c:v>0.93368586537087372</c:v>
                </c:pt>
                <c:pt idx="1666">
                  <c:v>0.93368586537087372</c:v>
                </c:pt>
                <c:pt idx="1667">
                  <c:v>0.9335429469772758</c:v>
                </c:pt>
                <c:pt idx="1668">
                  <c:v>0.9335429469772758</c:v>
                </c:pt>
                <c:pt idx="1669">
                  <c:v>0.9335429469772758</c:v>
                </c:pt>
                <c:pt idx="1670">
                  <c:v>0.9335429469772758</c:v>
                </c:pt>
                <c:pt idx="1671">
                  <c:v>0.9335429469772758</c:v>
                </c:pt>
                <c:pt idx="1672">
                  <c:v>0.9335429469772758</c:v>
                </c:pt>
                <c:pt idx="1673">
                  <c:v>0.9335429469772758</c:v>
                </c:pt>
                <c:pt idx="1674">
                  <c:v>0.9335429469772758</c:v>
                </c:pt>
                <c:pt idx="1675">
                  <c:v>0.9335429469772758</c:v>
                </c:pt>
                <c:pt idx="1676">
                  <c:v>0.9335429469772758</c:v>
                </c:pt>
                <c:pt idx="1677">
                  <c:v>0.9335429469772758</c:v>
                </c:pt>
                <c:pt idx="1678">
                  <c:v>0.93340002858367899</c:v>
                </c:pt>
                <c:pt idx="1679">
                  <c:v>0.93325711019008162</c:v>
                </c:pt>
                <c:pt idx="1680">
                  <c:v>0.93311419179648403</c:v>
                </c:pt>
                <c:pt idx="1681">
                  <c:v>0.93297127340288744</c:v>
                </c:pt>
                <c:pt idx="1682">
                  <c:v>0.93297127340288744</c:v>
                </c:pt>
                <c:pt idx="1683">
                  <c:v>0.93297127340288744</c:v>
                </c:pt>
                <c:pt idx="1684">
                  <c:v>0.93297127340288744</c:v>
                </c:pt>
                <c:pt idx="1685">
                  <c:v>0.93282835500928973</c:v>
                </c:pt>
                <c:pt idx="1686">
                  <c:v>0.93268543661569303</c:v>
                </c:pt>
                <c:pt idx="1687">
                  <c:v>0.93254251822209522</c:v>
                </c:pt>
                <c:pt idx="1688">
                  <c:v>0.93239959982849818</c:v>
                </c:pt>
                <c:pt idx="1689">
                  <c:v>0.93225668143490059</c:v>
                </c:pt>
                <c:pt idx="1690">
                  <c:v>0.93225668143490059</c:v>
                </c:pt>
                <c:pt idx="1691">
                  <c:v>0.93211376304130322</c:v>
                </c:pt>
                <c:pt idx="1692">
                  <c:v>0.93197084464770641</c:v>
                </c:pt>
                <c:pt idx="1693">
                  <c:v>0.93182792625410915</c:v>
                </c:pt>
                <c:pt idx="1694">
                  <c:v>0.93182792625410915</c:v>
                </c:pt>
                <c:pt idx="1695">
                  <c:v>0.93182792625410915</c:v>
                </c:pt>
                <c:pt idx="1696">
                  <c:v>0.93182792625410915</c:v>
                </c:pt>
                <c:pt idx="1697">
                  <c:v>0.93182792625410915</c:v>
                </c:pt>
                <c:pt idx="1698">
                  <c:v>0.93182792625410915</c:v>
                </c:pt>
                <c:pt idx="1699">
                  <c:v>0.93168500786051189</c:v>
                </c:pt>
                <c:pt idx="1700">
                  <c:v>0.93168500786051189</c:v>
                </c:pt>
                <c:pt idx="1701">
                  <c:v>0.93168500786051189</c:v>
                </c:pt>
                <c:pt idx="1702">
                  <c:v>0.93168500786051189</c:v>
                </c:pt>
                <c:pt idx="1703">
                  <c:v>0.93168500786051189</c:v>
                </c:pt>
                <c:pt idx="1704">
                  <c:v>0.93154208946691419</c:v>
                </c:pt>
                <c:pt idx="1705">
                  <c:v>0.93154208946691419</c:v>
                </c:pt>
                <c:pt idx="1706">
                  <c:v>0.93154208946691419</c:v>
                </c:pt>
                <c:pt idx="1707">
                  <c:v>0.93154208946691419</c:v>
                </c:pt>
                <c:pt idx="1708">
                  <c:v>0.93154208946691419</c:v>
                </c:pt>
                <c:pt idx="1709">
                  <c:v>0.93154208946691419</c:v>
                </c:pt>
                <c:pt idx="1710">
                  <c:v>0.93154208946691419</c:v>
                </c:pt>
                <c:pt idx="1711">
                  <c:v>0.93154208946691419</c:v>
                </c:pt>
                <c:pt idx="1712">
                  <c:v>0.93154208946691419</c:v>
                </c:pt>
                <c:pt idx="1713">
                  <c:v>0.93154208946691419</c:v>
                </c:pt>
                <c:pt idx="1714">
                  <c:v>0.93154208946691419</c:v>
                </c:pt>
                <c:pt idx="1715">
                  <c:v>0.93154208946691419</c:v>
                </c:pt>
                <c:pt idx="1716">
                  <c:v>0.93154208946691419</c:v>
                </c:pt>
                <c:pt idx="1717">
                  <c:v>0.93139917107331738</c:v>
                </c:pt>
                <c:pt idx="1718">
                  <c:v>0.93139917107331738</c:v>
                </c:pt>
                <c:pt idx="1719">
                  <c:v>0.93125625267972012</c:v>
                </c:pt>
                <c:pt idx="1720">
                  <c:v>0.93111333428612253</c:v>
                </c:pt>
                <c:pt idx="1721">
                  <c:v>0.9309704158925256</c:v>
                </c:pt>
                <c:pt idx="1722">
                  <c:v>0.9309704158925256</c:v>
                </c:pt>
                <c:pt idx="1723">
                  <c:v>0.93082749749892835</c:v>
                </c:pt>
                <c:pt idx="1724">
                  <c:v>0.93082749749892835</c:v>
                </c:pt>
                <c:pt idx="1725">
                  <c:v>0.93082749749892835</c:v>
                </c:pt>
                <c:pt idx="1726">
                  <c:v>0.93082749749892835</c:v>
                </c:pt>
                <c:pt idx="1727">
                  <c:v>0.93082749749892835</c:v>
                </c:pt>
                <c:pt idx="1728">
                  <c:v>0.93082749749892835</c:v>
                </c:pt>
                <c:pt idx="1729">
                  <c:v>0.93068457910533087</c:v>
                </c:pt>
                <c:pt idx="1730">
                  <c:v>0.9305416607117335</c:v>
                </c:pt>
                <c:pt idx="1731">
                  <c:v>0.93039874231813668</c:v>
                </c:pt>
                <c:pt idx="1732">
                  <c:v>0.93039874231813668</c:v>
                </c:pt>
                <c:pt idx="1733">
                  <c:v>0.93039874231813668</c:v>
                </c:pt>
                <c:pt idx="1734">
                  <c:v>0.93039874231813668</c:v>
                </c:pt>
                <c:pt idx="1735">
                  <c:v>0.93025582392453932</c:v>
                </c:pt>
                <c:pt idx="1736">
                  <c:v>0.93011290553094139</c:v>
                </c:pt>
                <c:pt idx="1737">
                  <c:v>0.92996998713734458</c:v>
                </c:pt>
                <c:pt idx="1738">
                  <c:v>0.92996998713734458</c:v>
                </c:pt>
                <c:pt idx="1739">
                  <c:v>0.92996998713734458</c:v>
                </c:pt>
                <c:pt idx="1740">
                  <c:v>0.92996998713734458</c:v>
                </c:pt>
                <c:pt idx="1741">
                  <c:v>0.92982706874374732</c:v>
                </c:pt>
                <c:pt idx="1742">
                  <c:v>0.92982706874374732</c:v>
                </c:pt>
                <c:pt idx="1743">
                  <c:v>0.92982706874374732</c:v>
                </c:pt>
                <c:pt idx="1744">
                  <c:v>0.92982706874374732</c:v>
                </c:pt>
                <c:pt idx="1745">
                  <c:v>0.92968415035015028</c:v>
                </c:pt>
                <c:pt idx="1746">
                  <c:v>0.92968415035015028</c:v>
                </c:pt>
                <c:pt idx="1747">
                  <c:v>0.92968415035015028</c:v>
                </c:pt>
                <c:pt idx="1748">
                  <c:v>0.92968415035015028</c:v>
                </c:pt>
                <c:pt idx="1749">
                  <c:v>0.92968415035015028</c:v>
                </c:pt>
                <c:pt idx="1750">
                  <c:v>0.92968415035015028</c:v>
                </c:pt>
                <c:pt idx="1751">
                  <c:v>0.92968415035015028</c:v>
                </c:pt>
                <c:pt idx="1752">
                  <c:v>0.92968415035015028</c:v>
                </c:pt>
                <c:pt idx="1753">
                  <c:v>0.92968415035015028</c:v>
                </c:pt>
                <c:pt idx="1754">
                  <c:v>0.92968415035015028</c:v>
                </c:pt>
                <c:pt idx="1755">
                  <c:v>0.9295412319565528</c:v>
                </c:pt>
                <c:pt idx="1756">
                  <c:v>0.92939831356295555</c:v>
                </c:pt>
                <c:pt idx="1757">
                  <c:v>0.92939831356295555</c:v>
                </c:pt>
                <c:pt idx="1758">
                  <c:v>0.92925539516935829</c:v>
                </c:pt>
                <c:pt idx="1759">
                  <c:v>0.92911247677576081</c:v>
                </c:pt>
                <c:pt idx="1760">
                  <c:v>0.92911247677576081</c:v>
                </c:pt>
                <c:pt idx="1761">
                  <c:v>0.92896955838216377</c:v>
                </c:pt>
                <c:pt idx="1762">
                  <c:v>0.92882663998856663</c:v>
                </c:pt>
                <c:pt idx="1763">
                  <c:v>0.92882663998856663</c:v>
                </c:pt>
                <c:pt idx="1764">
                  <c:v>0.92868372159496926</c:v>
                </c:pt>
                <c:pt idx="1765">
                  <c:v>0.92854080320137222</c:v>
                </c:pt>
                <c:pt idx="1766">
                  <c:v>0.92854080320137222</c:v>
                </c:pt>
                <c:pt idx="1767">
                  <c:v>0.92854080320137222</c:v>
                </c:pt>
                <c:pt idx="1768">
                  <c:v>0.92854080320137222</c:v>
                </c:pt>
                <c:pt idx="1769">
                  <c:v>0.92854080320137222</c:v>
                </c:pt>
                <c:pt idx="1770">
                  <c:v>0.92854080320137222</c:v>
                </c:pt>
                <c:pt idx="1771">
                  <c:v>0.92854080320137222</c:v>
                </c:pt>
                <c:pt idx="1772">
                  <c:v>0.92854080320137222</c:v>
                </c:pt>
                <c:pt idx="1773">
                  <c:v>0.92839788480777452</c:v>
                </c:pt>
                <c:pt idx="1774">
                  <c:v>0.92839788480777452</c:v>
                </c:pt>
                <c:pt idx="1775">
                  <c:v>0.92839788480777452</c:v>
                </c:pt>
                <c:pt idx="1776">
                  <c:v>0.92825496641417782</c:v>
                </c:pt>
                <c:pt idx="1777">
                  <c:v>0.92825496641417782</c:v>
                </c:pt>
                <c:pt idx="1778">
                  <c:v>0.92825496641417782</c:v>
                </c:pt>
                <c:pt idx="1779">
                  <c:v>0.92825496641417782</c:v>
                </c:pt>
                <c:pt idx="1780">
                  <c:v>0.92825496641417782</c:v>
                </c:pt>
                <c:pt idx="1781">
                  <c:v>0.92825496641417782</c:v>
                </c:pt>
                <c:pt idx="1782">
                  <c:v>0.92825496641417782</c:v>
                </c:pt>
                <c:pt idx="1783">
                  <c:v>0.92811204802058023</c:v>
                </c:pt>
                <c:pt idx="1784">
                  <c:v>0.92811204802058023</c:v>
                </c:pt>
                <c:pt idx="1785">
                  <c:v>0.92811204802058023</c:v>
                </c:pt>
                <c:pt idx="1786">
                  <c:v>0.92796912962698297</c:v>
                </c:pt>
                <c:pt idx="1787">
                  <c:v>0.92796912962698297</c:v>
                </c:pt>
                <c:pt idx="1788">
                  <c:v>0.92796912962698297</c:v>
                </c:pt>
                <c:pt idx="1789">
                  <c:v>0.92796912962698297</c:v>
                </c:pt>
                <c:pt idx="1790">
                  <c:v>0.92796912962698297</c:v>
                </c:pt>
                <c:pt idx="1791">
                  <c:v>0.92782621123338593</c:v>
                </c:pt>
                <c:pt idx="1792">
                  <c:v>0.92768329283978879</c:v>
                </c:pt>
                <c:pt idx="1793">
                  <c:v>0.92768329283978879</c:v>
                </c:pt>
                <c:pt idx="1794">
                  <c:v>0.92768329283978879</c:v>
                </c:pt>
                <c:pt idx="1795">
                  <c:v>0.92768329283978879</c:v>
                </c:pt>
                <c:pt idx="1796">
                  <c:v>0.92768329283978879</c:v>
                </c:pt>
                <c:pt idx="1797">
                  <c:v>0.92768329283978879</c:v>
                </c:pt>
                <c:pt idx="1798">
                  <c:v>0.92754037444619142</c:v>
                </c:pt>
                <c:pt idx="1799">
                  <c:v>0.92739745605259416</c:v>
                </c:pt>
                <c:pt idx="1800">
                  <c:v>0.92739745605259416</c:v>
                </c:pt>
                <c:pt idx="1801">
                  <c:v>0.92739745605259416</c:v>
                </c:pt>
                <c:pt idx="1802">
                  <c:v>0.9272545376589969</c:v>
                </c:pt>
                <c:pt idx="1803">
                  <c:v>0.92711161926539964</c:v>
                </c:pt>
                <c:pt idx="1804">
                  <c:v>0.92711161926539964</c:v>
                </c:pt>
                <c:pt idx="1805">
                  <c:v>0.92696870087180216</c:v>
                </c:pt>
                <c:pt idx="1806">
                  <c:v>0.92696870087180216</c:v>
                </c:pt>
                <c:pt idx="1807">
                  <c:v>0.92682578247820513</c:v>
                </c:pt>
                <c:pt idx="1808">
                  <c:v>0.92668286408460754</c:v>
                </c:pt>
                <c:pt idx="1809">
                  <c:v>0.92668286408460754</c:v>
                </c:pt>
                <c:pt idx="1810">
                  <c:v>0.92653994569101039</c:v>
                </c:pt>
                <c:pt idx="1811">
                  <c:v>0.92653994569101039</c:v>
                </c:pt>
                <c:pt idx="1812">
                  <c:v>0.92653994569101039</c:v>
                </c:pt>
                <c:pt idx="1813">
                  <c:v>0.92653994569101039</c:v>
                </c:pt>
                <c:pt idx="1814">
                  <c:v>0.92653994569101039</c:v>
                </c:pt>
                <c:pt idx="1815">
                  <c:v>0.92653994569101039</c:v>
                </c:pt>
                <c:pt idx="1816">
                  <c:v>0.92653994569101039</c:v>
                </c:pt>
                <c:pt idx="1817">
                  <c:v>0.92639702729741313</c:v>
                </c:pt>
                <c:pt idx="1818">
                  <c:v>0.92639702729741313</c:v>
                </c:pt>
                <c:pt idx="1819">
                  <c:v>0.92625410890381588</c:v>
                </c:pt>
                <c:pt idx="1820">
                  <c:v>0.92625410890381588</c:v>
                </c:pt>
                <c:pt idx="1821">
                  <c:v>0.92611119051021851</c:v>
                </c:pt>
                <c:pt idx="1822">
                  <c:v>0.92611119051021851</c:v>
                </c:pt>
                <c:pt idx="1823">
                  <c:v>0.92611119051021851</c:v>
                </c:pt>
                <c:pt idx="1824">
                  <c:v>0.92596827211662158</c:v>
                </c:pt>
                <c:pt idx="1825">
                  <c:v>0.92596827211662158</c:v>
                </c:pt>
                <c:pt idx="1826">
                  <c:v>0.92596827211662158</c:v>
                </c:pt>
                <c:pt idx="1827">
                  <c:v>0.92596827211662158</c:v>
                </c:pt>
                <c:pt idx="1828">
                  <c:v>0.92582535372302432</c:v>
                </c:pt>
                <c:pt idx="1829">
                  <c:v>0.92582535372302432</c:v>
                </c:pt>
                <c:pt idx="1830">
                  <c:v>0.92582535372302432</c:v>
                </c:pt>
                <c:pt idx="1831">
                  <c:v>0.92582535372302432</c:v>
                </c:pt>
                <c:pt idx="1832">
                  <c:v>0.92582535372302432</c:v>
                </c:pt>
                <c:pt idx="1833">
                  <c:v>0.92582535372302432</c:v>
                </c:pt>
                <c:pt idx="1834">
                  <c:v>0.92568243532942684</c:v>
                </c:pt>
                <c:pt idx="1835">
                  <c:v>0.92568243532942684</c:v>
                </c:pt>
                <c:pt idx="1836">
                  <c:v>0.9255395169358297</c:v>
                </c:pt>
                <c:pt idx="1837">
                  <c:v>0.9255395169358297</c:v>
                </c:pt>
                <c:pt idx="1838">
                  <c:v>0.9255395169358297</c:v>
                </c:pt>
                <c:pt idx="1839">
                  <c:v>0.92539659854223211</c:v>
                </c:pt>
                <c:pt idx="1840">
                  <c:v>0.92525368014863507</c:v>
                </c:pt>
                <c:pt idx="1841">
                  <c:v>0.92511076175503748</c:v>
                </c:pt>
                <c:pt idx="1842">
                  <c:v>0.92496784336144067</c:v>
                </c:pt>
                <c:pt idx="1843">
                  <c:v>0.92482492496784341</c:v>
                </c:pt>
                <c:pt idx="1844">
                  <c:v>0.92468200657424615</c:v>
                </c:pt>
                <c:pt idx="1845">
                  <c:v>0.92468200657424615</c:v>
                </c:pt>
                <c:pt idx="1846">
                  <c:v>0.92468200657424615</c:v>
                </c:pt>
                <c:pt idx="1847">
                  <c:v>0.92468200657424615</c:v>
                </c:pt>
                <c:pt idx="1848">
                  <c:v>0.92453908818064867</c:v>
                </c:pt>
                <c:pt idx="1849">
                  <c:v>0.92439616978705108</c:v>
                </c:pt>
                <c:pt idx="1850">
                  <c:v>0.92439616978705108</c:v>
                </c:pt>
                <c:pt idx="1851">
                  <c:v>0.9242532513934546</c:v>
                </c:pt>
                <c:pt idx="1852">
                  <c:v>0.9242532513934546</c:v>
                </c:pt>
                <c:pt idx="1853">
                  <c:v>0.92411033299985712</c:v>
                </c:pt>
                <c:pt idx="1854">
                  <c:v>0.92411033299985712</c:v>
                </c:pt>
                <c:pt idx="1855">
                  <c:v>0.92411033299985712</c:v>
                </c:pt>
                <c:pt idx="1856">
                  <c:v>0.92411033299985712</c:v>
                </c:pt>
                <c:pt idx="1857">
                  <c:v>0.92411033299985712</c:v>
                </c:pt>
                <c:pt idx="1858">
                  <c:v>0.92411033299985712</c:v>
                </c:pt>
                <c:pt idx="1859">
                  <c:v>0.92411033299985712</c:v>
                </c:pt>
                <c:pt idx="1860">
                  <c:v>0.92396741460625986</c:v>
                </c:pt>
                <c:pt idx="1861">
                  <c:v>0.9238244962126626</c:v>
                </c:pt>
                <c:pt idx="1862">
                  <c:v>0.9238244962126626</c:v>
                </c:pt>
                <c:pt idx="1863">
                  <c:v>0.9238244962126626</c:v>
                </c:pt>
                <c:pt idx="1864">
                  <c:v>0.9238244962126626</c:v>
                </c:pt>
                <c:pt idx="1865">
                  <c:v>0.9238244962126626</c:v>
                </c:pt>
                <c:pt idx="1866">
                  <c:v>0.9238244962126626</c:v>
                </c:pt>
                <c:pt idx="1867">
                  <c:v>0.9238244962126626</c:v>
                </c:pt>
                <c:pt idx="1868">
                  <c:v>0.92368157781906535</c:v>
                </c:pt>
                <c:pt idx="1869">
                  <c:v>0.92368157781906535</c:v>
                </c:pt>
                <c:pt idx="1870">
                  <c:v>0.92368157781906535</c:v>
                </c:pt>
                <c:pt idx="1871">
                  <c:v>0.92368157781906535</c:v>
                </c:pt>
                <c:pt idx="1872">
                  <c:v>0.92368157781906535</c:v>
                </c:pt>
                <c:pt idx="1873">
                  <c:v>0.92368157781906535</c:v>
                </c:pt>
                <c:pt idx="1874">
                  <c:v>0.92368157781906535</c:v>
                </c:pt>
                <c:pt idx="1875">
                  <c:v>0.92368157781906535</c:v>
                </c:pt>
                <c:pt idx="1876">
                  <c:v>0.92368157781906535</c:v>
                </c:pt>
                <c:pt idx="1877">
                  <c:v>0.92368157781906535</c:v>
                </c:pt>
                <c:pt idx="1878">
                  <c:v>0.92368157781906535</c:v>
                </c:pt>
                <c:pt idx="1879">
                  <c:v>0.92368157781906535</c:v>
                </c:pt>
                <c:pt idx="1880">
                  <c:v>0.92368157781906535</c:v>
                </c:pt>
                <c:pt idx="1881">
                  <c:v>0.92353865942546809</c:v>
                </c:pt>
                <c:pt idx="1882">
                  <c:v>0.92353865942546809</c:v>
                </c:pt>
                <c:pt idx="1883">
                  <c:v>0.92353865942546809</c:v>
                </c:pt>
                <c:pt idx="1884">
                  <c:v>0.92339574103187083</c:v>
                </c:pt>
                <c:pt idx="1885">
                  <c:v>0.92325282263827391</c:v>
                </c:pt>
                <c:pt idx="1886">
                  <c:v>0.92325282263827391</c:v>
                </c:pt>
                <c:pt idx="1887">
                  <c:v>0.92310990424467654</c:v>
                </c:pt>
                <c:pt idx="1888">
                  <c:v>0.92296698585107873</c:v>
                </c:pt>
                <c:pt idx="1889">
                  <c:v>0.92282406745748202</c:v>
                </c:pt>
                <c:pt idx="1890">
                  <c:v>0.92282406745748202</c:v>
                </c:pt>
                <c:pt idx="1891">
                  <c:v>0.92282406745748202</c:v>
                </c:pt>
                <c:pt idx="1892">
                  <c:v>0.92282406745748202</c:v>
                </c:pt>
                <c:pt idx="1893">
                  <c:v>0.92282406745748202</c:v>
                </c:pt>
                <c:pt idx="1894">
                  <c:v>0.92268114906388465</c:v>
                </c:pt>
                <c:pt idx="1895">
                  <c:v>0.92268114906388465</c:v>
                </c:pt>
                <c:pt idx="1896">
                  <c:v>0.92268114906388465</c:v>
                </c:pt>
                <c:pt idx="1897">
                  <c:v>0.92268114906388465</c:v>
                </c:pt>
                <c:pt idx="1898">
                  <c:v>0.92253823067028751</c:v>
                </c:pt>
                <c:pt idx="1899">
                  <c:v>0.92253823067028751</c:v>
                </c:pt>
                <c:pt idx="1900">
                  <c:v>0.92253823067028751</c:v>
                </c:pt>
                <c:pt idx="1901">
                  <c:v>0.92239531227669025</c:v>
                </c:pt>
                <c:pt idx="1902">
                  <c:v>0.92239531227669025</c:v>
                </c:pt>
                <c:pt idx="1903">
                  <c:v>0.92239531227669025</c:v>
                </c:pt>
                <c:pt idx="1904">
                  <c:v>0.92225239388309277</c:v>
                </c:pt>
                <c:pt idx="1905">
                  <c:v>0.92225239388309277</c:v>
                </c:pt>
                <c:pt idx="1906">
                  <c:v>0.92225239388309277</c:v>
                </c:pt>
                <c:pt idx="1907">
                  <c:v>0.92210947548949584</c:v>
                </c:pt>
                <c:pt idx="1908">
                  <c:v>0.92210947548949584</c:v>
                </c:pt>
                <c:pt idx="1909">
                  <c:v>0.92210947548949584</c:v>
                </c:pt>
                <c:pt idx="1910">
                  <c:v>0.92210947548949584</c:v>
                </c:pt>
                <c:pt idx="1911">
                  <c:v>0.92210947548949584</c:v>
                </c:pt>
                <c:pt idx="1912">
                  <c:v>0.92210947548949584</c:v>
                </c:pt>
                <c:pt idx="1913">
                  <c:v>0.92196655709589825</c:v>
                </c:pt>
                <c:pt idx="1914">
                  <c:v>0.92196655709589825</c:v>
                </c:pt>
                <c:pt idx="1915">
                  <c:v>0.92196655709589825</c:v>
                </c:pt>
                <c:pt idx="1916">
                  <c:v>0.92196655709589825</c:v>
                </c:pt>
                <c:pt idx="1917">
                  <c:v>0.92196655709589825</c:v>
                </c:pt>
                <c:pt idx="1918">
                  <c:v>0.92196655709589825</c:v>
                </c:pt>
                <c:pt idx="1919">
                  <c:v>0.921823638702301</c:v>
                </c:pt>
                <c:pt idx="1920">
                  <c:v>0.921823638702301</c:v>
                </c:pt>
                <c:pt idx="1921">
                  <c:v>0.921823638702301</c:v>
                </c:pt>
                <c:pt idx="1922">
                  <c:v>0.92168072030870374</c:v>
                </c:pt>
                <c:pt idx="1923">
                  <c:v>0.92168072030870374</c:v>
                </c:pt>
                <c:pt idx="1924">
                  <c:v>0.92153780191510648</c:v>
                </c:pt>
                <c:pt idx="1925">
                  <c:v>0.92139488352150944</c:v>
                </c:pt>
                <c:pt idx="1926">
                  <c:v>0.92139488352150944</c:v>
                </c:pt>
                <c:pt idx="1927">
                  <c:v>0.92139488352150944</c:v>
                </c:pt>
                <c:pt idx="1928">
                  <c:v>0.92139488352150944</c:v>
                </c:pt>
                <c:pt idx="1929">
                  <c:v>0.92139488352150944</c:v>
                </c:pt>
                <c:pt idx="1930">
                  <c:v>0.92125196512791163</c:v>
                </c:pt>
                <c:pt idx="1931">
                  <c:v>0.92125196512791163</c:v>
                </c:pt>
                <c:pt idx="1932">
                  <c:v>0.92110904673431471</c:v>
                </c:pt>
                <c:pt idx="1933">
                  <c:v>0.92096612834071723</c:v>
                </c:pt>
                <c:pt idx="1934">
                  <c:v>0.92082320994712019</c:v>
                </c:pt>
                <c:pt idx="1935">
                  <c:v>0.92082320994712019</c:v>
                </c:pt>
                <c:pt idx="1936">
                  <c:v>0.92082320994712019</c:v>
                </c:pt>
                <c:pt idx="1937">
                  <c:v>0.92082320994712019</c:v>
                </c:pt>
                <c:pt idx="1938">
                  <c:v>0.92068029155352316</c:v>
                </c:pt>
                <c:pt idx="1939">
                  <c:v>0.92053737315992556</c:v>
                </c:pt>
                <c:pt idx="1940">
                  <c:v>0.92053737315992556</c:v>
                </c:pt>
                <c:pt idx="1941">
                  <c:v>0.92039445476632842</c:v>
                </c:pt>
                <c:pt idx="1942">
                  <c:v>0.92025153637273138</c:v>
                </c:pt>
                <c:pt idx="1943">
                  <c:v>0.92025153637273138</c:v>
                </c:pt>
                <c:pt idx="1944">
                  <c:v>0.92025153637273138</c:v>
                </c:pt>
                <c:pt idx="1945">
                  <c:v>0.92025153637273138</c:v>
                </c:pt>
                <c:pt idx="1946">
                  <c:v>0.92025153637273138</c:v>
                </c:pt>
                <c:pt idx="1947">
                  <c:v>0.92025153637273138</c:v>
                </c:pt>
                <c:pt idx="1948">
                  <c:v>0.92025153637273138</c:v>
                </c:pt>
                <c:pt idx="1949">
                  <c:v>0.92025153637273138</c:v>
                </c:pt>
                <c:pt idx="1950">
                  <c:v>0.92025153637273138</c:v>
                </c:pt>
                <c:pt idx="1951">
                  <c:v>0.92010861797913412</c:v>
                </c:pt>
                <c:pt idx="1952">
                  <c:v>0.91996569958553664</c:v>
                </c:pt>
                <c:pt idx="1953">
                  <c:v>0.91996569958553664</c:v>
                </c:pt>
                <c:pt idx="1954">
                  <c:v>0.91996569958553664</c:v>
                </c:pt>
                <c:pt idx="1955">
                  <c:v>0.91996569958553664</c:v>
                </c:pt>
                <c:pt idx="1956">
                  <c:v>0.91982278119193916</c:v>
                </c:pt>
                <c:pt idx="1957">
                  <c:v>0.91967986279834235</c:v>
                </c:pt>
                <c:pt idx="1958">
                  <c:v>0.91967986279834235</c:v>
                </c:pt>
                <c:pt idx="1959">
                  <c:v>0.91967986279834235</c:v>
                </c:pt>
                <c:pt idx="1960">
                  <c:v>0.91967986279834235</c:v>
                </c:pt>
                <c:pt idx="1961">
                  <c:v>0.91967986279834235</c:v>
                </c:pt>
                <c:pt idx="1962">
                  <c:v>0.91967986279834235</c:v>
                </c:pt>
                <c:pt idx="1963">
                  <c:v>0.91953694440474465</c:v>
                </c:pt>
                <c:pt idx="1964">
                  <c:v>0.91953694440474465</c:v>
                </c:pt>
                <c:pt idx="1965">
                  <c:v>0.91939402601114761</c:v>
                </c:pt>
                <c:pt idx="1966">
                  <c:v>0.91939402601114761</c:v>
                </c:pt>
                <c:pt idx="1967">
                  <c:v>0.91939402601114761</c:v>
                </c:pt>
                <c:pt idx="1968">
                  <c:v>0.91925110761755058</c:v>
                </c:pt>
                <c:pt idx="1969">
                  <c:v>0.91925110761755058</c:v>
                </c:pt>
                <c:pt idx="1970">
                  <c:v>0.91910818922395288</c:v>
                </c:pt>
                <c:pt idx="1971">
                  <c:v>0.91910818922395288</c:v>
                </c:pt>
                <c:pt idx="1972">
                  <c:v>0.91896527083035562</c:v>
                </c:pt>
                <c:pt idx="1973">
                  <c:v>0.91882235243675869</c:v>
                </c:pt>
                <c:pt idx="1974">
                  <c:v>0.91882235243675869</c:v>
                </c:pt>
                <c:pt idx="1975">
                  <c:v>0.91867943404316177</c:v>
                </c:pt>
                <c:pt idx="1976">
                  <c:v>0.91867943404316177</c:v>
                </c:pt>
                <c:pt idx="1977">
                  <c:v>0.91867943404316177</c:v>
                </c:pt>
                <c:pt idx="1978">
                  <c:v>0.91867943404316177</c:v>
                </c:pt>
                <c:pt idx="1979">
                  <c:v>0.91867943404316177</c:v>
                </c:pt>
                <c:pt idx="1980">
                  <c:v>0.91867943404316177</c:v>
                </c:pt>
                <c:pt idx="1981">
                  <c:v>0.91853651564956407</c:v>
                </c:pt>
                <c:pt idx="1982">
                  <c:v>0.91853651564956407</c:v>
                </c:pt>
                <c:pt idx="1983">
                  <c:v>0.91839359725596659</c:v>
                </c:pt>
                <c:pt idx="1984">
                  <c:v>0.91839359725596659</c:v>
                </c:pt>
                <c:pt idx="1985">
                  <c:v>0.91839359725596659</c:v>
                </c:pt>
                <c:pt idx="1986">
                  <c:v>0.91839359725596659</c:v>
                </c:pt>
                <c:pt idx="1987">
                  <c:v>0.91825067886236933</c:v>
                </c:pt>
                <c:pt idx="1988">
                  <c:v>0.91825067886236933</c:v>
                </c:pt>
                <c:pt idx="1989">
                  <c:v>0.91825067886236933</c:v>
                </c:pt>
                <c:pt idx="1990">
                  <c:v>0.91810776046877252</c:v>
                </c:pt>
                <c:pt idx="1991">
                  <c:v>0.91810776046877252</c:v>
                </c:pt>
                <c:pt idx="1992">
                  <c:v>0.91810776046877252</c:v>
                </c:pt>
                <c:pt idx="1993">
                  <c:v>0.91810776046877252</c:v>
                </c:pt>
                <c:pt idx="1994">
                  <c:v>0.91810776046877252</c:v>
                </c:pt>
                <c:pt idx="1995">
                  <c:v>0.91796484207517526</c:v>
                </c:pt>
                <c:pt idx="1996">
                  <c:v>0.91796484207517526</c:v>
                </c:pt>
                <c:pt idx="1997">
                  <c:v>0.91796484207517526</c:v>
                </c:pt>
                <c:pt idx="1998">
                  <c:v>0.91796484207517526</c:v>
                </c:pt>
                <c:pt idx="1999">
                  <c:v>0.91796484207517526</c:v>
                </c:pt>
                <c:pt idx="2000">
                  <c:v>0.91782192368157822</c:v>
                </c:pt>
                <c:pt idx="2001">
                  <c:v>0.91767900528798063</c:v>
                </c:pt>
                <c:pt idx="2002">
                  <c:v>0.91767900528798063</c:v>
                </c:pt>
                <c:pt idx="2003">
                  <c:v>0.91767900528798063</c:v>
                </c:pt>
                <c:pt idx="2004">
                  <c:v>0.91767900528798063</c:v>
                </c:pt>
                <c:pt idx="2005">
                  <c:v>0.91767900528798063</c:v>
                </c:pt>
                <c:pt idx="2006">
                  <c:v>0.91767900528798063</c:v>
                </c:pt>
                <c:pt idx="2007">
                  <c:v>0.91767900528798063</c:v>
                </c:pt>
                <c:pt idx="2008">
                  <c:v>0.91767900528798063</c:v>
                </c:pt>
                <c:pt idx="2009">
                  <c:v>0.91753608689438326</c:v>
                </c:pt>
                <c:pt idx="2010">
                  <c:v>0.917393168500786</c:v>
                </c:pt>
                <c:pt idx="2011">
                  <c:v>0.917393168500786</c:v>
                </c:pt>
                <c:pt idx="2012">
                  <c:v>0.917393168500786</c:v>
                </c:pt>
                <c:pt idx="2013">
                  <c:v>0.917393168500786</c:v>
                </c:pt>
                <c:pt idx="2014">
                  <c:v>0.917393168500786</c:v>
                </c:pt>
                <c:pt idx="2015">
                  <c:v>0.91725025010718875</c:v>
                </c:pt>
                <c:pt idx="2016">
                  <c:v>0.91725025010718875</c:v>
                </c:pt>
                <c:pt idx="2017">
                  <c:v>0.9171073317135916</c:v>
                </c:pt>
                <c:pt idx="2018">
                  <c:v>0.9171073317135916</c:v>
                </c:pt>
                <c:pt idx="2019">
                  <c:v>0.91696441331999456</c:v>
                </c:pt>
                <c:pt idx="2020">
                  <c:v>0.91696441331999456</c:v>
                </c:pt>
                <c:pt idx="2021">
                  <c:v>0.91682149492639731</c:v>
                </c:pt>
                <c:pt idx="2022">
                  <c:v>0.91667857653280005</c:v>
                </c:pt>
                <c:pt idx="2023">
                  <c:v>0.91653565813920268</c:v>
                </c:pt>
                <c:pt idx="2024">
                  <c:v>0.91653565813920268</c:v>
                </c:pt>
                <c:pt idx="2025">
                  <c:v>0.91639273974560509</c:v>
                </c:pt>
                <c:pt idx="2026">
                  <c:v>0.91639273974560509</c:v>
                </c:pt>
                <c:pt idx="2027">
                  <c:v>0.91624982135200805</c:v>
                </c:pt>
                <c:pt idx="2028">
                  <c:v>0.9161069029584108</c:v>
                </c:pt>
                <c:pt idx="2029">
                  <c:v>0.91596398456481354</c:v>
                </c:pt>
                <c:pt idx="2030">
                  <c:v>0.9158210661712165</c:v>
                </c:pt>
                <c:pt idx="2031">
                  <c:v>0.9158210661712165</c:v>
                </c:pt>
                <c:pt idx="2032">
                  <c:v>0.9156781477776188</c:v>
                </c:pt>
                <c:pt idx="2033">
                  <c:v>0.9156781477776188</c:v>
                </c:pt>
                <c:pt idx="2034">
                  <c:v>0.9156781477776188</c:v>
                </c:pt>
                <c:pt idx="2035">
                  <c:v>0.91553522938402176</c:v>
                </c:pt>
                <c:pt idx="2036">
                  <c:v>0.91553522938402176</c:v>
                </c:pt>
                <c:pt idx="2037">
                  <c:v>0.91553522938402176</c:v>
                </c:pt>
                <c:pt idx="2038">
                  <c:v>0.91539231099042451</c:v>
                </c:pt>
                <c:pt idx="2039">
                  <c:v>0.91524939259682758</c:v>
                </c:pt>
                <c:pt idx="2040">
                  <c:v>0.91524939259682758</c:v>
                </c:pt>
                <c:pt idx="2041">
                  <c:v>0.91510647420322999</c:v>
                </c:pt>
                <c:pt idx="2042">
                  <c:v>0.91510647420322999</c:v>
                </c:pt>
                <c:pt idx="2043">
                  <c:v>0.91510647420322999</c:v>
                </c:pt>
                <c:pt idx="2044">
                  <c:v>0.91510647420322999</c:v>
                </c:pt>
                <c:pt idx="2045">
                  <c:v>0.91510647420322999</c:v>
                </c:pt>
                <c:pt idx="2046">
                  <c:v>0.9149635558096324</c:v>
                </c:pt>
                <c:pt idx="2047">
                  <c:v>0.91482063741603581</c:v>
                </c:pt>
                <c:pt idx="2048">
                  <c:v>0.91482063741603581</c:v>
                </c:pt>
                <c:pt idx="2049">
                  <c:v>0.91482063741603581</c:v>
                </c:pt>
                <c:pt idx="2050">
                  <c:v>0.91467771902243822</c:v>
                </c:pt>
                <c:pt idx="2051">
                  <c:v>0.91453480062884118</c:v>
                </c:pt>
                <c:pt idx="2052">
                  <c:v>0.9143918822352437</c:v>
                </c:pt>
                <c:pt idx="2053">
                  <c:v>0.9143918822352437</c:v>
                </c:pt>
                <c:pt idx="2054">
                  <c:v>0.9143918822352437</c:v>
                </c:pt>
                <c:pt idx="2055">
                  <c:v>0.91424896384164622</c:v>
                </c:pt>
                <c:pt idx="2056">
                  <c:v>0.91424896384164622</c:v>
                </c:pt>
                <c:pt idx="2057">
                  <c:v>0.91410604544804919</c:v>
                </c:pt>
                <c:pt idx="2058">
                  <c:v>0.91410604544804919</c:v>
                </c:pt>
                <c:pt idx="2059">
                  <c:v>0.91410604544804919</c:v>
                </c:pt>
                <c:pt idx="2060">
                  <c:v>0.91396312705445171</c:v>
                </c:pt>
                <c:pt idx="2061">
                  <c:v>0.91396312705445171</c:v>
                </c:pt>
                <c:pt idx="2062">
                  <c:v>0.91382020866085489</c:v>
                </c:pt>
                <c:pt idx="2063">
                  <c:v>0.91367729026725741</c:v>
                </c:pt>
                <c:pt idx="2064">
                  <c:v>0.91367729026725741</c:v>
                </c:pt>
                <c:pt idx="2065">
                  <c:v>0.91353437187365982</c:v>
                </c:pt>
                <c:pt idx="2066">
                  <c:v>0.91353437187365982</c:v>
                </c:pt>
                <c:pt idx="2067">
                  <c:v>0.91353437187365982</c:v>
                </c:pt>
                <c:pt idx="2068">
                  <c:v>0.91339145348006312</c:v>
                </c:pt>
                <c:pt idx="2069">
                  <c:v>0.91339145348006312</c:v>
                </c:pt>
                <c:pt idx="2070">
                  <c:v>0.91339145348006312</c:v>
                </c:pt>
                <c:pt idx="2071">
                  <c:v>0.91339145348006312</c:v>
                </c:pt>
                <c:pt idx="2072">
                  <c:v>0.91339145348006312</c:v>
                </c:pt>
                <c:pt idx="2073">
                  <c:v>0.91324853508646553</c:v>
                </c:pt>
                <c:pt idx="2074">
                  <c:v>0.91310561669286872</c:v>
                </c:pt>
                <c:pt idx="2075">
                  <c:v>0.91310561669286872</c:v>
                </c:pt>
                <c:pt idx="2076">
                  <c:v>0.91296269829927112</c:v>
                </c:pt>
                <c:pt idx="2077">
                  <c:v>0.91296269829927112</c:v>
                </c:pt>
                <c:pt idx="2078">
                  <c:v>0.91296269829927112</c:v>
                </c:pt>
                <c:pt idx="2079">
                  <c:v>0.91296269829927112</c:v>
                </c:pt>
                <c:pt idx="2080">
                  <c:v>0.91296269829927112</c:v>
                </c:pt>
                <c:pt idx="2081">
                  <c:v>0.91281977990567387</c:v>
                </c:pt>
                <c:pt idx="2082">
                  <c:v>0.91281977990567387</c:v>
                </c:pt>
                <c:pt idx="2083">
                  <c:v>0.91281977990567387</c:v>
                </c:pt>
                <c:pt idx="2084">
                  <c:v>0.91281977990567387</c:v>
                </c:pt>
                <c:pt idx="2085">
                  <c:v>0.91281977990567387</c:v>
                </c:pt>
                <c:pt idx="2086">
                  <c:v>0.91281977990567387</c:v>
                </c:pt>
                <c:pt idx="2087">
                  <c:v>0.91281977990567387</c:v>
                </c:pt>
                <c:pt idx="2088">
                  <c:v>0.91267686151207661</c:v>
                </c:pt>
                <c:pt idx="2089">
                  <c:v>0.91267686151207661</c:v>
                </c:pt>
                <c:pt idx="2090">
                  <c:v>0.91253394311847935</c:v>
                </c:pt>
                <c:pt idx="2091">
                  <c:v>0.91253394311847935</c:v>
                </c:pt>
                <c:pt idx="2092">
                  <c:v>0.91253394311847935</c:v>
                </c:pt>
                <c:pt idx="2093">
                  <c:v>0.91253394311847935</c:v>
                </c:pt>
                <c:pt idx="2094">
                  <c:v>0.91253394311847935</c:v>
                </c:pt>
                <c:pt idx="2095">
                  <c:v>0.91239102472488232</c:v>
                </c:pt>
                <c:pt idx="2096">
                  <c:v>0.91224810633128484</c:v>
                </c:pt>
                <c:pt idx="2097">
                  <c:v>0.91224810633128484</c:v>
                </c:pt>
                <c:pt idx="2098">
                  <c:v>0.91210518793768758</c:v>
                </c:pt>
                <c:pt idx="2099">
                  <c:v>0.91210518793768758</c:v>
                </c:pt>
                <c:pt idx="2100">
                  <c:v>0.91210518793768758</c:v>
                </c:pt>
                <c:pt idx="2101">
                  <c:v>0.91196226954409032</c:v>
                </c:pt>
                <c:pt idx="2102">
                  <c:v>0.91196226954409032</c:v>
                </c:pt>
                <c:pt idx="2103">
                  <c:v>0.91196226954409032</c:v>
                </c:pt>
                <c:pt idx="2104">
                  <c:v>0.91196226954409032</c:v>
                </c:pt>
                <c:pt idx="2105">
                  <c:v>0.91196226954409032</c:v>
                </c:pt>
                <c:pt idx="2106">
                  <c:v>0.91196226954409032</c:v>
                </c:pt>
                <c:pt idx="2107">
                  <c:v>0.91181935115049328</c:v>
                </c:pt>
                <c:pt idx="2108">
                  <c:v>0.91181935115049328</c:v>
                </c:pt>
                <c:pt idx="2109">
                  <c:v>0.91167643275689603</c:v>
                </c:pt>
                <c:pt idx="2110">
                  <c:v>0.91153351436329855</c:v>
                </c:pt>
                <c:pt idx="2111">
                  <c:v>0.91139059596970129</c:v>
                </c:pt>
                <c:pt idx="2112">
                  <c:v>0.91139059596970129</c:v>
                </c:pt>
                <c:pt idx="2113">
                  <c:v>0.91124767757610425</c:v>
                </c:pt>
                <c:pt idx="2114">
                  <c:v>0.91124767757610425</c:v>
                </c:pt>
                <c:pt idx="2115">
                  <c:v>0.91110475918250677</c:v>
                </c:pt>
                <c:pt idx="2116">
                  <c:v>0.91096184078890952</c:v>
                </c:pt>
                <c:pt idx="2117">
                  <c:v>0.91081892239531248</c:v>
                </c:pt>
                <c:pt idx="2118">
                  <c:v>0.91081892239531248</c:v>
                </c:pt>
                <c:pt idx="2119">
                  <c:v>0.91081892239531248</c:v>
                </c:pt>
                <c:pt idx="2120">
                  <c:v>0.91081892239531248</c:v>
                </c:pt>
                <c:pt idx="2121">
                  <c:v>0.910676004001715</c:v>
                </c:pt>
                <c:pt idx="2122">
                  <c:v>0.910676004001715</c:v>
                </c:pt>
                <c:pt idx="2123">
                  <c:v>0.910676004001715</c:v>
                </c:pt>
                <c:pt idx="2124">
                  <c:v>0.910676004001715</c:v>
                </c:pt>
                <c:pt idx="2125">
                  <c:v>0.910676004001715</c:v>
                </c:pt>
                <c:pt idx="2126">
                  <c:v>0.910676004001715</c:v>
                </c:pt>
                <c:pt idx="2127">
                  <c:v>0.91053308560811752</c:v>
                </c:pt>
                <c:pt idx="2128">
                  <c:v>0.9103901672145206</c:v>
                </c:pt>
                <c:pt idx="2129">
                  <c:v>0.9103901672145206</c:v>
                </c:pt>
                <c:pt idx="2130">
                  <c:v>0.9103901672145206</c:v>
                </c:pt>
                <c:pt idx="2131">
                  <c:v>0.9103901672145206</c:v>
                </c:pt>
                <c:pt idx="2132">
                  <c:v>0.91024724882092301</c:v>
                </c:pt>
                <c:pt idx="2133">
                  <c:v>0.91024724882092301</c:v>
                </c:pt>
                <c:pt idx="2134">
                  <c:v>0.91024724882092301</c:v>
                </c:pt>
                <c:pt idx="2135">
                  <c:v>0.91024724882092301</c:v>
                </c:pt>
                <c:pt idx="2136">
                  <c:v>0.91024724882092301</c:v>
                </c:pt>
                <c:pt idx="2137">
                  <c:v>0.91024724882092301</c:v>
                </c:pt>
                <c:pt idx="2138">
                  <c:v>0.91010433042732597</c:v>
                </c:pt>
                <c:pt idx="2139">
                  <c:v>0.90996141203372893</c:v>
                </c:pt>
                <c:pt idx="2140">
                  <c:v>0.90996141203372893</c:v>
                </c:pt>
                <c:pt idx="2141">
                  <c:v>0.90996141203372893</c:v>
                </c:pt>
                <c:pt idx="2142">
                  <c:v>0.90981849364013179</c:v>
                </c:pt>
                <c:pt idx="2143">
                  <c:v>0.90967557524653442</c:v>
                </c:pt>
                <c:pt idx="2144">
                  <c:v>0.90967557524653442</c:v>
                </c:pt>
                <c:pt idx="2145">
                  <c:v>0.90967557524653442</c:v>
                </c:pt>
                <c:pt idx="2146">
                  <c:v>0.90967557524653442</c:v>
                </c:pt>
                <c:pt idx="2147">
                  <c:v>0.90953265685293649</c:v>
                </c:pt>
                <c:pt idx="2148">
                  <c:v>0.90953265685293649</c:v>
                </c:pt>
                <c:pt idx="2149">
                  <c:v>0.90938973845933968</c:v>
                </c:pt>
                <c:pt idx="2150">
                  <c:v>0.90938973845933968</c:v>
                </c:pt>
                <c:pt idx="2151">
                  <c:v>0.90924682006574242</c:v>
                </c:pt>
                <c:pt idx="2152">
                  <c:v>0.90924682006574242</c:v>
                </c:pt>
                <c:pt idx="2153">
                  <c:v>0.90924682006574242</c:v>
                </c:pt>
                <c:pt idx="2154">
                  <c:v>0.90924682006574242</c:v>
                </c:pt>
                <c:pt idx="2155">
                  <c:v>0.90910390167214516</c:v>
                </c:pt>
                <c:pt idx="2156">
                  <c:v>0.90896098327854791</c:v>
                </c:pt>
                <c:pt idx="2157">
                  <c:v>0.90881806488495032</c:v>
                </c:pt>
                <c:pt idx="2158">
                  <c:v>0.90881806488495032</c:v>
                </c:pt>
                <c:pt idx="2159">
                  <c:v>0.90867514649135361</c:v>
                </c:pt>
                <c:pt idx="2160">
                  <c:v>0.90867514649135361</c:v>
                </c:pt>
                <c:pt idx="2161">
                  <c:v>0.90853222809775569</c:v>
                </c:pt>
                <c:pt idx="2162">
                  <c:v>0.90838930970415865</c:v>
                </c:pt>
                <c:pt idx="2163">
                  <c:v>0.90838930970415865</c:v>
                </c:pt>
                <c:pt idx="2164">
                  <c:v>0.90838930970415865</c:v>
                </c:pt>
                <c:pt idx="2165">
                  <c:v>0.90824639131056151</c:v>
                </c:pt>
                <c:pt idx="2166">
                  <c:v>0.90824639131056151</c:v>
                </c:pt>
                <c:pt idx="2167">
                  <c:v>0.90824639131056151</c:v>
                </c:pt>
                <c:pt idx="2168">
                  <c:v>0.90810347291696436</c:v>
                </c:pt>
                <c:pt idx="2169">
                  <c:v>0.9079605545233671</c:v>
                </c:pt>
                <c:pt idx="2170">
                  <c:v>0.9079605545233671</c:v>
                </c:pt>
                <c:pt idx="2171">
                  <c:v>0.9079605545233671</c:v>
                </c:pt>
                <c:pt idx="2172">
                  <c:v>0.90781763612976984</c:v>
                </c:pt>
                <c:pt idx="2173">
                  <c:v>0.90781763612976984</c:v>
                </c:pt>
                <c:pt idx="2174">
                  <c:v>0.90781763612976984</c:v>
                </c:pt>
                <c:pt idx="2175">
                  <c:v>0.90767471773617292</c:v>
                </c:pt>
                <c:pt idx="2176">
                  <c:v>0.90753179934257533</c:v>
                </c:pt>
                <c:pt idx="2177">
                  <c:v>0.90738888094897807</c:v>
                </c:pt>
                <c:pt idx="2178">
                  <c:v>0.90724596255538115</c:v>
                </c:pt>
                <c:pt idx="2179">
                  <c:v>0.90724596255538115</c:v>
                </c:pt>
                <c:pt idx="2180">
                  <c:v>0.90724596255538115</c:v>
                </c:pt>
                <c:pt idx="2181">
                  <c:v>0.90710304416178367</c:v>
                </c:pt>
                <c:pt idx="2182">
                  <c:v>0.90710304416178367</c:v>
                </c:pt>
                <c:pt idx="2183">
                  <c:v>0.90710304416178367</c:v>
                </c:pt>
                <c:pt idx="2184">
                  <c:v>0.90710304416178367</c:v>
                </c:pt>
                <c:pt idx="2185">
                  <c:v>0.90710304416178367</c:v>
                </c:pt>
                <c:pt idx="2186">
                  <c:v>0.90710304416178367</c:v>
                </c:pt>
                <c:pt idx="2187">
                  <c:v>0.90710304416178367</c:v>
                </c:pt>
                <c:pt idx="2188">
                  <c:v>0.90710304416178367</c:v>
                </c:pt>
                <c:pt idx="2189">
                  <c:v>0.90710304416178367</c:v>
                </c:pt>
                <c:pt idx="2190">
                  <c:v>0.90710304416178367</c:v>
                </c:pt>
                <c:pt idx="2191">
                  <c:v>0.90696012576818641</c:v>
                </c:pt>
                <c:pt idx="2192">
                  <c:v>0.90681720737458948</c:v>
                </c:pt>
                <c:pt idx="2193">
                  <c:v>0.90681720737458948</c:v>
                </c:pt>
                <c:pt idx="2194">
                  <c:v>0.90681720737458948</c:v>
                </c:pt>
                <c:pt idx="2195">
                  <c:v>0.90681720737458948</c:v>
                </c:pt>
                <c:pt idx="2196">
                  <c:v>0.90681720737458948</c:v>
                </c:pt>
                <c:pt idx="2197">
                  <c:v>0.90681720737458948</c:v>
                </c:pt>
                <c:pt idx="2198">
                  <c:v>0.90681720737458948</c:v>
                </c:pt>
                <c:pt idx="2199">
                  <c:v>0.90681720737458948</c:v>
                </c:pt>
                <c:pt idx="2200">
                  <c:v>0.90681720737458948</c:v>
                </c:pt>
                <c:pt idx="2201">
                  <c:v>0.90681720737458948</c:v>
                </c:pt>
                <c:pt idx="2202">
                  <c:v>0.90681720737458948</c:v>
                </c:pt>
                <c:pt idx="2203">
                  <c:v>0.90667428898099189</c:v>
                </c:pt>
                <c:pt idx="2204">
                  <c:v>0.90667428898099189</c:v>
                </c:pt>
                <c:pt idx="2205">
                  <c:v>0.90653137058739452</c:v>
                </c:pt>
                <c:pt idx="2206">
                  <c:v>0.90638845219379771</c:v>
                </c:pt>
                <c:pt idx="2207">
                  <c:v>0.90638845219379771</c:v>
                </c:pt>
                <c:pt idx="2208">
                  <c:v>0.90638845219379771</c:v>
                </c:pt>
                <c:pt idx="2209">
                  <c:v>0.90638845219379771</c:v>
                </c:pt>
                <c:pt idx="2210">
                  <c:v>0.90624553380020012</c:v>
                </c:pt>
                <c:pt idx="2211">
                  <c:v>0.90624553380020012</c:v>
                </c:pt>
                <c:pt idx="2212">
                  <c:v>0.90624553380020012</c:v>
                </c:pt>
                <c:pt idx="2213">
                  <c:v>0.90610261540660286</c:v>
                </c:pt>
                <c:pt idx="2214">
                  <c:v>0.90610261540660286</c:v>
                </c:pt>
                <c:pt idx="2215">
                  <c:v>0.90610261540660286</c:v>
                </c:pt>
                <c:pt idx="2216">
                  <c:v>0.90610261540660286</c:v>
                </c:pt>
                <c:pt idx="2217">
                  <c:v>0.90610261540660286</c:v>
                </c:pt>
                <c:pt idx="2218">
                  <c:v>0.90610261540660286</c:v>
                </c:pt>
                <c:pt idx="2219">
                  <c:v>0.90610261540660286</c:v>
                </c:pt>
                <c:pt idx="2220">
                  <c:v>0.90595969701300583</c:v>
                </c:pt>
                <c:pt idx="2221">
                  <c:v>0.90595969701300583</c:v>
                </c:pt>
                <c:pt idx="2222">
                  <c:v>0.90595969701300583</c:v>
                </c:pt>
                <c:pt idx="2223">
                  <c:v>0.90581677861940835</c:v>
                </c:pt>
                <c:pt idx="2224">
                  <c:v>0.90581677861940835</c:v>
                </c:pt>
                <c:pt idx="2225">
                  <c:v>0.90581677861940835</c:v>
                </c:pt>
                <c:pt idx="2226">
                  <c:v>0.90581677861940835</c:v>
                </c:pt>
                <c:pt idx="2227">
                  <c:v>0.90567386022581131</c:v>
                </c:pt>
                <c:pt idx="2228">
                  <c:v>0.90567386022581131</c:v>
                </c:pt>
                <c:pt idx="2229">
                  <c:v>0.90553094183221328</c:v>
                </c:pt>
                <c:pt idx="2230">
                  <c:v>0.90538802343861668</c:v>
                </c:pt>
                <c:pt idx="2231">
                  <c:v>0.90538802343861668</c:v>
                </c:pt>
                <c:pt idx="2232">
                  <c:v>0.90538802343861668</c:v>
                </c:pt>
                <c:pt idx="2233">
                  <c:v>0.90538802343861668</c:v>
                </c:pt>
                <c:pt idx="2234">
                  <c:v>0.90538802343861668</c:v>
                </c:pt>
                <c:pt idx="2235">
                  <c:v>0.90538802343861668</c:v>
                </c:pt>
                <c:pt idx="2236">
                  <c:v>0.90538802343861668</c:v>
                </c:pt>
                <c:pt idx="2237">
                  <c:v>0.90538802343861668</c:v>
                </c:pt>
                <c:pt idx="2238">
                  <c:v>0.90538802343861668</c:v>
                </c:pt>
                <c:pt idx="2239">
                  <c:v>0.90538802343861668</c:v>
                </c:pt>
                <c:pt idx="2240">
                  <c:v>0.90524510504501932</c:v>
                </c:pt>
                <c:pt idx="2241">
                  <c:v>0.90510218665142206</c:v>
                </c:pt>
                <c:pt idx="2242">
                  <c:v>0.90510218665142206</c:v>
                </c:pt>
                <c:pt idx="2243">
                  <c:v>0.90510218665142206</c:v>
                </c:pt>
                <c:pt idx="2244">
                  <c:v>0.90510218665142206</c:v>
                </c:pt>
                <c:pt idx="2245">
                  <c:v>0.90510218665142206</c:v>
                </c:pt>
                <c:pt idx="2246">
                  <c:v>0.90510218665142206</c:v>
                </c:pt>
                <c:pt idx="2247">
                  <c:v>0.9049592682578248</c:v>
                </c:pt>
                <c:pt idx="2248">
                  <c:v>0.9049592682578248</c:v>
                </c:pt>
                <c:pt idx="2249">
                  <c:v>0.9049592682578248</c:v>
                </c:pt>
                <c:pt idx="2250">
                  <c:v>0.9048163498642271</c:v>
                </c:pt>
                <c:pt idx="2251">
                  <c:v>0.9048163498642271</c:v>
                </c:pt>
                <c:pt idx="2252">
                  <c:v>0.9048163498642271</c:v>
                </c:pt>
                <c:pt idx="2253">
                  <c:v>0.90467343147063051</c:v>
                </c:pt>
                <c:pt idx="2254">
                  <c:v>0.90453051307703281</c:v>
                </c:pt>
                <c:pt idx="2255">
                  <c:v>0.90438759468343577</c:v>
                </c:pt>
                <c:pt idx="2256">
                  <c:v>0.90438759468343577</c:v>
                </c:pt>
                <c:pt idx="2257">
                  <c:v>0.90438759468343577</c:v>
                </c:pt>
                <c:pt idx="2258">
                  <c:v>0.90424467628983884</c:v>
                </c:pt>
                <c:pt idx="2259">
                  <c:v>0.90424467628983884</c:v>
                </c:pt>
                <c:pt idx="2260">
                  <c:v>0.90424467628983884</c:v>
                </c:pt>
                <c:pt idx="2261">
                  <c:v>0.90410175789624103</c:v>
                </c:pt>
                <c:pt idx="2262">
                  <c:v>0.903958839502644</c:v>
                </c:pt>
                <c:pt idx="2263">
                  <c:v>0.903958839502644</c:v>
                </c:pt>
                <c:pt idx="2264">
                  <c:v>0.903958839502644</c:v>
                </c:pt>
                <c:pt idx="2265">
                  <c:v>0.903958839502644</c:v>
                </c:pt>
                <c:pt idx="2266">
                  <c:v>0.903958839502644</c:v>
                </c:pt>
                <c:pt idx="2267">
                  <c:v>0.903958839502644</c:v>
                </c:pt>
                <c:pt idx="2268">
                  <c:v>0.903958839502644</c:v>
                </c:pt>
                <c:pt idx="2269">
                  <c:v>0.903958839502644</c:v>
                </c:pt>
                <c:pt idx="2270">
                  <c:v>0.90381592110904652</c:v>
                </c:pt>
                <c:pt idx="2271">
                  <c:v>0.90381592110904652</c:v>
                </c:pt>
                <c:pt idx="2272">
                  <c:v>0.9036730027154497</c:v>
                </c:pt>
                <c:pt idx="2273">
                  <c:v>0.9036730027154497</c:v>
                </c:pt>
                <c:pt idx="2274">
                  <c:v>0.9036730027154497</c:v>
                </c:pt>
                <c:pt idx="2275">
                  <c:v>0.9036730027154497</c:v>
                </c:pt>
                <c:pt idx="2276">
                  <c:v>0.9036730027154497</c:v>
                </c:pt>
                <c:pt idx="2277">
                  <c:v>0.903530084321852</c:v>
                </c:pt>
                <c:pt idx="2278">
                  <c:v>0.903530084321852</c:v>
                </c:pt>
                <c:pt idx="2279">
                  <c:v>0.90338716592825441</c:v>
                </c:pt>
                <c:pt idx="2280">
                  <c:v>0.90324424753465771</c:v>
                </c:pt>
                <c:pt idx="2281">
                  <c:v>0.90324424753465771</c:v>
                </c:pt>
                <c:pt idx="2282">
                  <c:v>0.90310132914106023</c:v>
                </c:pt>
                <c:pt idx="2283">
                  <c:v>0.90310132914106023</c:v>
                </c:pt>
                <c:pt idx="2284">
                  <c:v>0.90295841074746319</c:v>
                </c:pt>
                <c:pt idx="2285">
                  <c:v>0.90295841074746319</c:v>
                </c:pt>
                <c:pt idx="2286">
                  <c:v>0.90295841074746319</c:v>
                </c:pt>
                <c:pt idx="2287">
                  <c:v>0.90281549235386616</c:v>
                </c:pt>
                <c:pt idx="2288">
                  <c:v>0.90281549235386616</c:v>
                </c:pt>
                <c:pt idx="2289">
                  <c:v>0.90281549235386616</c:v>
                </c:pt>
                <c:pt idx="2290">
                  <c:v>0.90281549235386616</c:v>
                </c:pt>
                <c:pt idx="2291">
                  <c:v>0.90281549235386616</c:v>
                </c:pt>
                <c:pt idx="2292">
                  <c:v>0.90281549235386616</c:v>
                </c:pt>
                <c:pt idx="2293">
                  <c:v>0.90281549235386616</c:v>
                </c:pt>
                <c:pt idx="2294">
                  <c:v>0.90281549235386616</c:v>
                </c:pt>
                <c:pt idx="2295">
                  <c:v>0.90281549235386616</c:v>
                </c:pt>
                <c:pt idx="2296">
                  <c:v>0.90281549235386616</c:v>
                </c:pt>
                <c:pt idx="2297">
                  <c:v>0.90281549235386616</c:v>
                </c:pt>
                <c:pt idx="2298">
                  <c:v>0.90281549235386616</c:v>
                </c:pt>
                <c:pt idx="2299">
                  <c:v>0.90281549235386616</c:v>
                </c:pt>
                <c:pt idx="2300">
                  <c:v>0.90267257396026856</c:v>
                </c:pt>
                <c:pt idx="2301">
                  <c:v>0.90267257396026856</c:v>
                </c:pt>
                <c:pt idx="2302">
                  <c:v>0.90267257396026856</c:v>
                </c:pt>
                <c:pt idx="2303">
                  <c:v>0.90267257396026856</c:v>
                </c:pt>
                <c:pt idx="2304">
                  <c:v>0.90252965556667164</c:v>
                </c:pt>
                <c:pt idx="2305">
                  <c:v>0.90238673717307438</c:v>
                </c:pt>
                <c:pt idx="2306">
                  <c:v>0.90238673717307438</c:v>
                </c:pt>
                <c:pt idx="2307">
                  <c:v>0.90224381877947712</c:v>
                </c:pt>
                <c:pt idx="2308">
                  <c:v>0.90210090038587964</c:v>
                </c:pt>
                <c:pt idx="2309">
                  <c:v>0.90210090038587964</c:v>
                </c:pt>
                <c:pt idx="2310">
                  <c:v>0.90210090038587964</c:v>
                </c:pt>
                <c:pt idx="2311">
                  <c:v>0.90195798199228217</c:v>
                </c:pt>
                <c:pt idx="2312">
                  <c:v>0.90181506359868535</c:v>
                </c:pt>
                <c:pt idx="2313">
                  <c:v>0.90167214520508787</c:v>
                </c:pt>
                <c:pt idx="2314">
                  <c:v>0.90152922681149061</c:v>
                </c:pt>
                <c:pt idx="2315">
                  <c:v>0.90152922681149061</c:v>
                </c:pt>
                <c:pt idx="2316">
                  <c:v>0.90138630841789336</c:v>
                </c:pt>
                <c:pt idx="2317">
                  <c:v>0.90138630841789336</c:v>
                </c:pt>
                <c:pt idx="2318">
                  <c:v>0.9012433900242961</c:v>
                </c:pt>
                <c:pt idx="2319">
                  <c:v>0.9012433900242961</c:v>
                </c:pt>
                <c:pt idx="2320">
                  <c:v>0.90110047163069884</c:v>
                </c:pt>
                <c:pt idx="2321">
                  <c:v>0.90110047163069884</c:v>
                </c:pt>
                <c:pt idx="2322">
                  <c:v>0.90110047163069884</c:v>
                </c:pt>
                <c:pt idx="2323">
                  <c:v>0.90110047163069884</c:v>
                </c:pt>
                <c:pt idx="2324">
                  <c:v>0.90095755323710169</c:v>
                </c:pt>
                <c:pt idx="2325">
                  <c:v>0.90095755323710169</c:v>
                </c:pt>
                <c:pt idx="2326">
                  <c:v>0.90081463484350455</c:v>
                </c:pt>
                <c:pt idx="2327">
                  <c:v>0.90081463484350455</c:v>
                </c:pt>
                <c:pt idx="2328">
                  <c:v>0.90081463484350455</c:v>
                </c:pt>
                <c:pt idx="2329">
                  <c:v>0.90067171644990751</c:v>
                </c:pt>
                <c:pt idx="2330">
                  <c:v>0.90067171644990751</c:v>
                </c:pt>
                <c:pt idx="2331">
                  <c:v>0.90067171644990751</c:v>
                </c:pt>
                <c:pt idx="2332">
                  <c:v>0.90052879805630959</c:v>
                </c:pt>
                <c:pt idx="2333">
                  <c:v>0.90052879805630959</c:v>
                </c:pt>
                <c:pt idx="2334">
                  <c:v>0.90038587966271255</c:v>
                </c:pt>
                <c:pt idx="2335">
                  <c:v>0.90024296126911529</c:v>
                </c:pt>
                <c:pt idx="2336">
                  <c:v>0.90010004287551804</c:v>
                </c:pt>
                <c:pt idx="2337">
                  <c:v>0.90010004287551804</c:v>
                </c:pt>
                <c:pt idx="2338">
                  <c:v>0.89995712448192056</c:v>
                </c:pt>
                <c:pt idx="2339">
                  <c:v>0.89981420608832363</c:v>
                </c:pt>
                <c:pt idx="2340">
                  <c:v>0.89967128769472671</c:v>
                </c:pt>
                <c:pt idx="2341">
                  <c:v>0.89952836930112889</c:v>
                </c:pt>
                <c:pt idx="2342">
                  <c:v>0.89952836930112889</c:v>
                </c:pt>
                <c:pt idx="2343">
                  <c:v>0.89952836930112889</c:v>
                </c:pt>
                <c:pt idx="2344">
                  <c:v>0.89952836930112889</c:v>
                </c:pt>
                <c:pt idx="2345">
                  <c:v>0.89938545090753186</c:v>
                </c:pt>
                <c:pt idx="2346">
                  <c:v>0.89938545090753186</c:v>
                </c:pt>
                <c:pt idx="2347">
                  <c:v>0.8992425325139346</c:v>
                </c:pt>
                <c:pt idx="2348">
                  <c:v>0.8992425325139346</c:v>
                </c:pt>
                <c:pt idx="2349">
                  <c:v>0.8992425325139346</c:v>
                </c:pt>
                <c:pt idx="2350">
                  <c:v>0.89909961412033756</c:v>
                </c:pt>
                <c:pt idx="2351">
                  <c:v>0.89909961412033756</c:v>
                </c:pt>
                <c:pt idx="2352">
                  <c:v>0.89895669572673986</c:v>
                </c:pt>
                <c:pt idx="2353">
                  <c:v>0.89895669572673986</c:v>
                </c:pt>
                <c:pt idx="2354">
                  <c:v>0.89895669572673986</c:v>
                </c:pt>
                <c:pt idx="2355">
                  <c:v>0.89895669572673986</c:v>
                </c:pt>
                <c:pt idx="2356">
                  <c:v>0.89895669572673986</c:v>
                </c:pt>
                <c:pt idx="2357">
                  <c:v>0.89881377733314283</c:v>
                </c:pt>
                <c:pt idx="2358">
                  <c:v>0.89881377733314283</c:v>
                </c:pt>
                <c:pt idx="2359">
                  <c:v>0.89881377733314283</c:v>
                </c:pt>
                <c:pt idx="2360">
                  <c:v>0.89881377733314283</c:v>
                </c:pt>
                <c:pt idx="2361">
                  <c:v>0.89881377733314283</c:v>
                </c:pt>
                <c:pt idx="2362">
                  <c:v>0.8986708589395459</c:v>
                </c:pt>
                <c:pt idx="2363">
                  <c:v>0.89852794054594809</c:v>
                </c:pt>
                <c:pt idx="2364">
                  <c:v>0.89838502215235083</c:v>
                </c:pt>
                <c:pt idx="2365">
                  <c:v>0.89838502215235083</c:v>
                </c:pt>
                <c:pt idx="2366">
                  <c:v>0.89838502215235083</c:v>
                </c:pt>
                <c:pt idx="2367">
                  <c:v>0.89824210375875357</c:v>
                </c:pt>
                <c:pt idx="2368">
                  <c:v>0.89809918536515654</c:v>
                </c:pt>
                <c:pt idx="2369">
                  <c:v>0.89795626697155928</c:v>
                </c:pt>
                <c:pt idx="2370">
                  <c:v>0.89781334857796158</c:v>
                </c:pt>
                <c:pt idx="2371">
                  <c:v>0.89767043018436499</c:v>
                </c:pt>
                <c:pt idx="2372">
                  <c:v>0.89767043018436499</c:v>
                </c:pt>
                <c:pt idx="2373">
                  <c:v>0.89767043018436499</c:v>
                </c:pt>
                <c:pt idx="2374">
                  <c:v>0.89767043018436499</c:v>
                </c:pt>
                <c:pt idx="2375">
                  <c:v>0.89752751179076729</c:v>
                </c:pt>
                <c:pt idx="2376">
                  <c:v>0.89752751179076729</c:v>
                </c:pt>
                <c:pt idx="2377">
                  <c:v>0.89738459339717025</c:v>
                </c:pt>
                <c:pt idx="2378">
                  <c:v>0.89738459339717025</c:v>
                </c:pt>
                <c:pt idx="2379">
                  <c:v>0.89738459339717025</c:v>
                </c:pt>
                <c:pt idx="2380">
                  <c:v>0.89724167500357344</c:v>
                </c:pt>
                <c:pt idx="2381">
                  <c:v>0.89724167500357344</c:v>
                </c:pt>
                <c:pt idx="2382">
                  <c:v>0.89724167500357344</c:v>
                </c:pt>
                <c:pt idx="2383">
                  <c:v>0.89724167500357344</c:v>
                </c:pt>
                <c:pt idx="2384">
                  <c:v>0.89709875660997596</c:v>
                </c:pt>
                <c:pt idx="2385">
                  <c:v>0.89695583821637881</c:v>
                </c:pt>
                <c:pt idx="2386">
                  <c:v>0.896812919822781</c:v>
                </c:pt>
                <c:pt idx="2387">
                  <c:v>0.896812919822781</c:v>
                </c:pt>
                <c:pt idx="2388">
                  <c:v>0.896812919822781</c:v>
                </c:pt>
                <c:pt idx="2389">
                  <c:v>0.896812919822781</c:v>
                </c:pt>
                <c:pt idx="2390">
                  <c:v>0.896812919822781</c:v>
                </c:pt>
                <c:pt idx="2391">
                  <c:v>0.8966700014291844</c:v>
                </c:pt>
                <c:pt idx="2392">
                  <c:v>0.8965270830355867</c:v>
                </c:pt>
                <c:pt idx="2393">
                  <c:v>0.8965270830355867</c:v>
                </c:pt>
                <c:pt idx="2394">
                  <c:v>0.8965270830355867</c:v>
                </c:pt>
                <c:pt idx="2395">
                  <c:v>0.8965270830355867</c:v>
                </c:pt>
                <c:pt idx="2396">
                  <c:v>0.89638416464198922</c:v>
                </c:pt>
                <c:pt idx="2397">
                  <c:v>0.89624124624839263</c:v>
                </c:pt>
                <c:pt idx="2398">
                  <c:v>0.89624124624839263</c:v>
                </c:pt>
                <c:pt idx="2399">
                  <c:v>0.89609832785479493</c:v>
                </c:pt>
                <c:pt idx="2400">
                  <c:v>0.89595540946119789</c:v>
                </c:pt>
                <c:pt idx="2401">
                  <c:v>0.89595540946119789</c:v>
                </c:pt>
                <c:pt idx="2402">
                  <c:v>0.89595540946119789</c:v>
                </c:pt>
                <c:pt idx="2403">
                  <c:v>0.89595540946119789</c:v>
                </c:pt>
                <c:pt idx="2404">
                  <c:v>0.89595540946119789</c:v>
                </c:pt>
                <c:pt idx="2405">
                  <c:v>0.89595540946119789</c:v>
                </c:pt>
                <c:pt idx="2406">
                  <c:v>0.89595540946119789</c:v>
                </c:pt>
                <c:pt idx="2407">
                  <c:v>0.89581249106760019</c:v>
                </c:pt>
                <c:pt idx="2408">
                  <c:v>0.8956695726740036</c:v>
                </c:pt>
                <c:pt idx="2409">
                  <c:v>0.8955266542804059</c:v>
                </c:pt>
                <c:pt idx="2410">
                  <c:v>0.89538373588680831</c:v>
                </c:pt>
                <c:pt idx="2411">
                  <c:v>0.89538373588680831</c:v>
                </c:pt>
                <c:pt idx="2412">
                  <c:v>0.89524081749321172</c:v>
                </c:pt>
                <c:pt idx="2413">
                  <c:v>0.89509789909961412</c:v>
                </c:pt>
                <c:pt idx="2414">
                  <c:v>0.89509789909961412</c:v>
                </c:pt>
                <c:pt idx="2415">
                  <c:v>0.89509789909961412</c:v>
                </c:pt>
                <c:pt idx="2416">
                  <c:v>0.89509789909961412</c:v>
                </c:pt>
                <c:pt idx="2417">
                  <c:v>0.89509789909961412</c:v>
                </c:pt>
                <c:pt idx="2418">
                  <c:v>0.89509789909961412</c:v>
                </c:pt>
                <c:pt idx="2419">
                  <c:v>0.89495498070601665</c:v>
                </c:pt>
                <c:pt idx="2420">
                  <c:v>0.8948120623124195</c:v>
                </c:pt>
                <c:pt idx="2421">
                  <c:v>0.8948120623124195</c:v>
                </c:pt>
                <c:pt idx="2422">
                  <c:v>0.8948120623124195</c:v>
                </c:pt>
                <c:pt idx="2423">
                  <c:v>0.89466914391882235</c:v>
                </c:pt>
                <c:pt idx="2424">
                  <c:v>0.89466914391882235</c:v>
                </c:pt>
                <c:pt idx="2425">
                  <c:v>0.89452622552522487</c:v>
                </c:pt>
                <c:pt idx="2426">
                  <c:v>0.89438330713162739</c:v>
                </c:pt>
                <c:pt idx="2427">
                  <c:v>0.89424038873803058</c:v>
                </c:pt>
                <c:pt idx="2428">
                  <c:v>0.89424038873803058</c:v>
                </c:pt>
                <c:pt idx="2429">
                  <c:v>0.89424038873803058</c:v>
                </c:pt>
                <c:pt idx="2430">
                  <c:v>0.89409747034443354</c:v>
                </c:pt>
                <c:pt idx="2431">
                  <c:v>0.89409747034443354</c:v>
                </c:pt>
                <c:pt idx="2432">
                  <c:v>0.89395455195083606</c:v>
                </c:pt>
                <c:pt idx="2433">
                  <c:v>0.89395455195083606</c:v>
                </c:pt>
                <c:pt idx="2434">
                  <c:v>0.89395455195083606</c:v>
                </c:pt>
                <c:pt idx="2435">
                  <c:v>0.89395455195083606</c:v>
                </c:pt>
                <c:pt idx="2436">
                  <c:v>0.89395455195083606</c:v>
                </c:pt>
                <c:pt idx="2437">
                  <c:v>0.89395455195083606</c:v>
                </c:pt>
                <c:pt idx="2438">
                  <c:v>0.89395455195083606</c:v>
                </c:pt>
                <c:pt idx="2439">
                  <c:v>0.89395455195083606</c:v>
                </c:pt>
                <c:pt idx="2440">
                  <c:v>0.89395455195083606</c:v>
                </c:pt>
                <c:pt idx="2441">
                  <c:v>0.89395455195083606</c:v>
                </c:pt>
                <c:pt idx="2442">
                  <c:v>0.89395455195083606</c:v>
                </c:pt>
                <c:pt idx="2443">
                  <c:v>0.89395455195083606</c:v>
                </c:pt>
                <c:pt idx="2444">
                  <c:v>0.8938116335572388</c:v>
                </c:pt>
                <c:pt idx="2445">
                  <c:v>0.8938116335572388</c:v>
                </c:pt>
                <c:pt idx="2446">
                  <c:v>0.8938116335572388</c:v>
                </c:pt>
                <c:pt idx="2447">
                  <c:v>0.8938116335572388</c:v>
                </c:pt>
                <c:pt idx="2448">
                  <c:v>0.8938116335572388</c:v>
                </c:pt>
                <c:pt idx="2449">
                  <c:v>0.8938116335572388</c:v>
                </c:pt>
                <c:pt idx="2450">
                  <c:v>0.89366871516364155</c:v>
                </c:pt>
                <c:pt idx="2451">
                  <c:v>0.89352579677004429</c:v>
                </c:pt>
                <c:pt idx="2452">
                  <c:v>0.89352579677004429</c:v>
                </c:pt>
                <c:pt idx="2453">
                  <c:v>0.89338287837644681</c:v>
                </c:pt>
                <c:pt idx="2454">
                  <c:v>0.89323995998284955</c:v>
                </c:pt>
                <c:pt idx="2455">
                  <c:v>0.89323995998284955</c:v>
                </c:pt>
                <c:pt idx="2456">
                  <c:v>0.89309704158925252</c:v>
                </c:pt>
                <c:pt idx="2457">
                  <c:v>0.89295412319565526</c:v>
                </c:pt>
                <c:pt idx="2458">
                  <c:v>0.89295412319565526</c:v>
                </c:pt>
                <c:pt idx="2459">
                  <c:v>0.89295412319565526</c:v>
                </c:pt>
                <c:pt idx="2460">
                  <c:v>0.89295412319565526</c:v>
                </c:pt>
                <c:pt idx="2461">
                  <c:v>0.89281120480205778</c:v>
                </c:pt>
                <c:pt idx="2462">
                  <c:v>0.89281120480205778</c:v>
                </c:pt>
                <c:pt idx="2463">
                  <c:v>0.89266828640846074</c:v>
                </c:pt>
                <c:pt idx="2464">
                  <c:v>0.89252536801486348</c:v>
                </c:pt>
                <c:pt idx="2465">
                  <c:v>0.89252536801486348</c:v>
                </c:pt>
                <c:pt idx="2466">
                  <c:v>0.89252536801486348</c:v>
                </c:pt>
                <c:pt idx="2467">
                  <c:v>0.89238244962126578</c:v>
                </c:pt>
                <c:pt idx="2468">
                  <c:v>0.89238244962126578</c:v>
                </c:pt>
                <c:pt idx="2469">
                  <c:v>0.89238244962126578</c:v>
                </c:pt>
                <c:pt idx="2470">
                  <c:v>0.89238244962126578</c:v>
                </c:pt>
                <c:pt idx="2471">
                  <c:v>0.89238244962126578</c:v>
                </c:pt>
                <c:pt idx="2472">
                  <c:v>0.89238244962126578</c:v>
                </c:pt>
                <c:pt idx="2473">
                  <c:v>0.89238244962126578</c:v>
                </c:pt>
                <c:pt idx="2474">
                  <c:v>0.89238244962126578</c:v>
                </c:pt>
                <c:pt idx="2475">
                  <c:v>0.89238244962126578</c:v>
                </c:pt>
                <c:pt idx="2476">
                  <c:v>0.89223953122766875</c:v>
                </c:pt>
                <c:pt idx="2477">
                  <c:v>0.89223953122766875</c:v>
                </c:pt>
                <c:pt idx="2478">
                  <c:v>0.89223953122766875</c:v>
                </c:pt>
                <c:pt idx="2479">
                  <c:v>0.89209661283407193</c:v>
                </c:pt>
                <c:pt idx="2480">
                  <c:v>0.89209661283407193</c:v>
                </c:pt>
                <c:pt idx="2481">
                  <c:v>0.89209661283407193</c:v>
                </c:pt>
                <c:pt idx="2482">
                  <c:v>0.89209661283407193</c:v>
                </c:pt>
                <c:pt idx="2483">
                  <c:v>0.89195369444047479</c:v>
                </c:pt>
                <c:pt idx="2484">
                  <c:v>0.89195369444047479</c:v>
                </c:pt>
                <c:pt idx="2485">
                  <c:v>0.89181077604687742</c:v>
                </c:pt>
                <c:pt idx="2486">
                  <c:v>0.89166785765328016</c:v>
                </c:pt>
                <c:pt idx="2487">
                  <c:v>0.89166785765328016</c:v>
                </c:pt>
                <c:pt idx="2488">
                  <c:v>0.89152493925968268</c:v>
                </c:pt>
                <c:pt idx="2489">
                  <c:v>0.89152493925968268</c:v>
                </c:pt>
                <c:pt idx="2490">
                  <c:v>0.89152493925968268</c:v>
                </c:pt>
                <c:pt idx="2491">
                  <c:v>0.89152493925968268</c:v>
                </c:pt>
                <c:pt idx="2492">
                  <c:v>0.8913820208660852</c:v>
                </c:pt>
                <c:pt idx="2493">
                  <c:v>0.89123910247248839</c:v>
                </c:pt>
                <c:pt idx="2494">
                  <c:v>0.89123910247248839</c:v>
                </c:pt>
                <c:pt idx="2495">
                  <c:v>0.89123910247248839</c:v>
                </c:pt>
                <c:pt idx="2496">
                  <c:v>0.89109618407889091</c:v>
                </c:pt>
                <c:pt idx="2497">
                  <c:v>0.89109618407889091</c:v>
                </c:pt>
                <c:pt idx="2498">
                  <c:v>0.89095326568529354</c:v>
                </c:pt>
                <c:pt idx="2499">
                  <c:v>0.89095326568529354</c:v>
                </c:pt>
                <c:pt idx="2500">
                  <c:v>0.89095326568529354</c:v>
                </c:pt>
                <c:pt idx="2501">
                  <c:v>0.89081034729169639</c:v>
                </c:pt>
                <c:pt idx="2502">
                  <c:v>0.89066742889809913</c:v>
                </c:pt>
                <c:pt idx="2503">
                  <c:v>0.89066742889809913</c:v>
                </c:pt>
                <c:pt idx="2504">
                  <c:v>0.8905245105045021</c:v>
                </c:pt>
                <c:pt idx="2505">
                  <c:v>0.89038159211090451</c:v>
                </c:pt>
                <c:pt idx="2506">
                  <c:v>0.89023867371730736</c:v>
                </c:pt>
                <c:pt idx="2507">
                  <c:v>0.89023867371730736</c:v>
                </c:pt>
                <c:pt idx="2508">
                  <c:v>0.89023867371730736</c:v>
                </c:pt>
                <c:pt idx="2509">
                  <c:v>0.89009575532371032</c:v>
                </c:pt>
                <c:pt idx="2510">
                  <c:v>0.89009575532371032</c:v>
                </c:pt>
                <c:pt idx="2511">
                  <c:v>0.88995283693011284</c:v>
                </c:pt>
                <c:pt idx="2512">
                  <c:v>0.88995283693011284</c:v>
                </c:pt>
                <c:pt idx="2513">
                  <c:v>0.88980991853651592</c:v>
                </c:pt>
                <c:pt idx="2514">
                  <c:v>0.88980991853651592</c:v>
                </c:pt>
                <c:pt idx="2515">
                  <c:v>0.88966700014291822</c:v>
                </c:pt>
                <c:pt idx="2516">
                  <c:v>0.88952408174932096</c:v>
                </c:pt>
                <c:pt idx="2517">
                  <c:v>0.88952408174932096</c:v>
                </c:pt>
                <c:pt idx="2518">
                  <c:v>0.88952408174932096</c:v>
                </c:pt>
                <c:pt idx="2519">
                  <c:v>0.88952408174932096</c:v>
                </c:pt>
                <c:pt idx="2520">
                  <c:v>0.88952408174932096</c:v>
                </c:pt>
                <c:pt idx="2521">
                  <c:v>0.8893811633557237</c:v>
                </c:pt>
                <c:pt idx="2522">
                  <c:v>0.88923824496212656</c:v>
                </c:pt>
                <c:pt idx="2523">
                  <c:v>0.88923824496212656</c:v>
                </c:pt>
                <c:pt idx="2524">
                  <c:v>0.88909532656852974</c:v>
                </c:pt>
                <c:pt idx="2525">
                  <c:v>0.88909532656852974</c:v>
                </c:pt>
                <c:pt idx="2526">
                  <c:v>0.88909532656852974</c:v>
                </c:pt>
                <c:pt idx="2527">
                  <c:v>0.88895240817493193</c:v>
                </c:pt>
                <c:pt idx="2528">
                  <c:v>0.88880948978133467</c:v>
                </c:pt>
                <c:pt idx="2529">
                  <c:v>0.88880948978133467</c:v>
                </c:pt>
                <c:pt idx="2530">
                  <c:v>0.88880948978133467</c:v>
                </c:pt>
                <c:pt idx="2531">
                  <c:v>0.8886665713877373</c:v>
                </c:pt>
                <c:pt idx="2532">
                  <c:v>0.8885236529941406</c:v>
                </c:pt>
                <c:pt idx="2533">
                  <c:v>0.8885236529941406</c:v>
                </c:pt>
                <c:pt idx="2534">
                  <c:v>0.8885236529941406</c:v>
                </c:pt>
                <c:pt idx="2535">
                  <c:v>0.8885236529941406</c:v>
                </c:pt>
                <c:pt idx="2536">
                  <c:v>0.8885236529941406</c:v>
                </c:pt>
                <c:pt idx="2537">
                  <c:v>0.8885236529941406</c:v>
                </c:pt>
                <c:pt idx="2538">
                  <c:v>0.8885236529941406</c:v>
                </c:pt>
                <c:pt idx="2539">
                  <c:v>0.8885236529941406</c:v>
                </c:pt>
                <c:pt idx="2540">
                  <c:v>0.8885236529941406</c:v>
                </c:pt>
                <c:pt idx="2541">
                  <c:v>0.8885236529941406</c:v>
                </c:pt>
                <c:pt idx="2542">
                  <c:v>0.8885236529941406</c:v>
                </c:pt>
                <c:pt idx="2543">
                  <c:v>0.8885236529941406</c:v>
                </c:pt>
                <c:pt idx="2544">
                  <c:v>0.88838073460054312</c:v>
                </c:pt>
                <c:pt idx="2545">
                  <c:v>0.88838073460054312</c:v>
                </c:pt>
                <c:pt idx="2546">
                  <c:v>0.88823781620694586</c:v>
                </c:pt>
                <c:pt idx="2547">
                  <c:v>0.8880948978133486</c:v>
                </c:pt>
                <c:pt idx="2548">
                  <c:v>0.8880948978133486</c:v>
                </c:pt>
                <c:pt idx="2549">
                  <c:v>0.8880948978133486</c:v>
                </c:pt>
                <c:pt idx="2550">
                  <c:v>0.88795197941975135</c:v>
                </c:pt>
                <c:pt idx="2551">
                  <c:v>0.88780906102615409</c:v>
                </c:pt>
                <c:pt idx="2552">
                  <c:v>0.88766614263255661</c:v>
                </c:pt>
                <c:pt idx="2553">
                  <c:v>0.88752322423895957</c:v>
                </c:pt>
                <c:pt idx="2554">
                  <c:v>0.88752322423895957</c:v>
                </c:pt>
                <c:pt idx="2555">
                  <c:v>0.88752322423895957</c:v>
                </c:pt>
                <c:pt idx="2556">
                  <c:v>0.88752322423895957</c:v>
                </c:pt>
                <c:pt idx="2557">
                  <c:v>0.88752322423895957</c:v>
                </c:pt>
                <c:pt idx="2558">
                  <c:v>0.88738030584536187</c:v>
                </c:pt>
                <c:pt idx="2559">
                  <c:v>0.88738030584536187</c:v>
                </c:pt>
                <c:pt idx="2560">
                  <c:v>0.88738030584536187</c:v>
                </c:pt>
                <c:pt idx="2561">
                  <c:v>0.88738030584536187</c:v>
                </c:pt>
                <c:pt idx="2562">
                  <c:v>0.88738030584536187</c:v>
                </c:pt>
                <c:pt idx="2563">
                  <c:v>0.88723738745176473</c:v>
                </c:pt>
                <c:pt idx="2564">
                  <c:v>0.8870944690581678</c:v>
                </c:pt>
                <c:pt idx="2565">
                  <c:v>0.8870944690581678</c:v>
                </c:pt>
                <c:pt idx="2566">
                  <c:v>0.8870944690581678</c:v>
                </c:pt>
                <c:pt idx="2567">
                  <c:v>0.88695155066457099</c:v>
                </c:pt>
                <c:pt idx="2568">
                  <c:v>0.88695155066457099</c:v>
                </c:pt>
                <c:pt idx="2569">
                  <c:v>0.88695155066457099</c:v>
                </c:pt>
                <c:pt idx="2570">
                  <c:v>0.88695155066457099</c:v>
                </c:pt>
                <c:pt idx="2571">
                  <c:v>0.88695155066457099</c:v>
                </c:pt>
                <c:pt idx="2572">
                  <c:v>0.88680863227097373</c:v>
                </c:pt>
                <c:pt idx="2573">
                  <c:v>0.88680863227097373</c:v>
                </c:pt>
                <c:pt idx="2574">
                  <c:v>0.88666571387737603</c:v>
                </c:pt>
                <c:pt idx="2575">
                  <c:v>0.88666571387737603</c:v>
                </c:pt>
                <c:pt idx="2576">
                  <c:v>0.88666571387737603</c:v>
                </c:pt>
                <c:pt idx="2577">
                  <c:v>0.88666571387737603</c:v>
                </c:pt>
                <c:pt idx="2578">
                  <c:v>0.88666571387737603</c:v>
                </c:pt>
                <c:pt idx="2579">
                  <c:v>0.88666571387737603</c:v>
                </c:pt>
                <c:pt idx="2580">
                  <c:v>0.88666571387737603</c:v>
                </c:pt>
                <c:pt idx="2581">
                  <c:v>0.88666571387737603</c:v>
                </c:pt>
                <c:pt idx="2582">
                  <c:v>0.88652279548377877</c:v>
                </c:pt>
                <c:pt idx="2583">
                  <c:v>0.88652279548377877</c:v>
                </c:pt>
                <c:pt idx="2584">
                  <c:v>0.88637987709018184</c:v>
                </c:pt>
                <c:pt idx="2585">
                  <c:v>0.88637987709018184</c:v>
                </c:pt>
                <c:pt idx="2586">
                  <c:v>0.88637987709018184</c:v>
                </c:pt>
                <c:pt idx="2587">
                  <c:v>0.88623695869658425</c:v>
                </c:pt>
                <c:pt idx="2588">
                  <c:v>0.88623695869658425</c:v>
                </c:pt>
                <c:pt idx="2589">
                  <c:v>0.88623695869658425</c:v>
                </c:pt>
                <c:pt idx="2590">
                  <c:v>0.88623695869658425</c:v>
                </c:pt>
                <c:pt idx="2591">
                  <c:v>0.886094040302987</c:v>
                </c:pt>
                <c:pt idx="2592">
                  <c:v>0.88595112190938952</c:v>
                </c:pt>
                <c:pt idx="2593">
                  <c:v>0.88580820351579281</c:v>
                </c:pt>
                <c:pt idx="2594">
                  <c:v>0.88580820351579281</c:v>
                </c:pt>
                <c:pt idx="2595">
                  <c:v>0.88580820351579281</c:v>
                </c:pt>
                <c:pt idx="2596">
                  <c:v>0.88566528512219522</c:v>
                </c:pt>
                <c:pt idx="2597">
                  <c:v>0.88566528512219522</c:v>
                </c:pt>
                <c:pt idx="2598">
                  <c:v>0.88566528512219522</c:v>
                </c:pt>
                <c:pt idx="2599">
                  <c:v>0.88552236672859796</c:v>
                </c:pt>
                <c:pt idx="2600">
                  <c:v>0.88552236672859796</c:v>
                </c:pt>
                <c:pt idx="2601">
                  <c:v>0.88552236672859796</c:v>
                </c:pt>
                <c:pt idx="2602">
                  <c:v>0.88552236672859796</c:v>
                </c:pt>
                <c:pt idx="2603">
                  <c:v>0.88537944833500071</c:v>
                </c:pt>
                <c:pt idx="2604">
                  <c:v>0.88537944833500071</c:v>
                </c:pt>
                <c:pt idx="2605">
                  <c:v>0.88537944833500071</c:v>
                </c:pt>
                <c:pt idx="2606">
                  <c:v>0.88537944833500071</c:v>
                </c:pt>
                <c:pt idx="2607">
                  <c:v>0.88537944833500071</c:v>
                </c:pt>
                <c:pt idx="2608">
                  <c:v>0.88537944833500071</c:v>
                </c:pt>
                <c:pt idx="2609">
                  <c:v>0.88537944833500071</c:v>
                </c:pt>
                <c:pt idx="2610">
                  <c:v>0.88537944833500071</c:v>
                </c:pt>
                <c:pt idx="2611">
                  <c:v>0.88523652994140301</c:v>
                </c:pt>
                <c:pt idx="2612">
                  <c:v>0.88509361154780641</c:v>
                </c:pt>
                <c:pt idx="2613">
                  <c:v>0.88495069315420893</c:v>
                </c:pt>
                <c:pt idx="2614">
                  <c:v>0.88495069315420893</c:v>
                </c:pt>
                <c:pt idx="2615">
                  <c:v>0.88495069315420893</c:v>
                </c:pt>
                <c:pt idx="2616">
                  <c:v>0.88495069315420893</c:v>
                </c:pt>
                <c:pt idx="2617">
                  <c:v>0.88495069315420893</c:v>
                </c:pt>
                <c:pt idx="2618">
                  <c:v>0.88480777476061157</c:v>
                </c:pt>
                <c:pt idx="2619">
                  <c:v>0.88466485636701464</c:v>
                </c:pt>
                <c:pt idx="2620">
                  <c:v>0.88466485636701464</c:v>
                </c:pt>
                <c:pt idx="2621">
                  <c:v>0.88466485636701464</c:v>
                </c:pt>
                <c:pt idx="2622">
                  <c:v>0.88452193797341738</c:v>
                </c:pt>
                <c:pt idx="2623">
                  <c:v>0.88452193797341738</c:v>
                </c:pt>
                <c:pt idx="2624">
                  <c:v>0.88437901957982012</c:v>
                </c:pt>
                <c:pt idx="2625">
                  <c:v>0.88423610118622209</c:v>
                </c:pt>
                <c:pt idx="2626">
                  <c:v>0.88423610118622209</c:v>
                </c:pt>
                <c:pt idx="2627">
                  <c:v>0.88423610118622209</c:v>
                </c:pt>
                <c:pt idx="2628">
                  <c:v>0.88423610118622209</c:v>
                </c:pt>
                <c:pt idx="2629">
                  <c:v>0.88409318279262517</c:v>
                </c:pt>
                <c:pt idx="2630">
                  <c:v>0.88409318279262517</c:v>
                </c:pt>
                <c:pt idx="2631">
                  <c:v>0.88395026439902813</c:v>
                </c:pt>
                <c:pt idx="2632">
                  <c:v>0.88395026439902813</c:v>
                </c:pt>
                <c:pt idx="2633">
                  <c:v>0.88380734600543087</c:v>
                </c:pt>
                <c:pt idx="2634">
                  <c:v>0.88380734600543087</c:v>
                </c:pt>
                <c:pt idx="2635">
                  <c:v>0.88366442761183361</c:v>
                </c:pt>
                <c:pt idx="2636">
                  <c:v>0.88366442761183361</c:v>
                </c:pt>
                <c:pt idx="2637">
                  <c:v>0.88352150921823636</c:v>
                </c:pt>
                <c:pt idx="2638">
                  <c:v>0.88352150921823636</c:v>
                </c:pt>
                <c:pt idx="2639">
                  <c:v>0.88352150921823636</c:v>
                </c:pt>
                <c:pt idx="2640">
                  <c:v>0.88337859082463888</c:v>
                </c:pt>
                <c:pt idx="2641">
                  <c:v>0.88323567243104184</c:v>
                </c:pt>
                <c:pt idx="2642">
                  <c:v>0.88323567243104184</c:v>
                </c:pt>
                <c:pt idx="2643">
                  <c:v>0.88309275403744458</c:v>
                </c:pt>
                <c:pt idx="2644">
                  <c:v>0.88309275403744458</c:v>
                </c:pt>
                <c:pt idx="2645">
                  <c:v>0.88294983564384777</c:v>
                </c:pt>
                <c:pt idx="2646">
                  <c:v>0.88280691725025007</c:v>
                </c:pt>
                <c:pt idx="2647">
                  <c:v>0.88280691725025007</c:v>
                </c:pt>
                <c:pt idx="2648">
                  <c:v>0.88280691725025007</c:v>
                </c:pt>
                <c:pt idx="2649">
                  <c:v>0.88280691725025007</c:v>
                </c:pt>
                <c:pt idx="2650">
                  <c:v>0.88266399885665248</c:v>
                </c:pt>
                <c:pt idx="2651">
                  <c:v>0.88252108046305555</c:v>
                </c:pt>
                <c:pt idx="2652">
                  <c:v>0.88252108046305555</c:v>
                </c:pt>
                <c:pt idx="2653">
                  <c:v>0.88252108046305555</c:v>
                </c:pt>
                <c:pt idx="2654">
                  <c:v>0.88252108046305555</c:v>
                </c:pt>
                <c:pt idx="2655">
                  <c:v>0.88252108046305555</c:v>
                </c:pt>
                <c:pt idx="2656">
                  <c:v>0.88237816206945829</c:v>
                </c:pt>
                <c:pt idx="2657">
                  <c:v>0.88223524367586104</c:v>
                </c:pt>
                <c:pt idx="2658">
                  <c:v>0.88223524367586104</c:v>
                </c:pt>
                <c:pt idx="2659">
                  <c:v>0.88223524367586104</c:v>
                </c:pt>
                <c:pt idx="2660">
                  <c:v>0.88223524367586104</c:v>
                </c:pt>
                <c:pt idx="2661">
                  <c:v>0.88209232528226345</c:v>
                </c:pt>
                <c:pt idx="2662">
                  <c:v>0.88209232528226345</c:v>
                </c:pt>
                <c:pt idx="2663">
                  <c:v>0.88194940688866663</c:v>
                </c:pt>
                <c:pt idx="2664">
                  <c:v>0.88180648849506937</c:v>
                </c:pt>
                <c:pt idx="2665">
                  <c:v>0.88180648849506937</c:v>
                </c:pt>
                <c:pt idx="2666">
                  <c:v>0.88166357010147212</c:v>
                </c:pt>
                <c:pt idx="2667">
                  <c:v>0.88166357010147212</c:v>
                </c:pt>
                <c:pt idx="2668">
                  <c:v>0.88152065170787486</c:v>
                </c:pt>
                <c:pt idx="2669">
                  <c:v>0.88152065170787486</c:v>
                </c:pt>
                <c:pt idx="2670">
                  <c:v>0.88152065170787486</c:v>
                </c:pt>
                <c:pt idx="2671">
                  <c:v>0.8813777333142776</c:v>
                </c:pt>
                <c:pt idx="2672">
                  <c:v>0.8813777333142776</c:v>
                </c:pt>
                <c:pt idx="2673">
                  <c:v>0.8813777333142776</c:v>
                </c:pt>
                <c:pt idx="2674">
                  <c:v>0.88123481492068034</c:v>
                </c:pt>
                <c:pt idx="2675">
                  <c:v>0.88109189652708353</c:v>
                </c:pt>
                <c:pt idx="2676">
                  <c:v>0.88094897813348605</c:v>
                </c:pt>
                <c:pt idx="2677">
                  <c:v>0.88094897813348605</c:v>
                </c:pt>
                <c:pt idx="2678">
                  <c:v>0.88080605973988868</c:v>
                </c:pt>
                <c:pt idx="2679">
                  <c:v>0.88066314134629109</c:v>
                </c:pt>
                <c:pt idx="2680">
                  <c:v>0.88066314134629109</c:v>
                </c:pt>
                <c:pt idx="2681">
                  <c:v>0.88066314134629109</c:v>
                </c:pt>
                <c:pt idx="2682">
                  <c:v>0.88052022295269383</c:v>
                </c:pt>
                <c:pt idx="2683">
                  <c:v>0.88052022295269383</c:v>
                </c:pt>
                <c:pt idx="2684">
                  <c:v>0.8803773045590968</c:v>
                </c:pt>
                <c:pt idx="2685">
                  <c:v>0.88023438616549954</c:v>
                </c:pt>
                <c:pt idx="2686">
                  <c:v>0.88009146777190228</c:v>
                </c:pt>
                <c:pt idx="2687">
                  <c:v>0.88009146777190228</c:v>
                </c:pt>
                <c:pt idx="2688">
                  <c:v>0.88009146777190228</c:v>
                </c:pt>
                <c:pt idx="2689">
                  <c:v>0.87994854937830524</c:v>
                </c:pt>
                <c:pt idx="2690">
                  <c:v>0.87980563098470821</c:v>
                </c:pt>
                <c:pt idx="2691">
                  <c:v>0.87966271259111084</c:v>
                </c:pt>
                <c:pt idx="2692">
                  <c:v>0.87951979419751325</c:v>
                </c:pt>
                <c:pt idx="2693">
                  <c:v>0.87937687580391599</c:v>
                </c:pt>
                <c:pt idx="2694">
                  <c:v>0.87923395741031873</c:v>
                </c:pt>
                <c:pt idx="2695">
                  <c:v>0.87923395741031873</c:v>
                </c:pt>
                <c:pt idx="2696">
                  <c:v>0.87923395741031873</c:v>
                </c:pt>
                <c:pt idx="2697">
                  <c:v>0.87909103901672181</c:v>
                </c:pt>
                <c:pt idx="2698">
                  <c:v>0.87909103901672181</c:v>
                </c:pt>
                <c:pt idx="2699">
                  <c:v>0.87909103901672181</c:v>
                </c:pt>
                <c:pt idx="2700">
                  <c:v>0.87909103901672181</c:v>
                </c:pt>
                <c:pt idx="2701">
                  <c:v>0.87909103901672181</c:v>
                </c:pt>
                <c:pt idx="2702">
                  <c:v>0.87894812062312466</c:v>
                </c:pt>
                <c:pt idx="2703">
                  <c:v>0.87894812062312466</c:v>
                </c:pt>
                <c:pt idx="2704">
                  <c:v>0.87894812062312466</c:v>
                </c:pt>
                <c:pt idx="2705">
                  <c:v>0.87880520222952763</c:v>
                </c:pt>
                <c:pt idx="2706">
                  <c:v>0.87866228383592959</c:v>
                </c:pt>
                <c:pt idx="2707">
                  <c:v>0.87851936544233222</c:v>
                </c:pt>
                <c:pt idx="2708">
                  <c:v>0.87851936544233222</c:v>
                </c:pt>
                <c:pt idx="2709">
                  <c:v>0.87851936544233222</c:v>
                </c:pt>
                <c:pt idx="2710">
                  <c:v>0.87851936544233222</c:v>
                </c:pt>
                <c:pt idx="2711">
                  <c:v>0.87837644704873541</c:v>
                </c:pt>
                <c:pt idx="2712">
                  <c:v>0.87837644704873541</c:v>
                </c:pt>
                <c:pt idx="2713">
                  <c:v>0.87837644704873541</c:v>
                </c:pt>
                <c:pt idx="2714">
                  <c:v>0.87837644704873541</c:v>
                </c:pt>
                <c:pt idx="2715">
                  <c:v>0.87837644704873541</c:v>
                </c:pt>
                <c:pt idx="2716">
                  <c:v>0.87837644704873541</c:v>
                </c:pt>
                <c:pt idx="2717">
                  <c:v>0.87837644704873541</c:v>
                </c:pt>
                <c:pt idx="2718">
                  <c:v>0.87837644704873541</c:v>
                </c:pt>
                <c:pt idx="2719">
                  <c:v>0.87837644704873541</c:v>
                </c:pt>
                <c:pt idx="2720">
                  <c:v>0.87837644704873541</c:v>
                </c:pt>
                <c:pt idx="2721">
                  <c:v>0.87837644704873541</c:v>
                </c:pt>
                <c:pt idx="2722">
                  <c:v>0.87823352865513793</c:v>
                </c:pt>
                <c:pt idx="2723">
                  <c:v>0.87823352865513793</c:v>
                </c:pt>
                <c:pt idx="2724">
                  <c:v>0.87823352865513793</c:v>
                </c:pt>
                <c:pt idx="2725">
                  <c:v>0.87823352865513793</c:v>
                </c:pt>
                <c:pt idx="2726">
                  <c:v>0.87809061026154112</c:v>
                </c:pt>
                <c:pt idx="2727">
                  <c:v>0.87794769186794341</c:v>
                </c:pt>
                <c:pt idx="2728">
                  <c:v>0.87794769186794341</c:v>
                </c:pt>
                <c:pt idx="2729">
                  <c:v>0.87794769186794341</c:v>
                </c:pt>
                <c:pt idx="2730">
                  <c:v>0.8778047734743466</c:v>
                </c:pt>
                <c:pt idx="2731">
                  <c:v>0.8778047734743466</c:v>
                </c:pt>
                <c:pt idx="2732">
                  <c:v>0.87766185508074912</c:v>
                </c:pt>
                <c:pt idx="2733">
                  <c:v>0.87766185508074912</c:v>
                </c:pt>
                <c:pt idx="2734">
                  <c:v>0.87766185508074912</c:v>
                </c:pt>
                <c:pt idx="2735">
                  <c:v>0.87766185508074912</c:v>
                </c:pt>
                <c:pt idx="2736">
                  <c:v>0.87766185508074912</c:v>
                </c:pt>
                <c:pt idx="2737">
                  <c:v>0.87766185508074912</c:v>
                </c:pt>
                <c:pt idx="2738">
                  <c:v>0.87766185508074912</c:v>
                </c:pt>
                <c:pt idx="2739">
                  <c:v>0.87751893668715164</c:v>
                </c:pt>
                <c:pt idx="2740">
                  <c:v>0.87751893668715164</c:v>
                </c:pt>
                <c:pt idx="2741">
                  <c:v>0.87751893668715164</c:v>
                </c:pt>
                <c:pt idx="2742">
                  <c:v>0.87751893668715164</c:v>
                </c:pt>
                <c:pt idx="2743">
                  <c:v>0.87737601829355472</c:v>
                </c:pt>
                <c:pt idx="2744">
                  <c:v>0.87737601829355472</c:v>
                </c:pt>
                <c:pt idx="2745">
                  <c:v>0.8772330998999569</c:v>
                </c:pt>
                <c:pt idx="2746">
                  <c:v>0.87709018150635987</c:v>
                </c:pt>
                <c:pt idx="2747">
                  <c:v>0.87694726311276261</c:v>
                </c:pt>
                <c:pt idx="2748">
                  <c:v>0.87680434471916535</c:v>
                </c:pt>
                <c:pt idx="2749">
                  <c:v>0.87680434471916535</c:v>
                </c:pt>
                <c:pt idx="2750">
                  <c:v>0.87680434471916535</c:v>
                </c:pt>
                <c:pt idx="2751">
                  <c:v>0.87680434471916535</c:v>
                </c:pt>
                <c:pt idx="2752">
                  <c:v>0.87666142632556854</c:v>
                </c:pt>
                <c:pt idx="2753">
                  <c:v>0.87666142632556854</c:v>
                </c:pt>
                <c:pt idx="2754">
                  <c:v>0.87666142632556854</c:v>
                </c:pt>
                <c:pt idx="2755">
                  <c:v>0.87651850793197061</c:v>
                </c:pt>
                <c:pt idx="2756">
                  <c:v>0.87651850793197061</c:v>
                </c:pt>
                <c:pt idx="2757">
                  <c:v>0.87651850793197061</c:v>
                </c:pt>
                <c:pt idx="2758">
                  <c:v>0.87651850793197061</c:v>
                </c:pt>
                <c:pt idx="2759">
                  <c:v>0.87637558953837391</c:v>
                </c:pt>
                <c:pt idx="2760">
                  <c:v>0.87623267114477654</c:v>
                </c:pt>
                <c:pt idx="2761">
                  <c:v>0.87623267114477654</c:v>
                </c:pt>
                <c:pt idx="2762">
                  <c:v>0.87623267114477654</c:v>
                </c:pt>
                <c:pt idx="2763">
                  <c:v>0.87608975275117951</c:v>
                </c:pt>
                <c:pt idx="2764">
                  <c:v>0.87594683435758225</c:v>
                </c:pt>
                <c:pt idx="2765">
                  <c:v>0.87594683435758225</c:v>
                </c:pt>
                <c:pt idx="2766">
                  <c:v>0.87594683435758225</c:v>
                </c:pt>
                <c:pt idx="2767">
                  <c:v>0.87594683435758225</c:v>
                </c:pt>
                <c:pt idx="2768">
                  <c:v>0.87594683435758225</c:v>
                </c:pt>
                <c:pt idx="2769">
                  <c:v>0.87580391596398477</c:v>
                </c:pt>
                <c:pt idx="2770">
                  <c:v>0.87580391596398477</c:v>
                </c:pt>
                <c:pt idx="2771">
                  <c:v>0.87566099757038773</c:v>
                </c:pt>
                <c:pt idx="2772">
                  <c:v>0.87566099757038773</c:v>
                </c:pt>
                <c:pt idx="2773">
                  <c:v>0.87551807917679003</c:v>
                </c:pt>
                <c:pt idx="2774">
                  <c:v>0.87551807917679003</c:v>
                </c:pt>
                <c:pt idx="2775">
                  <c:v>0.87551807917679003</c:v>
                </c:pt>
                <c:pt idx="2776">
                  <c:v>0.875375160783193</c:v>
                </c:pt>
                <c:pt idx="2777">
                  <c:v>0.87523224238959585</c:v>
                </c:pt>
                <c:pt idx="2778">
                  <c:v>0.87508932399599848</c:v>
                </c:pt>
                <c:pt idx="2779">
                  <c:v>0.87508932399599848</c:v>
                </c:pt>
                <c:pt idx="2780">
                  <c:v>0.87508932399599848</c:v>
                </c:pt>
                <c:pt idx="2781">
                  <c:v>0.87508932399599848</c:v>
                </c:pt>
                <c:pt idx="2782">
                  <c:v>0.87508932399599848</c:v>
                </c:pt>
                <c:pt idx="2783">
                  <c:v>0.87508932399599848</c:v>
                </c:pt>
                <c:pt idx="2784">
                  <c:v>0.87508932399599848</c:v>
                </c:pt>
                <c:pt idx="2785">
                  <c:v>0.87508932399599848</c:v>
                </c:pt>
                <c:pt idx="2786">
                  <c:v>0.87508932399599848</c:v>
                </c:pt>
                <c:pt idx="2787">
                  <c:v>0.87494640560240122</c:v>
                </c:pt>
                <c:pt idx="2788">
                  <c:v>0.87494640560240122</c:v>
                </c:pt>
                <c:pt idx="2789">
                  <c:v>0.87494640560240122</c:v>
                </c:pt>
                <c:pt idx="2790">
                  <c:v>0.87494640560240122</c:v>
                </c:pt>
                <c:pt idx="2791">
                  <c:v>0.87480348720880396</c:v>
                </c:pt>
                <c:pt idx="2792">
                  <c:v>0.87466056881520649</c:v>
                </c:pt>
                <c:pt idx="2793">
                  <c:v>0.87466056881520649</c:v>
                </c:pt>
                <c:pt idx="2794">
                  <c:v>0.87451765042160923</c:v>
                </c:pt>
                <c:pt idx="2795">
                  <c:v>0.87451765042160923</c:v>
                </c:pt>
                <c:pt idx="2796">
                  <c:v>0.87437473202801241</c:v>
                </c:pt>
                <c:pt idx="2797">
                  <c:v>0.87423181363441516</c:v>
                </c:pt>
                <c:pt idx="2798">
                  <c:v>0.87408889524081779</c:v>
                </c:pt>
                <c:pt idx="2799">
                  <c:v>0.87394597684722042</c:v>
                </c:pt>
                <c:pt idx="2800">
                  <c:v>0.87394597684722042</c:v>
                </c:pt>
                <c:pt idx="2801">
                  <c:v>0.87380305845362316</c:v>
                </c:pt>
                <c:pt idx="2802">
                  <c:v>0.87380305845362316</c:v>
                </c:pt>
                <c:pt idx="2803">
                  <c:v>0.87366014006002568</c:v>
                </c:pt>
                <c:pt idx="2804">
                  <c:v>0.87366014006002568</c:v>
                </c:pt>
                <c:pt idx="2805">
                  <c:v>0.87366014006002568</c:v>
                </c:pt>
                <c:pt idx="2806">
                  <c:v>0.87366014006002568</c:v>
                </c:pt>
                <c:pt idx="2807">
                  <c:v>0.87351722166642842</c:v>
                </c:pt>
                <c:pt idx="2808">
                  <c:v>0.87337430327283139</c:v>
                </c:pt>
                <c:pt idx="2809">
                  <c:v>0.87337430327283139</c:v>
                </c:pt>
                <c:pt idx="2810">
                  <c:v>0.87323138487923369</c:v>
                </c:pt>
                <c:pt idx="2811">
                  <c:v>0.87323138487923369</c:v>
                </c:pt>
                <c:pt idx="2812">
                  <c:v>0.87323138487923369</c:v>
                </c:pt>
                <c:pt idx="2813">
                  <c:v>0.87323138487923369</c:v>
                </c:pt>
                <c:pt idx="2814">
                  <c:v>0.87308846648563665</c:v>
                </c:pt>
                <c:pt idx="2815">
                  <c:v>0.87308846648563665</c:v>
                </c:pt>
                <c:pt idx="2816">
                  <c:v>0.87308846648563665</c:v>
                </c:pt>
                <c:pt idx="2817">
                  <c:v>0.87294554809203961</c:v>
                </c:pt>
                <c:pt idx="2818">
                  <c:v>0.87294554809203961</c:v>
                </c:pt>
                <c:pt idx="2819">
                  <c:v>0.87280262969844236</c:v>
                </c:pt>
                <c:pt idx="2820">
                  <c:v>0.87265971130484532</c:v>
                </c:pt>
                <c:pt idx="2821">
                  <c:v>0.87265971130484532</c:v>
                </c:pt>
                <c:pt idx="2822">
                  <c:v>0.87265971130484532</c:v>
                </c:pt>
                <c:pt idx="2823">
                  <c:v>0.87251679291124729</c:v>
                </c:pt>
                <c:pt idx="2824">
                  <c:v>0.87251679291124729</c:v>
                </c:pt>
                <c:pt idx="2825">
                  <c:v>0.87237387451765058</c:v>
                </c:pt>
                <c:pt idx="2826">
                  <c:v>0.87223095612405332</c:v>
                </c:pt>
                <c:pt idx="2827">
                  <c:v>0.87223095612405332</c:v>
                </c:pt>
                <c:pt idx="2828">
                  <c:v>0.87223095612405332</c:v>
                </c:pt>
                <c:pt idx="2829">
                  <c:v>0.87223095612405332</c:v>
                </c:pt>
                <c:pt idx="2830">
                  <c:v>0.87208803773045585</c:v>
                </c:pt>
                <c:pt idx="2831">
                  <c:v>0.87208803773045585</c:v>
                </c:pt>
                <c:pt idx="2832">
                  <c:v>0.87208803773045585</c:v>
                </c:pt>
                <c:pt idx="2833">
                  <c:v>0.87208803773045585</c:v>
                </c:pt>
                <c:pt idx="2834">
                  <c:v>0.87194511933685892</c:v>
                </c:pt>
                <c:pt idx="2835">
                  <c:v>0.87194511933685892</c:v>
                </c:pt>
                <c:pt idx="2836">
                  <c:v>0.87180220094326133</c:v>
                </c:pt>
                <c:pt idx="2837">
                  <c:v>0.87165928254966463</c:v>
                </c:pt>
                <c:pt idx="2838">
                  <c:v>0.87165928254966463</c:v>
                </c:pt>
                <c:pt idx="2839">
                  <c:v>0.87151636415606648</c:v>
                </c:pt>
                <c:pt idx="2840">
                  <c:v>0.87137344576246956</c:v>
                </c:pt>
                <c:pt idx="2841">
                  <c:v>0.87137344576246956</c:v>
                </c:pt>
                <c:pt idx="2842">
                  <c:v>0.87123052736887274</c:v>
                </c:pt>
                <c:pt idx="2843">
                  <c:v>0.87108760897527515</c:v>
                </c:pt>
                <c:pt idx="2844">
                  <c:v>0.87108760897527515</c:v>
                </c:pt>
                <c:pt idx="2845">
                  <c:v>0.87108760897527515</c:v>
                </c:pt>
                <c:pt idx="2846">
                  <c:v>0.87108760897527515</c:v>
                </c:pt>
                <c:pt idx="2847">
                  <c:v>0.87108760897527515</c:v>
                </c:pt>
                <c:pt idx="2848">
                  <c:v>0.87094469058167834</c:v>
                </c:pt>
                <c:pt idx="2849">
                  <c:v>0.87094469058167834</c:v>
                </c:pt>
                <c:pt idx="2850">
                  <c:v>0.87094469058167834</c:v>
                </c:pt>
                <c:pt idx="2851">
                  <c:v>0.87094469058167834</c:v>
                </c:pt>
                <c:pt idx="2852">
                  <c:v>0.87080177218808119</c:v>
                </c:pt>
                <c:pt idx="2853">
                  <c:v>0.87065885379448393</c:v>
                </c:pt>
                <c:pt idx="2854">
                  <c:v>0.87065885379448393</c:v>
                </c:pt>
                <c:pt idx="2855">
                  <c:v>0.87051593540088634</c:v>
                </c:pt>
                <c:pt idx="2856">
                  <c:v>0.87037301700728908</c:v>
                </c:pt>
                <c:pt idx="2857">
                  <c:v>0.87037301700728908</c:v>
                </c:pt>
                <c:pt idx="2858">
                  <c:v>0.87037301700728908</c:v>
                </c:pt>
                <c:pt idx="2859">
                  <c:v>0.87037301700728908</c:v>
                </c:pt>
                <c:pt idx="2860">
                  <c:v>0.87023009861369183</c:v>
                </c:pt>
                <c:pt idx="2861">
                  <c:v>0.87008718022009435</c:v>
                </c:pt>
                <c:pt idx="2862">
                  <c:v>0.87008718022009435</c:v>
                </c:pt>
                <c:pt idx="2863">
                  <c:v>0.87008718022009435</c:v>
                </c:pt>
                <c:pt idx="2864">
                  <c:v>0.87008718022009435</c:v>
                </c:pt>
                <c:pt idx="2865">
                  <c:v>0.86994426182649731</c:v>
                </c:pt>
                <c:pt idx="2866">
                  <c:v>0.86994426182649731</c:v>
                </c:pt>
                <c:pt idx="2867">
                  <c:v>0.86994426182649731</c:v>
                </c:pt>
                <c:pt idx="2868">
                  <c:v>0.86994426182649731</c:v>
                </c:pt>
                <c:pt idx="2869">
                  <c:v>0.86980134343290005</c:v>
                </c:pt>
                <c:pt idx="2870">
                  <c:v>0.86980134343290005</c:v>
                </c:pt>
                <c:pt idx="2871">
                  <c:v>0.86965842503930291</c:v>
                </c:pt>
                <c:pt idx="2872">
                  <c:v>0.86951550664570554</c:v>
                </c:pt>
                <c:pt idx="2873">
                  <c:v>0.86937258825210806</c:v>
                </c:pt>
                <c:pt idx="2874">
                  <c:v>0.86922966985851102</c:v>
                </c:pt>
                <c:pt idx="2875">
                  <c:v>0.86922966985851102</c:v>
                </c:pt>
                <c:pt idx="2876">
                  <c:v>0.86922966985851102</c:v>
                </c:pt>
                <c:pt idx="2877">
                  <c:v>0.86922966985851102</c:v>
                </c:pt>
                <c:pt idx="2878">
                  <c:v>0.86922966985851102</c:v>
                </c:pt>
                <c:pt idx="2879">
                  <c:v>0.86908675146491354</c:v>
                </c:pt>
                <c:pt idx="2880">
                  <c:v>0.86894383307131673</c:v>
                </c:pt>
                <c:pt idx="2881">
                  <c:v>0.86894383307131673</c:v>
                </c:pt>
                <c:pt idx="2882">
                  <c:v>0.86880091467771925</c:v>
                </c:pt>
                <c:pt idx="2883">
                  <c:v>0.86865799628412221</c:v>
                </c:pt>
                <c:pt idx="2884">
                  <c:v>0.86865799628412221</c:v>
                </c:pt>
                <c:pt idx="2885">
                  <c:v>0.86865799628412221</c:v>
                </c:pt>
                <c:pt idx="2886">
                  <c:v>0.86865799628412221</c:v>
                </c:pt>
                <c:pt idx="2887">
                  <c:v>0.86865799628412221</c:v>
                </c:pt>
                <c:pt idx="2888">
                  <c:v>0.86865799628412221</c:v>
                </c:pt>
                <c:pt idx="2889">
                  <c:v>0.86851507789052462</c:v>
                </c:pt>
                <c:pt idx="2890">
                  <c:v>0.86837215949692703</c:v>
                </c:pt>
                <c:pt idx="2891">
                  <c:v>0.86822924110333022</c:v>
                </c:pt>
                <c:pt idx="2892">
                  <c:v>0.86822924110333022</c:v>
                </c:pt>
                <c:pt idx="2893">
                  <c:v>0.86808632270973252</c:v>
                </c:pt>
                <c:pt idx="2894">
                  <c:v>0.86808632270973252</c:v>
                </c:pt>
                <c:pt idx="2895">
                  <c:v>0.86808632270973252</c:v>
                </c:pt>
                <c:pt idx="2896">
                  <c:v>0.86794340431613581</c:v>
                </c:pt>
                <c:pt idx="2897">
                  <c:v>0.86794340431613581</c:v>
                </c:pt>
                <c:pt idx="2898">
                  <c:v>0.86794340431613581</c:v>
                </c:pt>
                <c:pt idx="2899">
                  <c:v>0.86794340431613581</c:v>
                </c:pt>
                <c:pt idx="2900">
                  <c:v>0.86794340431613581</c:v>
                </c:pt>
                <c:pt idx="2901">
                  <c:v>0.86794340431613581</c:v>
                </c:pt>
                <c:pt idx="2902">
                  <c:v>0.86780048592253822</c:v>
                </c:pt>
                <c:pt idx="2903">
                  <c:v>0.86765756752894119</c:v>
                </c:pt>
                <c:pt idx="2904">
                  <c:v>0.86765756752894119</c:v>
                </c:pt>
                <c:pt idx="2905">
                  <c:v>0.86751464913534349</c:v>
                </c:pt>
                <c:pt idx="2906">
                  <c:v>0.86737173074174645</c:v>
                </c:pt>
                <c:pt idx="2907">
                  <c:v>0.86737173074174645</c:v>
                </c:pt>
                <c:pt idx="2908">
                  <c:v>0.86737173074174645</c:v>
                </c:pt>
                <c:pt idx="2909">
                  <c:v>0.86737173074174645</c:v>
                </c:pt>
                <c:pt idx="2910">
                  <c:v>0.86722881234814986</c:v>
                </c:pt>
                <c:pt idx="2911">
                  <c:v>0.86708589395455216</c:v>
                </c:pt>
                <c:pt idx="2912">
                  <c:v>0.86694297556095468</c:v>
                </c:pt>
                <c:pt idx="2913">
                  <c:v>0.86680005716735764</c:v>
                </c:pt>
                <c:pt idx="2914">
                  <c:v>0.86665713877376038</c:v>
                </c:pt>
                <c:pt idx="2915">
                  <c:v>0.8665142203801629</c:v>
                </c:pt>
                <c:pt idx="2916">
                  <c:v>0.8665142203801629</c:v>
                </c:pt>
                <c:pt idx="2917">
                  <c:v>0.8665142203801629</c:v>
                </c:pt>
                <c:pt idx="2918">
                  <c:v>0.8665142203801629</c:v>
                </c:pt>
                <c:pt idx="2919">
                  <c:v>0.8665142203801629</c:v>
                </c:pt>
                <c:pt idx="2920">
                  <c:v>0.86637130198656553</c:v>
                </c:pt>
                <c:pt idx="2921">
                  <c:v>0.86622838359296839</c:v>
                </c:pt>
                <c:pt idx="2922">
                  <c:v>0.86622838359296839</c:v>
                </c:pt>
                <c:pt idx="2923">
                  <c:v>0.86622838359296839</c:v>
                </c:pt>
                <c:pt idx="2924">
                  <c:v>0.86622838359296839</c:v>
                </c:pt>
                <c:pt idx="2925">
                  <c:v>0.86622838359296839</c:v>
                </c:pt>
                <c:pt idx="2926">
                  <c:v>0.86608546519937135</c:v>
                </c:pt>
                <c:pt idx="2927">
                  <c:v>0.86594254680577409</c:v>
                </c:pt>
                <c:pt idx="2928">
                  <c:v>0.86579962841217706</c:v>
                </c:pt>
                <c:pt idx="2929">
                  <c:v>0.86579962841217706</c:v>
                </c:pt>
                <c:pt idx="2930">
                  <c:v>0.86579962841217706</c:v>
                </c:pt>
                <c:pt idx="2931">
                  <c:v>0.86565671001857991</c:v>
                </c:pt>
                <c:pt idx="2932">
                  <c:v>0.86565671001857991</c:v>
                </c:pt>
                <c:pt idx="2933">
                  <c:v>0.8655137916249821</c:v>
                </c:pt>
                <c:pt idx="2934">
                  <c:v>0.86537087323138506</c:v>
                </c:pt>
                <c:pt idx="2935">
                  <c:v>0.86537087323138506</c:v>
                </c:pt>
                <c:pt idx="2936">
                  <c:v>0.86522795483778769</c:v>
                </c:pt>
                <c:pt idx="2937">
                  <c:v>0.8650850364441911</c:v>
                </c:pt>
                <c:pt idx="2938">
                  <c:v>0.86494211805059362</c:v>
                </c:pt>
                <c:pt idx="2939">
                  <c:v>0.86494211805059362</c:v>
                </c:pt>
                <c:pt idx="2940">
                  <c:v>0.86479919965699614</c:v>
                </c:pt>
                <c:pt idx="2941">
                  <c:v>0.86479919965699614</c:v>
                </c:pt>
                <c:pt idx="2942">
                  <c:v>0.86479919965699614</c:v>
                </c:pt>
                <c:pt idx="2943">
                  <c:v>0.86465628126339888</c:v>
                </c:pt>
                <c:pt idx="2944">
                  <c:v>0.8645133628698014</c:v>
                </c:pt>
                <c:pt idx="2945">
                  <c:v>0.8645133628698014</c:v>
                </c:pt>
                <c:pt idx="2946">
                  <c:v>0.8645133628698014</c:v>
                </c:pt>
                <c:pt idx="2947">
                  <c:v>0.8645133628698014</c:v>
                </c:pt>
                <c:pt idx="2948">
                  <c:v>0.86437044447620415</c:v>
                </c:pt>
                <c:pt idx="2949">
                  <c:v>0.86437044447620415</c:v>
                </c:pt>
                <c:pt idx="2950">
                  <c:v>0.86437044447620415</c:v>
                </c:pt>
                <c:pt idx="2951">
                  <c:v>0.86437044447620415</c:v>
                </c:pt>
                <c:pt idx="2952">
                  <c:v>0.86437044447620415</c:v>
                </c:pt>
                <c:pt idx="2953">
                  <c:v>0.86437044447620415</c:v>
                </c:pt>
                <c:pt idx="2954">
                  <c:v>0.86422752608260689</c:v>
                </c:pt>
                <c:pt idx="2955">
                  <c:v>0.86422752608260689</c:v>
                </c:pt>
                <c:pt idx="2956">
                  <c:v>0.86408460768900985</c:v>
                </c:pt>
                <c:pt idx="2957">
                  <c:v>0.86408460768900985</c:v>
                </c:pt>
                <c:pt idx="2958">
                  <c:v>0.86408460768900985</c:v>
                </c:pt>
                <c:pt idx="2959">
                  <c:v>0.86408460768900985</c:v>
                </c:pt>
                <c:pt idx="2960">
                  <c:v>0.86408460768900985</c:v>
                </c:pt>
                <c:pt idx="2961">
                  <c:v>0.86408460768900985</c:v>
                </c:pt>
                <c:pt idx="2962">
                  <c:v>0.86394168929541271</c:v>
                </c:pt>
                <c:pt idx="2963">
                  <c:v>0.86394168929541271</c:v>
                </c:pt>
                <c:pt idx="2964">
                  <c:v>0.86394168929541271</c:v>
                </c:pt>
                <c:pt idx="2965">
                  <c:v>0.86379877090181534</c:v>
                </c:pt>
                <c:pt idx="2966">
                  <c:v>0.86365585250821852</c:v>
                </c:pt>
                <c:pt idx="2967">
                  <c:v>0.86351293411462049</c:v>
                </c:pt>
                <c:pt idx="2968">
                  <c:v>0.86351293411462049</c:v>
                </c:pt>
                <c:pt idx="2969">
                  <c:v>0.86337001572102334</c:v>
                </c:pt>
                <c:pt idx="2970">
                  <c:v>0.86337001572102334</c:v>
                </c:pt>
                <c:pt idx="2971">
                  <c:v>0.86337001572102334</c:v>
                </c:pt>
                <c:pt idx="2972">
                  <c:v>0.86337001572102334</c:v>
                </c:pt>
                <c:pt idx="2973">
                  <c:v>0.86322709732742631</c:v>
                </c:pt>
                <c:pt idx="2974">
                  <c:v>0.86322709732742631</c:v>
                </c:pt>
                <c:pt idx="2975">
                  <c:v>0.86308417893382883</c:v>
                </c:pt>
                <c:pt idx="2976">
                  <c:v>0.86308417893382883</c:v>
                </c:pt>
                <c:pt idx="2977">
                  <c:v>0.86308417893382883</c:v>
                </c:pt>
                <c:pt idx="2978">
                  <c:v>0.8629412605402319</c:v>
                </c:pt>
                <c:pt idx="2979">
                  <c:v>0.8629412605402319</c:v>
                </c:pt>
                <c:pt idx="2980">
                  <c:v>0.86279834214663453</c:v>
                </c:pt>
                <c:pt idx="2981">
                  <c:v>0.86279834214663453</c:v>
                </c:pt>
                <c:pt idx="2982">
                  <c:v>0.86279834214663453</c:v>
                </c:pt>
                <c:pt idx="2983">
                  <c:v>0.86279834214663453</c:v>
                </c:pt>
                <c:pt idx="2984">
                  <c:v>0.86279834214663453</c:v>
                </c:pt>
                <c:pt idx="2985">
                  <c:v>0.86279834214663453</c:v>
                </c:pt>
                <c:pt idx="2986">
                  <c:v>0.86279834214663453</c:v>
                </c:pt>
                <c:pt idx="2987">
                  <c:v>0.86279834214663453</c:v>
                </c:pt>
                <c:pt idx="2988">
                  <c:v>0.86279834214663453</c:v>
                </c:pt>
                <c:pt idx="2989">
                  <c:v>0.86279834214663453</c:v>
                </c:pt>
                <c:pt idx="2990">
                  <c:v>0.86279834214663453</c:v>
                </c:pt>
                <c:pt idx="2991">
                  <c:v>0.86265542375303739</c:v>
                </c:pt>
                <c:pt idx="2992">
                  <c:v>0.86265542375303739</c:v>
                </c:pt>
                <c:pt idx="2993">
                  <c:v>0.86265542375303739</c:v>
                </c:pt>
                <c:pt idx="2994">
                  <c:v>0.86265542375303739</c:v>
                </c:pt>
                <c:pt idx="2995">
                  <c:v>0.86265542375303739</c:v>
                </c:pt>
                <c:pt idx="2996">
                  <c:v>0.86265542375303739</c:v>
                </c:pt>
                <c:pt idx="2997">
                  <c:v>0.86265542375303739</c:v>
                </c:pt>
                <c:pt idx="2998">
                  <c:v>0.86251250535943957</c:v>
                </c:pt>
                <c:pt idx="2999">
                  <c:v>0.86251250535943957</c:v>
                </c:pt>
                <c:pt idx="3000">
                  <c:v>0.86251250535943957</c:v>
                </c:pt>
                <c:pt idx="3001">
                  <c:v>0.86251250535943957</c:v>
                </c:pt>
                <c:pt idx="3002">
                  <c:v>0.86236958696584254</c:v>
                </c:pt>
                <c:pt idx="3003">
                  <c:v>0.86236958696584254</c:v>
                </c:pt>
                <c:pt idx="3004">
                  <c:v>0.86222666857224528</c:v>
                </c:pt>
                <c:pt idx="3005">
                  <c:v>0.86222666857224528</c:v>
                </c:pt>
                <c:pt idx="3006">
                  <c:v>0.86208375017864802</c:v>
                </c:pt>
                <c:pt idx="3007">
                  <c:v>0.86208375017864802</c:v>
                </c:pt>
                <c:pt idx="3008">
                  <c:v>0.86208375017864802</c:v>
                </c:pt>
                <c:pt idx="3009">
                  <c:v>0.86194083178505099</c:v>
                </c:pt>
                <c:pt idx="3010">
                  <c:v>0.86194083178505099</c:v>
                </c:pt>
                <c:pt idx="3011">
                  <c:v>0.86179791339145384</c:v>
                </c:pt>
                <c:pt idx="3012">
                  <c:v>0.86165499499785625</c:v>
                </c:pt>
                <c:pt idx="3013">
                  <c:v>0.86165499499785625</c:v>
                </c:pt>
                <c:pt idx="3014">
                  <c:v>0.86151207660425899</c:v>
                </c:pt>
                <c:pt idx="3015">
                  <c:v>0.86151207660425899</c:v>
                </c:pt>
                <c:pt idx="3016">
                  <c:v>0.86151207660425899</c:v>
                </c:pt>
                <c:pt idx="3017">
                  <c:v>0.86136915821066151</c:v>
                </c:pt>
                <c:pt idx="3018">
                  <c:v>0.86136915821066151</c:v>
                </c:pt>
                <c:pt idx="3019">
                  <c:v>0.86136915821066151</c:v>
                </c:pt>
                <c:pt idx="3020">
                  <c:v>0.86122623981706448</c:v>
                </c:pt>
                <c:pt idx="3021">
                  <c:v>0.86122623981706448</c:v>
                </c:pt>
                <c:pt idx="3022">
                  <c:v>0.86122623981706448</c:v>
                </c:pt>
                <c:pt idx="3023">
                  <c:v>0.86122623981706448</c:v>
                </c:pt>
                <c:pt idx="3024">
                  <c:v>0.86122623981706448</c:v>
                </c:pt>
                <c:pt idx="3025">
                  <c:v>0.86122623981706448</c:v>
                </c:pt>
                <c:pt idx="3026">
                  <c:v>0.86122623981706448</c:v>
                </c:pt>
                <c:pt idx="3027">
                  <c:v>0.86122623981706448</c:v>
                </c:pt>
                <c:pt idx="3028">
                  <c:v>0.86122623981706448</c:v>
                </c:pt>
                <c:pt idx="3029">
                  <c:v>0.86108332142346722</c:v>
                </c:pt>
                <c:pt idx="3030">
                  <c:v>0.86094040302987052</c:v>
                </c:pt>
                <c:pt idx="3031">
                  <c:v>0.86094040302987052</c:v>
                </c:pt>
                <c:pt idx="3032">
                  <c:v>0.86079748463627292</c:v>
                </c:pt>
                <c:pt idx="3033">
                  <c:v>0.86065456624267578</c:v>
                </c:pt>
                <c:pt idx="3034">
                  <c:v>0.86051164784907841</c:v>
                </c:pt>
                <c:pt idx="3035">
                  <c:v>0.86051164784907841</c:v>
                </c:pt>
                <c:pt idx="3036">
                  <c:v>0.86051164784907841</c:v>
                </c:pt>
                <c:pt idx="3037">
                  <c:v>0.86051164784907841</c:v>
                </c:pt>
                <c:pt idx="3038">
                  <c:v>0.86051164784907841</c:v>
                </c:pt>
                <c:pt idx="3039">
                  <c:v>0.86036872945548093</c:v>
                </c:pt>
                <c:pt idx="3040">
                  <c:v>0.86036872945548093</c:v>
                </c:pt>
                <c:pt idx="3041">
                  <c:v>0.86036872945548093</c:v>
                </c:pt>
                <c:pt idx="3042">
                  <c:v>0.86022581106188412</c:v>
                </c:pt>
                <c:pt idx="3043">
                  <c:v>0.86022581106188412</c:v>
                </c:pt>
                <c:pt idx="3044">
                  <c:v>0.86022581106188412</c:v>
                </c:pt>
                <c:pt idx="3045">
                  <c:v>0.86022581106188412</c:v>
                </c:pt>
                <c:pt idx="3046">
                  <c:v>0.86008289266828675</c:v>
                </c:pt>
                <c:pt idx="3047">
                  <c:v>0.86008289266828675</c:v>
                </c:pt>
                <c:pt idx="3048">
                  <c:v>0.86008289266828675</c:v>
                </c:pt>
                <c:pt idx="3049">
                  <c:v>0.86008289266828675</c:v>
                </c:pt>
                <c:pt idx="3050">
                  <c:v>0.8599399742746896</c:v>
                </c:pt>
                <c:pt idx="3051">
                  <c:v>0.85979705588109212</c:v>
                </c:pt>
                <c:pt idx="3052">
                  <c:v>0.85965413748749486</c:v>
                </c:pt>
                <c:pt idx="3053">
                  <c:v>0.85965413748749486</c:v>
                </c:pt>
                <c:pt idx="3054">
                  <c:v>0.85965413748749486</c:v>
                </c:pt>
                <c:pt idx="3055">
                  <c:v>0.85951121909389772</c:v>
                </c:pt>
                <c:pt idx="3056">
                  <c:v>0.85951121909389772</c:v>
                </c:pt>
                <c:pt idx="3057">
                  <c:v>0.85951121909389772</c:v>
                </c:pt>
                <c:pt idx="3058">
                  <c:v>0.85951121909389772</c:v>
                </c:pt>
                <c:pt idx="3059">
                  <c:v>0.85951121909389772</c:v>
                </c:pt>
                <c:pt idx="3060">
                  <c:v>0.85951121909389772</c:v>
                </c:pt>
                <c:pt idx="3061">
                  <c:v>0.85951121909389772</c:v>
                </c:pt>
                <c:pt idx="3062">
                  <c:v>0.85951121909389772</c:v>
                </c:pt>
                <c:pt idx="3063">
                  <c:v>0.85951121909389772</c:v>
                </c:pt>
                <c:pt idx="3064">
                  <c:v>0.8593683007002999</c:v>
                </c:pt>
                <c:pt idx="3065">
                  <c:v>0.85922538230670309</c:v>
                </c:pt>
                <c:pt idx="3066">
                  <c:v>0.85908246391310561</c:v>
                </c:pt>
                <c:pt idx="3067">
                  <c:v>0.85908246391310561</c:v>
                </c:pt>
                <c:pt idx="3068">
                  <c:v>0.85908246391310561</c:v>
                </c:pt>
                <c:pt idx="3069">
                  <c:v>0.85893954551950868</c:v>
                </c:pt>
                <c:pt idx="3070">
                  <c:v>0.85893954551950868</c:v>
                </c:pt>
                <c:pt idx="3071">
                  <c:v>0.85879662712591132</c:v>
                </c:pt>
                <c:pt idx="3072">
                  <c:v>0.85879662712591132</c:v>
                </c:pt>
                <c:pt idx="3073">
                  <c:v>0.85879662712591132</c:v>
                </c:pt>
                <c:pt idx="3074">
                  <c:v>0.85879662712591132</c:v>
                </c:pt>
                <c:pt idx="3075">
                  <c:v>0.85865370873231361</c:v>
                </c:pt>
                <c:pt idx="3076">
                  <c:v>0.85851079033871669</c:v>
                </c:pt>
                <c:pt idx="3077">
                  <c:v>0.85851079033871669</c:v>
                </c:pt>
                <c:pt idx="3078">
                  <c:v>0.85851079033871669</c:v>
                </c:pt>
                <c:pt idx="3079">
                  <c:v>0.85836787194511932</c:v>
                </c:pt>
                <c:pt idx="3080">
                  <c:v>0.85836787194511932</c:v>
                </c:pt>
                <c:pt idx="3081">
                  <c:v>0.85836787194511932</c:v>
                </c:pt>
                <c:pt idx="3082">
                  <c:v>0.85836787194511932</c:v>
                </c:pt>
                <c:pt idx="3083">
                  <c:v>0.85836787194511932</c:v>
                </c:pt>
                <c:pt idx="3084">
                  <c:v>0.85822495355152251</c:v>
                </c:pt>
                <c:pt idx="3085">
                  <c:v>0.85822495355152251</c:v>
                </c:pt>
                <c:pt idx="3086">
                  <c:v>0.85822495355152251</c:v>
                </c:pt>
                <c:pt idx="3087">
                  <c:v>0.85822495355152251</c:v>
                </c:pt>
                <c:pt idx="3088">
                  <c:v>0.85822495355152251</c:v>
                </c:pt>
                <c:pt idx="3089">
                  <c:v>0.85822495355152251</c:v>
                </c:pt>
                <c:pt idx="3090">
                  <c:v>0.85822495355152251</c:v>
                </c:pt>
                <c:pt idx="3091">
                  <c:v>0.85822495355152251</c:v>
                </c:pt>
                <c:pt idx="3092">
                  <c:v>0.85822495355152251</c:v>
                </c:pt>
                <c:pt idx="3093">
                  <c:v>0.85808203515792458</c:v>
                </c:pt>
                <c:pt idx="3094">
                  <c:v>0.85808203515792458</c:v>
                </c:pt>
                <c:pt idx="3095">
                  <c:v>0.85793911676432777</c:v>
                </c:pt>
                <c:pt idx="3096">
                  <c:v>0.85779619837073051</c:v>
                </c:pt>
                <c:pt idx="3097">
                  <c:v>0.85779619837073051</c:v>
                </c:pt>
                <c:pt idx="3098">
                  <c:v>0.85765327997713303</c:v>
                </c:pt>
                <c:pt idx="3099">
                  <c:v>0.85765327997713303</c:v>
                </c:pt>
                <c:pt idx="3100">
                  <c:v>0.85751036158353577</c:v>
                </c:pt>
                <c:pt idx="3101">
                  <c:v>0.85751036158353577</c:v>
                </c:pt>
                <c:pt idx="3102">
                  <c:v>0.85736744318993852</c:v>
                </c:pt>
                <c:pt idx="3103">
                  <c:v>0.85722452479634126</c:v>
                </c:pt>
                <c:pt idx="3104">
                  <c:v>0.85708160640274422</c:v>
                </c:pt>
                <c:pt idx="3105">
                  <c:v>0.85693868800914674</c:v>
                </c:pt>
                <c:pt idx="3106">
                  <c:v>0.85693868800914674</c:v>
                </c:pt>
                <c:pt idx="3107">
                  <c:v>0.85679576961554982</c:v>
                </c:pt>
                <c:pt idx="3108">
                  <c:v>0.85679576961554982</c:v>
                </c:pt>
                <c:pt idx="3109">
                  <c:v>0.85679576961554982</c:v>
                </c:pt>
                <c:pt idx="3110">
                  <c:v>0.85665285122195223</c:v>
                </c:pt>
                <c:pt idx="3111">
                  <c:v>0.85650993282835519</c:v>
                </c:pt>
                <c:pt idx="3112">
                  <c:v>0.85650993282835519</c:v>
                </c:pt>
                <c:pt idx="3113">
                  <c:v>0.85636701443475771</c:v>
                </c:pt>
                <c:pt idx="3114">
                  <c:v>0.85622409604116079</c:v>
                </c:pt>
                <c:pt idx="3115">
                  <c:v>0.85622409604116079</c:v>
                </c:pt>
                <c:pt idx="3116">
                  <c:v>0.85622409604116079</c:v>
                </c:pt>
                <c:pt idx="3117">
                  <c:v>0.85608117764756342</c:v>
                </c:pt>
                <c:pt idx="3118">
                  <c:v>0.85593825925396594</c:v>
                </c:pt>
                <c:pt idx="3119">
                  <c:v>0.85579534086036868</c:v>
                </c:pt>
                <c:pt idx="3120">
                  <c:v>0.85565242246677176</c:v>
                </c:pt>
                <c:pt idx="3121">
                  <c:v>0.85550950407317461</c:v>
                </c:pt>
                <c:pt idx="3122">
                  <c:v>0.85536658567957691</c:v>
                </c:pt>
                <c:pt idx="3123">
                  <c:v>0.85522366728597965</c:v>
                </c:pt>
                <c:pt idx="3124">
                  <c:v>0.85522366728597965</c:v>
                </c:pt>
                <c:pt idx="3125">
                  <c:v>0.85508074889238239</c:v>
                </c:pt>
                <c:pt idx="3126">
                  <c:v>0.85508074889238239</c:v>
                </c:pt>
                <c:pt idx="3127">
                  <c:v>0.85508074889238239</c:v>
                </c:pt>
                <c:pt idx="3128">
                  <c:v>0.85508074889238239</c:v>
                </c:pt>
                <c:pt idx="3129">
                  <c:v>0.85493783049878569</c:v>
                </c:pt>
                <c:pt idx="3130">
                  <c:v>0.85479491210518854</c:v>
                </c:pt>
                <c:pt idx="3131">
                  <c:v>0.85479491210518854</c:v>
                </c:pt>
                <c:pt idx="3132">
                  <c:v>0.85465199371159084</c:v>
                </c:pt>
                <c:pt idx="3133">
                  <c:v>0.85465199371159084</c:v>
                </c:pt>
                <c:pt idx="3134">
                  <c:v>0.85450907531799358</c:v>
                </c:pt>
                <c:pt idx="3135">
                  <c:v>0.8543661569243961</c:v>
                </c:pt>
                <c:pt idx="3136">
                  <c:v>0.85422323853079918</c:v>
                </c:pt>
                <c:pt idx="3137">
                  <c:v>0.85408032013720159</c:v>
                </c:pt>
                <c:pt idx="3138">
                  <c:v>0.85408032013720159</c:v>
                </c:pt>
                <c:pt idx="3139">
                  <c:v>0.85393740174360444</c:v>
                </c:pt>
                <c:pt idx="3140">
                  <c:v>0.85393740174360444</c:v>
                </c:pt>
                <c:pt idx="3141">
                  <c:v>0.85393740174360444</c:v>
                </c:pt>
                <c:pt idx="3142">
                  <c:v>0.85379448335000763</c:v>
                </c:pt>
                <c:pt idx="3143">
                  <c:v>0.85365156495640993</c:v>
                </c:pt>
                <c:pt idx="3144">
                  <c:v>0.85350864656281289</c:v>
                </c:pt>
                <c:pt idx="3145">
                  <c:v>0.85336572816921541</c:v>
                </c:pt>
                <c:pt idx="3146">
                  <c:v>0.85322280977561793</c:v>
                </c:pt>
                <c:pt idx="3147">
                  <c:v>0.85322280977561793</c:v>
                </c:pt>
                <c:pt idx="3148">
                  <c:v>0.85322280977561793</c:v>
                </c:pt>
                <c:pt idx="3149">
                  <c:v>0.85322280977561793</c:v>
                </c:pt>
                <c:pt idx="3150">
                  <c:v>0.85322280977561793</c:v>
                </c:pt>
                <c:pt idx="3151">
                  <c:v>0.85307989138202112</c:v>
                </c:pt>
                <c:pt idx="3152">
                  <c:v>0.85307989138202112</c:v>
                </c:pt>
                <c:pt idx="3153">
                  <c:v>0.85293697298842364</c:v>
                </c:pt>
                <c:pt idx="3154">
                  <c:v>0.85279405459482693</c:v>
                </c:pt>
                <c:pt idx="3155">
                  <c:v>0.85279405459482693</c:v>
                </c:pt>
                <c:pt idx="3156">
                  <c:v>0.85279405459482693</c:v>
                </c:pt>
                <c:pt idx="3157">
                  <c:v>0.85265113620122934</c:v>
                </c:pt>
                <c:pt idx="3158">
                  <c:v>0.85250821780763186</c:v>
                </c:pt>
                <c:pt idx="3159">
                  <c:v>0.85236529941403461</c:v>
                </c:pt>
                <c:pt idx="3160">
                  <c:v>0.85236529941403461</c:v>
                </c:pt>
                <c:pt idx="3161">
                  <c:v>0.85222238102043713</c:v>
                </c:pt>
                <c:pt idx="3162">
                  <c:v>0.85222238102043713</c:v>
                </c:pt>
                <c:pt idx="3163">
                  <c:v>0.85207946262684053</c:v>
                </c:pt>
                <c:pt idx="3164">
                  <c:v>0.85193654423324261</c:v>
                </c:pt>
                <c:pt idx="3165">
                  <c:v>0.85193654423324261</c:v>
                </c:pt>
                <c:pt idx="3166">
                  <c:v>0.85193654423324261</c:v>
                </c:pt>
                <c:pt idx="3167">
                  <c:v>0.85193654423324261</c:v>
                </c:pt>
                <c:pt idx="3168">
                  <c:v>0.85193654423324261</c:v>
                </c:pt>
                <c:pt idx="3169">
                  <c:v>0.85193654423324261</c:v>
                </c:pt>
                <c:pt idx="3170">
                  <c:v>0.85179362583964569</c:v>
                </c:pt>
                <c:pt idx="3171">
                  <c:v>0.85165070744604854</c:v>
                </c:pt>
                <c:pt idx="3172">
                  <c:v>0.85165070744604854</c:v>
                </c:pt>
                <c:pt idx="3173">
                  <c:v>0.85165070744604854</c:v>
                </c:pt>
                <c:pt idx="3174">
                  <c:v>0.85165070744604854</c:v>
                </c:pt>
                <c:pt idx="3175">
                  <c:v>0.85150778905245073</c:v>
                </c:pt>
                <c:pt idx="3176">
                  <c:v>0.85150778905245073</c:v>
                </c:pt>
                <c:pt idx="3177">
                  <c:v>0.85150778905245073</c:v>
                </c:pt>
                <c:pt idx="3178">
                  <c:v>0.85150778905245073</c:v>
                </c:pt>
                <c:pt idx="3179">
                  <c:v>0.85150778905245073</c:v>
                </c:pt>
                <c:pt idx="3180">
                  <c:v>0.85150778905245073</c:v>
                </c:pt>
                <c:pt idx="3181">
                  <c:v>0.85150778905245073</c:v>
                </c:pt>
                <c:pt idx="3182">
                  <c:v>0.85150778905245073</c:v>
                </c:pt>
                <c:pt idx="3183">
                  <c:v>0.85150778905245073</c:v>
                </c:pt>
                <c:pt idx="3184">
                  <c:v>0.85150778905245073</c:v>
                </c:pt>
                <c:pt idx="3185">
                  <c:v>0.85136487065885402</c:v>
                </c:pt>
                <c:pt idx="3186">
                  <c:v>0.85136487065885402</c:v>
                </c:pt>
                <c:pt idx="3187">
                  <c:v>0.85136487065885402</c:v>
                </c:pt>
                <c:pt idx="3188">
                  <c:v>0.85136487065885402</c:v>
                </c:pt>
                <c:pt idx="3189">
                  <c:v>0.85136487065885402</c:v>
                </c:pt>
                <c:pt idx="3190">
                  <c:v>0.85136487065885402</c:v>
                </c:pt>
                <c:pt idx="3191">
                  <c:v>0.85122195226525665</c:v>
                </c:pt>
                <c:pt idx="3192">
                  <c:v>0.85107903387165951</c:v>
                </c:pt>
                <c:pt idx="3193">
                  <c:v>0.85093611547806203</c:v>
                </c:pt>
                <c:pt idx="3194">
                  <c:v>0.85079319708446499</c:v>
                </c:pt>
                <c:pt idx="3195">
                  <c:v>0.85079319708446499</c:v>
                </c:pt>
                <c:pt idx="3196">
                  <c:v>0.85065027869086784</c:v>
                </c:pt>
                <c:pt idx="3197">
                  <c:v>0.85065027869086784</c:v>
                </c:pt>
                <c:pt idx="3198">
                  <c:v>0.85065027869086784</c:v>
                </c:pt>
                <c:pt idx="3199">
                  <c:v>0.85050736029727003</c:v>
                </c:pt>
                <c:pt idx="3200">
                  <c:v>0.85050736029727003</c:v>
                </c:pt>
                <c:pt idx="3201">
                  <c:v>0.850364441903673</c:v>
                </c:pt>
                <c:pt idx="3202">
                  <c:v>0.85022152351007596</c:v>
                </c:pt>
                <c:pt idx="3203">
                  <c:v>0.85022152351007596</c:v>
                </c:pt>
                <c:pt idx="3204">
                  <c:v>0.85007860511647881</c:v>
                </c:pt>
                <c:pt idx="3205">
                  <c:v>0.85007860511647881</c:v>
                </c:pt>
                <c:pt idx="3206">
                  <c:v>0.85007860511647881</c:v>
                </c:pt>
                <c:pt idx="3207">
                  <c:v>0.85007860511647881</c:v>
                </c:pt>
                <c:pt idx="3208">
                  <c:v>0.85007860511647881</c:v>
                </c:pt>
                <c:pt idx="3209">
                  <c:v>0.85007860511647881</c:v>
                </c:pt>
                <c:pt idx="3210">
                  <c:v>0.85007860511647881</c:v>
                </c:pt>
                <c:pt idx="3211">
                  <c:v>0.85007860511647881</c:v>
                </c:pt>
                <c:pt idx="3212">
                  <c:v>0.84993568672288144</c:v>
                </c:pt>
                <c:pt idx="3213">
                  <c:v>0.84979276832928419</c:v>
                </c:pt>
                <c:pt idx="3214">
                  <c:v>0.84979276832928419</c:v>
                </c:pt>
                <c:pt idx="3215">
                  <c:v>0.84979276832928419</c:v>
                </c:pt>
                <c:pt idx="3216">
                  <c:v>0.84964984993568693</c:v>
                </c:pt>
                <c:pt idx="3217">
                  <c:v>0.84964984993568693</c:v>
                </c:pt>
                <c:pt idx="3218">
                  <c:v>0.84950693154208945</c:v>
                </c:pt>
                <c:pt idx="3219">
                  <c:v>0.84950693154208945</c:v>
                </c:pt>
                <c:pt idx="3220">
                  <c:v>0.84950693154208945</c:v>
                </c:pt>
                <c:pt idx="3221">
                  <c:v>0.84950693154208945</c:v>
                </c:pt>
                <c:pt idx="3222">
                  <c:v>0.84950693154208945</c:v>
                </c:pt>
                <c:pt idx="3223">
                  <c:v>0.84950693154208945</c:v>
                </c:pt>
                <c:pt idx="3224">
                  <c:v>0.84950693154208945</c:v>
                </c:pt>
                <c:pt idx="3225">
                  <c:v>0.84950693154208945</c:v>
                </c:pt>
                <c:pt idx="3226">
                  <c:v>0.84950693154208945</c:v>
                </c:pt>
                <c:pt idx="3227">
                  <c:v>0.84950693154208945</c:v>
                </c:pt>
                <c:pt idx="3228">
                  <c:v>0.84950693154208945</c:v>
                </c:pt>
                <c:pt idx="3229">
                  <c:v>0.84936401314849264</c:v>
                </c:pt>
                <c:pt idx="3230">
                  <c:v>0.84936401314849264</c:v>
                </c:pt>
                <c:pt idx="3231">
                  <c:v>0.84922109475489516</c:v>
                </c:pt>
                <c:pt idx="3232">
                  <c:v>0.84922109475489516</c:v>
                </c:pt>
                <c:pt idx="3233">
                  <c:v>0.84922109475489516</c:v>
                </c:pt>
                <c:pt idx="3234">
                  <c:v>0.84922109475489516</c:v>
                </c:pt>
                <c:pt idx="3235">
                  <c:v>0.84922109475489516</c:v>
                </c:pt>
                <c:pt idx="3236">
                  <c:v>0.8490781763612979</c:v>
                </c:pt>
                <c:pt idx="3237">
                  <c:v>0.84893525796770064</c:v>
                </c:pt>
                <c:pt idx="3238">
                  <c:v>0.8487923395741036</c:v>
                </c:pt>
                <c:pt idx="3239">
                  <c:v>0.84864942118050635</c:v>
                </c:pt>
                <c:pt idx="3240">
                  <c:v>0.84850650278690831</c:v>
                </c:pt>
                <c:pt idx="3241">
                  <c:v>0.84850650278690831</c:v>
                </c:pt>
                <c:pt idx="3242">
                  <c:v>0.84836358439331139</c:v>
                </c:pt>
                <c:pt idx="3243">
                  <c:v>0.84836358439331139</c:v>
                </c:pt>
                <c:pt idx="3244">
                  <c:v>0.84822066599971413</c:v>
                </c:pt>
                <c:pt idx="3245">
                  <c:v>0.84807774760611709</c:v>
                </c:pt>
                <c:pt idx="3246">
                  <c:v>0.84793482921251961</c:v>
                </c:pt>
                <c:pt idx="3247">
                  <c:v>0.8477919108189228</c:v>
                </c:pt>
                <c:pt idx="3248">
                  <c:v>0.8477919108189228</c:v>
                </c:pt>
                <c:pt idx="3249">
                  <c:v>0.84764899242532554</c:v>
                </c:pt>
                <c:pt idx="3250">
                  <c:v>0.84764899242532554</c:v>
                </c:pt>
                <c:pt idx="3251">
                  <c:v>0.84750607403172773</c:v>
                </c:pt>
                <c:pt idx="3252">
                  <c:v>0.84736315563813069</c:v>
                </c:pt>
                <c:pt idx="3253">
                  <c:v>0.84722023724453388</c:v>
                </c:pt>
                <c:pt idx="3254">
                  <c:v>0.84722023724453388</c:v>
                </c:pt>
                <c:pt idx="3255">
                  <c:v>0.84722023724453388</c:v>
                </c:pt>
                <c:pt idx="3256">
                  <c:v>0.84707731885093618</c:v>
                </c:pt>
                <c:pt idx="3257">
                  <c:v>0.84707731885093618</c:v>
                </c:pt>
                <c:pt idx="3258">
                  <c:v>0.84693440045733892</c:v>
                </c:pt>
                <c:pt idx="3259">
                  <c:v>0.84679148206374211</c:v>
                </c:pt>
                <c:pt idx="3260">
                  <c:v>0.84664856367014474</c:v>
                </c:pt>
                <c:pt idx="3261">
                  <c:v>0.84664856367014474</c:v>
                </c:pt>
                <c:pt idx="3262">
                  <c:v>0.84664856367014474</c:v>
                </c:pt>
                <c:pt idx="3263">
                  <c:v>0.84664856367014474</c:v>
                </c:pt>
                <c:pt idx="3264">
                  <c:v>0.84650564527654715</c:v>
                </c:pt>
                <c:pt idx="3265">
                  <c:v>0.84636272688294945</c:v>
                </c:pt>
                <c:pt idx="3266">
                  <c:v>0.84636272688294945</c:v>
                </c:pt>
                <c:pt idx="3267">
                  <c:v>0.84636272688294945</c:v>
                </c:pt>
                <c:pt idx="3268">
                  <c:v>0.84636272688294945</c:v>
                </c:pt>
                <c:pt idx="3269">
                  <c:v>0.84621980848935263</c:v>
                </c:pt>
                <c:pt idx="3270">
                  <c:v>0.8460768900957556</c:v>
                </c:pt>
                <c:pt idx="3271">
                  <c:v>0.8460768900957556</c:v>
                </c:pt>
                <c:pt idx="3272">
                  <c:v>0.8460768900957556</c:v>
                </c:pt>
                <c:pt idx="3273">
                  <c:v>0.84593397170215789</c:v>
                </c:pt>
                <c:pt idx="3274">
                  <c:v>0.84593397170215789</c:v>
                </c:pt>
                <c:pt idx="3275">
                  <c:v>0.84579105330856152</c:v>
                </c:pt>
                <c:pt idx="3276">
                  <c:v>0.8456481349149636</c:v>
                </c:pt>
                <c:pt idx="3277">
                  <c:v>0.8456481349149636</c:v>
                </c:pt>
                <c:pt idx="3278">
                  <c:v>0.84550521652136656</c:v>
                </c:pt>
                <c:pt idx="3279">
                  <c:v>0.84550521652136656</c:v>
                </c:pt>
                <c:pt idx="3280">
                  <c:v>0.84536229812776886</c:v>
                </c:pt>
                <c:pt idx="3281">
                  <c:v>0.84521937973417183</c:v>
                </c:pt>
                <c:pt idx="3282">
                  <c:v>0.84521937973417183</c:v>
                </c:pt>
                <c:pt idx="3283">
                  <c:v>0.8450764613405749</c:v>
                </c:pt>
                <c:pt idx="3284">
                  <c:v>0.8450764613405749</c:v>
                </c:pt>
                <c:pt idx="3285">
                  <c:v>0.8450764613405749</c:v>
                </c:pt>
                <c:pt idx="3286">
                  <c:v>0.8450764613405749</c:v>
                </c:pt>
                <c:pt idx="3287">
                  <c:v>0.84493354294697731</c:v>
                </c:pt>
                <c:pt idx="3288">
                  <c:v>0.84493354294697731</c:v>
                </c:pt>
                <c:pt idx="3289">
                  <c:v>0.84493354294697731</c:v>
                </c:pt>
                <c:pt idx="3290">
                  <c:v>0.84493354294697731</c:v>
                </c:pt>
                <c:pt idx="3291">
                  <c:v>0.84479062455338061</c:v>
                </c:pt>
                <c:pt idx="3292">
                  <c:v>0.84464770615978324</c:v>
                </c:pt>
                <c:pt idx="3293">
                  <c:v>0.84464770615978324</c:v>
                </c:pt>
                <c:pt idx="3294">
                  <c:v>0.84464770615978324</c:v>
                </c:pt>
                <c:pt idx="3295">
                  <c:v>0.84450478776618554</c:v>
                </c:pt>
                <c:pt idx="3296">
                  <c:v>0.84450478776618554</c:v>
                </c:pt>
                <c:pt idx="3297">
                  <c:v>0.8443618693725885</c:v>
                </c:pt>
                <c:pt idx="3298">
                  <c:v>0.8443618693725885</c:v>
                </c:pt>
                <c:pt idx="3299">
                  <c:v>0.8443618693725885</c:v>
                </c:pt>
                <c:pt idx="3300">
                  <c:v>0.8443618693725885</c:v>
                </c:pt>
                <c:pt idx="3301">
                  <c:v>0.8443618693725885</c:v>
                </c:pt>
                <c:pt idx="3302">
                  <c:v>0.84421895097899102</c:v>
                </c:pt>
                <c:pt idx="3303">
                  <c:v>0.84407603258539421</c:v>
                </c:pt>
                <c:pt idx="3304">
                  <c:v>0.84393311419179662</c:v>
                </c:pt>
                <c:pt idx="3305">
                  <c:v>0.84393311419179662</c:v>
                </c:pt>
                <c:pt idx="3306">
                  <c:v>0.84393311419179662</c:v>
                </c:pt>
                <c:pt idx="3307">
                  <c:v>0.84393311419179662</c:v>
                </c:pt>
                <c:pt idx="3308">
                  <c:v>0.84393311419179662</c:v>
                </c:pt>
                <c:pt idx="3309">
                  <c:v>0.84379019579819958</c:v>
                </c:pt>
                <c:pt idx="3310">
                  <c:v>0.84379019579819958</c:v>
                </c:pt>
                <c:pt idx="3311">
                  <c:v>0.84379019579819958</c:v>
                </c:pt>
                <c:pt idx="3312">
                  <c:v>0.84364727740460244</c:v>
                </c:pt>
                <c:pt idx="3313">
                  <c:v>0.84350435901100451</c:v>
                </c:pt>
                <c:pt idx="3314">
                  <c:v>0.84350435901100451</c:v>
                </c:pt>
                <c:pt idx="3315">
                  <c:v>0.84350435901100451</c:v>
                </c:pt>
                <c:pt idx="3316">
                  <c:v>0.84350435901100451</c:v>
                </c:pt>
                <c:pt idx="3317">
                  <c:v>0.84350435901100451</c:v>
                </c:pt>
                <c:pt idx="3318">
                  <c:v>0.84350435901100451</c:v>
                </c:pt>
                <c:pt idx="3319">
                  <c:v>0.84350435901100451</c:v>
                </c:pt>
                <c:pt idx="3320">
                  <c:v>0.84350435901100451</c:v>
                </c:pt>
                <c:pt idx="3321">
                  <c:v>0.8433614406174077</c:v>
                </c:pt>
                <c:pt idx="3322">
                  <c:v>0.84321852222381044</c:v>
                </c:pt>
                <c:pt idx="3323">
                  <c:v>0.84321852222381044</c:v>
                </c:pt>
                <c:pt idx="3324">
                  <c:v>0.84307560383021318</c:v>
                </c:pt>
                <c:pt idx="3325">
                  <c:v>0.84293268543661559</c:v>
                </c:pt>
                <c:pt idx="3326">
                  <c:v>0.84293268543661559</c:v>
                </c:pt>
                <c:pt idx="3327">
                  <c:v>0.84293268543661559</c:v>
                </c:pt>
                <c:pt idx="3328">
                  <c:v>0.84293268543661559</c:v>
                </c:pt>
                <c:pt idx="3329">
                  <c:v>0.84278976704301878</c:v>
                </c:pt>
                <c:pt idx="3330">
                  <c:v>0.84264684864942163</c:v>
                </c:pt>
                <c:pt idx="3331">
                  <c:v>0.84250393025582393</c:v>
                </c:pt>
                <c:pt idx="3332">
                  <c:v>0.84250393025582393</c:v>
                </c:pt>
                <c:pt idx="3333">
                  <c:v>0.84236101186222656</c:v>
                </c:pt>
                <c:pt idx="3334">
                  <c:v>0.84236101186222656</c:v>
                </c:pt>
                <c:pt idx="3335">
                  <c:v>0.84236101186222656</c:v>
                </c:pt>
                <c:pt idx="3336">
                  <c:v>0.84236101186222656</c:v>
                </c:pt>
                <c:pt idx="3337">
                  <c:v>0.84236101186222656</c:v>
                </c:pt>
                <c:pt idx="3338">
                  <c:v>0.84221809346862964</c:v>
                </c:pt>
                <c:pt idx="3339">
                  <c:v>0.84207517507503238</c:v>
                </c:pt>
                <c:pt idx="3340">
                  <c:v>0.84207517507503238</c:v>
                </c:pt>
                <c:pt idx="3341">
                  <c:v>0.84193225668143512</c:v>
                </c:pt>
                <c:pt idx="3342">
                  <c:v>0.84193225668143512</c:v>
                </c:pt>
                <c:pt idx="3343">
                  <c:v>0.84193225668143512</c:v>
                </c:pt>
                <c:pt idx="3344">
                  <c:v>0.84178933828783764</c:v>
                </c:pt>
                <c:pt idx="3345">
                  <c:v>0.84178933828783764</c:v>
                </c:pt>
                <c:pt idx="3346">
                  <c:v>0.84178933828783764</c:v>
                </c:pt>
                <c:pt idx="3347">
                  <c:v>0.8416464198942406</c:v>
                </c:pt>
                <c:pt idx="3348">
                  <c:v>0.8415035015006429</c:v>
                </c:pt>
                <c:pt idx="3349">
                  <c:v>0.8415035015006429</c:v>
                </c:pt>
                <c:pt idx="3350">
                  <c:v>0.84136058310704565</c:v>
                </c:pt>
                <c:pt idx="3351">
                  <c:v>0.8412176647134485</c:v>
                </c:pt>
                <c:pt idx="3352">
                  <c:v>0.8412176647134485</c:v>
                </c:pt>
                <c:pt idx="3353">
                  <c:v>0.84107474631985168</c:v>
                </c:pt>
                <c:pt idx="3354">
                  <c:v>0.84093182792625409</c:v>
                </c:pt>
                <c:pt idx="3355">
                  <c:v>0.84078890953265661</c:v>
                </c:pt>
                <c:pt idx="3356">
                  <c:v>0.84064599113905991</c:v>
                </c:pt>
                <c:pt idx="3357">
                  <c:v>0.84064599113905991</c:v>
                </c:pt>
                <c:pt idx="3358">
                  <c:v>0.84050307274546232</c:v>
                </c:pt>
                <c:pt idx="3359">
                  <c:v>0.84036015435186506</c:v>
                </c:pt>
                <c:pt idx="3360">
                  <c:v>0.84021723595826758</c:v>
                </c:pt>
                <c:pt idx="3361">
                  <c:v>0.84007431756467099</c:v>
                </c:pt>
                <c:pt idx="3362">
                  <c:v>0.84007431756467099</c:v>
                </c:pt>
                <c:pt idx="3363">
                  <c:v>0.84007431756467099</c:v>
                </c:pt>
                <c:pt idx="3364">
                  <c:v>0.83993139917107351</c:v>
                </c:pt>
                <c:pt idx="3365">
                  <c:v>0.83978848077747603</c:v>
                </c:pt>
                <c:pt idx="3366">
                  <c:v>0.83964556238387944</c:v>
                </c:pt>
                <c:pt idx="3367">
                  <c:v>0.83964556238387944</c:v>
                </c:pt>
                <c:pt idx="3368">
                  <c:v>0.83964556238387944</c:v>
                </c:pt>
                <c:pt idx="3369">
                  <c:v>0.83964556238387944</c:v>
                </c:pt>
                <c:pt idx="3370">
                  <c:v>0.83964556238387944</c:v>
                </c:pt>
                <c:pt idx="3371">
                  <c:v>0.83964556238387944</c:v>
                </c:pt>
                <c:pt idx="3372">
                  <c:v>0.83950264399028152</c:v>
                </c:pt>
                <c:pt idx="3373">
                  <c:v>0.83950264399028152</c:v>
                </c:pt>
                <c:pt idx="3374">
                  <c:v>0.83935972559668448</c:v>
                </c:pt>
                <c:pt idx="3375">
                  <c:v>0.83935972559668448</c:v>
                </c:pt>
                <c:pt idx="3376">
                  <c:v>0.83935972559668448</c:v>
                </c:pt>
                <c:pt idx="3377">
                  <c:v>0.83921680720308722</c:v>
                </c:pt>
                <c:pt idx="3378">
                  <c:v>0.83921680720308722</c:v>
                </c:pt>
                <c:pt idx="3379">
                  <c:v>0.83921680720308722</c:v>
                </c:pt>
                <c:pt idx="3380">
                  <c:v>0.83907388880948974</c:v>
                </c:pt>
                <c:pt idx="3381">
                  <c:v>0.83893097041589282</c:v>
                </c:pt>
                <c:pt idx="3382">
                  <c:v>0.83878805202229545</c:v>
                </c:pt>
                <c:pt idx="3383">
                  <c:v>0.83878805202229545</c:v>
                </c:pt>
                <c:pt idx="3384">
                  <c:v>0.83864513362869864</c:v>
                </c:pt>
                <c:pt idx="3385">
                  <c:v>0.83864513362869864</c:v>
                </c:pt>
                <c:pt idx="3386">
                  <c:v>0.83864513362869864</c:v>
                </c:pt>
                <c:pt idx="3387">
                  <c:v>0.83864513362869864</c:v>
                </c:pt>
                <c:pt idx="3388">
                  <c:v>0.83864513362869864</c:v>
                </c:pt>
                <c:pt idx="3389">
                  <c:v>0.83850221523510071</c:v>
                </c:pt>
                <c:pt idx="3390">
                  <c:v>0.83835929684150379</c:v>
                </c:pt>
                <c:pt idx="3391">
                  <c:v>0.83821637844790597</c:v>
                </c:pt>
                <c:pt idx="3392">
                  <c:v>0.83807346005430894</c:v>
                </c:pt>
                <c:pt idx="3393">
                  <c:v>0.83807346005430894</c:v>
                </c:pt>
                <c:pt idx="3394">
                  <c:v>0.83793054166071168</c:v>
                </c:pt>
                <c:pt idx="3395">
                  <c:v>0.83793054166071168</c:v>
                </c:pt>
                <c:pt idx="3396">
                  <c:v>0.83778762326711465</c:v>
                </c:pt>
                <c:pt idx="3397">
                  <c:v>0.83764470487351761</c:v>
                </c:pt>
                <c:pt idx="3398">
                  <c:v>0.83750178647991991</c:v>
                </c:pt>
                <c:pt idx="3399">
                  <c:v>0.83735886808632254</c:v>
                </c:pt>
                <c:pt idx="3400">
                  <c:v>0.83735886808632254</c:v>
                </c:pt>
                <c:pt idx="3401">
                  <c:v>0.83721594969272539</c:v>
                </c:pt>
                <c:pt idx="3402">
                  <c:v>0.83707303129912836</c:v>
                </c:pt>
                <c:pt idx="3403">
                  <c:v>0.8369301129055311</c:v>
                </c:pt>
                <c:pt idx="3404">
                  <c:v>0.83678719451193351</c:v>
                </c:pt>
                <c:pt idx="3405">
                  <c:v>0.83664427611833692</c:v>
                </c:pt>
                <c:pt idx="3406">
                  <c:v>0.83664427611833692</c:v>
                </c:pt>
                <c:pt idx="3407">
                  <c:v>0.83650135772473921</c:v>
                </c:pt>
                <c:pt idx="3408">
                  <c:v>0.83650135772473921</c:v>
                </c:pt>
                <c:pt idx="3409">
                  <c:v>0.83650135772473921</c:v>
                </c:pt>
                <c:pt idx="3410">
                  <c:v>0.83650135772473921</c:v>
                </c:pt>
                <c:pt idx="3411">
                  <c:v>0.83635843933114218</c:v>
                </c:pt>
                <c:pt idx="3412">
                  <c:v>0.83635843933114218</c:v>
                </c:pt>
                <c:pt idx="3413">
                  <c:v>0.83635843933114218</c:v>
                </c:pt>
                <c:pt idx="3414">
                  <c:v>0.83635843933114218</c:v>
                </c:pt>
                <c:pt idx="3415">
                  <c:v>0.83621552093754459</c:v>
                </c:pt>
                <c:pt idx="3416">
                  <c:v>0.83621552093754459</c:v>
                </c:pt>
                <c:pt idx="3417">
                  <c:v>0.83607260254394766</c:v>
                </c:pt>
                <c:pt idx="3418">
                  <c:v>0.8359296841503504</c:v>
                </c:pt>
                <c:pt idx="3419">
                  <c:v>0.8359296841503504</c:v>
                </c:pt>
                <c:pt idx="3420">
                  <c:v>0.8359296841503504</c:v>
                </c:pt>
                <c:pt idx="3421">
                  <c:v>0.83578676575675248</c:v>
                </c:pt>
                <c:pt idx="3422">
                  <c:v>0.83564384736315611</c:v>
                </c:pt>
                <c:pt idx="3423">
                  <c:v>0.83564384736315611</c:v>
                </c:pt>
                <c:pt idx="3424">
                  <c:v>0.83550092896955841</c:v>
                </c:pt>
                <c:pt idx="3425">
                  <c:v>0.83535801057596115</c:v>
                </c:pt>
                <c:pt idx="3426">
                  <c:v>0.83535801057596115</c:v>
                </c:pt>
                <c:pt idx="3427">
                  <c:v>0.83535801057596115</c:v>
                </c:pt>
                <c:pt idx="3428">
                  <c:v>0.83535801057596115</c:v>
                </c:pt>
                <c:pt idx="3429">
                  <c:v>0.83535801057596115</c:v>
                </c:pt>
                <c:pt idx="3430">
                  <c:v>0.83521509218236389</c:v>
                </c:pt>
                <c:pt idx="3431">
                  <c:v>0.83521509218236389</c:v>
                </c:pt>
                <c:pt idx="3432">
                  <c:v>0.83507217378876653</c:v>
                </c:pt>
                <c:pt idx="3433">
                  <c:v>0.83507217378876653</c:v>
                </c:pt>
                <c:pt idx="3434">
                  <c:v>0.83492925539516971</c:v>
                </c:pt>
                <c:pt idx="3435">
                  <c:v>0.83492925539516971</c:v>
                </c:pt>
                <c:pt idx="3436">
                  <c:v>0.83478633700157234</c:v>
                </c:pt>
                <c:pt idx="3437">
                  <c:v>0.83464341860797531</c:v>
                </c:pt>
                <c:pt idx="3438">
                  <c:v>0.83450050021437761</c:v>
                </c:pt>
                <c:pt idx="3439">
                  <c:v>0.83450050021437761</c:v>
                </c:pt>
                <c:pt idx="3440">
                  <c:v>0.83450050021437761</c:v>
                </c:pt>
                <c:pt idx="3441">
                  <c:v>0.83435758182078013</c:v>
                </c:pt>
                <c:pt idx="3442">
                  <c:v>0.83421466342718331</c:v>
                </c:pt>
                <c:pt idx="3443">
                  <c:v>0.83407174503358605</c:v>
                </c:pt>
                <c:pt idx="3444">
                  <c:v>0.83407174503358605</c:v>
                </c:pt>
                <c:pt idx="3445">
                  <c:v>0.83407174503358605</c:v>
                </c:pt>
                <c:pt idx="3446">
                  <c:v>0.83407174503358605</c:v>
                </c:pt>
                <c:pt idx="3447">
                  <c:v>0.83392882663998913</c:v>
                </c:pt>
                <c:pt idx="3448">
                  <c:v>0.83392882663998913</c:v>
                </c:pt>
                <c:pt idx="3449">
                  <c:v>0.83392882663998913</c:v>
                </c:pt>
                <c:pt idx="3450">
                  <c:v>0.83392882663998913</c:v>
                </c:pt>
                <c:pt idx="3451">
                  <c:v>0.83392882663998913</c:v>
                </c:pt>
                <c:pt idx="3452">
                  <c:v>0.83378590824639154</c:v>
                </c:pt>
                <c:pt idx="3453">
                  <c:v>0.83378590824639154</c:v>
                </c:pt>
                <c:pt idx="3454">
                  <c:v>0.83378590824639154</c:v>
                </c:pt>
                <c:pt idx="3455">
                  <c:v>0.83364298985279406</c:v>
                </c:pt>
                <c:pt idx="3456">
                  <c:v>0.83350007145919702</c:v>
                </c:pt>
                <c:pt idx="3457">
                  <c:v>0.83335715306559965</c:v>
                </c:pt>
                <c:pt idx="3458">
                  <c:v>0.83321423467200251</c:v>
                </c:pt>
                <c:pt idx="3459">
                  <c:v>0.83307131627840547</c:v>
                </c:pt>
                <c:pt idx="3460">
                  <c:v>0.83292839788480799</c:v>
                </c:pt>
                <c:pt idx="3461">
                  <c:v>0.83292839788480799</c:v>
                </c:pt>
                <c:pt idx="3462">
                  <c:v>0.83278547949121062</c:v>
                </c:pt>
                <c:pt idx="3463">
                  <c:v>0.83278547949121062</c:v>
                </c:pt>
                <c:pt idx="3464">
                  <c:v>0.83278547949121062</c:v>
                </c:pt>
                <c:pt idx="3465">
                  <c:v>0.83278547949121062</c:v>
                </c:pt>
                <c:pt idx="3466">
                  <c:v>0.83278547949121062</c:v>
                </c:pt>
                <c:pt idx="3467">
                  <c:v>0.83278547949121062</c:v>
                </c:pt>
                <c:pt idx="3468">
                  <c:v>0.83278547949121062</c:v>
                </c:pt>
                <c:pt idx="3469">
                  <c:v>0.83264256109761303</c:v>
                </c:pt>
                <c:pt idx="3470">
                  <c:v>0.83264256109761303</c:v>
                </c:pt>
                <c:pt idx="3471">
                  <c:v>0.83264256109761303</c:v>
                </c:pt>
                <c:pt idx="3472">
                  <c:v>0.83249964270401622</c:v>
                </c:pt>
                <c:pt idx="3473">
                  <c:v>0.83249964270401622</c:v>
                </c:pt>
                <c:pt idx="3474">
                  <c:v>0.83249964270401622</c:v>
                </c:pt>
                <c:pt idx="3475">
                  <c:v>0.83235672431041852</c:v>
                </c:pt>
                <c:pt idx="3476">
                  <c:v>0.83235672431041852</c:v>
                </c:pt>
                <c:pt idx="3477">
                  <c:v>0.83221380591682148</c:v>
                </c:pt>
                <c:pt idx="3478">
                  <c:v>0.83207088752322445</c:v>
                </c:pt>
                <c:pt idx="3479">
                  <c:v>0.83207088752322445</c:v>
                </c:pt>
                <c:pt idx="3480">
                  <c:v>0.83207088752322445</c:v>
                </c:pt>
                <c:pt idx="3481">
                  <c:v>0.83207088752322445</c:v>
                </c:pt>
                <c:pt idx="3482">
                  <c:v>0.83192796912962697</c:v>
                </c:pt>
                <c:pt idx="3483">
                  <c:v>0.83192796912962697</c:v>
                </c:pt>
                <c:pt idx="3484">
                  <c:v>0.83192796912962697</c:v>
                </c:pt>
                <c:pt idx="3485">
                  <c:v>0.83192796912962697</c:v>
                </c:pt>
                <c:pt idx="3486">
                  <c:v>0.83192796912962697</c:v>
                </c:pt>
                <c:pt idx="3487">
                  <c:v>0.83192796912962697</c:v>
                </c:pt>
                <c:pt idx="3488">
                  <c:v>0.83192796912962697</c:v>
                </c:pt>
                <c:pt idx="3489">
                  <c:v>0.83192796912962697</c:v>
                </c:pt>
                <c:pt idx="3490">
                  <c:v>0.83178505073602971</c:v>
                </c:pt>
                <c:pt idx="3491">
                  <c:v>0.83178505073602971</c:v>
                </c:pt>
                <c:pt idx="3492">
                  <c:v>0.83164213234243278</c:v>
                </c:pt>
                <c:pt idx="3493">
                  <c:v>0.83164213234243278</c:v>
                </c:pt>
                <c:pt idx="3494">
                  <c:v>0.83164213234243278</c:v>
                </c:pt>
                <c:pt idx="3495">
                  <c:v>0.83164213234243278</c:v>
                </c:pt>
                <c:pt idx="3496">
                  <c:v>0.83164213234243278</c:v>
                </c:pt>
                <c:pt idx="3497">
                  <c:v>0.83164213234243278</c:v>
                </c:pt>
                <c:pt idx="3498">
                  <c:v>0.83149921394883564</c:v>
                </c:pt>
                <c:pt idx="3499">
                  <c:v>0.83149921394883564</c:v>
                </c:pt>
                <c:pt idx="3500">
                  <c:v>0.83149921394883564</c:v>
                </c:pt>
                <c:pt idx="3501">
                  <c:v>0.83149921394883564</c:v>
                </c:pt>
                <c:pt idx="3502">
                  <c:v>0.83149921394883564</c:v>
                </c:pt>
                <c:pt idx="3503">
                  <c:v>0.83149921394883564</c:v>
                </c:pt>
                <c:pt idx="3504">
                  <c:v>0.83135629555523771</c:v>
                </c:pt>
                <c:pt idx="3505">
                  <c:v>0.83135629555523771</c:v>
                </c:pt>
                <c:pt idx="3506">
                  <c:v>0.83135629555523771</c:v>
                </c:pt>
                <c:pt idx="3507">
                  <c:v>0.83135629555523771</c:v>
                </c:pt>
                <c:pt idx="3508">
                  <c:v>0.83135629555523771</c:v>
                </c:pt>
                <c:pt idx="3509">
                  <c:v>0.83135629555523771</c:v>
                </c:pt>
                <c:pt idx="3510">
                  <c:v>0.83135629555523771</c:v>
                </c:pt>
                <c:pt idx="3511">
                  <c:v>0.83121337716164057</c:v>
                </c:pt>
                <c:pt idx="3512">
                  <c:v>0.83121337716164057</c:v>
                </c:pt>
                <c:pt idx="3513">
                  <c:v>0.83107045876804364</c:v>
                </c:pt>
                <c:pt idx="3514">
                  <c:v>0.83107045876804364</c:v>
                </c:pt>
                <c:pt idx="3515">
                  <c:v>0.83107045876804364</c:v>
                </c:pt>
                <c:pt idx="3516">
                  <c:v>0.83107045876804364</c:v>
                </c:pt>
                <c:pt idx="3517">
                  <c:v>0.83107045876804364</c:v>
                </c:pt>
                <c:pt idx="3518">
                  <c:v>0.83092754037444638</c:v>
                </c:pt>
                <c:pt idx="3519">
                  <c:v>0.83092754037444638</c:v>
                </c:pt>
                <c:pt idx="3520">
                  <c:v>0.8307846219808489</c:v>
                </c:pt>
                <c:pt idx="3521">
                  <c:v>0.83064170358725165</c:v>
                </c:pt>
                <c:pt idx="3522">
                  <c:v>0.83049878519365439</c:v>
                </c:pt>
                <c:pt idx="3523">
                  <c:v>0.83049878519365439</c:v>
                </c:pt>
                <c:pt idx="3524">
                  <c:v>0.83049878519365439</c:v>
                </c:pt>
                <c:pt idx="3525">
                  <c:v>0.83049878519365439</c:v>
                </c:pt>
                <c:pt idx="3526">
                  <c:v>0.83035586680005713</c:v>
                </c:pt>
                <c:pt idx="3527">
                  <c:v>0.83035586680005713</c:v>
                </c:pt>
                <c:pt idx="3528">
                  <c:v>0.83035586680005713</c:v>
                </c:pt>
                <c:pt idx="3529">
                  <c:v>0.83021294840645965</c:v>
                </c:pt>
                <c:pt idx="3530">
                  <c:v>0.83007003001286261</c:v>
                </c:pt>
                <c:pt idx="3531">
                  <c:v>0.83007003001286261</c:v>
                </c:pt>
                <c:pt idx="3532">
                  <c:v>0.83007003001286261</c:v>
                </c:pt>
                <c:pt idx="3533">
                  <c:v>0.82992711161926569</c:v>
                </c:pt>
                <c:pt idx="3534">
                  <c:v>0.82978419322566821</c:v>
                </c:pt>
                <c:pt idx="3535">
                  <c:v>0.82978419322566821</c:v>
                </c:pt>
                <c:pt idx="3536">
                  <c:v>0.82964127483207128</c:v>
                </c:pt>
                <c:pt idx="3537">
                  <c:v>0.82964127483207128</c:v>
                </c:pt>
                <c:pt idx="3538">
                  <c:v>0.82964127483207128</c:v>
                </c:pt>
                <c:pt idx="3539">
                  <c:v>0.82964127483207128</c:v>
                </c:pt>
                <c:pt idx="3540">
                  <c:v>0.82949835643847414</c:v>
                </c:pt>
                <c:pt idx="3541">
                  <c:v>0.82949835643847414</c:v>
                </c:pt>
                <c:pt idx="3542">
                  <c:v>0.82949835643847414</c:v>
                </c:pt>
                <c:pt idx="3543">
                  <c:v>0.82949835643847414</c:v>
                </c:pt>
                <c:pt idx="3544">
                  <c:v>0.82949835643847414</c:v>
                </c:pt>
                <c:pt idx="3545">
                  <c:v>0.82949835643847414</c:v>
                </c:pt>
                <c:pt idx="3546">
                  <c:v>0.82935543804487688</c:v>
                </c:pt>
                <c:pt idx="3547">
                  <c:v>0.82935543804487688</c:v>
                </c:pt>
                <c:pt idx="3548">
                  <c:v>0.82921251965127918</c:v>
                </c:pt>
                <c:pt idx="3549">
                  <c:v>0.82906960125768192</c:v>
                </c:pt>
                <c:pt idx="3550">
                  <c:v>0.82892668286408488</c:v>
                </c:pt>
                <c:pt idx="3551">
                  <c:v>0.82892668286408488</c:v>
                </c:pt>
                <c:pt idx="3552">
                  <c:v>0.82892668286408488</c:v>
                </c:pt>
                <c:pt idx="3553">
                  <c:v>0.82892668286408488</c:v>
                </c:pt>
                <c:pt idx="3554">
                  <c:v>0.82892668286408488</c:v>
                </c:pt>
                <c:pt idx="3555">
                  <c:v>0.82878376447048763</c:v>
                </c:pt>
                <c:pt idx="3556">
                  <c:v>0.82878376447048763</c:v>
                </c:pt>
                <c:pt idx="3557">
                  <c:v>0.82878376447048763</c:v>
                </c:pt>
                <c:pt idx="3558">
                  <c:v>0.82878376447048763</c:v>
                </c:pt>
                <c:pt idx="3559">
                  <c:v>0.8286408460768907</c:v>
                </c:pt>
                <c:pt idx="3560">
                  <c:v>0.82849792768329311</c:v>
                </c:pt>
                <c:pt idx="3561">
                  <c:v>0.82849792768329311</c:v>
                </c:pt>
                <c:pt idx="3562">
                  <c:v>0.82835500928969563</c:v>
                </c:pt>
                <c:pt idx="3563">
                  <c:v>0.82821209089609837</c:v>
                </c:pt>
                <c:pt idx="3564">
                  <c:v>0.82821209089609837</c:v>
                </c:pt>
                <c:pt idx="3565">
                  <c:v>0.82821209089609837</c:v>
                </c:pt>
                <c:pt idx="3566">
                  <c:v>0.82806917250250134</c:v>
                </c:pt>
                <c:pt idx="3567">
                  <c:v>0.82806917250250134</c:v>
                </c:pt>
                <c:pt idx="3568">
                  <c:v>0.82792625410890408</c:v>
                </c:pt>
                <c:pt idx="3569">
                  <c:v>0.82778333571530649</c:v>
                </c:pt>
                <c:pt idx="3570">
                  <c:v>0.8276404173217099</c:v>
                </c:pt>
                <c:pt idx="3571">
                  <c:v>0.8276404173217099</c:v>
                </c:pt>
                <c:pt idx="3572">
                  <c:v>0.82749749892811231</c:v>
                </c:pt>
                <c:pt idx="3573">
                  <c:v>0.82749749892811231</c:v>
                </c:pt>
                <c:pt idx="3574">
                  <c:v>0.82735458053451483</c:v>
                </c:pt>
                <c:pt idx="3575">
                  <c:v>0.82735458053451483</c:v>
                </c:pt>
                <c:pt idx="3576">
                  <c:v>0.82735458053451483</c:v>
                </c:pt>
                <c:pt idx="3577">
                  <c:v>0.82735458053451483</c:v>
                </c:pt>
                <c:pt idx="3578">
                  <c:v>0.82735458053451483</c:v>
                </c:pt>
                <c:pt idx="3579">
                  <c:v>0.82721166214091768</c:v>
                </c:pt>
                <c:pt idx="3580">
                  <c:v>0.82706874374732009</c:v>
                </c:pt>
                <c:pt idx="3581">
                  <c:v>0.82706874374732009</c:v>
                </c:pt>
                <c:pt idx="3582">
                  <c:v>0.82706874374732009</c:v>
                </c:pt>
                <c:pt idx="3583">
                  <c:v>0.82692582535372339</c:v>
                </c:pt>
                <c:pt idx="3584">
                  <c:v>0.82692582535372339</c:v>
                </c:pt>
                <c:pt idx="3585">
                  <c:v>0.8267829069601258</c:v>
                </c:pt>
                <c:pt idx="3586">
                  <c:v>0.8267829069601258</c:v>
                </c:pt>
                <c:pt idx="3587">
                  <c:v>0.82663998856652865</c:v>
                </c:pt>
                <c:pt idx="3588">
                  <c:v>0.82663998856652865</c:v>
                </c:pt>
                <c:pt idx="3589">
                  <c:v>0.82649707017293128</c:v>
                </c:pt>
                <c:pt idx="3590">
                  <c:v>0.82649707017293128</c:v>
                </c:pt>
                <c:pt idx="3591">
                  <c:v>0.8263541517793338</c:v>
                </c:pt>
                <c:pt idx="3592">
                  <c:v>0.82621123338573699</c:v>
                </c:pt>
                <c:pt idx="3593">
                  <c:v>0.82606831499213951</c:v>
                </c:pt>
                <c:pt idx="3594">
                  <c:v>0.82606831499213951</c:v>
                </c:pt>
                <c:pt idx="3595">
                  <c:v>0.8259253965985428</c:v>
                </c:pt>
                <c:pt idx="3596">
                  <c:v>0.8259253965985428</c:v>
                </c:pt>
                <c:pt idx="3597">
                  <c:v>0.82578247820494499</c:v>
                </c:pt>
                <c:pt idx="3598">
                  <c:v>0.82578247820494499</c:v>
                </c:pt>
                <c:pt idx="3599">
                  <c:v>0.82578247820494499</c:v>
                </c:pt>
                <c:pt idx="3600">
                  <c:v>0.82578247820494499</c:v>
                </c:pt>
                <c:pt idx="3601">
                  <c:v>0.82578247820494499</c:v>
                </c:pt>
                <c:pt idx="3602">
                  <c:v>0.82578247820494499</c:v>
                </c:pt>
                <c:pt idx="3603">
                  <c:v>0.82578247820494499</c:v>
                </c:pt>
                <c:pt idx="3604">
                  <c:v>0.82563955981134751</c:v>
                </c:pt>
                <c:pt idx="3605">
                  <c:v>0.82549664141775048</c:v>
                </c:pt>
                <c:pt idx="3606">
                  <c:v>0.82535372302415322</c:v>
                </c:pt>
                <c:pt idx="3607">
                  <c:v>0.82521080463055618</c:v>
                </c:pt>
                <c:pt idx="3608">
                  <c:v>0.82521080463055618</c:v>
                </c:pt>
                <c:pt idx="3609">
                  <c:v>0.82521080463055618</c:v>
                </c:pt>
                <c:pt idx="3610">
                  <c:v>0.82521080463055618</c:v>
                </c:pt>
                <c:pt idx="3611">
                  <c:v>0.82521080463055618</c:v>
                </c:pt>
                <c:pt idx="3612">
                  <c:v>0.82521080463055618</c:v>
                </c:pt>
                <c:pt idx="3613">
                  <c:v>0.82521080463055618</c:v>
                </c:pt>
                <c:pt idx="3614">
                  <c:v>0.82521080463055618</c:v>
                </c:pt>
                <c:pt idx="3615">
                  <c:v>0.82506788623695859</c:v>
                </c:pt>
                <c:pt idx="3616">
                  <c:v>0.82506788623695859</c:v>
                </c:pt>
                <c:pt idx="3617">
                  <c:v>0.82506788623695859</c:v>
                </c:pt>
                <c:pt idx="3618">
                  <c:v>0.82492496784336145</c:v>
                </c:pt>
                <c:pt idx="3619">
                  <c:v>0.82492496784336145</c:v>
                </c:pt>
                <c:pt idx="3620">
                  <c:v>0.82478204944976419</c:v>
                </c:pt>
                <c:pt idx="3621">
                  <c:v>0.82463913105616693</c:v>
                </c:pt>
                <c:pt idx="3622">
                  <c:v>0.82449621266256989</c:v>
                </c:pt>
                <c:pt idx="3623">
                  <c:v>0.82435329426897264</c:v>
                </c:pt>
                <c:pt idx="3624">
                  <c:v>0.82435329426897264</c:v>
                </c:pt>
                <c:pt idx="3625">
                  <c:v>0.82421037587537516</c:v>
                </c:pt>
                <c:pt idx="3626">
                  <c:v>0.82421037587537516</c:v>
                </c:pt>
                <c:pt idx="3627">
                  <c:v>0.82421037587537516</c:v>
                </c:pt>
                <c:pt idx="3628">
                  <c:v>0.82421037587537516</c:v>
                </c:pt>
                <c:pt idx="3629">
                  <c:v>0.82421037587537516</c:v>
                </c:pt>
                <c:pt idx="3630">
                  <c:v>0.82421037587537516</c:v>
                </c:pt>
                <c:pt idx="3631">
                  <c:v>0.82421037587537516</c:v>
                </c:pt>
                <c:pt idx="3632">
                  <c:v>0.82406745748177812</c:v>
                </c:pt>
                <c:pt idx="3633">
                  <c:v>0.82406745748177812</c:v>
                </c:pt>
                <c:pt idx="3634">
                  <c:v>0.82406745748177812</c:v>
                </c:pt>
                <c:pt idx="3635">
                  <c:v>0.82406745748177812</c:v>
                </c:pt>
                <c:pt idx="3636">
                  <c:v>0.82406745748177812</c:v>
                </c:pt>
                <c:pt idx="3637">
                  <c:v>0.82406745748177812</c:v>
                </c:pt>
                <c:pt idx="3638">
                  <c:v>0.82406745748177812</c:v>
                </c:pt>
                <c:pt idx="3639">
                  <c:v>0.82406745748177812</c:v>
                </c:pt>
                <c:pt idx="3640">
                  <c:v>0.82406745748177812</c:v>
                </c:pt>
                <c:pt idx="3641">
                  <c:v>0.82392453908818086</c:v>
                </c:pt>
                <c:pt idx="3642">
                  <c:v>0.82392453908818086</c:v>
                </c:pt>
                <c:pt idx="3643">
                  <c:v>0.82392453908818086</c:v>
                </c:pt>
                <c:pt idx="3644">
                  <c:v>0.82378162069458394</c:v>
                </c:pt>
                <c:pt idx="3645">
                  <c:v>0.82378162069458394</c:v>
                </c:pt>
                <c:pt idx="3646">
                  <c:v>0.82363870230098635</c:v>
                </c:pt>
                <c:pt idx="3647">
                  <c:v>0.82363870230098635</c:v>
                </c:pt>
                <c:pt idx="3648">
                  <c:v>0.82349578390738887</c:v>
                </c:pt>
                <c:pt idx="3649">
                  <c:v>0.82335286551379161</c:v>
                </c:pt>
                <c:pt idx="3650">
                  <c:v>0.82320994712019468</c:v>
                </c:pt>
                <c:pt idx="3651">
                  <c:v>0.82320994712019468</c:v>
                </c:pt>
                <c:pt idx="3652">
                  <c:v>0.82320994712019468</c:v>
                </c:pt>
                <c:pt idx="3653">
                  <c:v>0.82306702872659709</c:v>
                </c:pt>
                <c:pt idx="3654">
                  <c:v>0.82306702872659709</c:v>
                </c:pt>
                <c:pt idx="3655">
                  <c:v>0.82292411033299984</c:v>
                </c:pt>
                <c:pt idx="3656">
                  <c:v>0.82278119193940269</c:v>
                </c:pt>
                <c:pt idx="3657">
                  <c:v>0.82278119193940269</c:v>
                </c:pt>
                <c:pt idx="3658">
                  <c:v>0.82278119193940269</c:v>
                </c:pt>
                <c:pt idx="3659">
                  <c:v>0.82263827354580576</c:v>
                </c:pt>
                <c:pt idx="3660">
                  <c:v>0.82249535515220806</c:v>
                </c:pt>
                <c:pt idx="3661">
                  <c:v>0.82235243675861081</c:v>
                </c:pt>
                <c:pt idx="3662">
                  <c:v>0.82220951836501377</c:v>
                </c:pt>
                <c:pt idx="3663">
                  <c:v>0.82206659997141607</c:v>
                </c:pt>
                <c:pt idx="3664">
                  <c:v>0.82206659997141607</c:v>
                </c:pt>
                <c:pt idx="3665">
                  <c:v>0.82192368157781903</c:v>
                </c:pt>
                <c:pt idx="3666">
                  <c:v>0.82178076318422177</c:v>
                </c:pt>
                <c:pt idx="3667">
                  <c:v>0.82178076318422177</c:v>
                </c:pt>
                <c:pt idx="3668">
                  <c:v>0.82163784479062452</c:v>
                </c:pt>
                <c:pt idx="3669">
                  <c:v>0.82163784479062452</c:v>
                </c:pt>
                <c:pt idx="3670">
                  <c:v>0.82163784479062452</c:v>
                </c:pt>
                <c:pt idx="3671">
                  <c:v>0.82163784479062452</c:v>
                </c:pt>
                <c:pt idx="3672">
                  <c:v>0.82163784479062452</c:v>
                </c:pt>
                <c:pt idx="3673">
                  <c:v>0.82149492639702748</c:v>
                </c:pt>
                <c:pt idx="3674">
                  <c:v>0.82135200800343</c:v>
                </c:pt>
                <c:pt idx="3675">
                  <c:v>0.82120908960983274</c:v>
                </c:pt>
                <c:pt idx="3676">
                  <c:v>0.82106617121623526</c:v>
                </c:pt>
                <c:pt idx="3677">
                  <c:v>0.82092325282263823</c:v>
                </c:pt>
                <c:pt idx="3678">
                  <c:v>0.82092325282263823</c:v>
                </c:pt>
                <c:pt idx="3679">
                  <c:v>0.82092325282263823</c:v>
                </c:pt>
                <c:pt idx="3680">
                  <c:v>0.82092325282263823</c:v>
                </c:pt>
                <c:pt idx="3681">
                  <c:v>0.82092325282263823</c:v>
                </c:pt>
                <c:pt idx="3682">
                  <c:v>0.82078033442904119</c:v>
                </c:pt>
                <c:pt idx="3683">
                  <c:v>0.82063741603544393</c:v>
                </c:pt>
                <c:pt idx="3684">
                  <c:v>0.82049449764184679</c:v>
                </c:pt>
                <c:pt idx="3685">
                  <c:v>0.8203515792482492</c:v>
                </c:pt>
                <c:pt idx="3686">
                  <c:v>0.82020866085465172</c:v>
                </c:pt>
                <c:pt idx="3687">
                  <c:v>0.82006574246105468</c:v>
                </c:pt>
                <c:pt idx="3688">
                  <c:v>0.81992282406745742</c:v>
                </c:pt>
                <c:pt idx="3689">
                  <c:v>0.81977990567386061</c:v>
                </c:pt>
                <c:pt idx="3690">
                  <c:v>0.81963698728026269</c:v>
                </c:pt>
                <c:pt idx="3691">
                  <c:v>0.81963698728026269</c:v>
                </c:pt>
                <c:pt idx="3692">
                  <c:v>0.81963698728026269</c:v>
                </c:pt>
                <c:pt idx="3693">
                  <c:v>0.81949406888666532</c:v>
                </c:pt>
                <c:pt idx="3694">
                  <c:v>0.81949406888666532</c:v>
                </c:pt>
                <c:pt idx="3695">
                  <c:v>0.81935115049306861</c:v>
                </c:pt>
                <c:pt idx="3696">
                  <c:v>0.81935115049306861</c:v>
                </c:pt>
                <c:pt idx="3697">
                  <c:v>0.81920823209947169</c:v>
                </c:pt>
                <c:pt idx="3698">
                  <c:v>0.81920823209947169</c:v>
                </c:pt>
                <c:pt idx="3699">
                  <c:v>0.81906531370587421</c:v>
                </c:pt>
                <c:pt idx="3700">
                  <c:v>0.81906531370587421</c:v>
                </c:pt>
                <c:pt idx="3701">
                  <c:v>0.81892239531227651</c:v>
                </c:pt>
                <c:pt idx="3702">
                  <c:v>0.81877947691868003</c:v>
                </c:pt>
                <c:pt idx="3703">
                  <c:v>0.81863655852508244</c:v>
                </c:pt>
                <c:pt idx="3704">
                  <c:v>0.81849364013148518</c:v>
                </c:pt>
                <c:pt idx="3705">
                  <c:v>0.81835072173788759</c:v>
                </c:pt>
                <c:pt idx="3706">
                  <c:v>0.81835072173788759</c:v>
                </c:pt>
                <c:pt idx="3707">
                  <c:v>0.81835072173788759</c:v>
                </c:pt>
                <c:pt idx="3708">
                  <c:v>0.81820780334429066</c:v>
                </c:pt>
                <c:pt idx="3709">
                  <c:v>0.81820780334429066</c:v>
                </c:pt>
                <c:pt idx="3710">
                  <c:v>0.81820780334429066</c:v>
                </c:pt>
                <c:pt idx="3711">
                  <c:v>0.81820780334429066</c:v>
                </c:pt>
                <c:pt idx="3712">
                  <c:v>0.81820780334429066</c:v>
                </c:pt>
                <c:pt idx="3713">
                  <c:v>0.81806488495069318</c:v>
                </c:pt>
                <c:pt idx="3714">
                  <c:v>0.81806488495069318</c:v>
                </c:pt>
                <c:pt idx="3715">
                  <c:v>0.81792196655709615</c:v>
                </c:pt>
                <c:pt idx="3716">
                  <c:v>0.81777904816349911</c:v>
                </c:pt>
                <c:pt idx="3717">
                  <c:v>0.81777904816349911</c:v>
                </c:pt>
                <c:pt idx="3718">
                  <c:v>0.81777904816349911</c:v>
                </c:pt>
                <c:pt idx="3719">
                  <c:v>0.81763612976990119</c:v>
                </c:pt>
                <c:pt idx="3720">
                  <c:v>0.81763612976990119</c:v>
                </c:pt>
                <c:pt idx="3721">
                  <c:v>0.81749321137630415</c:v>
                </c:pt>
                <c:pt idx="3722">
                  <c:v>0.81735029298270689</c:v>
                </c:pt>
                <c:pt idx="3723">
                  <c:v>0.81720737458910964</c:v>
                </c:pt>
                <c:pt idx="3724">
                  <c:v>0.81706445619551271</c:v>
                </c:pt>
                <c:pt idx="3725">
                  <c:v>0.81706445619551271</c:v>
                </c:pt>
                <c:pt idx="3726">
                  <c:v>0.81692153780191512</c:v>
                </c:pt>
                <c:pt idx="3727">
                  <c:v>0.81677861940831831</c:v>
                </c:pt>
                <c:pt idx="3728">
                  <c:v>0.81677861940831831</c:v>
                </c:pt>
                <c:pt idx="3729">
                  <c:v>0.81677861940831831</c:v>
                </c:pt>
                <c:pt idx="3730">
                  <c:v>0.81677861940831831</c:v>
                </c:pt>
                <c:pt idx="3731">
                  <c:v>0.81663570101472061</c:v>
                </c:pt>
                <c:pt idx="3732">
                  <c:v>0.81663570101472061</c:v>
                </c:pt>
                <c:pt idx="3733">
                  <c:v>0.81663570101472061</c:v>
                </c:pt>
                <c:pt idx="3734">
                  <c:v>0.81649278262112335</c:v>
                </c:pt>
                <c:pt idx="3735">
                  <c:v>0.81634986422752631</c:v>
                </c:pt>
                <c:pt idx="3736">
                  <c:v>0.81634986422752631</c:v>
                </c:pt>
                <c:pt idx="3737">
                  <c:v>0.81620694583392839</c:v>
                </c:pt>
                <c:pt idx="3738">
                  <c:v>0.81620694583392839</c:v>
                </c:pt>
                <c:pt idx="3739">
                  <c:v>0.81620694583392839</c:v>
                </c:pt>
                <c:pt idx="3740">
                  <c:v>0.81620694583392839</c:v>
                </c:pt>
                <c:pt idx="3741">
                  <c:v>0.81620694583392839</c:v>
                </c:pt>
                <c:pt idx="3742">
                  <c:v>0.81620694583392839</c:v>
                </c:pt>
                <c:pt idx="3743">
                  <c:v>0.81606402744033169</c:v>
                </c:pt>
                <c:pt idx="3744">
                  <c:v>0.81592110904673432</c:v>
                </c:pt>
                <c:pt idx="3745">
                  <c:v>0.81592110904673432</c:v>
                </c:pt>
                <c:pt idx="3746">
                  <c:v>0.8157781906531375</c:v>
                </c:pt>
                <c:pt idx="3747">
                  <c:v>0.8157781906531375</c:v>
                </c:pt>
                <c:pt idx="3748">
                  <c:v>0.8157781906531375</c:v>
                </c:pt>
                <c:pt idx="3749">
                  <c:v>0.81563527225954024</c:v>
                </c:pt>
                <c:pt idx="3750">
                  <c:v>0.81563527225954024</c:v>
                </c:pt>
                <c:pt idx="3751">
                  <c:v>0.81549235386594232</c:v>
                </c:pt>
                <c:pt idx="3752">
                  <c:v>0.81549235386594232</c:v>
                </c:pt>
                <c:pt idx="3753">
                  <c:v>0.81534943547234551</c:v>
                </c:pt>
                <c:pt idx="3754">
                  <c:v>0.81534943547234551</c:v>
                </c:pt>
                <c:pt idx="3755">
                  <c:v>0.81534943547234551</c:v>
                </c:pt>
                <c:pt idx="3756">
                  <c:v>0.81520651707874803</c:v>
                </c:pt>
                <c:pt idx="3757">
                  <c:v>0.81520651707874803</c:v>
                </c:pt>
                <c:pt idx="3758">
                  <c:v>0.81506359868515077</c:v>
                </c:pt>
                <c:pt idx="3759">
                  <c:v>0.81492068029155362</c:v>
                </c:pt>
                <c:pt idx="3760">
                  <c:v>0.81477776189795581</c:v>
                </c:pt>
                <c:pt idx="3761">
                  <c:v>0.81477776189795581</c:v>
                </c:pt>
                <c:pt idx="3762">
                  <c:v>0.81463484350435922</c:v>
                </c:pt>
                <c:pt idx="3763">
                  <c:v>0.81449192511076152</c:v>
                </c:pt>
                <c:pt idx="3764">
                  <c:v>0.8143490067171647</c:v>
                </c:pt>
                <c:pt idx="3765">
                  <c:v>0.8143490067171647</c:v>
                </c:pt>
                <c:pt idx="3766">
                  <c:v>0.81420608832356722</c:v>
                </c:pt>
                <c:pt idx="3767">
                  <c:v>0.81420608832356722</c:v>
                </c:pt>
                <c:pt idx="3768">
                  <c:v>0.81406316992996941</c:v>
                </c:pt>
                <c:pt idx="3769">
                  <c:v>0.81406316992996941</c:v>
                </c:pt>
                <c:pt idx="3770">
                  <c:v>0.81406316992996941</c:v>
                </c:pt>
                <c:pt idx="3771">
                  <c:v>0.81392025153637293</c:v>
                </c:pt>
                <c:pt idx="3772">
                  <c:v>0.81377733314277578</c:v>
                </c:pt>
                <c:pt idx="3773">
                  <c:v>0.81363441474917864</c:v>
                </c:pt>
                <c:pt idx="3774">
                  <c:v>0.81349149635558149</c:v>
                </c:pt>
                <c:pt idx="3775">
                  <c:v>0.81334857796198368</c:v>
                </c:pt>
                <c:pt idx="3776">
                  <c:v>0.81334857796198368</c:v>
                </c:pt>
                <c:pt idx="3777">
                  <c:v>0.81320565956838675</c:v>
                </c:pt>
                <c:pt idx="3778">
                  <c:v>0.81306274117478916</c:v>
                </c:pt>
                <c:pt idx="3779">
                  <c:v>0.81291982278119213</c:v>
                </c:pt>
                <c:pt idx="3780">
                  <c:v>0.81291982278119213</c:v>
                </c:pt>
                <c:pt idx="3781">
                  <c:v>0.81277690438759465</c:v>
                </c:pt>
                <c:pt idx="3782">
                  <c:v>0.81263398599399739</c:v>
                </c:pt>
                <c:pt idx="3783">
                  <c:v>0.81249106760040046</c:v>
                </c:pt>
                <c:pt idx="3784">
                  <c:v>0.81249106760040046</c:v>
                </c:pt>
                <c:pt idx="3785">
                  <c:v>0.81234814920680298</c:v>
                </c:pt>
                <c:pt idx="3786">
                  <c:v>0.81234814920680298</c:v>
                </c:pt>
                <c:pt idx="3787">
                  <c:v>0.81220523081320573</c:v>
                </c:pt>
                <c:pt idx="3788">
                  <c:v>0.81220523081320573</c:v>
                </c:pt>
                <c:pt idx="3789">
                  <c:v>0.81206231241960869</c:v>
                </c:pt>
                <c:pt idx="3790">
                  <c:v>0.81206231241960869</c:v>
                </c:pt>
                <c:pt idx="3791">
                  <c:v>0.81191939402601121</c:v>
                </c:pt>
                <c:pt idx="3792">
                  <c:v>0.81191939402601121</c:v>
                </c:pt>
                <c:pt idx="3793">
                  <c:v>0.81177647563241395</c:v>
                </c:pt>
                <c:pt idx="3794">
                  <c:v>0.81163355723881692</c:v>
                </c:pt>
                <c:pt idx="3795">
                  <c:v>0.81163355723881692</c:v>
                </c:pt>
                <c:pt idx="3796">
                  <c:v>0.81163355723881692</c:v>
                </c:pt>
                <c:pt idx="3797">
                  <c:v>0.81163355723881692</c:v>
                </c:pt>
                <c:pt idx="3798">
                  <c:v>0.81149063884521944</c:v>
                </c:pt>
                <c:pt idx="3799">
                  <c:v>0.81134772045162218</c:v>
                </c:pt>
                <c:pt idx="3800">
                  <c:v>0.81134772045162218</c:v>
                </c:pt>
                <c:pt idx="3801">
                  <c:v>0.81120480205802514</c:v>
                </c:pt>
                <c:pt idx="3802">
                  <c:v>0.81120480205802514</c:v>
                </c:pt>
                <c:pt idx="3803">
                  <c:v>0.81120480205802514</c:v>
                </c:pt>
                <c:pt idx="3804">
                  <c:v>0.81106188366442789</c:v>
                </c:pt>
                <c:pt idx="3805">
                  <c:v>0.81091896527083041</c:v>
                </c:pt>
                <c:pt idx="3806">
                  <c:v>0.81091896527083041</c:v>
                </c:pt>
                <c:pt idx="3807">
                  <c:v>0.81091896527083041</c:v>
                </c:pt>
                <c:pt idx="3808">
                  <c:v>0.81091896527083041</c:v>
                </c:pt>
                <c:pt idx="3809">
                  <c:v>0.81077604687723293</c:v>
                </c:pt>
                <c:pt idx="3810">
                  <c:v>0.81063312848363589</c:v>
                </c:pt>
                <c:pt idx="3811">
                  <c:v>0.81049021009003863</c:v>
                </c:pt>
                <c:pt idx="3812">
                  <c:v>0.81049021009003863</c:v>
                </c:pt>
                <c:pt idx="3813">
                  <c:v>0.8103472916964416</c:v>
                </c:pt>
                <c:pt idx="3814">
                  <c:v>0.8103472916964416</c:v>
                </c:pt>
                <c:pt idx="3815">
                  <c:v>0.81020437330284412</c:v>
                </c:pt>
                <c:pt idx="3816">
                  <c:v>0.81006145490924686</c:v>
                </c:pt>
                <c:pt idx="3817">
                  <c:v>0.81006145490924686</c:v>
                </c:pt>
                <c:pt idx="3818">
                  <c:v>0.81006145490924686</c:v>
                </c:pt>
                <c:pt idx="3819">
                  <c:v>0.8099185365156496</c:v>
                </c:pt>
                <c:pt idx="3820">
                  <c:v>0.8099185365156496</c:v>
                </c:pt>
                <c:pt idx="3821">
                  <c:v>0.8099185365156496</c:v>
                </c:pt>
                <c:pt idx="3822">
                  <c:v>0.8099185365156496</c:v>
                </c:pt>
                <c:pt idx="3823">
                  <c:v>0.8099185365156496</c:v>
                </c:pt>
                <c:pt idx="3824">
                  <c:v>0.80977561812205257</c:v>
                </c:pt>
                <c:pt idx="3825">
                  <c:v>0.80963269972845509</c:v>
                </c:pt>
                <c:pt idx="3826">
                  <c:v>0.80948978133485761</c:v>
                </c:pt>
                <c:pt idx="3827">
                  <c:v>0.80934686294126057</c:v>
                </c:pt>
                <c:pt idx="3828">
                  <c:v>0.80934686294126057</c:v>
                </c:pt>
                <c:pt idx="3829">
                  <c:v>0.80934686294126057</c:v>
                </c:pt>
                <c:pt idx="3830">
                  <c:v>0.80920394454766309</c:v>
                </c:pt>
                <c:pt idx="3831">
                  <c:v>0.80920394454766309</c:v>
                </c:pt>
                <c:pt idx="3832">
                  <c:v>0.80906102615406605</c:v>
                </c:pt>
                <c:pt idx="3833">
                  <c:v>0.80906102615406605</c:v>
                </c:pt>
                <c:pt idx="3834">
                  <c:v>0.80891810776046857</c:v>
                </c:pt>
                <c:pt idx="3835">
                  <c:v>0.80877518936687165</c:v>
                </c:pt>
                <c:pt idx="3836">
                  <c:v>0.80877518936687165</c:v>
                </c:pt>
                <c:pt idx="3837">
                  <c:v>0.80877518936687165</c:v>
                </c:pt>
                <c:pt idx="3838">
                  <c:v>0.8086322709732745</c:v>
                </c:pt>
                <c:pt idx="3839">
                  <c:v>0.8086322709732745</c:v>
                </c:pt>
                <c:pt idx="3840">
                  <c:v>0.8086322709732745</c:v>
                </c:pt>
                <c:pt idx="3841">
                  <c:v>0.80848935257967725</c:v>
                </c:pt>
                <c:pt idx="3842">
                  <c:v>0.80834643418607999</c:v>
                </c:pt>
                <c:pt idx="3843">
                  <c:v>0.80834643418607999</c:v>
                </c:pt>
                <c:pt idx="3844">
                  <c:v>0.80820351579248251</c:v>
                </c:pt>
                <c:pt idx="3845">
                  <c:v>0.80806059739888558</c:v>
                </c:pt>
                <c:pt idx="3846">
                  <c:v>0.80791767900528799</c:v>
                </c:pt>
                <c:pt idx="3847">
                  <c:v>0.80791767900528799</c:v>
                </c:pt>
                <c:pt idx="3848">
                  <c:v>0.80791767900528799</c:v>
                </c:pt>
                <c:pt idx="3849">
                  <c:v>0.80791767900528799</c:v>
                </c:pt>
                <c:pt idx="3850">
                  <c:v>0.80791767900528799</c:v>
                </c:pt>
                <c:pt idx="3851">
                  <c:v>0.80777476061169073</c:v>
                </c:pt>
                <c:pt idx="3852">
                  <c:v>0.80777476061169073</c:v>
                </c:pt>
                <c:pt idx="3853">
                  <c:v>0.80763184221809403</c:v>
                </c:pt>
                <c:pt idx="3854">
                  <c:v>0.80763184221809403</c:v>
                </c:pt>
                <c:pt idx="3855">
                  <c:v>0.80763184221809403</c:v>
                </c:pt>
                <c:pt idx="3856">
                  <c:v>0.80763184221809403</c:v>
                </c:pt>
                <c:pt idx="3857">
                  <c:v>0.80763184221809403</c:v>
                </c:pt>
                <c:pt idx="3858">
                  <c:v>0.80763184221809403</c:v>
                </c:pt>
                <c:pt idx="3859">
                  <c:v>0.80748892382449622</c:v>
                </c:pt>
                <c:pt idx="3860">
                  <c:v>0.80734600543089918</c:v>
                </c:pt>
                <c:pt idx="3861">
                  <c:v>0.80734600543089918</c:v>
                </c:pt>
                <c:pt idx="3862">
                  <c:v>0.80720308703730159</c:v>
                </c:pt>
                <c:pt idx="3863">
                  <c:v>0.80706016864370445</c:v>
                </c:pt>
                <c:pt idx="3864">
                  <c:v>0.80706016864370445</c:v>
                </c:pt>
                <c:pt idx="3865">
                  <c:v>0.80691725025010741</c:v>
                </c:pt>
                <c:pt idx="3866">
                  <c:v>0.80677433185650993</c:v>
                </c:pt>
                <c:pt idx="3867">
                  <c:v>0.80677433185650993</c:v>
                </c:pt>
                <c:pt idx="3868">
                  <c:v>0.80677433185650993</c:v>
                </c:pt>
                <c:pt idx="3869">
                  <c:v>0.80677433185650993</c:v>
                </c:pt>
                <c:pt idx="3870">
                  <c:v>0.80663141346291289</c:v>
                </c:pt>
                <c:pt idx="3871">
                  <c:v>0.80648849506931541</c:v>
                </c:pt>
                <c:pt idx="3872">
                  <c:v>0.8063455766757186</c:v>
                </c:pt>
                <c:pt idx="3873">
                  <c:v>0.8063455766757186</c:v>
                </c:pt>
                <c:pt idx="3874">
                  <c:v>0.8062026582821209</c:v>
                </c:pt>
                <c:pt idx="3875">
                  <c:v>0.80605973988852364</c:v>
                </c:pt>
                <c:pt idx="3876">
                  <c:v>0.80605973988852364</c:v>
                </c:pt>
                <c:pt idx="3877">
                  <c:v>0.80591682149492638</c:v>
                </c:pt>
                <c:pt idx="3878">
                  <c:v>0.80591682149492638</c:v>
                </c:pt>
                <c:pt idx="3879">
                  <c:v>0.80577390310132913</c:v>
                </c:pt>
                <c:pt idx="3880">
                  <c:v>0.80577390310132913</c:v>
                </c:pt>
                <c:pt idx="3881">
                  <c:v>0.80577390310132913</c:v>
                </c:pt>
                <c:pt idx="3882">
                  <c:v>0.80577390310132913</c:v>
                </c:pt>
                <c:pt idx="3883">
                  <c:v>0.80563098470773165</c:v>
                </c:pt>
                <c:pt idx="3884">
                  <c:v>0.80548806631413461</c:v>
                </c:pt>
                <c:pt idx="3885">
                  <c:v>0.80548806631413461</c:v>
                </c:pt>
                <c:pt idx="3886">
                  <c:v>0.80534514792053735</c:v>
                </c:pt>
                <c:pt idx="3887">
                  <c:v>0.80520222952693987</c:v>
                </c:pt>
                <c:pt idx="3888">
                  <c:v>0.80505931113334284</c:v>
                </c:pt>
                <c:pt idx="3889">
                  <c:v>0.80505931113334284</c:v>
                </c:pt>
                <c:pt idx="3890">
                  <c:v>0.80505931113334284</c:v>
                </c:pt>
                <c:pt idx="3891">
                  <c:v>0.80491639273974558</c:v>
                </c:pt>
                <c:pt idx="3892">
                  <c:v>0.80477347434614854</c:v>
                </c:pt>
                <c:pt idx="3893">
                  <c:v>0.80477347434614854</c:v>
                </c:pt>
                <c:pt idx="3894">
                  <c:v>0.80463055595255106</c:v>
                </c:pt>
                <c:pt idx="3895">
                  <c:v>0.80463055595255106</c:v>
                </c:pt>
                <c:pt idx="3896">
                  <c:v>0.80448763755895381</c:v>
                </c:pt>
                <c:pt idx="3897">
                  <c:v>0.80448763755895381</c:v>
                </c:pt>
                <c:pt idx="3898">
                  <c:v>0.80434471916535655</c:v>
                </c:pt>
                <c:pt idx="3899">
                  <c:v>0.80434471916535655</c:v>
                </c:pt>
                <c:pt idx="3900">
                  <c:v>0.80434471916535655</c:v>
                </c:pt>
                <c:pt idx="3901">
                  <c:v>0.80434471916535655</c:v>
                </c:pt>
                <c:pt idx="3902">
                  <c:v>0.80434471916535655</c:v>
                </c:pt>
                <c:pt idx="3903">
                  <c:v>0.80434471916535655</c:v>
                </c:pt>
                <c:pt idx="3904">
                  <c:v>0.80434471916535655</c:v>
                </c:pt>
                <c:pt idx="3905">
                  <c:v>0.80420180077175929</c:v>
                </c:pt>
                <c:pt idx="3906">
                  <c:v>0.80420180077175929</c:v>
                </c:pt>
                <c:pt idx="3907">
                  <c:v>0.80405888237816225</c:v>
                </c:pt>
                <c:pt idx="3908">
                  <c:v>0.80391596398456477</c:v>
                </c:pt>
                <c:pt idx="3909">
                  <c:v>0.80377304559096752</c:v>
                </c:pt>
                <c:pt idx="3910">
                  <c:v>0.80377304559096752</c:v>
                </c:pt>
                <c:pt idx="3911">
                  <c:v>0.80377304559096752</c:v>
                </c:pt>
                <c:pt idx="3912">
                  <c:v>0.80363012719737048</c:v>
                </c:pt>
                <c:pt idx="3913">
                  <c:v>0.80363012719737048</c:v>
                </c:pt>
                <c:pt idx="3914">
                  <c:v>0.80363012719737048</c:v>
                </c:pt>
                <c:pt idx="3915">
                  <c:v>0.80363012719737048</c:v>
                </c:pt>
                <c:pt idx="3916">
                  <c:v>0.80363012719737048</c:v>
                </c:pt>
                <c:pt idx="3917">
                  <c:v>0.803487208803773</c:v>
                </c:pt>
                <c:pt idx="3918">
                  <c:v>0.803487208803773</c:v>
                </c:pt>
                <c:pt idx="3919">
                  <c:v>0.80334429041017597</c:v>
                </c:pt>
                <c:pt idx="3920">
                  <c:v>0.80334429041017597</c:v>
                </c:pt>
                <c:pt idx="3921">
                  <c:v>0.80334429041017597</c:v>
                </c:pt>
                <c:pt idx="3922">
                  <c:v>0.80334429041017597</c:v>
                </c:pt>
                <c:pt idx="3923">
                  <c:v>0.80334429041017597</c:v>
                </c:pt>
                <c:pt idx="3924">
                  <c:v>0.80320137201657882</c:v>
                </c:pt>
                <c:pt idx="3925">
                  <c:v>0.80305845362298145</c:v>
                </c:pt>
                <c:pt idx="3926">
                  <c:v>0.80291553522938419</c:v>
                </c:pt>
                <c:pt idx="3927">
                  <c:v>0.80277261683578693</c:v>
                </c:pt>
                <c:pt idx="3928">
                  <c:v>0.8026296984421899</c:v>
                </c:pt>
                <c:pt idx="3929">
                  <c:v>0.8024867800485922</c:v>
                </c:pt>
                <c:pt idx="3930">
                  <c:v>0.80234386165499494</c:v>
                </c:pt>
                <c:pt idx="3931">
                  <c:v>0.80220094326139768</c:v>
                </c:pt>
                <c:pt idx="3932">
                  <c:v>0.80220094326139768</c:v>
                </c:pt>
                <c:pt idx="3933">
                  <c:v>0.80205802486780042</c:v>
                </c:pt>
                <c:pt idx="3934">
                  <c:v>0.80191510647420339</c:v>
                </c:pt>
                <c:pt idx="3935">
                  <c:v>0.80177218808060569</c:v>
                </c:pt>
                <c:pt idx="3936">
                  <c:v>0.80162926968700865</c:v>
                </c:pt>
                <c:pt idx="3937">
                  <c:v>0.80162926968700865</c:v>
                </c:pt>
                <c:pt idx="3938">
                  <c:v>0.8014863512934115</c:v>
                </c:pt>
                <c:pt idx="3939">
                  <c:v>0.80134343289981458</c:v>
                </c:pt>
                <c:pt idx="3940">
                  <c:v>0.80120051450621699</c:v>
                </c:pt>
                <c:pt idx="3941">
                  <c:v>0.80120051450621699</c:v>
                </c:pt>
                <c:pt idx="3942">
                  <c:v>0.80105759611261951</c:v>
                </c:pt>
                <c:pt idx="3943">
                  <c:v>0.80091467771902269</c:v>
                </c:pt>
                <c:pt idx="3944">
                  <c:v>0.80091467771902269</c:v>
                </c:pt>
                <c:pt idx="3945">
                  <c:v>0.80091467771902269</c:v>
                </c:pt>
                <c:pt idx="3946">
                  <c:v>0.80077175932542544</c:v>
                </c:pt>
                <c:pt idx="3947">
                  <c:v>0.80077175932542544</c:v>
                </c:pt>
                <c:pt idx="3948">
                  <c:v>0.80062884093182818</c:v>
                </c:pt>
                <c:pt idx="3949">
                  <c:v>0.80062884093182818</c:v>
                </c:pt>
                <c:pt idx="3950">
                  <c:v>0.8004859225382307</c:v>
                </c:pt>
                <c:pt idx="3951">
                  <c:v>0.80034300414463344</c:v>
                </c:pt>
                <c:pt idx="3952">
                  <c:v>0.80020008575103596</c:v>
                </c:pt>
                <c:pt idx="3953">
                  <c:v>0.80020008575103596</c:v>
                </c:pt>
                <c:pt idx="3954">
                  <c:v>0.8000571673574387</c:v>
                </c:pt>
                <c:pt idx="3955">
                  <c:v>0.8000571673574387</c:v>
                </c:pt>
                <c:pt idx="3956">
                  <c:v>0.79991424896384167</c:v>
                </c:pt>
                <c:pt idx="3957">
                  <c:v>0.79991424896384167</c:v>
                </c:pt>
                <c:pt idx="3958">
                  <c:v>0.79991424896384167</c:v>
                </c:pt>
                <c:pt idx="3959">
                  <c:v>0.79977133057024463</c:v>
                </c:pt>
                <c:pt idx="3960">
                  <c:v>0.79977133057024463</c:v>
                </c:pt>
                <c:pt idx="3961">
                  <c:v>0.79962841217664749</c:v>
                </c:pt>
                <c:pt idx="3962">
                  <c:v>0.79962841217664749</c:v>
                </c:pt>
                <c:pt idx="3963">
                  <c:v>0.79948549378304989</c:v>
                </c:pt>
                <c:pt idx="3964">
                  <c:v>0.79934257538945253</c:v>
                </c:pt>
                <c:pt idx="3965">
                  <c:v>0.79934257538945253</c:v>
                </c:pt>
                <c:pt idx="3966">
                  <c:v>0.79934257538945253</c:v>
                </c:pt>
                <c:pt idx="3967">
                  <c:v>0.79934257538945253</c:v>
                </c:pt>
                <c:pt idx="3968">
                  <c:v>0.79934257538945253</c:v>
                </c:pt>
                <c:pt idx="3969">
                  <c:v>0.79934257538945253</c:v>
                </c:pt>
                <c:pt idx="3970">
                  <c:v>0.79919965699585571</c:v>
                </c:pt>
                <c:pt idx="3971">
                  <c:v>0.79919965699585571</c:v>
                </c:pt>
                <c:pt idx="3972">
                  <c:v>0.7990567386022579</c:v>
                </c:pt>
                <c:pt idx="3973">
                  <c:v>0.79891382020866086</c:v>
                </c:pt>
                <c:pt idx="3974">
                  <c:v>0.79891382020866086</c:v>
                </c:pt>
                <c:pt idx="3975">
                  <c:v>0.79891382020866086</c:v>
                </c:pt>
                <c:pt idx="3976">
                  <c:v>0.79891382020866086</c:v>
                </c:pt>
                <c:pt idx="3977">
                  <c:v>0.79891382020866086</c:v>
                </c:pt>
                <c:pt idx="3978">
                  <c:v>0.79891382020866086</c:v>
                </c:pt>
                <c:pt idx="3979">
                  <c:v>0.79877090181506349</c:v>
                </c:pt>
                <c:pt idx="3980">
                  <c:v>0.79877090181506349</c:v>
                </c:pt>
                <c:pt idx="3981">
                  <c:v>0.79862798342146635</c:v>
                </c:pt>
                <c:pt idx="3982">
                  <c:v>0.79862798342146635</c:v>
                </c:pt>
                <c:pt idx="3983">
                  <c:v>0.79848506502786887</c:v>
                </c:pt>
                <c:pt idx="3984">
                  <c:v>0.79848506502786887</c:v>
                </c:pt>
                <c:pt idx="3985">
                  <c:v>0.79848506502786887</c:v>
                </c:pt>
                <c:pt idx="3986">
                  <c:v>0.79834214663427183</c:v>
                </c:pt>
                <c:pt idx="3987">
                  <c:v>0.79834214663427183</c:v>
                </c:pt>
                <c:pt idx="3988">
                  <c:v>0.79819922824067491</c:v>
                </c:pt>
                <c:pt idx="3989">
                  <c:v>0.79805630984707709</c:v>
                </c:pt>
                <c:pt idx="3990">
                  <c:v>0.79791339145348028</c:v>
                </c:pt>
                <c:pt idx="3991">
                  <c:v>0.79791339145348028</c:v>
                </c:pt>
                <c:pt idx="3992">
                  <c:v>0.79791339145348028</c:v>
                </c:pt>
                <c:pt idx="3993">
                  <c:v>0.79777047305988324</c:v>
                </c:pt>
                <c:pt idx="3994">
                  <c:v>0.79762755466628565</c:v>
                </c:pt>
                <c:pt idx="3995">
                  <c:v>0.79762755466628565</c:v>
                </c:pt>
                <c:pt idx="3996">
                  <c:v>0.79762755466628565</c:v>
                </c:pt>
                <c:pt idx="3997">
                  <c:v>0.79748463627268851</c:v>
                </c:pt>
                <c:pt idx="3998">
                  <c:v>0.79748463627268851</c:v>
                </c:pt>
                <c:pt idx="3999">
                  <c:v>0.79734171787909125</c:v>
                </c:pt>
                <c:pt idx="4000">
                  <c:v>0.79719879948549399</c:v>
                </c:pt>
                <c:pt idx="4001">
                  <c:v>0.79719879948549399</c:v>
                </c:pt>
                <c:pt idx="4002">
                  <c:v>0.79705588109189662</c:v>
                </c:pt>
                <c:pt idx="4003">
                  <c:v>0.79705588109189662</c:v>
                </c:pt>
                <c:pt idx="4004">
                  <c:v>0.79691296269829925</c:v>
                </c:pt>
                <c:pt idx="4005">
                  <c:v>0.79677004430470222</c:v>
                </c:pt>
                <c:pt idx="4006">
                  <c:v>0.79662712591110452</c:v>
                </c:pt>
                <c:pt idx="4007">
                  <c:v>0.79662712591110452</c:v>
                </c:pt>
                <c:pt idx="4008">
                  <c:v>0.7964842075175077</c:v>
                </c:pt>
                <c:pt idx="4009">
                  <c:v>0.79634128912391022</c:v>
                </c:pt>
                <c:pt idx="4010">
                  <c:v>0.79634128912391022</c:v>
                </c:pt>
                <c:pt idx="4011">
                  <c:v>0.79634128912391022</c:v>
                </c:pt>
                <c:pt idx="4012">
                  <c:v>0.79619837073031297</c:v>
                </c:pt>
                <c:pt idx="4013">
                  <c:v>0.79619837073031297</c:v>
                </c:pt>
                <c:pt idx="4014">
                  <c:v>0.79605545233671593</c:v>
                </c:pt>
                <c:pt idx="4015">
                  <c:v>0.79605545233671593</c:v>
                </c:pt>
                <c:pt idx="4016">
                  <c:v>0.79605545233671593</c:v>
                </c:pt>
                <c:pt idx="4017">
                  <c:v>0.79591253394311845</c:v>
                </c:pt>
                <c:pt idx="4018">
                  <c:v>0.79591253394311845</c:v>
                </c:pt>
                <c:pt idx="4019">
                  <c:v>0.79576961554952164</c:v>
                </c:pt>
                <c:pt idx="4020">
                  <c:v>0.79576961554952164</c:v>
                </c:pt>
                <c:pt idx="4021">
                  <c:v>0.79576961554952164</c:v>
                </c:pt>
                <c:pt idx="4022">
                  <c:v>0.79562669715592393</c:v>
                </c:pt>
                <c:pt idx="4023">
                  <c:v>0.79562669715592393</c:v>
                </c:pt>
                <c:pt idx="4024">
                  <c:v>0.79562669715592393</c:v>
                </c:pt>
                <c:pt idx="4025">
                  <c:v>0.79548377876232623</c:v>
                </c:pt>
                <c:pt idx="4026">
                  <c:v>0.79534086036872964</c:v>
                </c:pt>
                <c:pt idx="4027">
                  <c:v>0.79534086036872964</c:v>
                </c:pt>
                <c:pt idx="4028">
                  <c:v>0.79519794197513216</c:v>
                </c:pt>
                <c:pt idx="4029">
                  <c:v>0.79505502358153513</c:v>
                </c:pt>
                <c:pt idx="4030">
                  <c:v>0.79491210518793731</c:v>
                </c:pt>
                <c:pt idx="4031">
                  <c:v>0.7947691867943405</c:v>
                </c:pt>
                <c:pt idx="4032">
                  <c:v>0.79462626840074324</c:v>
                </c:pt>
                <c:pt idx="4033">
                  <c:v>0.79462626840074324</c:v>
                </c:pt>
                <c:pt idx="4034">
                  <c:v>0.79448335000714576</c:v>
                </c:pt>
                <c:pt idx="4035">
                  <c:v>0.79434043161354895</c:v>
                </c:pt>
                <c:pt idx="4036">
                  <c:v>0.79434043161354895</c:v>
                </c:pt>
                <c:pt idx="4037">
                  <c:v>0.79434043161354895</c:v>
                </c:pt>
                <c:pt idx="4038">
                  <c:v>0.79434043161354895</c:v>
                </c:pt>
                <c:pt idx="4039">
                  <c:v>0.79434043161354895</c:v>
                </c:pt>
                <c:pt idx="4040">
                  <c:v>0.79434043161354895</c:v>
                </c:pt>
                <c:pt idx="4041">
                  <c:v>0.79434043161354895</c:v>
                </c:pt>
                <c:pt idx="4042">
                  <c:v>0.79434043161354895</c:v>
                </c:pt>
                <c:pt idx="4043">
                  <c:v>0.79419751321995169</c:v>
                </c:pt>
                <c:pt idx="4044">
                  <c:v>0.79405459482635399</c:v>
                </c:pt>
                <c:pt idx="4045">
                  <c:v>0.79405459482635399</c:v>
                </c:pt>
                <c:pt idx="4046">
                  <c:v>0.79405459482635399</c:v>
                </c:pt>
                <c:pt idx="4047">
                  <c:v>0.79405459482635399</c:v>
                </c:pt>
                <c:pt idx="4048">
                  <c:v>0.79391167643275695</c:v>
                </c:pt>
                <c:pt idx="4049">
                  <c:v>0.79376875803915969</c:v>
                </c:pt>
                <c:pt idx="4050">
                  <c:v>0.79376875803915969</c:v>
                </c:pt>
                <c:pt idx="4051">
                  <c:v>0.79376875803915969</c:v>
                </c:pt>
                <c:pt idx="4052">
                  <c:v>0.79362583964556288</c:v>
                </c:pt>
                <c:pt idx="4053">
                  <c:v>0.79348292125196473</c:v>
                </c:pt>
                <c:pt idx="4054">
                  <c:v>0.79334000285836792</c:v>
                </c:pt>
                <c:pt idx="4055">
                  <c:v>0.79334000285836792</c:v>
                </c:pt>
                <c:pt idx="4056">
                  <c:v>0.79319708446477089</c:v>
                </c:pt>
                <c:pt idx="4057">
                  <c:v>0.79305416607117363</c:v>
                </c:pt>
                <c:pt idx="4058">
                  <c:v>0.79291124767757648</c:v>
                </c:pt>
                <c:pt idx="4059">
                  <c:v>0.79291124767757648</c:v>
                </c:pt>
                <c:pt idx="4060">
                  <c:v>0.79276832928397889</c:v>
                </c:pt>
                <c:pt idx="4061">
                  <c:v>0.79276832928397889</c:v>
                </c:pt>
                <c:pt idx="4062">
                  <c:v>0.79262541089038185</c:v>
                </c:pt>
                <c:pt idx="4063">
                  <c:v>0.7924824924967846</c:v>
                </c:pt>
                <c:pt idx="4064">
                  <c:v>0.7924824924967846</c:v>
                </c:pt>
                <c:pt idx="4065">
                  <c:v>0.7924824924967846</c:v>
                </c:pt>
                <c:pt idx="4066">
                  <c:v>0.79233957410318734</c:v>
                </c:pt>
                <c:pt idx="4067">
                  <c:v>0.79219665570959008</c:v>
                </c:pt>
                <c:pt idx="4068">
                  <c:v>0.7920537373159926</c:v>
                </c:pt>
                <c:pt idx="4069">
                  <c:v>0.7920537373159926</c:v>
                </c:pt>
                <c:pt idx="4070">
                  <c:v>0.79191081892239534</c:v>
                </c:pt>
                <c:pt idx="4071">
                  <c:v>0.79176790052879831</c:v>
                </c:pt>
                <c:pt idx="4072">
                  <c:v>0.79176790052879831</c:v>
                </c:pt>
                <c:pt idx="4073">
                  <c:v>0.79176790052879831</c:v>
                </c:pt>
                <c:pt idx="4074">
                  <c:v>0.79176790052879831</c:v>
                </c:pt>
                <c:pt idx="4075">
                  <c:v>0.79162498213520083</c:v>
                </c:pt>
                <c:pt idx="4076">
                  <c:v>0.79162498213520083</c:v>
                </c:pt>
                <c:pt idx="4077">
                  <c:v>0.79148206374160335</c:v>
                </c:pt>
                <c:pt idx="4078">
                  <c:v>0.79148206374160335</c:v>
                </c:pt>
                <c:pt idx="4079">
                  <c:v>0.79148206374160335</c:v>
                </c:pt>
                <c:pt idx="4080">
                  <c:v>0.79148206374160335</c:v>
                </c:pt>
                <c:pt idx="4081">
                  <c:v>0.79148206374160335</c:v>
                </c:pt>
                <c:pt idx="4082">
                  <c:v>0.79148206374160335</c:v>
                </c:pt>
                <c:pt idx="4083">
                  <c:v>0.79133914534800631</c:v>
                </c:pt>
                <c:pt idx="4084">
                  <c:v>0.79133914534800631</c:v>
                </c:pt>
                <c:pt idx="4085">
                  <c:v>0.79133914534800631</c:v>
                </c:pt>
                <c:pt idx="4086">
                  <c:v>0.79119622695440905</c:v>
                </c:pt>
                <c:pt idx="4087">
                  <c:v>0.7910533085608118</c:v>
                </c:pt>
                <c:pt idx="4088">
                  <c:v>0.79091039016721432</c:v>
                </c:pt>
                <c:pt idx="4089">
                  <c:v>0.79091039016721432</c:v>
                </c:pt>
                <c:pt idx="4090">
                  <c:v>0.79091039016721432</c:v>
                </c:pt>
                <c:pt idx="4091">
                  <c:v>0.79076747177361728</c:v>
                </c:pt>
                <c:pt idx="4092">
                  <c:v>0.79062455338002025</c:v>
                </c:pt>
                <c:pt idx="4093">
                  <c:v>0.79062455338002025</c:v>
                </c:pt>
                <c:pt idx="4094">
                  <c:v>0.79048163498642277</c:v>
                </c:pt>
                <c:pt idx="4095">
                  <c:v>0.79048163498642277</c:v>
                </c:pt>
                <c:pt idx="4096">
                  <c:v>0.79033871659282562</c:v>
                </c:pt>
                <c:pt idx="4097">
                  <c:v>0.79033871659282562</c:v>
                </c:pt>
                <c:pt idx="4098">
                  <c:v>0.79019579819922825</c:v>
                </c:pt>
                <c:pt idx="4099">
                  <c:v>0.79019579819922825</c:v>
                </c:pt>
                <c:pt idx="4100">
                  <c:v>0.79005287980563077</c:v>
                </c:pt>
                <c:pt idx="4101">
                  <c:v>0.78990996141203351</c:v>
                </c:pt>
                <c:pt idx="4102">
                  <c:v>0.78990996141203351</c:v>
                </c:pt>
                <c:pt idx="4103">
                  <c:v>0.78990996141203351</c:v>
                </c:pt>
                <c:pt idx="4104">
                  <c:v>0.7897670430184367</c:v>
                </c:pt>
                <c:pt idx="4105">
                  <c:v>0.78962412462483944</c:v>
                </c:pt>
                <c:pt idx="4106">
                  <c:v>0.78962412462483944</c:v>
                </c:pt>
                <c:pt idx="4107">
                  <c:v>0.78948120623124196</c:v>
                </c:pt>
                <c:pt idx="4108">
                  <c:v>0.78933828783764437</c:v>
                </c:pt>
                <c:pt idx="4109">
                  <c:v>0.78933828783764437</c:v>
                </c:pt>
                <c:pt idx="4110">
                  <c:v>0.78919536944404745</c:v>
                </c:pt>
                <c:pt idx="4111">
                  <c:v>0.78905245105045019</c:v>
                </c:pt>
                <c:pt idx="4112">
                  <c:v>0.78905245105045019</c:v>
                </c:pt>
                <c:pt idx="4113">
                  <c:v>0.78890953265685315</c:v>
                </c:pt>
                <c:pt idx="4114">
                  <c:v>0.78876661426325567</c:v>
                </c:pt>
                <c:pt idx="4115">
                  <c:v>0.78862369586965841</c:v>
                </c:pt>
                <c:pt idx="4116">
                  <c:v>0.78848077747606116</c:v>
                </c:pt>
                <c:pt idx="4117">
                  <c:v>0.78848077747606116</c:v>
                </c:pt>
                <c:pt idx="4118">
                  <c:v>0.78833785908246368</c:v>
                </c:pt>
                <c:pt idx="4119">
                  <c:v>0.78833785908246368</c:v>
                </c:pt>
                <c:pt idx="4120">
                  <c:v>0.78833785908246368</c:v>
                </c:pt>
                <c:pt idx="4121">
                  <c:v>0.78819494068886664</c:v>
                </c:pt>
                <c:pt idx="4122">
                  <c:v>0.78805202229526938</c:v>
                </c:pt>
                <c:pt idx="4123">
                  <c:v>0.78805202229526938</c:v>
                </c:pt>
                <c:pt idx="4124">
                  <c:v>0.78790910390167213</c:v>
                </c:pt>
                <c:pt idx="4125">
                  <c:v>0.78790910390167213</c:v>
                </c:pt>
                <c:pt idx="4126">
                  <c:v>0.78776618550807487</c:v>
                </c:pt>
                <c:pt idx="4127">
                  <c:v>0.78776618550807487</c:v>
                </c:pt>
                <c:pt idx="4128">
                  <c:v>0.78776618550807487</c:v>
                </c:pt>
                <c:pt idx="4129">
                  <c:v>0.78762326711447783</c:v>
                </c:pt>
                <c:pt idx="4130">
                  <c:v>0.78762326711447783</c:v>
                </c:pt>
                <c:pt idx="4131">
                  <c:v>0.78748034872088013</c:v>
                </c:pt>
                <c:pt idx="4132">
                  <c:v>0.78733743032728309</c:v>
                </c:pt>
                <c:pt idx="4133">
                  <c:v>0.78733743032728309</c:v>
                </c:pt>
                <c:pt idx="4134">
                  <c:v>0.78733743032728309</c:v>
                </c:pt>
                <c:pt idx="4135">
                  <c:v>0.78719451193368584</c:v>
                </c:pt>
                <c:pt idx="4136">
                  <c:v>0.78719451193368584</c:v>
                </c:pt>
                <c:pt idx="4137">
                  <c:v>0.78719451193368584</c:v>
                </c:pt>
                <c:pt idx="4138">
                  <c:v>0.78705159354008891</c:v>
                </c:pt>
                <c:pt idx="4139">
                  <c:v>0.78705159354008891</c:v>
                </c:pt>
                <c:pt idx="4140">
                  <c:v>0.78690867514649154</c:v>
                </c:pt>
                <c:pt idx="4141">
                  <c:v>0.78676575675289429</c:v>
                </c:pt>
                <c:pt idx="4142">
                  <c:v>0.78676575675289429</c:v>
                </c:pt>
                <c:pt idx="4143">
                  <c:v>0.78676575675289429</c:v>
                </c:pt>
                <c:pt idx="4144">
                  <c:v>0.78676575675289429</c:v>
                </c:pt>
                <c:pt idx="4145">
                  <c:v>0.78662283835929703</c:v>
                </c:pt>
                <c:pt idx="4146">
                  <c:v>0.78647991996569955</c:v>
                </c:pt>
                <c:pt idx="4147">
                  <c:v>0.78647991996569955</c:v>
                </c:pt>
                <c:pt idx="4148">
                  <c:v>0.78647991996569955</c:v>
                </c:pt>
                <c:pt idx="4149">
                  <c:v>0.78633700157210229</c:v>
                </c:pt>
                <c:pt idx="4150">
                  <c:v>0.78633700157210229</c:v>
                </c:pt>
                <c:pt idx="4151">
                  <c:v>0.78619408317850525</c:v>
                </c:pt>
                <c:pt idx="4152">
                  <c:v>0.78605116478490755</c:v>
                </c:pt>
                <c:pt idx="4153">
                  <c:v>0.78590824639131063</c:v>
                </c:pt>
                <c:pt idx="4154">
                  <c:v>0.78590824639131063</c:v>
                </c:pt>
                <c:pt idx="4155">
                  <c:v>0.78576532799771326</c:v>
                </c:pt>
                <c:pt idx="4156">
                  <c:v>0.78562240960411622</c:v>
                </c:pt>
                <c:pt idx="4157">
                  <c:v>0.78562240960411622</c:v>
                </c:pt>
                <c:pt idx="4158">
                  <c:v>0.78562240960411622</c:v>
                </c:pt>
                <c:pt idx="4159">
                  <c:v>0.78547949121051874</c:v>
                </c:pt>
                <c:pt idx="4160">
                  <c:v>0.78533657281692126</c:v>
                </c:pt>
                <c:pt idx="4161">
                  <c:v>0.78533657281692126</c:v>
                </c:pt>
                <c:pt idx="4162">
                  <c:v>0.78533657281692126</c:v>
                </c:pt>
                <c:pt idx="4163">
                  <c:v>0.78533657281692126</c:v>
                </c:pt>
                <c:pt idx="4164">
                  <c:v>0.78519365442332445</c:v>
                </c:pt>
                <c:pt idx="4165">
                  <c:v>0.78505073602972719</c:v>
                </c:pt>
                <c:pt idx="4166">
                  <c:v>0.78505073602972719</c:v>
                </c:pt>
                <c:pt idx="4167">
                  <c:v>0.78490781763612993</c:v>
                </c:pt>
                <c:pt idx="4168">
                  <c:v>0.78476489924253245</c:v>
                </c:pt>
                <c:pt idx="4169">
                  <c:v>0.7846219808489352</c:v>
                </c:pt>
                <c:pt idx="4170">
                  <c:v>0.78447906245533794</c:v>
                </c:pt>
                <c:pt idx="4171">
                  <c:v>0.78447906245533794</c:v>
                </c:pt>
                <c:pt idx="4172">
                  <c:v>0.78447906245533794</c:v>
                </c:pt>
                <c:pt idx="4173">
                  <c:v>0.78433614406174035</c:v>
                </c:pt>
                <c:pt idx="4174">
                  <c:v>0.78433614406174035</c:v>
                </c:pt>
                <c:pt idx="4175">
                  <c:v>0.78433614406174035</c:v>
                </c:pt>
                <c:pt idx="4176">
                  <c:v>0.78419322566814365</c:v>
                </c:pt>
                <c:pt idx="4177">
                  <c:v>0.78419322566814365</c:v>
                </c:pt>
                <c:pt idx="4178">
                  <c:v>0.78405030727454639</c:v>
                </c:pt>
                <c:pt idx="4179">
                  <c:v>0.78405030727454639</c:v>
                </c:pt>
                <c:pt idx="4180">
                  <c:v>0.78390738888094857</c:v>
                </c:pt>
                <c:pt idx="4181">
                  <c:v>0.78376447048735176</c:v>
                </c:pt>
                <c:pt idx="4182">
                  <c:v>0.78376447048735176</c:v>
                </c:pt>
                <c:pt idx="4183">
                  <c:v>0.78362155209375484</c:v>
                </c:pt>
                <c:pt idx="4184">
                  <c:v>0.78362155209375484</c:v>
                </c:pt>
                <c:pt idx="4185">
                  <c:v>0.78347863370015725</c:v>
                </c:pt>
                <c:pt idx="4186">
                  <c:v>0.78347863370015725</c:v>
                </c:pt>
                <c:pt idx="4187">
                  <c:v>0.78347863370015725</c:v>
                </c:pt>
                <c:pt idx="4188">
                  <c:v>0.78347863370015725</c:v>
                </c:pt>
                <c:pt idx="4189">
                  <c:v>0.78347863370015725</c:v>
                </c:pt>
                <c:pt idx="4190">
                  <c:v>0.78333571530655999</c:v>
                </c:pt>
                <c:pt idx="4191">
                  <c:v>0.7831927969129624</c:v>
                </c:pt>
                <c:pt idx="4192">
                  <c:v>0.7831927969129624</c:v>
                </c:pt>
                <c:pt idx="4193">
                  <c:v>0.7831927969129624</c:v>
                </c:pt>
                <c:pt idx="4194">
                  <c:v>0.7831927969129624</c:v>
                </c:pt>
                <c:pt idx="4195">
                  <c:v>0.7831927969129624</c:v>
                </c:pt>
                <c:pt idx="4196">
                  <c:v>0.78304987851936581</c:v>
                </c:pt>
                <c:pt idx="4197">
                  <c:v>0.78290696012576799</c:v>
                </c:pt>
                <c:pt idx="4198">
                  <c:v>0.78276404173217096</c:v>
                </c:pt>
                <c:pt idx="4199">
                  <c:v>0.78262112333857414</c:v>
                </c:pt>
                <c:pt idx="4200">
                  <c:v>0.78262112333857414</c:v>
                </c:pt>
                <c:pt idx="4201">
                  <c:v>0.78262112333857414</c:v>
                </c:pt>
                <c:pt idx="4202">
                  <c:v>0.78262112333857414</c:v>
                </c:pt>
                <c:pt idx="4203">
                  <c:v>0.78262112333857414</c:v>
                </c:pt>
                <c:pt idx="4204">
                  <c:v>0.78262112333857414</c:v>
                </c:pt>
                <c:pt idx="4205">
                  <c:v>0.78247820494497644</c:v>
                </c:pt>
                <c:pt idx="4206">
                  <c:v>0.78247820494497644</c:v>
                </c:pt>
                <c:pt idx="4207">
                  <c:v>0.78233528655137941</c:v>
                </c:pt>
                <c:pt idx="4208">
                  <c:v>0.78233528655137941</c:v>
                </c:pt>
                <c:pt idx="4209">
                  <c:v>0.78233528655137941</c:v>
                </c:pt>
                <c:pt idx="4210">
                  <c:v>0.7821923681577817</c:v>
                </c:pt>
                <c:pt idx="4211">
                  <c:v>0.78204944976418489</c:v>
                </c:pt>
                <c:pt idx="4212">
                  <c:v>0.78204944976418489</c:v>
                </c:pt>
                <c:pt idx="4213">
                  <c:v>0.78190653137058763</c:v>
                </c:pt>
                <c:pt idx="4214">
                  <c:v>0.78176361297699015</c:v>
                </c:pt>
                <c:pt idx="4215">
                  <c:v>0.78176361297699015</c:v>
                </c:pt>
                <c:pt idx="4216">
                  <c:v>0.78176361297699015</c:v>
                </c:pt>
                <c:pt idx="4217">
                  <c:v>0.78176361297699015</c:v>
                </c:pt>
                <c:pt idx="4218">
                  <c:v>0.78162069458339334</c:v>
                </c:pt>
                <c:pt idx="4219">
                  <c:v>0.78162069458339334</c:v>
                </c:pt>
                <c:pt idx="4220">
                  <c:v>0.78162069458339334</c:v>
                </c:pt>
                <c:pt idx="4221">
                  <c:v>0.78162069458339334</c:v>
                </c:pt>
                <c:pt idx="4222">
                  <c:v>0.78147777618979564</c:v>
                </c:pt>
                <c:pt idx="4223">
                  <c:v>0.78147777618979564</c:v>
                </c:pt>
                <c:pt idx="4224">
                  <c:v>0.78147777618979564</c:v>
                </c:pt>
                <c:pt idx="4225">
                  <c:v>0.78147777618979564</c:v>
                </c:pt>
                <c:pt idx="4226">
                  <c:v>0.7813348577961986</c:v>
                </c:pt>
                <c:pt idx="4227">
                  <c:v>0.78119193940260112</c:v>
                </c:pt>
                <c:pt idx="4228">
                  <c:v>0.78104902100900409</c:v>
                </c:pt>
                <c:pt idx="4229">
                  <c:v>0.78090610261540661</c:v>
                </c:pt>
                <c:pt idx="4230">
                  <c:v>0.78076318422180913</c:v>
                </c:pt>
                <c:pt idx="4231">
                  <c:v>0.78062026582821209</c:v>
                </c:pt>
                <c:pt idx="4232">
                  <c:v>0.78062026582821209</c:v>
                </c:pt>
                <c:pt idx="4233">
                  <c:v>0.78062026582821209</c:v>
                </c:pt>
                <c:pt idx="4234">
                  <c:v>0.78062026582821209</c:v>
                </c:pt>
                <c:pt idx="4235">
                  <c:v>0.78047734743461461</c:v>
                </c:pt>
                <c:pt idx="4236">
                  <c:v>0.78033442904101757</c:v>
                </c:pt>
                <c:pt idx="4237">
                  <c:v>0.78033442904101757</c:v>
                </c:pt>
                <c:pt idx="4238">
                  <c:v>0.78019151064742054</c:v>
                </c:pt>
                <c:pt idx="4239">
                  <c:v>0.78019151064742054</c:v>
                </c:pt>
                <c:pt idx="4240">
                  <c:v>0.78019151064742054</c:v>
                </c:pt>
                <c:pt idx="4241">
                  <c:v>0.78019151064742054</c:v>
                </c:pt>
                <c:pt idx="4242">
                  <c:v>0.7800485922538235</c:v>
                </c:pt>
                <c:pt idx="4243">
                  <c:v>0.77990567386022602</c:v>
                </c:pt>
                <c:pt idx="4244">
                  <c:v>0.77990567386022602</c:v>
                </c:pt>
                <c:pt idx="4245">
                  <c:v>0.77976275546662854</c:v>
                </c:pt>
                <c:pt idx="4246">
                  <c:v>0.77976275546662854</c:v>
                </c:pt>
                <c:pt idx="4247">
                  <c:v>0.77961983707303184</c:v>
                </c:pt>
                <c:pt idx="4248">
                  <c:v>0.77961983707303184</c:v>
                </c:pt>
                <c:pt idx="4249">
                  <c:v>0.77961983707303184</c:v>
                </c:pt>
                <c:pt idx="4250">
                  <c:v>0.77947691867943425</c:v>
                </c:pt>
                <c:pt idx="4251">
                  <c:v>0.77947691867943425</c:v>
                </c:pt>
                <c:pt idx="4252">
                  <c:v>0.77933400028583699</c:v>
                </c:pt>
                <c:pt idx="4253">
                  <c:v>0.77919108189223951</c:v>
                </c:pt>
                <c:pt idx="4254">
                  <c:v>0.77904816349864259</c:v>
                </c:pt>
                <c:pt idx="4255">
                  <c:v>0.77890524510504522</c:v>
                </c:pt>
                <c:pt idx="4256">
                  <c:v>0.77890524510504522</c:v>
                </c:pt>
                <c:pt idx="4257">
                  <c:v>0.77890524510504522</c:v>
                </c:pt>
                <c:pt idx="4258">
                  <c:v>0.77890524510504522</c:v>
                </c:pt>
                <c:pt idx="4259">
                  <c:v>0.77890524510504522</c:v>
                </c:pt>
                <c:pt idx="4260">
                  <c:v>0.77876232671144752</c:v>
                </c:pt>
                <c:pt idx="4261">
                  <c:v>0.77876232671144752</c:v>
                </c:pt>
                <c:pt idx="4262">
                  <c:v>0.77861940831785081</c:v>
                </c:pt>
                <c:pt idx="4263">
                  <c:v>0.778476489924253</c:v>
                </c:pt>
                <c:pt idx="4264">
                  <c:v>0.778476489924253</c:v>
                </c:pt>
                <c:pt idx="4265">
                  <c:v>0.778476489924253</c:v>
                </c:pt>
                <c:pt idx="4266">
                  <c:v>0.77833357153065597</c:v>
                </c:pt>
                <c:pt idx="4267">
                  <c:v>0.77833357153065597</c:v>
                </c:pt>
                <c:pt idx="4268">
                  <c:v>0.77819065313705893</c:v>
                </c:pt>
                <c:pt idx="4269">
                  <c:v>0.77804773474346178</c:v>
                </c:pt>
                <c:pt idx="4270">
                  <c:v>0.77790481634986486</c:v>
                </c:pt>
                <c:pt idx="4271">
                  <c:v>0.77776189795626693</c:v>
                </c:pt>
                <c:pt idx="4272">
                  <c:v>0.77776189795626693</c:v>
                </c:pt>
                <c:pt idx="4273">
                  <c:v>0.77776189795626693</c:v>
                </c:pt>
                <c:pt idx="4274">
                  <c:v>0.77776189795626693</c:v>
                </c:pt>
                <c:pt idx="4275">
                  <c:v>0.77761897956266968</c:v>
                </c:pt>
                <c:pt idx="4276">
                  <c:v>0.77761897956266968</c:v>
                </c:pt>
                <c:pt idx="4277">
                  <c:v>0.77761897956266968</c:v>
                </c:pt>
                <c:pt idx="4278">
                  <c:v>0.77761897956266968</c:v>
                </c:pt>
                <c:pt idx="4279">
                  <c:v>0.77747606116907264</c:v>
                </c:pt>
                <c:pt idx="4280">
                  <c:v>0.77747606116907264</c:v>
                </c:pt>
                <c:pt idx="4281">
                  <c:v>0.77747606116907264</c:v>
                </c:pt>
                <c:pt idx="4282">
                  <c:v>0.77733314277547549</c:v>
                </c:pt>
                <c:pt idx="4283">
                  <c:v>0.77719022438187846</c:v>
                </c:pt>
                <c:pt idx="4284">
                  <c:v>0.77704730598828098</c:v>
                </c:pt>
                <c:pt idx="4285">
                  <c:v>0.77704730598828098</c:v>
                </c:pt>
                <c:pt idx="4286">
                  <c:v>0.77704730598828098</c:v>
                </c:pt>
                <c:pt idx="4287">
                  <c:v>0.77690438759468383</c:v>
                </c:pt>
                <c:pt idx="4288">
                  <c:v>0.77676146920108646</c:v>
                </c:pt>
                <c:pt idx="4289">
                  <c:v>0.77676146920108646</c:v>
                </c:pt>
                <c:pt idx="4290">
                  <c:v>0.77661855080748921</c:v>
                </c:pt>
                <c:pt idx="4291">
                  <c:v>0.7764756324138925</c:v>
                </c:pt>
                <c:pt idx="4292">
                  <c:v>0.7764756324138925</c:v>
                </c:pt>
                <c:pt idx="4293">
                  <c:v>0.77633271402029469</c:v>
                </c:pt>
                <c:pt idx="4294">
                  <c:v>0.77618979562669743</c:v>
                </c:pt>
                <c:pt idx="4295">
                  <c:v>0.77604687723310051</c:v>
                </c:pt>
                <c:pt idx="4296">
                  <c:v>0.77590395883950292</c:v>
                </c:pt>
                <c:pt idx="4297">
                  <c:v>0.77590395883950292</c:v>
                </c:pt>
                <c:pt idx="4298">
                  <c:v>0.77590395883950292</c:v>
                </c:pt>
                <c:pt idx="4299">
                  <c:v>0.77590395883950292</c:v>
                </c:pt>
                <c:pt idx="4300">
                  <c:v>0.77590395883950292</c:v>
                </c:pt>
                <c:pt idx="4301">
                  <c:v>0.77576104044590566</c:v>
                </c:pt>
                <c:pt idx="4302">
                  <c:v>0.77576104044590566</c:v>
                </c:pt>
                <c:pt idx="4303">
                  <c:v>0.7756181220523084</c:v>
                </c:pt>
                <c:pt idx="4304">
                  <c:v>0.77547520365871137</c:v>
                </c:pt>
                <c:pt idx="4305">
                  <c:v>0.77533228526511366</c:v>
                </c:pt>
                <c:pt idx="4306">
                  <c:v>0.77518936687151663</c:v>
                </c:pt>
                <c:pt idx="4307">
                  <c:v>0.77504644847791915</c:v>
                </c:pt>
                <c:pt idx="4308">
                  <c:v>0.77490353008432211</c:v>
                </c:pt>
                <c:pt idx="4309">
                  <c:v>0.77476061169072485</c:v>
                </c:pt>
                <c:pt idx="4310">
                  <c:v>0.77476061169072485</c:v>
                </c:pt>
                <c:pt idx="4311">
                  <c:v>0.77476061169072485</c:v>
                </c:pt>
                <c:pt idx="4312">
                  <c:v>0.77461769329712771</c:v>
                </c:pt>
                <c:pt idx="4313">
                  <c:v>0.77447477490353034</c:v>
                </c:pt>
                <c:pt idx="4314">
                  <c:v>0.77447477490353034</c:v>
                </c:pt>
                <c:pt idx="4315">
                  <c:v>0.77447477490353034</c:v>
                </c:pt>
                <c:pt idx="4316">
                  <c:v>0.77447477490353034</c:v>
                </c:pt>
                <c:pt idx="4317">
                  <c:v>0.7743318565099333</c:v>
                </c:pt>
                <c:pt idx="4318">
                  <c:v>0.7741889381163356</c:v>
                </c:pt>
                <c:pt idx="4319">
                  <c:v>0.77404601972273834</c:v>
                </c:pt>
                <c:pt idx="4320">
                  <c:v>0.77404601972273834</c:v>
                </c:pt>
                <c:pt idx="4321">
                  <c:v>0.77390310132914131</c:v>
                </c:pt>
                <c:pt idx="4322">
                  <c:v>0.77376018293554383</c:v>
                </c:pt>
                <c:pt idx="4323">
                  <c:v>0.77361726454194668</c:v>
                </c:pt>
                <c:pt idx="4324">
                  <c:v>0.77361726454194668</c:v>
                </c:pt>
                <c:pt idx="4325">
                  <c:v>0.77361726454194668</c:v>
                </c:pt>
                <c:pt idx="4326">
                  <c:v>0.77347434614834953</c:v>
                </c:pt>
                <c:pt idx="4327">
                  <c:v>0.77347434614834953</c:v>
                </c:pt>
                <c:pt idx="4328">
                  <c:v>0.77347434614834953</c:v>
                </c:pt>
                <c:pt idx="4329">
                  <c:v>0.77333142775475205</c:v>
                </c:pt>
                <c:pt idx="4330">
                  <c:v>0.77333142775475205</c:v>
                </c:pt>
                <c:pt idx="4331">
                  <c:v>0.7731885093611548</c:v>
                </c:pt>
                <c:pt idx="4332">
                  <c:v>0.77304559096755765</c:v>
                </c:pt>
                <c:pt idx="4333">
                  <c:v>0.77290267257396073</c:v>
                </c:pt>
                <c:pt idx="4334">
                  <c:v>0.77290267257396073</c:v>
                </c:pt>
                <c:pt idx="4335">
                  <c:v>0.77290267257396073</c:v>
                </c:pt>
                <c:pt idx="4336">
                  <c:v>0.77290267257396073</c:v>
                </c:pt>
                <c:pt idx="4337">
                  <c:v>0.77290267257396073</c:v>
                </c:pt>
                <c:pt idx="4338">
                  <c:v>0.77275975418036325</c:v>
                </c:pt>
                <c:pt idx="4339">
                  <c:v>0.77261683578676577</c:v>
                </c:pt>
                <c:pt idx="4340">
                  <c:v>0.77261683578676577</c:v>
                </c:pt>
                <c:pt idx="4341">
                  <c:v>0.77247391739316884</c:v>
                </c:pt>
                <c:pt idx="4342">
                  <c:v>0.77247391739316884</c:v>
                </c:pt>
                <c:pt idx="4343">
                  <c:v>0.77233099899957158</c:v>
                </c:pt>
                <c:pt idx="4344">
                  <c:v>0.77218808060597421</c:v>
                </c:pt>
                <c:pt idx="4345">
                  <c:v>0.77204516221237696</c:v>
                </c:pt>
                <c:pt idx="4346">
                  <c:v>0.77204516221237696</c:v>
                </c:pt>
                <c:pt idx="4347">
                  <c:v>0.77204516221237696</c:v>
                </c:pt>
                <c:pt idx="4348">
                  <c:v>0.77204516221237696</c:v>
                </c:pt>
                <c:pt idx="4349">
                  <c:v>0.77204516221237696</c:v>
                </c:pt>
                <c:pt idx="4350">
                  <c:v>0.77204516221237696</c:v>
                </c:pt>
                <c:pt idx="4351">
                  <c:v>0.77204516221237696</c:v>
                </c:pt>
                <c:pt idx="4352">
                  <c:v>0.77190224381877981</c:v>
                </c:pt>
                <c:pt idx="4353">
                  <c:v>0.77175932542518266</c:v>
                </c:pt>
                <c:pt idx="4354">
                  <c:v>0.77175932542518266</c:v>
                </c:pt>
                <c:pt idx="4355">
                  <c:v>0.77161640703158541</c:v>
                </c:pt>
                <c:pt idx="4356">
                  <c:v>0.77161640703158541</c:v>
                </c:pt>
                <c:pt idx="4357">
                  <c:v>0.77161640703158541</c:v>
                </c:pt>
                <c:pt idx="4358">
                  <c:v>0.7714734886379877</c:v>
                </c:pt>
                <c:pt idx="4359">
                  <c:v>0.77133057024439078</c:v>
                </c:pt>
                <c:pt idx="4360">
                  <c:v>0.77118765185079341</c:v>
                </c:pt>
                <c:pt idx="4361">
                  <c:v>0.77118765185079341</c:v>
                </c:pt>
                <c:pt idx="4362">
                  <c:v>0.77118765185079341</c:v>
                </c:pt>
                <c:pt idx="4363">
                  <c:v>0.77104473345719637</c:v>
                </c:pt>
                <c:pt idx="4364">
                  <c:v>0.77104473345719637</c:v>
                </c:pt>
                <c:pt idx="4365">
                  <c:v>0.77090181506359934</c:v>
                </c:pt>
                <c:pt idx="4366">
                  <c:v>0.77075889667000197</c:v>
                </c:pt>
                <c:pt idx="4367">
                  <c:v>0.7706159782764046</c:v>
                </c:pt>
                <c:pt idx="4368">
                  <c:v>0.7704730598828069</c:v>
                </c:pt>
                <c:pt idx="4369">
                  <c:v>0.77033014148920953</c:v>
                </c:pt>
                <c:pt idx="4370">
                  <c:v>0.77018722309561261</c:v>
                </c:pt>
                <c:pt idx="4371">
                  <c:v>0.77018722309561261</c:v>
                </c:pt>
                <c:pt idx="4372">
                  <c:v>0.77018722309561261</c:v>
                </c:pt>
                <c:pt idx="4373">
                  <c:v>0.77004430470201513</c:v>
                </c:pt>
                <c:pt idx="4374">
                  <c:v>0.76990138630841831</c:v>
                </c:pt>
                <c:pt idx="4375">
                  <c:v>0.76990138630841831</c:v>
                </c:pt>
                <c:pt idx="4376">
                  <c:v>0.76975846791482083</c:v>
                </c:pt>
                <c:pt idx="4377">
                  <c:v>0.76975846791482083</c:v>
                </c:pt>
                <c:pt idx="4378">
                  <c:v>0.76961554952122335</c:v>
                </c:pt>
                <c:pt idx="4379">
                  <c:v>0.76947263112762609</c:v>
                </c:pt>
                <c:pt idx="4380">
                  <c:v>0.76947263112762609</c:v>
                </c:pt>
                <c:pt idx="4381">
                  <c:v>0.76947263112762609</c:v>
                </c:pt>
                <c:pt idx="4382">
                  <c:v>0.76932971273402906</c:v>
                </c:pt>
                <c:pt idx="4383">
                  <c:v>0.76918679434043169</c:v>
                </c:pt>
                <c:pt idx="4384">
                  <c:v>0.76918679434043169</c:v>
                </c:pt>
                <c:pt idx="4385">
                  <c:v>0.76918679434043169</c:v>
                </c:pt>
                <c:pt idx="4386">
                  <c:v>0.76904387594683454</c:v>
                </c:pt>
                <c:pt idx="4387">
                  <c:v>0.76890095755323751</c:v>
                </c:pt>
                <c:pt idx="4388">
                  <c:v>0.76875803915964003</c:v>
                </c:pt>
                <c:pt idx="4389">
                  <c:v>0.76875803915964003</c:v>
                </c:pt>
                <c:pt idx="4390">
                  <c:v>0.76875803915964003</c:v>
                </c:pt>
                <c:pt idx="4391">
                  <c:v>0.76875803915964003</c:v>
                </c:pt>
                <c:pt idx="4392">
                  <c:v>0.76875803915964003</c:v>
                </c:pt>
                <c:pt idx="4393">
                  <c:v>0.76875803915964003</c:v>
                </c:pt>
                <c:pt idx="4394">
                  <c:v>0.76861512076604255</c:v>
                </c:pt>
                <c:pt idx="4395">
                  <c:v>0.76861512076604255</c:v>
                </c:pt>
                <c:pt idx="4396">
                  <c:v>0.76847220237244551</c:v>
                </c:pt>
                <c:pt idx="4397">
                  <c:v>0.76832928397884825</c:v>
                </c:pt>
                <c:pt idx="4398">
                  <c:v>0.76818636558525055</c:v>
                </c:pt>
                <c:pt idx="4399">
                  <c:v>0.76804344719165363</c:v>
                </c:pt>
                <c:pt idx="4400">
                  <c:v>0.76804344719165363</c:v>
                </c:pt>
                <c:pt idx="4401">
                  <c:v>0.76804344719165363</c:v>
                </c:pt>
                <c:pt idx="4402">
                  <c:v>0.76790052879805648</c:v>
                </c:pt>
                <c:pt idx="4403">
                  <c:v>0.76790052879805648</c:v>
                </c:pt>
                <c:pt idx="4404">
                  <c:v>0.76790052879805648</c:v>
                </c:pt>
                <c:pt idx="4405">
                  <c:v>0.76775761040445945</c:v>
                </c:pt>
                <c:pt idx="4406">
                  <c:v>0.76761469201086197</c:v>
                </c:pt>
                <c:pt idx="4407">
                  <c:v>0.7674717736172646</c:v>
                </c:pt>
                <c:pt idx="4408">
                  <c:v>0.76732885522366745</c:v>
                </c:pt>
                <c:pt idx="4409">
                  <c:v>0.7671859368300703</c:v>
                </c:pt>
                <c:pt idx="4410">
                  <c:v>0.76704301843647316</c:v>
                </c:pt>
                <c:pt idx="4411">
                  <c:v>0.76704301843647316</c:v>
                </c:pt>
                <c:pt idx="4412">
                  <c:v>0.76704301843647316</c:v>
                </c:pt>
                <c:pt idx="4413">
                  <c:v>0.76690010004287579</c:v>
                </c:pt>
                <c:pt idx="4414">
                  <c:v>0.76675718164927842</c:v>
                </c:pt>
                <c:pt idx="4415">
                  <c:v>0.76675718164927842</c:v>
                </c:pt>
                <c:pt idx="4416">
                  <c:v>0.76675718164927842</c:v>
                </c:pt>
                <c:pt idx="4417">
                  <c:v>0.76675718164927842</c:v>
                </c:pt>
                <c:pt idx="4418">
                  <c:v>0.76675718164927842</c:v>
                </c:pt>
                <c:pt idx="4419">
                  <c:v>0.76661426325568116</c:v>
                </c:pt>
                <c:pt idx="4420">
                  <c:v>0.76647134486208368</c:v>
                </c:pt>
                <c:pt idx="4421">
                  <c:v>0.7663284264684872</c:v>
                </c:pt>
                <c:pt idx="4422">
                  <c:v>0.7663284264684872</c:v>
                </c:pt>
                <c:pt idx="4423">
                  <c:v>0.76618550807488972</c:v>
                </c:pt>
                <c:pt idx="4424">
                  <c:v>0.76618550807488972</c:v>
                </c:pt>
                <c:pt idx="4425">
                  <c:v>0.76618550807488972</c:v>
                </c:pt>
                <c:pt idx="4426">
                  <c:v>0.76604258968129202</c:v>
                </c:pt>
                <c:pt idx="4427">
                  <c:v>0.76589967128769521</c:v>
                </c:pt>
                <c:pt idx="4428">
                  <c:v>0.76575675289409784</c:v>
                </c:pt>
                <c:pt idx="4429">
                  <c:v>0.76575675289409784</c:v>
                </c:pt>
                <c:pt idx="4430">
                  <c:v>0.7656138345005008</c:v>
                </c:pt>
                <c:pt idx="4431">
                  <c:v>0.7656138345005008</c:v>
                </c:pt>
                <c:pt idx="4432">
                  <c:v>0.76547091610690321</c:v>
                </c:pt>
                <c:pt idx="4433">
                  <c:v>0.76532799771330573</c:v>
                </c:pt>
                <c:pt idx="4434">
                  <c:v>0.76518507931970881</c:v>
                </c:pt>
                <c:pt idx="4435">
                  <c:v>0.76518507931970881</c:v>
                </c:pt>
                <c:pt idx="4436">
                  <c:v>0.76504216092611121</c:v>
                </c:pt>
                <c:pt idx="4437">
                  <c:v>0.76489924253251462</c:v>
                </c:pt>
                <c:pt idx="4438">
                  <c:v>0.76489924253251462</c:v>
                </c:pt>
                <c:pt idx="4439">
                  <c:v>0.7647563241389167</c:v>
                </c:pt>
                <c:pt idx="4440">
                  <c:v>0.7647563241389167</c:v>
                </c:pt>
                <c:pt idx="4441">
                  <c:v>0.76461340574531944</c:v>
                </c:pt>
                <c:pt idx="4442">
                  <c:v>0.76447048735172241</c:v>
                </c:pt>
                <c:pt idx="4443">
                  <c:v>0.76432756895812493</c:v>
                </c:pt>
                <c:pt idx="4444">
                  <c:v>0.76418465056452811</c:v>
                </c:pt>
                <c:pt idx="4445">
                  <c:v>0.76418465056452811</c:v>
                </c:pt>
                <c:pt idx="4446">
                  <c:v>0.76418465056452811</c:v>
                </c:pt>
                <c:pt idx="4447">
                  <c:v>0.76404173217093074</c:v>
                </c:pt>
                <c:pt idx="4448">
                  <c:v>0.76404173217093074</c:v>
                </c:pt>
                <c:pt idx="4449">
                  <c:v>0.76389881377733349</c:v>
                </c:pt>
                <c:pt idx="4450">
                  <c:v>0.76375589538373634</c:v>
                </c:pt>
                <c:pt idx="4451">
                  <c:v>0.76361297699013864</c:v>
                </c:pt>
                <c:pt idx="4452">
                  <c:v>0.76361297699013864</c:v>
                </c:pt>
                <c:pt idx="4453">
                  <c:v>0.76361297699013864</c:v>
                </c:pt>
                <c:pt idx="4454">
                  <c:v>0.76361297699013864</c:v>
                </c:pt>
                <c:pt idx="4455">
                  <c:v>0.76361297699013864</c:v>
                </c:pt>
                <c:pt idx="4456">
                  <c:v>0.76361297699013864</c:v>
                </c:pt>
                <c:pt idx="4457">
                  <c:v>0.76361297699013864</c:v>
                </c:pt>
                <c:pt idx="4458">
                  <c:v>0.76347005859654171</c:v>
                </c:pt>
                <c:pt idx="4459">
                  <c:v>0.76347005859654171</c:v>
                </c:pt>
                <c:pt idx="4460">
                  <c:v>0.76347005859654171</c:v>
                </c:pt>
                <c:pt idx="4461">
                  <c:v>0.7633271402029439</c:v>
                </c:pt>
                <c:pt idx="4462">
                  <c:v>0.76318422180934686</c:v>
                </c:pt>
                <c:pt idx="4463">
                  <c:v>0.76318422180934686</c:v>
                </c:pt>
                <c:pt idx="4464">
                  <c:v>0.76304130341574983</c:v>
                </c:pt>
                <c:pt idx="4465">
                  <c:v>0.76289838502215235</c:v>
                </c:pt>
                <c:pt idx="4466">
                  <c:v>0.76275546662855576</c:v>
                </c:pt>
                <c:pt idx="4467">
                  <c:v>0.76275546662855576</c:v>
                </c:pt>
                <c:pt idx="4468">
                  <c:v>0.76261254823495761</c:v>
                </c:pt>
                <c:pt idx="4469">
                  <c:v>0.76246962984136057</c:v>
                </c:pt>
                <c:pt idx="4470">
                  <c:v>0.76232671144776332</c:v>
                </c:pt>
                <c:pt idx="4471">
                  <c:v>0.76218379305416628</c:v>
                </c:pt>
                <c:pt idx="4472">
                  <c:v>0.76204087466056925</c:v>
                </c:pt>
                <c:pt idx="4473">
                  <c:v>0.76204087466056925</c:v>
                </c:pt>
                <c:pt idx="4474">
                  <c:v>0.76189795626697199</c:v>
                </c:pt>
                <c:pt idx="4475">
                  <c:v>0.76189795626697199</c:v>
                </c:pt>
                <c:pt idx="4476">
                  <c:v>0.76175503787337484</c:v>
                </c:pt>
                <c:pt idx="4477">
                  <c:v>0.76161211947977725</c:v>
                </c:pt>
                <c:pt idx="4478">
                  <c:v>0.76146920108617999</c:v>
                </c:pt>
                <c:pt idx="4479">
                  <c:v>0.76132628269258285</c:v>
                </c:pt>
                <c:pt idx="4480">
                  <c:v>0.76118336429898525</c:v>
                </c:pt>
                <c:pt idx="4481">
                  <c:v>0.76104044590538822</c:v>
                </c:pt>
                <c:pt idx="4482">
                  <c:v>0.76089752751179096</c:v>
                </c:pt>
                <c:pt idx="4483">
                  <c:v>0.76075460911819404</c:v>
                </c:pt>
                <c:pt idx="4484">
                  <c:v>0.76075460911819404</c:v>
                </c:pt>
                <c:pt idx="4485">
                  <c:v>0.76061169072459667</c:v>
                </c:pt>
                <c:pt idx="4486">
                  <c:v>0.76046877233099919</c:v>
                </c:pt>
                <c:pt idx="4487">
                  <c:v>0.76046877233099919</c:v>
                </c:pt>
                <c:pt idx="4488">
                  <c:v>0.76032585393740193</c:v>
                </c:pt>
                <c:pt idx="4489">
                  <c:v>0.76018293554380478</c:v>
                </c:pt>
                <c:pt idx="4490">
                  <c:v>0.76004001715020764</c:v>
                </c:pt>
                <c:pt idx="4491">
                  <c:v>0.75989709875660993</c:v>
                </c:pt>
                <c:pt idx="4492">
                  <c:v>0.75975418036301301</c:v>
                </c:pt>
                <c:pt idx="4493">
                  <c:v>0.75961126196941564</c:v>
                </c:pt>
                <c:pt idx="4494">
                  <c:v>0.75946834357581849</c:v>
                </c:pt>
                <c:pt idx="4495">
                  <c:v>0.75932542518222101</c:v>
                </c:pt>
                <c:pt idx="4496">
                  <c:v>0.75918250678862376</c:v>
                </c:pt>
                <c:pt idx="4497">
                  <c:v>0.75903958839502661</c:v>
                </c:pt>
                <c:pt idx="4498">
                  <c:v>0.75889667000142946</c:v>
                </c:pt>
                <c:pt idx="4499">
                  <c:v>0.75875375160783221</c:v>
                </c:pt>
                <c:pt idx="4500">
                  <c:v>0.75861083321423495</c:v>
                </c:pt>
                <c:pt idx="4501">
                  <c:v>0.75861083321423495</c:v>
                </c:pt>
                <c:pt idx="4502">
                  <c:v>0.75861083321423495</c:v>
                </c:pt>
                <c:pt idx="4503">
                  <c:v>0.75846791482063747</c:v>
                </c:pt>
                <c:pt idx="4504">
                  <c:v>0.75832499642704043</c:v>
                </c:pt>
                <c:pt idx="4505">
                  <c:v>0.75818207803344295</c:v>
                </c:pt>
                <c:pt idx="4506">
                  <c:v>0.75818207803344295</c:v>
                </c:pt>
                <c:pt idx="4507">
                  <c:v>0.75803915963984592</c:v>
                </c:pt>
                <c:pt idx="4508">
                  <c:v>0.75803915963984592</c:v>
                </c:pt>
                <c:pt idx="4509">
                  <c:v>0.75789624124624844</c:v>
                </c:pt>
                <c:pt idx="4510">
                  <c:v>0.75789624124624844</c:v>
                </c:pt>
                <c:pt idx="4511">
                  <c:v>0.75775332285265118</c:v>
                </c:pt>
                <c:pt idx="4512">
                  <c:v>0.75775332285265118</c:v>
                </c:pt>
                <c:pt idx="4513">
                  <c:v>0.75775332285265118</c:v>
                </c:pt>
                <c:pt idx="4514">
                  <c:v>0.75775332285265118</c:v>
                </c:pt>
                <c:pt idx="4515">
                  <c:v>0.75761040445905414</c:v>
                </c:pt>
                <c:pt idx="4516">
                  <c:v>0.75761040445905414</c:v>
                </c:pt>
                <c:pt idx="4517">
                  <c:v>0.75761040445905414</c:v>
                </c:pt>
                <c:pt idx="4518">
                  <c:v>0.75746748606545666</c:v>
                </c:pt>
                <c:pt idx="4519">
                  <c:v>0.75732456767185963</c:v>
                </c:pt>
                <c:pt idx="4520">
                  <c:v>0.75732456767185963</c:v>
                </c:pt>
                <c:pt idx="4521">
                  <c:v>0.75732456767185963</c:v>
                </c:pt>
                <c:pt idx="4522">
                  <c:v>0.75718164927826215</c:v>
                </c:pt>
                <c:pt idx="4523">
                  <c:v>0.75703873088466489</c:v>
                </c:pt>
                <c:pt idx="4524">
                  <c:v>0.75689581249106808</c:v>
                </c:pt>
                <c:pt idx="4525">
                  <c:v>0.75689581249106808</c:v>
                </c:pt>
                <c:pt idx="4526">
                  <c:v>0.75689581249106808</c:v>
                </c:pt>
                <c:pt idx="4527">
                  <c:v>0.75675289409747071</c:v>
                </c:pt>
                <c:pt idx="4528">
                  <c:v>0.75660997570387356</c:v>
                </c:pt>
                <c:pt idx="4529">
                  <c:v>0.75646705731027608</c:v>
                </c:pt>
                <c:pt idx="4530">
                  <c:v>0.7563241389166786</c:v>
                </c:pt>
                <c:pt idx="4531">
                  <c:v>0.7563241389166786</c:v>
                </c:pt>
                <c:pt idx="4532">
                  <c:v>0.7563241389166786</c:v>
                </c:pt>
                <c:pt idx="4533">
                  <c:v>0.7563241389166786</c:v>
                </c:pt>
                <c:pt idx="4534">
                  <c:v>0.7563241389166786</c:v>
                </c:pt>
                <c:pt idx="4535">
                  <c:v>0.7563241389166786</c:v>
                </c:pt>
                <c:pt idx="4536">
                  <c:v>0.7561812205230819</c:v>
                </c:pt>
                <c:pt idx="4537">
                  <c:v>0.75603830212948453</c:v>
                </c:pt>
                <c:pt idx="4538">
                  <c:v>0.75589538373588705</c:v>
                </c:pt>
                <c:pt idx="4539">
                  <c:v>0.75575246534228968</c:v>
                </c:pt>
                <c:pt idx="4540">
                  <c:v>0.75575246534228968</c:v>
                </c:pt>
                <c:pt idx="4541">
                  <c:v>0.75575246534228968</c:v>
                </c:pt>
                <c:pt idx="4542">
                  <c:v>0.75560954694869276</c:v>
                </c:pt>
                <c:pt idx="4543">
                  <c:v>0.75546662855509505</c:v>
                </c:pt>
                <c:pt idx="4544">
                  <c:v>0.75546662855509505</c:v>
                </c:pt>
                <c:pt idx="4545">
                  <c:v>0.75546662855509505</c:v>
                </c:pt>
                <c:pt idx="4546">
                  <c:v>0.75532371016149802</c:v>
                </c:pt>
                <c:pt idx="4547">
                  <c:v>0.75532371016149802</c:v>
                </c:pt>
                <c:pt idx="4548">
                  <c:v>0.75518079176790032</c:v>
                </c:pt>
                <c:pt idx="4549">
                  <c:v>0.75518079176790032</c:v>
                </c:pt>
                <c:pt idx="4550">
                  <c:v>0.75503787337430373</c:v>
                </c:pt>
                <c:pt idx="4551">
                  <c:v>0.75489495498070625</c:v>
                </c:pt>
                <c:pt idx="4552">
                  <c:v>0.75475203658710921</c:v>
                </c:pt>
                <c:pt idx="4553">
                  <c:v>0.75460911819351206</c:v>
                </c:pt>
                <c:pt idx="4554">
                  <c:v>0.75446619979991381</c:v>
                </c:pt>
                <c:pt idx="4555">
                  <c:v>0.75446619979991381</c:v>
                </c:pt>
                <c:pt idx="4556">
                  <c:v>0.75432328140631699</c:v>
                </c:pt>
                <c:pt idx="4557">
                  <c:v>0.75418036301271951</c:v>
                </c:pt>
                <c:pt idx="4558">
                  <c:v>0.75418036301271951</c:v>
                </c:pt>
                <c:pt idx="4559">
                  <c:v>0.75403744461912281</c:v>
                </c:pt>
                <c:pt idx="4560">
                  <c:v>0.75389452622552566</c:v>
                </c:pt>
                <c:pt idx="4561">
                  <c:v>0.75375160783192818</c:v>
                </c:pt>
                <c:pt idx="4562">
                  <c:v>0.75375160783192818</c:v>
                </c:pt>
                <c:pt idx="4563">
                  <c:v>0.75375160783192818</c:v>
                </c:pt>
                <c:pt idx="4564">
                  <c:v>0.75375160783192818</c:v>
                </c:pt>
                <c:pt idx="4565">
                  <c:v>0.75360868943833093</c:v>
                </c:pt>
                <c:pt idx="4566">
                  <c:v>0.75346577104473345</c:v>
                </c:pt>
                <c:pt idx="4567">
                  <c:v>0.75332285265113663</c:v>
                </c:pt>
                <c:pt idx="4568">
                  <c:v>0.75332285265113663</c:v>
                </c:pt>
                <c:pt idx="4569">
                  <c:v>0.75332285265113663</c:v>
                </c:pt>
                <c:pt idx="4570">
                  <c:v>0.75332285265113663</c:v>
                </c:pt>
                <c:pt idx="4571">
                  <c:v>0.75332285265113663</c:v>
                </c:pt>
                <c:pt idx="4572">
                  <c:v>0.75317993425753915</c:v>
                </c:pt>
                <c:pt idx="4573">
                  <c:v>0.75317993425753915</c:v>
                </c:pt>
                <c:pt idx="4574">
                  <c:v>0.75317993425753915</c:v>
                </c:pt>
                <c:pt idx="4575">
                  <c:v>0.75317993425753915</c:v>
                </c:pt>
                <c:pt idx="4576">
                  <c:v>0.75317993425753915</c:v>
                </c:pt>
                <c:pt idx="4577">
                  <c:v>0.75303701586394167</c:v>
                </c:pt>
                <c:pt idx="4578">
                  <c:v>0.75289409747034475</c:v>
                </c:pt>
                <c:pt idx="4579">
                  <c:v>0.75275117907674738</c:v>
                </c:pt>
                <c:pt idx="4580">
                  <c:v>0.75260826068315034</c:v>
                </c:pt>
                <c:pt idx="4581">
                  <c:v>0.75246534228955264</c:v>
                </c:pt>
                <c:pt idx="4582">
                  <c:v>0.75232242389595538</c:v>
                </c:pt>
                <c:pt idx="4583">
                  <c:v>0.75232242389595538</c:v>
                </c:pt>
                <c:pt idx="4584">
                  <c:v>0.75217950550235813</c:v>
                </c:pt>
                <c:pt idx="4585">
                  <c:v>0.75203658710876087</c:v>
                </c:pt>
                <c:pt idx="4586">
                  <c:v>0.75203658710876087</c:v>
                </c:pt>
                <c:pt idx="4587">
                  <c:v>0.75189366871516361</c:v>
                </c:pt>
                <c:pt idx="4588">
                  <c:v>0.75175075032156669</c:v>
                </c:pt>
                <c:pt idx="4589">
                  <c:v>0.75160783192796909</c:v>
                </c:pt>
                <c:pt idx="4590">
                  <c:v>0.75146491353437206</c:v>
                </c:pt>
                <c:pt idx="4591">
                  <c:v>0.75132199514077491</c:v>
                </c:pt>
                <c:pt idx="4592">
                  <c:v>0.75117907674717777</c:v>
                </c:pt>
                <c:pt idx="4593">
                  <c:v>0.75117907674717777</c:v>
                </c:pt>
                <c:pt idx="4594">
                  <c:v>0.75117907674717777</c:v>
                </c:pt>
                <c:pt idx="4595">
                  <c:v>0.75103615835358051</c:v>
                </c:pt>
                <c:pt idx="4596">
                  <c:v>0.75089323995998303</c:v>
                </c:pt>
                <c:pt idx="4597">
                  <c:v>0.75075032156638577</c:v>
                </c:pt>
                <c:pt idx="4598">
                  <c:v>0.75075032156638577</c:v>
                </c:pt>
                <c:pt idx="4599">
                  <c:v>0.75060740317278873</c:v>
                </c:pt>
                <c:pt idx="4600">
                  <c:v>0.75060740317278873</c:v>
                </c:pt>
                <c:pt idx="4601">
                  <c:v>0.75060740317278873</c:v>
                </c:pt>
                <c:pt idx="4602">
                  <c:v>0.75046448477919103</c:v>
                </c:pt>
                <c:pt idx="4603">
                  <c:v>0.75046448477919103</c:v>
                </c:pt>
                <c:pt idx="4604">
                  <c:v>0.75046448477919103</c:v>
                </c:pt>
                <c:pt idx="4605">
                  <c:v>0.75046448477919103</c:v>
                </c:pt>
                <c:pt idx="4606">
                  <c:v>0.75032156638559422</c:v>
                </c:pt>
                <c:pt idx="4607">
                  <c:v>0.75017864799199663</c:v>
                </c:pt>
                <c:pt idx="4608">
                  <c:v>0.75017864799199663</c:v>
                </c:pt>
                <c:pt idx="4609">
                  <c:v>0.75017864799199663</c:v>
                </c:pt>
                <c:pt idx="4610">
                  <c:v>0.7500357295983997</c:v>
                </c:pt>
                <c:pt idx="4611">
                  <c:v>0.7500357295983997</c:v>
                </c:pt>
                <c:pt idx="4612">
                  <c:v>0.74989281120480245</c:v>
                </c:pt>
                <c:pt idx="4613">
                  <c:v>0.74989281120480245</c:v>
                </c:pt>
                <c:pt idx="4614">
                  <c:v>0.74974989281120497</c:v>
                </c:pt>
                <c:pt idx="4615">
                  <c:v>0.7496069744176076</c:v>
                </c:pt>
                <c:pt idx="4616">
                  <c:v>0.74946405602401045</c:v>
                </c:pt>
                <c:pt idx="4617">
                  <c:v>0.74932113763041341</c:v>
                </c:pt>
                <c:pt idx="4618">
                  <c:v>0.74917821923681593</c:v>
                </c:pt>
                <c:pt idx="4619">
                  <c:v>0.74917821923681593</c:v>
                </c:pt>
                <c:pt idx="4620">
                  <c:v>0.74903530084321845</c:v>
                </c:pt>
                <c:pt idx="4621">
                  <c:v>0.74903530084321845</c:v>
                </c:pt>
                <c:pt idx="4622">
                  <c:v>0.74903530084321845</c:v>
                </c:pt>
                <c:pt idx="4623">
                  <c:v>0.74903530084321845</c:v>
                </c:pt>
                <c:pt idx="4624">
                  <c:v>0.74903530084321845</c:v>
                </c:pt>
                <c:pt idx="4625">
                  <c:v>0.74889238244962142</c:v>
                </c:pt>
                <c:pt idx="4626">
                  <c:v>0.74874946405602416</c:v>
                </c:pt>
                <c:pt idx="4627">
                  <c:v>0.74874946405602416</c:v>
                </c:pt>
                <c:pt idx="4628">
                  <c:v>0.74874946405602416</c:v>
                </c:pt>
                <c:pt idx="4629">
                  <c:v>0.74874946405602416</c:v>
                </c:pt>
                <c:pt idx="4630">
                  <c:v>0.74860654566242668</c:v>
                </c:pt>
                <c:pt idx="4631">
                  <c:v>0.74846362726882965</c:v>
                </c:pt>
                <c:pt idx="4632">
                  <c:v>0.74832070887523217</c:v>
                </c:pt>
                <c:pt idx="4633">
                  <c:v>0.74817779048163491</c:v>
                </c:pt>
                <c:pt idx="4634">
                  <c:v>0.74803487208803798</c:v>
                </c:pt>
                <c:pt idx="4635">
                  <c:v>0.74803487208803798</c:v>
                </c:pt>
                <c:pt idx="4636">
                  <c:v>0.74803487208803798</c:v>
                </c:pt>
                <c:pt idx="4637">
                  <c:v>0.74789195369444095</c:v>
                </c:pt>
                <c:pt idx="4638">
                  <c:v>0.74789195369444095</c:v>
                </c:pt>
                <c:pt idx="4639">
                  <c:v>0.74789195369444095</c:v>
                </c:pt>
                <c:pt idx="4640">
                  <c:v>0.74789195369444095</c:v>
                </c:pt>
                <c:pt idx="4641">
                  <c:v>0.7477490353008438</c:v>
                </c:pt>
                <c:pt idx="4642">
                  <c:v>0.74760611690724599</c:v>
                </c:pt>
                <c:pt idx="4643">
                  <c:v>0.74746319851364851</c:v>
                </c:pt>
                <c:pt idx="4644">
                  <c:v>0.74732028012005169</c:v>
                </c:pt>
                <c:pt idx="4645">
                  <c:v>0.74732028012005169</c:v>
                </c:pt>
                <c:pt idx="4646">
                  <c:v>0.74732028012005169</c:v>
                </c:pt>
                <c:pt idx="4647">
                  <c:v>0.74717736172645399</c:v>
                </c:pt>
                <c:pt idx="4648">
                  <c:v>0.74703444333285718</c:v>
                </c:pt>
                <c:pt idx="4649">
                  <c:v>0.7468915249392597</c:v>
                </c:pt>
                <c:pt idx="4650">
                  <c:v>0.74674860654566289</c:v>
                </c:pt>
                <c:pt idx="4651">
                  <c:v>0.74674860654566289</c:v>
                </c:pt>
                <c:pt idx="4652">
                  <c:v>0.74674860654566289</c:v>
                </c:pt>
                <c:pt idx="4653">
                  <c:v>0.74660568815206541</c:v>
                </c:pt>
                <c:pt idx="4654">
                  <c:v>0.74660568815206541</c:v>
                </c:pt>
                <c:pt idx="4655">
                  <c:v>0.74646276975846748</c:v>
                </c:pt>
                <c:pt idx="4656">
                  <c:v>0.74631985136487111</c:v>
                </c:pt>
                <c:pt idx="4657">
                  <c:v>0.74631985136487111</c:v>
                </c:pt>
                <c:pt idx="4658">
                  <c:v>0.74617693297127363</c:v>
                </c:pt>
                <c:pt idx="4659">
                  <c:v>0.74617693297127363</c:v>
                </c:pt>
                <c:pt idx="4660">
                  <c:v>0.74617693297127363</c:v>
                </c:pt>
                <c:pt idx="4661">
                  <c:v>0.74603401457767649</c:v>
                </c:pt>
                <c:pt idx="4662">
                  <c:v>0.74589109618407956</c:v>
                </c:pt>
                <c:pt idx="4663">
                  <c:v>0.74589109618407956</c:v>
                </c:pt>
                <c:pt idx="4664">
                  <c:v>0.74589109618407956</c:v>
                </c:pt>
                <c:pt idx="4665">
                  <c:v>0.74574817779048186</c:v>
                </c:pt>
                <c:pt idx="4666">
                  <c:v>0.74560525939688493</c:v>
                </c:pt>
                <c:pt idx="4667">
                  <c:v>0.74560525939688493</c:v>
                </c:pt>
                <c:pt idx="4668">
                  <c:v>0.74560525939688493</c:v>
                </c:pt>
                <c:pt idx="4669">
                  <c:v>0.7454623410032869</c:v>
                </c:pt>
                <c:pt idx="4670">
                  <c:v>0.74531942260969031</c:v>
                </c:pt>
                <c:pt idx="4671">
                  <c:v>0.74531942260969031</c:v>
                </c:pt>
                <c:pt idx="4672">
                  <c:v>0.74531942260969031</c:v>
                </c:pt>
                <c:pt idx="4673">
                  <c:v>0.74531942260969031</c:v>
                </c:pt>
                <c:pt idx="4674">
                  <c:v>0.74517650421609261</c:v>
                </c:pt>
                <c:pt idx="4675">
                  <c:v>0.74503358582249513</c:v>
                </c:pt>
                <c:pt idx="4676">
                  <c:v>0.74503358582249513</c:v>
                </c:pt>
                <c:pt idx="4677">
                  <c:v>0.74489066742889876</c:v>
                </c:pt>
                <c:pt idx="4678">
                  <c:v>0.74489066742889876</c:v>
                </c:pt>
                <c:pt idx="4679">
                  <c:v>0.74489066742889876</c:v>
                </c:pt>
                <c:pt idx="4680">
                  <c:v>0.74474774903530083</c:v>
                </c:pt>
                <c:pt idx="4681">
                  <c:v>0.74460483064170413</c:v>
                </c:pt>
                <c:pt idx="4682">
                  <c:v>0.74446191224810676</c:v>
                </c:pt>
                <c:pt idx="4683">
                  <c:v>0.74431899385450928</c:v>
                </c:pt>
                <c:pt idx="4684">
                  <c:v>0.74431899385450928</c:v>
                </c:pt>
                <c:pt idx="4685">
                  <c:v>0.7441760754609118</c:v>
                </c:pt>
                <c:pt idx="4686">
                  <c:v>0.7441760754609118</c:v>
                </c:pt>
                <c:pt idx="4687">
                  <c:v>0.7441760754609118</c:v>
                </c:pt>
                <c:pt idx="4688">
                  <c:v>0.7441760754609118</c:v>
                </c:pt>
                <c:pt idx="4689">
                  <c:v>0.74403315706731454</c:v>
                </c:pt>
                <c:pt idx="4690">
                  <c:v>0.74403315706731454</c:v>
                </c:pt>
                <c:pt idx="4691">
                  <c:v>0.74403315706731454</c:v>
                </c:pt>
                <c:pt idx="4692">
                  <c:v>0.74389023867371784</c:v>
                </c:pt>
                <c:pt idx="4693">
                  <c:v>0.74389023867371784</c:v>
                </c:pt>
                <c:pt idx="4694">
                  <c:v>0.74389023867371784</c:v>
                </c:pt>
                <c:pt idx="4695">
                  <c:v>0.74374732028012025</c:v>
                </c:pt>
                <c:pt idx="4696">
                  <c:v>0.74374732028012025</c:v>
                </c:pt>
                <c:pt idx="4697">
                  <c:v>0.74360440188652299</c:v>
                </c:pt>
                <c:pt idx="4698">
                  <c:v>0.74346148349292551</c:v>
                </c:pt>
                <c:pt idx="4699">
                  <c:v>0.74346148349292551</c:v>
                </c:pt>
                <c:pt idx="4700">
                  <c:v>0.74331856509932837</c:v>
                </c:pt>
                <c:pt idx="4701">
                  <c:v>0.74317564670573133</c:v>
                </c:pt>
                <c:pt idx="4702">
                  <c:v>0.74303272831213363</c:v>
                </c:pt>
                <c:pt idx="4703">
                  <c:v>0.74288980991853693</c:v>
                </c:pt>
                <c:pt idx="4704">
                  <c:v>0.74288980991853693</c:v>
                </c:pt>
                <c:pt idx="4705">
                  <c:v>0.74288980991853693</c:v>
                </c:pt>
                <c:pt idx="4706">
                  <c:v>0.74288980991853693</c:v>
                </c:pt>
                <c:pt idx="4707">
                  <c:v>0.74288980991853693</c:v>
                </c:pt>
                <c:pt idx="4708">
                  <c:v>0.74288980991853693</c:v>
                </c:pt>
                <c:pt idx="4709">
                  <c:v>0.74288980991853693</c:v>
                </c:pt>
                <c:pt idx="4710">
                  <c:v>0.74288980991853693</c:v>
                </c:pt>
                <c:pt idx="4711">
                  <c:v>0.74288980991853693</c:v>
                </c:pt>
                <c:pt idx="4712">
                  <c:v>0.74288980991853693</c:v>
                </c:pt>
                <c:pt idx="4713">
                  <c:v>0.74288980991853693</c:v>
                </c:pt>
                <c:pt idx="4714">
                  <c:v>0.74274689152493956</c:v>
                </c:pt>
                <c:pt idx="4715">
                  <c:v>0.7426039731313423</c:v>
                </c:pt>
                <c:pt idx="4716">
                  <c:v>0.7424610547377446</c:v>
                </c:pt>
                <c:pt idx="4717">
                  <c:v>0.74231813634414789</c:v>
                </c:pt>
                <c:pt idx="4718">
                  <c:v>0.74217521795055075</c:v>
                </c:pt>
                <c:pt idx="4719">
                  <c:v>0.74203229955695282</c:v>
                </c:pt>
                <c:pt idx="4720">
                  <c:v>0.74203229955695282</c:v>
                </c:pt>
                <c:pt idx="4721">
                  <c:v>0.74188938116335579</c:v>
                </c:pt>
                <c:pt idx="4722">
                  <c:v>0.74174646276975864</c:v>
                </c:pt>
                <c:pt idx="4723">
                  <c:v>0.74160354437616149</c:v>
                </c:pt>
                <c:pt idx="4724">
                  <c:v>0.74146062598256379</c:v>
                </c:pt>
                <c:pt idx="4725">
                  <c:v>0.74146062598256379</c:v>
                </c:pt>
                <c:pt idx="4726">
                  <c:v>0.74131770758896676</c:v>
                </c:pt>
                <c:pt idx="4727">
                  <c:v>0.7411747891953695</c:v>
                </c:pt>
                <c:pt idx="4728">
                  <c:v>0.7411747891953695</c:v>
                </c:pt>
                <c:pt idx="4729">
                  <c:v>0.7411747891953695</c:v>
                </c:pt>
                <c:pt idx="4730">
                  <c:v>0.74103187080177246</c:v>
                </c:pt>
                <c:pt idx="4731">
                  <c:v>0.74088895240817565</c:v>
                </c:pt>
                <c:pt idx="4732">
                  <c:v>0.74088895240817565</c:v>
                </c:pt>
                <c:pt idx="4733">
                  <c:v>0.74074603401457817</c:v>
                </c:pt>
                <c:pt idx="4734">
                  <c:v>0.74074603401457817</c:v>
                </c:pt>
                <c:pt idx="4735">
                  <c:v>0.74074603401457817</c:v>
                </c:pt>
                <c:pt idx="4736">
                  <c:v>0.74074603401457817</c:v>
                </c:pt>
                <c:pt idx="4737">
                  <c:v>0.74074603401457817</c:v>
                </c:pt>
                <c:pt idx="4738">
                  <c:v>0.7406031156209808</c:v>
                </c:pt>
                <c:pt idx="4739">
                  <c:v>0.7406031156209808</c:v>
                </c:pt>
                <c:pt idx="4740">
                  <c:v>0.7406031156209808</c:v>
                </c:pt>
                <c:pt idx="4741">
                  <c:v>0.74046019722738321</c:v>
                </c:pt>
                <c:pt idx="4742">
                  <c:v>0.74031727883378595</c:v>
                </c:pt>
                <c:pt idx="4743">
                  <c:v>0.74031727883378595</c:v>
                </c:pt>
                <c:pt idx="4744">
                  <c:v>0.74031727883378595</c:v>
                </c:pt>
                <c:pt idx="4745">
                  <c:v>0.74017436044018892</c:v>
                </c:pt>
                <c:pt idx="4746">
                  <c:v>0.74017436044018892</c:v>
                </c:pt>
                <c:pt idx="4747">
                  <c:v>0.74003144204659188</c:v>
                </c:pt>
                <c:pt idx="4748">
                  <c:v>0.7398885236529944</c:v>
                </c:pt>
                <c:pt idx="4749">
                  <c:v>0.7398885236529944</c:v>
                </c:pt>
                <c:pt idx="4750">
                  <c:v>0.7398885236529944</c:v>
                </c:pt>
                <c:pt idx="4751">
                  <c:v>0.73974560525939737</c:v>
                </c:pt>
                <c:pt idx="4752">
                  <c:v>0.73960268686579989</c:v>
                </c:pt>
                <c:pt idx="4753">
                  <c:v>0.73960268686579989</c:v>
                </c:pt>
                <c:pt idx="4754">
                  <c:v>0.73945976847220241</c:v>
                </c:pt>
                <c:pt idx="4755">
                  <c:v>0.73945976847220241</c:v>
                </c:pt>
                <c:pt idx="4756">
                  <c:v>0.73945976847220241</c:v>
                </c:pt>
                <c:pt idx="4757">
                  <c:v>0.73931685007860515</c:v>
                </c:pt>
                <c:pt idx="4758">
                  <c:v>0.73917393168500811</c:v>
                </c:pt>
                <c:pt idx="4759">
                  <c:v>0.73903101329141085</c:v>
                </c:pt>
                <c:pt idx="4760">
                  <c:v>0.73903101329141085</c:v>
                </c:pt>
                <c:pt idx="4761">
                  <c:v>0.73903101329141085</c:v>
                </c:pt>
                <c:pt idx="4762">
                  <c:v>0.7388880948978136</c:v>
                </c:pt>
                <c:pt idx="4763">
                  <c:v>0.73874517650421656</c:v>
                </c:pt>
                <c:pt idx="4764">
                  <c:v>0.73860225811061908</c:v>
                </c:pt>
                <c:pt idx="4765">
                  <c:v>0.73860225811061908</c:v>
                </c:pt>
                <c:pt idx="4766">
                  <c:v>0.73860225811061908</c:v>
                </c:pt>
                <c:pt idx="4767">
                  <c:v>0.73845933971702149</c:v>
                </c:pt>
                <c:pt idx="4768">
                  <c:v>0.73831642132342434</c:v>
                </c:pt>
                <c:pt idx="4769">
                  <c:v>0.73817350292982731</c:v>
                </c:pt>
                <c:pt idx="4770">
                  <c:v>0.73803058453622961</c:v>
                </c:pt>
                <c:pt idx="4771">
                  <c:v>0.73803058453622961</c:v>
                </c:pt>
                <c:pt idx="4772">
                  <c:v>0.73788766614263268</c:v>
                </c:pt>
                <c:pt idx="4773">
                  <c:v>0.73774474774903553</c:v>
                </c:pt>
                <c:pt idx="4774">
                  <c:v>0.73760182935543839</c:v>
                </c:pt>
                <c:pt idx="4775">
                  <c:v>0.7374589109618408</c:v>
                </c:pt>
                <c:pt idx="4776">
                  <c:v>0.73731599256824365</c:v>
                </c:pt>
                <c:pt idx="4777">
                  <c:v>0.73731599256824365</c:v>
                </c:pt>
                <c:pt idx="4778">
                  <c:v>0.7371730741746465</c:v>
                </c:pt>
                <c:pt idx="4779">
                  <c:v>0.7370301557810488</c:v>
                </c:pt>
                <c:pt idx="4780">
                  <c:v>0.73688723738745199</c:v>
                </c:pt>
                <c:pt idx="4781">
                  <c:v>0.73674431899385484</c:v>
                </c:pt>
                <c:pt idx="4782">
                  <c:v>0.73660140060025758</c:v>
                </c:pt>
                <c:pt idx="4783">
                  <c:v>0.73660140060025758</c:v>
                </c:pt>
                <c:pt idx="4784">
                  <c:v>0.73645848220665999</c:v>
                </c:pt>
                <c:pt idx="4785">
                  <c:v>0.73631556381306251</c:v>
                </c:pt>
                <c:pt idx="4786">
                  <c:v>0.73631556381306251</c:v>
                </c:pt>
                <c:pt idx="4787">
                  <c:v>0.73631556381306251</c:v>
                </c:pt>
                <c:pt idx="4788">
                  <c:v>0.7361726454194657</c:v>
                </c:pt>
                <c:pt idx="4789">
                  <c:v>0.7361726454194657</c:v>
                </c:pt>
                <c:pt idx="4790">
                  <c:v>0.73602972702586844</c:v>
                </c:pt>
                <c:pt idx="4791">
                  <c:v>0.73602972702586844</c:v>
                </c:pt>
                <c:pt idx="4792">
                  <c:v>0.73602972702586844</c:v>
                </c:pt>
                <c:pt idx="4793">
                  <c:v>0.73602972702586844</c:v>
                </c:pt>
                <c:pt idx="4794">
                  <c:v>0.73588680863227118</c:v>
                </c:pt>
                <c:pt idx="4795">
                  <c:v>0.73588680863227118</c:v>
                </c:pt>
                <c:pt idx="4796">
                  <c:v>0.73588680863227118</c:v>
                </c:pt>
                <c:pt idx="4797">
                  <c:v>0.73588680863227118</c:v>
                </c:pt>
                <c:pt idx="4798">
                  <c:v>0.73574389023867415</c:v>
                </c:pt>
                <c:pt idx="4799">
                  <c:v>0.73560097184507678</c:v>
                </c:pt>
                <c:pt idx="4800">
                  <c:v>0.73560097184507678</c:v>
                </c:pt>
                <c:pt idx="4801">
                  <c:v>0.73545805345147963</c:v>
                </c:pt>
                <c:pt idx="4802">
                  <c:v>0.73531513505788193</c:v>
                </c:pt>
                <c:pt idx="4803">
                  <c:v>0.73531513505788193</c:v>
                </c:pt>
                <c:pt idx="4804">
                  <c:v>0.73531513505788193</c:v>
                </c:pt>
                <c:pt idx="4805">
                  <c:v>0.73517221666428512</c:v>
                </c:pt>
                <c:pt idx="4806">
                  <c:v>0.73502929827068775</c:v>
                </c:pt>
                <c:pt idx="4807">
                  <c:v>0.73488637987709016</c:v>
                </c:pt>
                <c:pt idx="4808">
                  <c:v>0.73474346148349334</c:v>
                </c:pt>
                <c:pt idx="4809">
                  <c:v>0.73460054308989586</c:v>
                </c:pt>
                <c:pt idx="4810">
                  <c:v>0.73445762469629861</c:v>
                </c:pt>
                <c:pt idx="4811">
                  <c:v>0.73431470630270113</c:v>
                </c:pt>
                <c:pt idx="4812">
                  <c:v>0.73417178790910409</c:v>
                </c:pt>
                <c:pt idx="4813">
                  <c:v>0.73417178790910409</c:v>
                </c:pt>
                <c:pt idx="4814">
                  <c:v>0.73402886951550683</c:v>
                </c:pt>
                <c:pt idx="4815">
                  <c:v>0.73402886951550683</c:v>
                </c:pt>
                <c:pt idx="4816">
                  <c:v>0.73402886951550683</c:v>
                </c:pt>
                <c:pt idx="4817">
                  <c:v>0.73402886951550683</c:v>
                </c:pt>
                <c:pt idx="4818">
                  <c:v>0.73402886951550683</c:v>
                </c:pt>
                <c:pt idx="4819">
                  <c:v>0.73388595112190935</c:v>
                </c:pt>
                <c:pt idx="4820">
                  <c:v>0.73388595112190935</c:v>
                </c:pt>
                <c:pt idx="4821">
                  <c:v>0.73388595112190935</c:v>
                </c:pt>
                <c:pt idx="4822">
                  <c:v>0.73374303272831254</c:v>
                </c:pt>
                <c:pt idx="4823">
                  <c:v>0.73374303272831254</c:v>
                </c:pt>
                <c:pt idx="4824">
                  <c:v>0.73374303272831254</c:v>
                </c:pt>
                <c:pt idx="4825">
                  <c:v>0.73374303272831254</c:v>
                </c:pt>
                <c:pt idx="4826">
                  <c:v>0.73360011433471506</c:v>
                </c:pt>
                <c:pt idx="4827">
                  <c:v>0.73345719594111758</c:v>
                </c:pt>
                <c:pt idx="4828">
                  <c:v>0.73331427754752054</c:v>
                </c:pt>
                <c:pt idx="4829">
                  <c:v>0.73331427754752054</c:v>
                </c:pt>
                <c:pt idx="4830">
                  <c:v>0.73331427754752054</c:v>
                </c:pt>
                <c:pt idx="4831">
                  <c:v>0.73331427754752054</c:v>
                </c:pt>
                <c:pt idx="4832">
                  <c:v>0.73331427754752054</c:v>
                </c:pt>
                <c:pt idx="4833">
                  <c:v>0.73331427754752054</c:v>
                </c:pt>
                <c:pt idx="4834">
                  <c:v>0.73331427754752054</c:v>
                </c:pt>
                <c:pt idx="4835">
                  <c:v>0.73317135915392329</c:v>
                </c:pt>
                <c:pt idx="4836">
                  <c:v>0.73302844076032581</c:v>
                </c:pt>
                <c:pt idx="4837">
                  <c:v>0.73302844076032581</c:v>
                </c:pt>
                <c:pt idx="4838">
                  <c:v>0.73302844076032581</c:v>
                </c:pt>
                <c:pt idx="4839">
                  <c:v>0.73302844076032581</c:v>
                </c:pt>
                <c:pt idx="4840">
                  <c:v>0.73288552236672877</c:v>
                </c:pt>
                <c:pt idx="4841">
                  <c:v>0.73274260397313173</c:v>
                </c:pt>
                <c:pt idx="4842">
                  <c:v>0.73259968557953425</c:v>
                </c:pt>
                <c:pt idx="4843">
                  <c:v>0.73259968557953425</c:v>
                </c:pt>
                <c:pt idx="4844">
                  <c:v>0.73245676718593655</c:v>
                </c:pt>
                <c:pt idx="4845">
                  <c:v>0.73245676718593655</c:v>
                </c:pt>
                <c:pt idx="4846">
                  <c:v>0.73231384879233929</c:v>
                </c:pt>
                <c:pt idx="4847">
                  <c:v>0.73231384879233929</c:v>
                </c:pt>
                <c:pt idx="4848">
                  <c:v>0.73231384879233929</c:v>
                </c:pt>
                <c:pt idx="4849">
                  <c:v>0.73231384879233929</c:v>
                </c:pt>
                <c:pt idx="4850">
                  <c:v>0.7321709303987427</c:v>
                </c:pt>
                <c:pt idx="4851">
                  <c:v>0.7321709303987427</c:v>
                </c:pt>
                <c:pt idx="4852">
                  <c:v>0.73202801200514545</c:v>
                </c:pt>
                <c:pt idx="4853">
                  <c:v>0.73188509361154797</c:v>
                </c:pt>
                <c:pt idx="4854">
                  <c:v>0.73188509361154797</c:v>
                </c:pt>
                <c:pt idx="4855">
                  <c:v>0.73174217521795049</c:v>
                </c:pt>
                <c:pt idx="4856">
                  <c:v>0.73159925682435345</c:v>
                </c:pt>
                <c:pt idx="4857">
                  <c:v>0.73159925682435345</c:v>
                </c:pt>
                <c:pt idx="4858">
                  <c:v>0.73159925682435345</c:v>
                </c:pt>
                <c:pt idx="4859">
                  <c:v>0.73159925682435345</c:v>
                </c:pt>
                <c:pt idx="4860">
                  <c:v>0.73145633843075597</c:v>
                </c:pt>
                <c:pt idx="4861">
                  <c:v>0.73131342003715849</c:v>
                </c:pt>
                <c:pt idx="4862">
                  <c:v>0.73131342003715849</c:v>
                </c:pt>
                <c:pt idx="4863">
                  <c:v>0.73117050164356179</c:v>
                </c:pt>
                <c:pt idx="4864">
                  <c:v>0.73117050164356179</c:v>
                </c:pt>
                <c:pt idx="4865">
                  <c:v>0.7310275832499642</c:v>
                </c:pt>
                <c:pt idx="4866">
                  <c:v>0.7310275832499642</c:v>
                </c:pt>
                <c:pt idx="4867">
                  <c:v>0.73088466485636672</c:v>
                </c:pt>
                <c:pt idx="4868">
                  <c:v>0.7307417464627699</c:v>
                </c:pt>
                <c:pt idx="4869">
                  <c:v>0.73059882806917276</c:v>
                </c:pt>
                <c:pt idx="4870">
                  <c:v>0.73045590967557561</c:v>
                </c:pt>
                <c:pt idx="4871">
                  <c:v>0.73045590967557561</c:v>
                </c:pt>
                <c:pt idx="4872">
                  <c:v>0.73031299128197769</c:v>
                </c:pt>
                <c:pt idx="4873">
                  <c:v>0.73017007288838121</c:v>
                </c:pt>
                <c:pt idx="4874">
                  <c:v>0.73002715449478384</c:v>
                </c:pt>
                <c:pt idx="4875">
                  <c:v>0.7298842361011868</c:v>
                </c:pt>
                <c:pt idx="4876">
                  <c:v>0.72974131770758943</c:v>
                </c:pt>
                <c:pt idx="4877">
                  <c:v>0.72959839931399173</c:v>
                </c:pt>
                <c:pt idx="4878">
                  <c:v>0.72959839931399173</c:v>
                </c:pt>
                <c:pt idx="4879">
                  <c:v>0.72945548092039469</c:v>
                </c:pt>
                <c:pt idx="4880">
                  <c:v>0.72945548092039469</c:v>
                </c:pt>
                <c:pt idx="4881">
                  <c:v>0.72931256252679721</c:v>
                </c:pt>
                <c:pt idx="4882">
                  <c:v>0.72916964413320029</c:v>
                </c:pt>
                <c:pt idx="4883">
                  <c:v>0.72916964413320029</c:v>
                </c:pt>
                <c:pt idx="4884">
                  <c:v>0.72902672573960259</c:v>
                </c:pt>
                <c:pt idx="4885">
                  <c:v>0.72888380734600566</c:v>
                </c:pt>
                <c:pt idx="4886">
                  <c:v>0.72888380734600566</c:v>
                </c:pt>
                <c:pt idx="4887">
                  <c:v>0.72888380734600566</c:v>
                </c:pt>
                <c:pt idx="4888">
                  <c:v>0.72874088895240841</c:v>
                </c:pt>
                <c:pt idx="4889">
                  <c:v>0.72874088895240841</c:v>
                </c:pt>
                <c:pt idx="4890">
                  <c:v>0.72859797055881115</c:v>
                </c:pt>
                <c:pt idx="4891">
                  <c:v>0.72845505216521389</c:v>
                </c:pt>
                <c:pt idx="4892">
                  <c:v>0.72831213377161619</c:v>
                </c:pt>
                <c:pt idx="4893">
                  <c:v>0.72816921537801949</c:v>
                </c:pt>
                <c:pt idx="4894">
                  <c:v>0.72816921537801949</c:v>
                </c:pt>
                <c:pt idx="4895">
                  <c:v>0.72816921537801949</c:v>
                </c:pt>
                <c:pt idx="4896">
                  <c:v>0.72802629698442212</c:v>
                </c:pt>
                <c:pt idx="4897">
                  <c:v>0.72802629698442212</c:v>
                </c:pt>
                <c:pt idx="4898">
                  <c:v>0.72802629698442212</c:v>
                </c:pt>
                <c:pt idx="4899">
                  <c:v>0.72788337859082464</c:v>
                </c:pt>
                <c:pt idx="4900">
                  <c:v>0.7277404601972276</c:v>
                </c:pt>
                <c:pt idx="4901">
                  <c:v>0.7277404601972276</c:v>
                </c:pt>
                <c:pt idx="4902">
                  <c:v>0.7277404601972276</c:v>
                </c:pt>
                <c:pt idx="4903">
                  <c:v>0.7275975418036299</c:v>
                </c:pt>
                <c:pt idx="4904">
                  <c:v>0.72745462341003309</c:v>
                </c:pt>
                <c:pt idx="4905">
                  <c:v>0.72731170501643549</c:v>
                </c:pt>
                <c:pt idx="4906">
                  <c:v>0.72716878662283835</c:v>
                </c:pt>
                <c:pt idx="4907">
                  <c:v>0.72716878662283835</c:v>
                </c:pt>
                <c:pt idx="4908">
                  <c:v>0.72702586822924131</c:v>
                </c:pt>
                <c:pt idx="4909">
                  <c:v>0.72702586822924131</c:v>
                </c:pt>
                <c:pt idx="4910">
                  <c:v>0.72702586822924131</c:v>
                </c:pt>
                <c:pt idx="4911">
                  <c:v>0.72688294983564339</c:v>
                </c:pt>
                <c:pt idx="4912">
                  <c:v>0.72688294983564339</c:v>
                </c:pt>
                <c:pt idx="4913">
                  <c:v>0.72674003144204691</c:v>
                </c:pt>
                <c:pt idx="4914">
                  <c:v>0.72659711304844954</c:v>
                </c:pt>
                <c:pt idx="4915">
                  <c:v>0.72645419465485228</c:v>
                </c:pt>
                <c:pt idx="4916">
                  <c:v>0.7263112762612548</c:v>
                </c:pt>
                <c:pt idx="4917">
                  <c:v>0.72616835786765732</c:v>
                </c:pt>
                <c:pt idx="4918">
                  <c:v>0.72616835786765732</c:v>
                </c:pt>
                <c:pt idx="4919">
                  <c:v>0.72616835786765732</c:v>
                </c:pt>
                <c:pt idx="4920">
                  <c:v>0.72616835786765732</c:v>
                </c:pt>
                <c:pt idx="4921">
                  <c:v>0.72616835786765732</c:v>
                </c:pt>
                <c:pt idx="4922">
                  <c:v>0.72602543947406073</c:v>
                </c:pt>
                <c:pt idx="4923">
                  <c:v>0.72588252108046281</c:v>
                </c:pt>
                <c:pt idx="4924">
                  <c:v>0.72573960268686633</c:v>
                </c:pt>
                <c:pt idx="4925">
                  <c:v>0.72573960268686633</c:v>
                </c:pt>
                <c:pt idx="4926">
                  <c:v>0.72559668429326851</c:v>
                </c:pt>
                <c:pt idx="4927">
                  <c:v>0.72559668429326851</c:v>
                </c:pt>
                <c:pt idx="4928">
                  <c:v>0.72545376589967137</c:v>
                </c:pt>
                <c:pt idx="4929">
                  <c:v>0.72545376589967137</c:v>
                </c:pt>
                <c:pt idx="4930">
                  <c:v>0.72531084750607433</c:v>
                </c:pt>
                <c:pt idx="4931">
                  <c:v>0.72516792911247663</c:v>
                </c:pt>
                <c:pt idx="4932">
                  <c:v>0.72516792911247663</c:v>
                </c:pt>
                <c:pt idx="4933">
                  <c:v>0.72516792911247663</c:v>
                </c:pt>
                <c:pt idx="4934">
                  <c:v>0.72516792911247663</c:v>
                </c:pt>
                <c:pt idx="4935">
                  <c:v>0.72502501071888015</c:v>
                </c:pt>
                <c:pt idx="4936">
                  <c:v>0.72502501071888015</c:v>
                </c:pt>
                <c:pt idx="4937">
                  <c:v>0.72488209232528256</c:v>
                </c:pt>
                <c:pt idx="4938">
                  <c:v>0.7247391739316853</c:v>
                </c:pt>
                <c:pt idx="4939">
                  <c:v>0.7247391739316853</c:v>
                </c:pt>
                <c:pt idx="4940">
                  <c:v>0.72459625553808804</c:v>
                </c:pt>
                <c:pt idx="4941">
                  <c:v>0.72445333714449089</c:v>
                </c:pt>
                <c:pt idx="4942">
                  <c:v>0.72431041875089353</c:v>
                </c:pt>
                <c:pt idx="4943">
                  <c:v>0.72431041875089353</c:v>
                </c:pt>
                <c:pt idx="4944">
                  <c:v>0.72416750035729582</c:v>
                </c:pt>
                <c:pt idx="4945">
                  <c:v>0.72416750035729582</c:v>
                </c:pt>
                <c:pt idx="4946">
                  <c:v>0.72402458196369879</c:v>
                </c:pt>
                <c:pt idx="4947">
                  <c:v>0.72388166357010186</c:v>
                </c:pt>
                <c:pt idx="4948">
                  <c:v>0.72388166357010186</c:v>
                </c:pt>
                <c:pt idx="4949">
                  <c:v>0.72373874517650449</c:v>
                </c:pt>
                <c:pt idx="4950">
                  <c:v>0.72373874517650449</c:v>
                </c:pt>
                <c:pt idx="4951">
                  <c:v>0.72373874517650449</c:v>
                </c:pt>
                <c:pt idx="4952">
                  <c:v>0.72359582678290701</c:v>
                </c:pt>
                <c:pt idx="4953">
                  <c:v>0.72359582678290701</c:v>
                </c:pt>
                <c:pt idx="4954">
                  <c:v>0.72359582678290701</c:v>
                </c:pt>
                <c:pt idx="4955">
                  <c:v>0.72359582678290701</c:v>
                </c:pt>
                <c:pt idx="4956">
                  <c:v>0.72345290838930976</c:v>
                </c:pt>
                <c:pt idx="4957">
                  <c:v>0.72345290838930976</c:v>
                </c:pt>
                <c:pt idx="4958">
                  <c:v>0.72345290838930976</c:v>
                </c:pt>
                <c:pt idx="4959">
                  <c:v>0.7233099899957125</c:v>
                </c:pt>
                <c:pt idx="4960">
                  <c:v>0.7233099899957125</c:v>
                </c:pt>
                <c:pt idx="4961">
                  <c:v>0.72316707160211524</c:v>
                </c:pt>
                <c:pt idx="4962">
                  <c:v>0.72302415320851843</c:v>
                </c:pt>
                <c:pt idx="4963">
                  <c:v>0.72302415320851843</c:v>
                </c:pt>
                <c:pt idx="4964">
                  <c:v>0.72302415320851843</c:v>
                </c:pt>
                <c:pt idx="4965">
                  <c:v>0.72288123481492073</c:v>
                </c:pt>
                <c:pt idx="4966">
                  <c:v>0.72288123481492073</c:v>
                </c:pt>
                <c:pt idx="4967">
                  <c:v>0.72288123481492073</c:v>
                </c:pt>
                <c:pt idx="4968">
                  <c:v>0.72288123481492073</c:v>
                </c:pt>
                <c:pt idx="4969">
                  <c:v>0.7227383164213238</c:v>
                </c:pt>
                <c:pt idx="4970">
                  <c:v>0.7227383164213238</c:v>
                </c:pt>
                <c:pt idx="4971">
                  <c:v>0.72259539802772621</c:v>
                </c:pt>
                <c:pt idx="4972">
                  <c:v>0.72245247963412895</c:v>
                </c:pt>
                <c:pt idx="4973">
                  <c:v>0.72245247963412895</c:v>
                </c:pt>
                <c:pt idx="4974">
                  <c:v>0.72230956124053169</c:v>
                </c:pt>
                <c:pt idx="4975">
                  <c:v>0.72230956124053169</c:v>
                </c:pt>
                <c:pt idx="4976">
                  <c:v>0.72230956124053169</c:v>
                </c:pt>
                <c:pt idx="4977">
                  <c:v>0.72230956124053169</c:v>
                </c:pt>
                <c:pt idx="4978">
                  <c:v>0.72230956124053169</c:v>
                </c:pt>
                <c:pt idx="4979">
                  <c:v>0.72230956124053169</c:v>
                </c:pt>
                <c:pt idx="4980">
                  <c:v>0.72216664284693421</c:v>
                </c:pt>
                <c:pt idx="4981">
                  <c:v>0.72216664284693421</c:v>
                </c:pt>
                <c:pt idx="4982">
                  <c:v>0.72216664284693421</c:v>
                </c:pt>
                <c:pt idx="4983">
                  <c:v>0.72216664284693421</c:v>
                </c:pt>
                <c:pt idx="4984">
                  <c:v>0.72216664284693421</c:v>
                </c:pt>
                <c:pt idx="4985">
                  <c:v>0.7220237244533374</c:v>
                </c:pt>
                <c:pt idx="4986">
                  <c:v>0.72188080605974014</c:v>
                </c:pt>
                <c:pt idx="4987">
                  <c:v>0.72173788766614289</c:v>
                </c:pt>
                <c:pt idx="4988">
                  <c:v>0.72173788766614289</c:v>
                </c:pt>
                <c:pt idx="4989">
                  <c:v>0.72159496927254541</c:v>
                </c:pt>
                <c:pt idx="4990">
                  <c:v>0.72159496927254541</c:v>
                </c:pt>
                <c:pt idx="4991">
                  <c:v>0.72159496927254541</c:v>
                </c:pt>
                <c:pt idx="4992">
                  <c:v>0.72159496927254541</c:v>
                </c:pt>
                <c:pt idx="4993">
                  <c:v>0.72159496927254541</c:v>
                </c:pt>
                <c:pt idx="4994">
                  <c:v>0.72159496927254541</c:v>
                </c:pt>
                <c:pt idx="4995">
                  <c:v>0.72145205087894793</c:v>
                </c:pt>
                <c:pt idx="4996">
                  <c:v>0.72130913248535111</c:v>
                </c:pt>
                <c:pt idx="4997">
                  <c:v>0.72130913248535111</c:v>
                </c:pt>
                <c:pt idx="4998">
                  <c:v>0.72116621409175352</c:v>
                </c:pt>
                <c:pt idx="4999">
                  <c:v>0.72116621409175352</c:v>
                </c:pt>
                <c:pt idx="5000">
                  <c:v>0.72116621409175352</c:v>
                </c:pt>
                <c:pt idx="5001">
                  <c:v>0.72102329569815671</c:v>
                </c:pt>
                <c:pt idx="5002">
                  <c:v>0.72088037730455934</c:v>
                </c:pt>
                <c:pt idx="5003">
                  <c:v>0.72073745891096186</c:v>
                </c:pt>
                <c:pt idx="5004">
                  <c:v>0.72059454051736449</c:v>
                </c:pt>
                <c:pt idx="5005">
                  <c:v>0.72045162212376757</c:v>
                </c:pt>
                <c:pt idx="5006">
                  <c:v>0.72045162212376757</c:v>
                </c:pt>
                <c:pt idx="5007">
                  <c:v>0.72030870373017031</c:v>
                </c:pt>
                <c:pt idx="5008">
                  <c:v>0.72016578533657283</c:v>
                </c:pt>
                <c:pt idx="5009">
                  <c:v>0.72016578533657283</c:v>
                </c:pt>
                <c:pt idx="5010">
                  <c:v>0.72016578533657283</c:v>
                </c:pt>
                <c:pt idx="5011">
                  <c:v>0.72002286694297568</c:v>
                </c:pt>
                <c:pt idx="5012">
                  <c:v>0.72002286694297568</c:v>
                </c:pt>
                <c:pt idx="5013">
                  <c:v>0.72002286694297568</c:v>
                </c:pt>
                <c:pt idx="5014">
                  <c:v>0.71987994854937876</c:v>
                </c:pt>
                <c:pt idx="5015">
                  <c:v>0.71987994854937876</c:v>
                </c:pt>
                <c:pt idx="5016">
                  <c:v>0.71987994854937876</c:v>
                </c:pt>
                <c:pt idx="5017">
                  <c:v>0.71987994854937876</c:v>
                </c:pt>
                <c:pt idx="5018">
                  <c:v>0.71973703015578139</c:v>
                </c:pt>
                <c:pt idx="5019">
                  <c:v>0.71973703015578139</c:v>
                </c:pt>
                <c:pt idx="5020">
                  <c:v>0.71973703015578139</c:v>
                </c:pt>
                <c:pt idx="5021">
                  <c:v>0.7195941117621838</c:v>
                </c:pt>
                <c:pt idx="5022">
                  <c:v>0.71945119336858698</c:v>
                </c:pt>
                <c:pt idx="5023">
                  <c:v>0.7193082749749895</c:v>
                </c:pt>
                <c:pt idx="5024">
                  <c:v>0.71916535658139225</c:v>
                </c:pt>
                <c:pt idx="5025">
                  <c:v>0.71916535658139225</c:v>
                </c:pt>
                <c:pt idx="5026">
                  <c:v>0.71916535658139225</c:v>
                </c:pt>
                <c:pt idx="5027">
                  <c:v>0.71902243818779499</c:v>
                </c:pt>
                <c:pt idx="5028">
                  <c:v>0.71887951979419784</c:v>
                </c:pt>
                <c:pt idx="5029">
                  <c:v>0.71887951979419784</c:v>
                </c:pt>
                <c:pt idx="5030">
                  <c:v>0.71873660140060025</c:v>
                </c:pt>
                <c:pt idx="5031">
                  <c:v>0.71873660140060025</c:v>
                </c:pt>
                <c:pt idx="5032">
                  <c:v>0.71859368300700299</c:v>
                </c:pt>
                <c:pt idx="5033">
                  <c:v>0.71845076461340573</c:v>
                </c:pt>
                <c:pt idx="5034">
                  <c:v>0.71830784621980881</c:v>
                </c:pt>
                <c:pt idx="5035">
                  <c:v>0.71830784621980881</c:v>
                </c:pt>
                <c:pt idx="5036">
                  <c:v>0.718164927826211</c:v>
                </c:pt>
                <c:pt idx="5037">
                  <c:v>0.718164927826211</c:v>
                </c:pt>
                <c:pt idx="5038">
                  <c:v>0.71802200943261396</c:v>
                </c:pt>
                <c:pt idx="5039">
                  <c:v>0.71787909103901693</c:v>
                </c:pt>
                <c:pt idx="5040">
                  <c:v>0.71787909103901693</c:v>
                </c:pt>
                <c:pt idx="5041">
                  <c:v>0.71773617264541978</c:v>
                </c:pt>
                <c:pt idx="5042">
                  <c:v>0.71759325425182241</c:v>
                </c:pt>
                <c:pt idx="5043">
                  <c:v>0.71759325425182241</c:v>
                </c:pt>
                <c:pt idx="5044">
                  <c:v>0.71759325425182241</c:v>
                </c:pt>
                <c:pt idx="5045">
                  <c:v>0.71759325425182241</c:v>
                </c:pt>
                <c:pt idx="5046">
                  <c:v>0.71759325425182241</c:v>
                </c:pt>
                <c:pt idx="5047">
                  <c:v>0.71745033585822471</c:v>
                </c:pt>
                <c:pt idx="5048">
                  <c:v>0.71745033585822471</c:v>
                </c:pt>
                <c:pt idx="5049">
                  <c:v>0.71730741746462789</c:v>
                </c:pt>
                <c:pt idx="5050">
                  <c:v>0.71730741746462789</c:v>
                </c:pt>
                <c:pt idx="5051">
                  <c:v>0.71730741746462789</c:v>
                </c:pt>
                <c:pt idx="5052">
                  <c:v>0.71716449907103041</c:v>
                </c:pt>
                <c:pt idx="5053">
                  <c:v>0.71716449907103041</c:v>
                </c:pt>
                <c:pt idx="5054">
                  <c:v>0.71702158067743338</c:v>
                </c:pt>
                <c:pt idx="5055">
                  <c:v>0.71687866228383634</c:v>
                </c:pt>
                <c:pt idx="5056">
                  <c:v>0.71687866228383634</c:v>
                </c:pt>
                <c:pt idx="5057">
                  <c:v>0.71673574389023853</c:v>
                </c:pt>
                <c:pt idx="5058">
                  <c:v>0.71659282549664138</c:v>
                </c:pt>
                <c:pt idx="5059">
                  <c:v>0.71644990710304435</c:v>
                </c:pt>
                <c:pt idx="5060">
                  <c:v>0.71644990710304435</c:v>
                </c:pt>
                <c:pt idx="5061">
                  <c:v>0.71630698870944665</c:v>
                </c:pt>
                <c:pt idx="5062">
                  <c:v>0.71630698870944665</c:v>
                </c:pt>
                <c:pt idx="5063">
                  <c:v>0.71616407031584961</c:v>
                </c:pt>
                <c:pt idx="5064">
                  <c:v>0.71616407031584961</c:v>
                </c:pt>
                <c:pt idx="5065">
                  <c:v>0.71602115192225213</c:v>
                </c:pt>
                <c:pt idx="5066">
                  <c:v>0.71587823352865554</c:v>
                </c:pt>
                <c:pt idx="5067">
                  <c:v>0.71587823352865554</c:v>
                </c:pt>
                <c:pt idx="5068">
                  <c:v>0.71587823352865554</c:v>
                </c:pt>
                <c:pt idx="5069">
                  <c:v>0.71573531513505784</c:v>
                </c:pt>
                <c:pt idx="5070">
                  <c:v>0.71573531513505784</c:v>
                </c:pt>
                <c:pt idx="5071">
                  <c:v>0.71573531513505784</c:v>
                </c:pt>
                <c:pt idx="5072">
                  <c:v>0.71573531513505784</c:v>
                </c:pt>
                <c:pt idx="5073">
                  <c:v>0.71573531513505784</c:v>
                </c:pt>
                <c:pt idx="5074">
                  <c:v>0.71573531513505784</c:v>
                </c:pt>
                <c:pt idx="5075">
                  <c:v>0.71559239674146058</c:v>
                </c:pt>
                <c:pt idx="5076">
                  <c:v>0.71559239674146058</c:v>
                </c:pt>
                <c:pt idx="5077">
                  <c:v>0.71544947834786354</c:v>
                </c:pt>
                <c:pt idx="5078">
                  <c:v>0.71530655995426573</c:v>
                </c:pt>
                <c:pt idx="5079">
                  <c:v>0.71516364156066858</c:v>
                </c:pt>
                <c:pt idx="5080">
                  <c:v>0.71502072316707177</c:v>
                </c:pt>
                <c:pt idx="5081">
                  <c:v>0.71487780477347473</c:v>
                </c:pt>
                <c:pt idx="5082">
                  <c:v>0.71487780477347473</c:v>
                </c:pt>
                <c:pt idx="5083">
                  <c:v>0.71473488637987748</c:v>
                </c:pt>
                <c:pt idx="5084">
                  <c:v>0.71473488637987748</c:v>
                </c:pt>
                <c:pt idx="5085">
                  <c:v>0.71459196798627977</c:v>
                </c:pt>
                <c:pt idx="5086">
                  <c:v>0.71444904959268263</c:v>
                </c:pt>
                <c:pt idx="5087">
                  <c:v>0.71444904959268263</c:v>
                </c:pt>
                <c:pt idx="5088">
                  <c:v>0.71444904959268263</c:v>
                </c:pt>
                <c:pt idx="5089">
                  <c:v>0.71444904959268263</c:v>
                </c:pt>
                <c:pt idx="5090">
                  <c:v>0.71430613119908548</c:v>
                </c:pt>
                <c:pt idx="5091">
                  <c:v>0.71430613119908548</c:v>
                </c:pt>
                <c:pt idx="5092">
                  <c:v>0.71430613119908548</c:v>
                </c:pt>
                <c:pt idx="5093">
                  <c:v>0.71416321280548822</c:v>
                </c:pt>
                <c:pt idx="5094">
                  <c:v>0.71416321280548822</c:v>
                </c:pt>
                <c:pt idx="5095">
                  <c:v>0.71402029441189097</c:v>
                </c:pt>
                <c:pt idx="5096">
                  <c:v>0.71387737601829382</c:v>
                </c:pt>
                <c:pt idx="5097">
                  <c:v>0.71373445762469667</c:v>
                </c:pt>
                <c:pt idx="5098">
                  <c:v>0.71359153923109919</c:v>
                </c:pt>
                <c:pt idx="5099">
                  <c:v>0.71359153923109919</c:v>
                </c:pt>
                <c:pt idx="5100">
                  <c:v>0.71359153923109919</c:v>
                </c:pt>
                <c:pt idx="5101">
                  <c:v>0.71359153923109919</c:v>
                </c:pt>
                <c:pt idx="5102">
                  <c:v>0.71359153923109919</c:v>
                </c:pt>
                <c:pt idx="5103">
                  <c:v>0.71344862083750171</c:v>
                </c:pt>
                <c:pt idx="5104">
                  <c:v>0.71344862083750171</c:v>
                </c:pt>
                <c:pt idx="5105">
                  <c:v>0.71344862083750171</c:v>
                </c:pt>
                <c:pt idx="5106">
                  <c:v>0.71330570244390479</c:v>
                </c:pt>
                <c:pt idx="5107">
                  <c:v>0.71316278405030697</c:v>
                </c:pt>
                <c:pt idx="5108">
                  <c:v>0.71316278405030697</c:v>
                </c:pt>
                <c:pt idx="5109">
                  <c:v>0.71316278405030697</c:v>
                </c:pt>
                <c:pt idx="5110">
                  <c:v>0.71316278405030697</c:v>
                </c:pt>
                <c:pt idx="5111">
                  <c:v>0.71301986565670994</c:v>
                </c:pt>
                <c:pt idx="5112">
                  <c:v>0.71301986565670994</c:v>
                </c:pt>
                <c:pt idx="5113">
                  <c:v>0.71301986565670994</c:v>
                </c:pt>
                <c:pt idx="5114">
                  <c:v>0.71301986565670994</c:v>
                </c:pt>
                <c:pt idx="5115">
                  <c:v>0.71301986565670994</c:v>
                </c:pt>
                <c:pt idx="5116">
                  <c:v>0.7128769472631129</c:v>
                </c:pt>
                <c:pt idx="5117">
                  <c:v>0.71273402886951565</c:v>
                </c:pt>
                <c:pt idx="5118">
                  <c:v>0.71273402886951565</c:v>
                </c:pt>
                <c:pt idx="5119">
                  <c:v>0.7125911104759185</c:v>
                </c:pt>
                <c:pt idx="5120">
                  <c:v>0.7125911104759185</c:v>
                </c:pt>
                <c:pt idx="5121">
                  <c:v>0.71244819208232102</c:v>
                </c:pt>
                <c:pt idx="5122">
                  <c:v>0.71244819208232102</c:v>
                </c:pt>
                <c:pt idx="5123">
                  <c:v>0.71230527368872421</c:v>
                </c:pt>
                <c:pt idx="5124">
                  <c:v>0.7121623552951265</c:v>
                </c:pt>
                <c:pt idx="5125">
                  <c:v>0.7121623552951265</c:v>
                </c:pt>
                <c:pt idx="5126">
                  <c:v>0.71201943690152958</c:v>
                </c:pt>
                <c:pt idx="5127">
                  <c:v>0.71187651850793199</c:v>
                </c:pt>
                <c:pt idx="5128">
                  <c:v>0.71173360011433473</c:v>
                </c:pt>
                <c:pt idx="5129">
                  <c:v>0.71159068172073747</c:v>
                </c:pt>
                <c:pt idx="5130">
                  <c:v>0.71159068172073747</c:v>
                </c:pt>
                <c:pt idx="5131">
                  <c:v>0.71159068172073747</c:v>
                </c:pt>
                <c:pt idx="5132">
                  <c:v>0.71144776332714021</c:v>
                </c:pt>
                <c:pt idx="5133">
                  <c:v>0.71130484493354318</c:v>
                </c:pt>
                <c:pt idx="5134">
                  <c:v>0.7111619265399457</c:v>
                </c:pt>
                <c:pt idx="5135">
                  <c:v>0.71101900814634844</c:v>
                </c:pt>
                <c:pt idx="5136">
                  <c:v>0.71101900814634844</c:v>
                </c:pt>
                <c:pt idx="5137">
                  <c:v>0.71101900814634844</c:v>
                </c:pt>
                <c:pt idx="5138">
                  <c:v>0.71087608975275096</c:v>
                </c:pt>
                <c:pt idx="5139">
                  <c:v>0.71087608975275096</c:v>
                </c:pt>
                <c:pt idx="5140">
                  <c:v>0.71087608975275096</c:v>
                </c:pt>
                <c:pt idx="5141">
                  <c:v>0.71087608975275096</c:v>
                </c:pt>
                <c:pt idx="5142">
                  <c:v>0.71073317135915393</c:v>
                </c:pt>
                <c:pt idx="5143">
                  <c:v>0.71073317135915393</c:v>
                </c:pt>
                <c:pt idx="5144">
                  <c:v>0.71059025296555689</c:v>
                </c:pt>
                <c:pt idx="5145">
                  <c:v>0.71059025296555689</c:v>
                </c:pt>
                <c:pt idx="5146">
                  <c:v>0.71044733457195941</c:v>
                </c:pt>
                <c:pt idx="5147">
                  <c:v>0.71030441617836249</c:v>
                </c:pt>
                <c:pt idx="5148">
                  <c:v>0.71016149778476489</c:v>
                </c:pt>
                <c:pt idx="5149">
                  <c:v>0.71001857939116753</c:v>
                </c:pt>
                <c:pt idx="5150">
                  <c:v>0.70987566099757071</c:v>
                </c:pt>
                <c:pt idx="5151">
                  <c:v>0.70973274260397334</c:v>
                </c:pt>
                <c:pt idx="5152">
                  <c:v>0.70973274260397334</c:v>
                </c:pt>
                <c:pt idx="5153">
                  <c:v>0.70973274260397334</c:v>
                </c:pt>
                <c:pt idx="5154">
                  <c:v>0.70958982421037609</c:v>
                </c:pt>
                <c:pt idx="5155">
                  <c:v>0.70944690581677849</c:v>
                </c:pt>
                <c:pt idx="5156">
                  <c:v>0.70930398742318168</c:v>
                </c:pt>
                <c:pt idx="5157">
                  <c:v>0.70916106902958431</c:v>
                </c:pt>
                <c:pt idx="5158">
                  <c:v>0.70901815063598683</c:v>
                </c:pt>
                <c:pt idx="5159">
                  <c:v>0.70887523224239013</c:v>
                </c:pt>
                <c:pt idx="5160">
                  <c:v>0.70887523224239013</c:v>
                </c:pt>
                <c:pt idx="5161">
                  <c:v>0.70873231384879254</c:v>
                </c:pt>
                <c:pt idx="5162">
                  <c:v>0.70873231384879254</c:v>
                </c:pt>
                <c:pt idx="5163">
                  <c:v>0.70858939545519528</c:v>
                </c:pt>
                <c:pt idx="5164">
                  <c:v>0.70844647706159802</c:v>
                </c:pt>
                <c:pt idx="5165">
                  <c:v>0.70830355866800065</c:v>
                </c:pt>
                <c:pt idx="5166">
                  <c:v>0.70816064027440362</c:v>
                </c:pt>
                <c:pt idx="5167">
                  <c:v>0.70816064027440362</c:v>
                </c:pt>
                <c:pt idx="5168">
                  <c:v>0.70816064027440362</c:v>
                </c:pt>
                <c:pt idx="5169">
                  <c:v>0.70801772188080592</c:v>
                </c:pt>
                <c:pt idx="5170">
                  <c:v>0.70801772188080592</c:v>
                </c:pt>
                <c:pt idx="5171">
                  <c:v>0.70801772188080592</c:v>
                </c:pt>
                <c:pt idx="5172">
                  <c:v>0.7078748034872091</c:v>
                </c:pt>
                <c:pt idx="5173">
                  <c:v>0.7078748034872091</c:v>
                </c:pt>
                <c:pt idx="5174">
                  <c:v>0.7078748034872091</c:v>
                </c:pt>
                <c:pt idx="5175">
                  <c:v>0.7078748034872091</c:v>
                </c:pt>
                <c:pt idx="5176">
                  <c:v>0.70773188509361162</c:v>
                </c:pt>
                <c:pt idx="5177">
                  <c:v>0.70773188509361162</c:v>
                </c:pt>
                <c:pt idx="5178">
                  <c:v>0.70773188509361162</c:v>
                </c:pt>
                <c:pt idx="5179">
                  <c:v>0.70758896670001437</c:v>
                </c:pt>
                <c:pt idx="5180">
                  <c:v>0.70744604830641711</c:v>
                </c:pt>
                <c:pt idx="5181">
                  <c:v>0.70744604830641711</c:v>
                </c:pt>
                <c:pt idx="5182">
                  <c:v>0.70744604830641711</c:v>
                </c:pt>
                <c:pt idx="5183">
                  <c:v>0.70744604830641711</c:v>
                </c:pt>
                <c:pt idx="5184">
                  <c:v>0.70744604830641711</c:v>
                </c:pt>
                <c:pt idx="5185">
                  <c:v>0.70730312991281941</c:v>
                </c:pt>
                <c:pt idx="5186">
                  <c:v>0.7071602115192227</c:v>
                </c:pt>
                <c:pt idx="5187">
                  <c:v>0.7071602115192227</c:v>
                </c:pt>
                <c:pt idx="5188">
                  <c:v>0.7071602115192227</c:v>
                </c:pt>
                <c:pt idx="5189">
                  <c:v>0.70701729312562533</c:v>
                </c:pt>
                <c:pt idx="5190">
                  <c:v>0.70687437473202808</c:v>
                </c:pt>
                <c:pt idx="5191">
                  <c:v>0.70687437473202808</c:v>
                </c:pt>
                <c:pt idx="5192">
                  <c:v>0.70687437473202808</c:v>
                </c:pt>
                <c:pt idx="5193">
                  <c:v>0.70687437473202808</c:v>
                </c:pt>
                <c:pt idx="5194">
                  <c:v>0.70673145633843126</c:v>
                </c:pt>
                <c:pt idx="5195">
                  <c:v>0.70673145633843126</c:v>
                </c:pt>
                <c:pt idx="5196">
                  <c:v>0.70673145633843126</c:v>
                </c:pt>
                <c:pt idx="5197">
                  <c:v>0.70658853794483367</c:v>
                </c:pt>
                <c:pt idx="5198">
                  <c:v>0.70644561955123653</c:v>
                </c:pt>
                <c:pt idx="5199">
                  <c:v>0.7063027011576386</c:v>
                </c:pt>
                <c:pt idx="5200">
                  <c:v>0.70615978276404179</c:v>
                </c:pt>
                <c:pt idx="5201">
                  <c:v>0.70615978276404179</c:v>
                </c:pt>
                <c:pt idx="5202">
                  <c:v>0.70601686437044453</c:v>
                </c:pt>
                <c:pt idx="5203">
                  <c:v>0.70587394597684727</c:v>
                </c:pt>
                <c:pt idx="5204">
                  <c:v>0.70573102758325024</c:v>
                </c:pt>
                <c:pt idx="5205">
                  <c:v>0.70573102758325024</c:v>
                </c:pt>
                <c:pt idx="5206">
                  <c:v>0.70573102758325024</c:v>
                </c:pt>
                <c:pt idx="5207">
                  <c:v>0.70558810918965242</c:v>
                </c:pt>
                <c:pt idx="5208">
                  <c:v>0.70558810918965242</c:v>
                </c:pt>
                <c:pt idx="5209">
                  <c:v>0.7054451907960555</c:v>
                </c:pt>
                <c:pt idx="5210">
                  <c:v>0.7054451907960555</c:v>
                </c:pt>
                <c:pt idx="5211">
                  <c:v>0.7054451907960555</c:v>
                </c:pt>
                <c:pt idx="5212">
                  <c:v>0.7054451907960555</c:v>
                </c:pt>
                <c:pt idx="5213">
                  <c:v>0.70530227240245824</c:v>
                </c:pt>
                <c:pt idx="5214">
                  <c:v>0.70515935400886121</c:v>
                </c:pt>
                <c:pt idx="5215">
                  <c:v>0.7050164356152635</c:v>
                </c:pt>
                <c:pt idx="5216">
                  <c:v>0.7050164356152635</c:v>
                </c:pt>
                <c:pt idx="5217">
                  <c:v>0.7050164356152635</c:v>
                </c:pt>
                <c:pt idx="5218">
                  <c:v>0.7050164356152635</c:v>
                </c:pt>
                <c:pt idx="5219">
                  <c:v>0.7050164356152635</c:v>
                </c:pt>
                <c:pt idx="5220">
                  <c:v>0.70487351722166669</c:v>
                </c:pt>
                <c:pt idx="5221">
                  <c:v>0.70473059882806921</c:v>
                </c:pt>
                <c:pt idx="5222">
                  <c:v>0.70458768043447195</c:v>
                </c:pt>
                <c:pt idx="5223">
                  <c:v>0.70458768043447195</c:v>
                </c:pt>
                <c:pt idx="5224">
                  <c:v>0.70444476204087492</c:v>
                </c:pt>
                <c:pt idx="5225">
                  <c:v>0.70444476204087492</c:v>
                </c:pt>
                <c:pt idx="5226">
                  <c:v>0.70444476204087492</c:v>
                </c:pt>
                <c:pt idx="5227">
                  <c:v>0.70430184364727766</c:v>
                </c:pt>
                <c:pt idx="5228">
                  <c:v>0.7041589252536804</c:v>
                </c:pt>
                <c:pt idx="5229">
                  <c:v>0.7041589252536804</c:v>
                </c:pt>
                <c:pt idx="5230">
                  <c:v>0.7041589252536804</c:v>
                </c:pt>
                <c:pt idx="5231">
                  <c:v>0.7041589252536804</c:v>
                </c:pt>
                <c:pt idx="5232">
                  <c:v>0.7041589252536804</c:v>
                </c:pt>
                <c:pt idx="5233">
                  <c:v>0.70401600686008292</c:v>
                </c:pt>
                <c:pt idx="5234">
                  <c:v>0.70387308846648589</c:v>
                </c:pt>
                <c:pt idx="5235">
                  <c:v>0.70373017007288863</c:v>
                </c:pt>
                <c:pt idx="5236">
                  <c:v>0.70358725167929115</c:v>
                </c:pt>
                <c:pt idx="5237">
                  <c:v>0.70358725167929115</c:v>
                </c:pt>
                <c:pt idx="5238">
                  <c:v>0.70344433328569411</c:v>
                </c:pt>
                <c:pt idx="5239">
                  <c:v>0.70344433328569411</c:v>
                </c:pt>
                <c:pt idx="5240">
                  <c:v>0.70330141489209663</c:v>
                </c:pt>
                <c:pt idx="5241">
                  <c:v>0.70315849649849993</c:v>
                </c:pt>
                <c:pt idx="5242">
                  <c:v>0.70301557810490212</c:v>
                </c:pt>
                <c:pt idx="5243">
                  <c:v>0.70287265971130486</c:v>
                </c:pt>
                <c:pt idx="5244">
                  <c:v>0.7027297413177076</c:v>
                </c:pt>
                <c:pt idx="5245">
                  <c:v>0.70258682292411034</c:v>
                </c:pt>
                <c:pt idx="5246">
                  <c:v>0.70258682292411034</c:v>
                </c:pt>
                <c:pt idx="5247">
                  <c:v>0.70258682292411034</c:v>
                </c:pt>
                <c:pt idx="5248">
                  <c:v>0.70244390453051331</c:v>
                </c:pt>
                <c:pt idx="5249">
                  <c:v>0.70230098613691561</c:v>
                </c:pt>
                <c:pt idx="5250">
                  <c:v>0.70215806774331868</c:v>
                </c:pt>
                <c:pt idx="5251">
                  <c:v>0.70215806774331868</c:v>
                </c:pt>
                <c:pt idx="5252">
                  <c:v>0.70215806774331868</c:v>
                </c:pt>
                <c:pt idx="5253">
                  <c:v>0.70201514934972131</c:v>
                </c:pt>
                <c:pt idx="5254">
                  <c:v>0.70201514934972131</c:v>
                </c:pt>
                <c:pt idx="5255">
                  <c:v>0.70187223095612405</c:v>
                </c:pt>
                <c:pt idx="5256">
                  <c:v>0.70187223095612405</c:v>
                </c:pt>
                <c:pt idx="5257">
                  <c:v>0.70172931256252724</c:v>
                </c:pt>
                <c:pt idx="5258">
                  <c:v>0.70172931256252724</c:v>
                </c:pt>
                <c:pt idx="5259">
                  <c:v>0.70158639416892932</c:v>
                </c:pt>
                <c:pt idx="5260">
                  <c:v>0.70144347577533228</c:v>
                </c:pt>
                <c:pt idx="5261">
                  <c:v>0.70144347577533228</c:v>
                </c:pt>
                <c:pt idx="5262">
                  <c:v>0.70130055738173502</c:v>
                </c:pt>
                <c:pt idx="5263">
                  <c:v>0.70115763898813799</c:v>
                </c:pt>
                <c:pt idx="5264">
                  <c:v>0.70115763898813799</c:v>
                </c:pt>
                <c:pt idx="5265">
                  <c:v>0.70101472059454062</c:v>
                </c:pt>
                <c:pt idx="5266">
                  <c:v>0.70101472059454062</c:v>
                </c:pt>
                <c:pt idx="5267">
                  <c:v>0.70101472059454062</c:v>
                </c:pt>
                <c:pt idx="5268">
                  <c:v>0.70101472059454062</c:v>
                </c:pt>
                <c:pt idx="5269">
                  <c:v>0.70101472059454062</c:v>
                </c:pt>
                <c:pt idx="5270">
                  <c:v>0.70087180220094358</c:v>
                </c:pt>
                <c:pt idx="5271">
                  <c:v>0.70072888380734599</c:v>
                </c:pt>
                <c:pt idx="5272">
                  <c:v>0.70058596541374851</c:v>
                </c:pt>
                <c:pt idx="5273">
                  <c:v>0.70058596541374851</c:v>
                </c:pt>
                <c:pt idx="5274">
                  <c:v>0.7004430470201517</c:v>
                </c:pt>
                <c:pt idx="5275">
                  <c:v>0.70030012862655422</c:v>
                </c:pt>
                <c:pt idx="5276">
                  <c:v>0.70015721023295696</c:v>
                </c:pt>
                <c:pt idx="5277">
                  <c:v>0.70001429183935959</c:v>
                </c:pt>
                <c:pt idx="5278">
                  <c:v>0.69987137344576278</c:v>
                </c:pt>
                <c:pt idx="5279">
                  <c:v>0.69972845505216541</c:v>
                </c:pt>
                <c:pt idx="5280">
                  <c:v>0.69958553665856815</c:v>
                </c:pt>
                <c:pt idx="5281">
                  <c:v>0.69944261826497089</c:v>
                </c:pt>
                <c:pt idx="5282">
                  <c:v>0.69944261826497089</c:v>
                </c:pt>
                <c:pt idx="5283">
                  <c:v>0.69929969987137364</c:v>
                </c:pt>
                <c:pt idx="5284">
                  <c:v>0.69929969987137364</c:v>
                </c:pt>
                <c:pt idx="5285">
                  <c:v>0.69929969987137364</c:v>
                </c:pt>
                <c:pt idx="5286">
                  <c:v>0.69929969987137364</c:v>
                </c:pt>
                <c:pt idx="5287">
                  <c:v>0.69929969987137364</c:v>
                </c:pt>
                <c:pt idx="5288">
                  <c:v>0.69929969987137364</c:v>
                </c:pt>
                <c:pt idx="5289">
                  <c:v>0.69915678147777616</c:v>
                </c:pt>
                <c:pt idx="5290">
                  <c:v>0.69901386308417912</c:v>
                </c:pt>
                <c:pt idx="5291">
                  <c:v>0.69901386308417912</c:v>
                </c:pt>
                <c:pt idx="5292">
                  <c:v>0.69901386308417912</c:v>
                </c:pt>
                <c:pt idx="5293">
                  <c:v>0.69887094469058186</c:v>
                </c:pt>
                <c:pt idx="5294">
                  <c:v>0.69872802629698472</c:v>
                </c:pt>
                <c:pt idx="5295">
                  <c:v>0.69858510790338713</c:v>
                </c:pt>
                <c:pt idx="5296">
                  <c:v>0.69858510790338713</c:v>
                </c:pt>
                <c:pt idx="5297">
                  <c:v>0.69844218950978987</c:v>
                </c:pt>
                <c:pt idx="5298">
                  <c:v>0.69829927111619283</c:v>
                </c:pt>
                <c:pt idx="5299">
                  <c:v>0.69815635272259535</c:v>
                </c:pt>
                <c:pt idx="5300">
                  <c:v>0.69815635272259535</c:v>
                </c:pt>
                <c:pt idx="5301">
                  <c:v>0.69801343432899832</c:v>
                </c:pt>
                <c:pt idx="5302">
                  <c:v>0.69787051593540084</c:v>
                </c:pt>
                <c:pt idx="5303">
                  <c:v>0.69787051593540084</c:v>
                </c:pt>
                <c:pt idx="5304">
                  <c:v>0.69772759754180391</c:v>
                </c:pt>
                <c:pt idx="5305">
                  <c:v>0.69758467914820632</c:v>
                </c:pt>
                <c:pt idx="5306">
                  <c:v>0.69758467914820632</c:v>
                </c:pt>
                <c:pt idx="5307">
                  <c:v>0.69758467914820632</c:v>
                </c:pt>
                <c:pt idx="5308">
                  <c:v>0.69744176075460906</c:v>
                </c:pt>
                <c:pt idx="5309">
                  <c:v>0.69744176075460906</c:v>
                </c:pt>
                <c:pt idx="5310">
                  <c:v>0.69744176075460906</c:v>
                </c:pt>
                <c:pt idx="5311">
                  <c:v>0.69729884236101203</c:v>
                </c:pt>
                <c:pt idx="5312">
                  <c:v>0.69729884236101203</c:v>
                </c:pt>
                <c:pt idx="5313">
                  <c:v>0.69729884236101203</c:v>
                </c:pt>
                <c:pt idx="5314">
                  <c:v>0.69715592396741455</c:v>
                </c:pt>
                <c:pt idx="5315">
                  <c:v>0.69715592396741455</c:v>
                </c:pt>
                <c:pt idx="5316">
                  <c:v>0.69701300557381751</c:v>
                </c:pt>
                <c:pt idx="5317">
                  <c:v>0.69701300557381751</c:v>
                </c:pt>
                <c:pt idx="5318">
                  <c:v>0.69701300557381751</c:v>
                </c:pt>
                <c:pt idx="5319">
                  <c:v>0.69701300557381751</c:v>
                </c:pt>
                <c:pt idx="5320">
                  <c:v>0.69701300557381751</c:v>
                </c:pt>
                <c:pt idx="5321">
                  <c:v>0.69687008718022003</c:v>
                </c:pt>
                <c:pt idx="5322">
                  <c:v>0.69672716878662255</c:v>
                </c:pt>
                <c:pt idx="5323">
                  <c:v>0.69672716878662255</c:v>
                </c:pt>
                <c:pt idx="5324">
                  <c:v>0.69658425039302563</c:v>
                </c:pt>
                <c:pt idx="5325">
                  <c:v>0.69644133199942848</c:v>
                </c:pt>
                <c:pt idx="5326">
                  <c:v>0.69644133199942848</c:v>
                </c:pt>
                <c:pt idx="5327">
                  <c:v>0.69629841360583145</c:v>
                </c:pt>
                <c:pt idx="5328">
                  <c:v>0.69615549521223352</c:v>
                </c:pt>
                <c:pt idx="5329">
                  <c:v>0.69601257681863649</c:v>
                </c:pt>
                <c:pt idx="5330">
                  <c:v>0.69586965842503945</c:v>
                </c:pt>
                <c:pt idx="5331">
                  <c:v>0.69572674003144197</c:v>
                </c:pt>
                <c:pt idx="5332">
                  <c:v>0.69572674003144197</c:v>
                </c:pt>
                <c:pt idx="5333">
                  <c:v>0.69572674003144197</c:v>
                </c:pt>
                <c:pt idx="5334">
                  <c:v>0.69558382163784449</c:v>
                </c:pt>
                <c:pt idx="5335">
                  <c:v>0.69544090324424745</c:v>
                </c:pt>
                <c:pt idx="5336">
                  <c:v>0.69544090324424745</c:v>
                </c:pt>
                <c:pt idx="5337">
                  <c:v>0.69529798485064997</c:v>
                </c:pt>
                <c:pt idx="5338">
                  <c:v>0.69515506645705305</c:v>
                </c:pt>
                <c:pt idx="5339">
                  <c:v>0.69501214806345557</c:v>
                </c:pt>
                <c:pt idx="5340">
                  <c:v>0.69486922966985865</c:v>
                </c:pt>
                <c:pt idx="5341">
                  <c:v>0.69472631127626128</c:v>
                </c:pt>
                <c:pt idx="5342">
                  <c:v>0.69472631127626128</c:v>
                </c:pt>
                <c:pt idx="5343">
                  <c:v>0.69472631127626128</c:v>
                </c:pt>
                <c:pt idx="5344">
                  <c:v>0.69458339288266358</c:v>
                </c:pt>
                <c:pt idx="5345">
                  <c:v>0.69458339288266358</c:v>
                </c:pt>
                <c:pt idx="5346">
                  <c:v>0.69444047448906698</c:v>
                </c:pt>
                <c:pt idx="5347">
                  <c:v>0.69444047448906698</c:v>
                </c:pt>
                <c:pt idx="5348">
                  <c:v>0.69429755609546961</c:v>
                </c:pt>
                <c:pt idx="5349">
                  <c:v>0.69415463770187258</c:v>
                </c:pt>
                <c:pt idx="5350">
                  <c:v>0.69401171930827521</c:v>
                </c:pt>
                <c:pt idx="5351">
                  <c:v>0.69401171930827521</c:v>
                </c:pt>
                <c:pt idx="5352">
                  <c:v>0.69386880091467773</c:v>
                </c:pt>
                <c:pt idx="5353">
                  <c:v>0.69386880091467773</c:v>
                </c:pt>
                <c:pt idx="5354">
                  <c:v>0.69372588252108103</c:v>
                </c:pt>
                <c:pt idx="5355">
                  <c:v>0.69358296412748299</c:v>
                </c:pt>
                <c:pt idx="5356">
                  <c:v>0.69344004573388618</c:v>
                </c:pt>
                <c:pt idx="5357">
                  <c:v>0.69344004573388618</c:v>
                </c:pt>
                <c:pt idx="5358">
                  <c:v>0.69344004573388618</c:v>
                </c:pt>
                <c:pt idx="5359">
                  <c:v>0.6932971273402887</c:v>
                </c:pt>
                <c:pt idx="5360">
                  <c:v>0.6932971273402887</c:v>
                </c:pt>
                <c:pt idx="5361">
                  <c:v>0.69315420894669144</c:v>
                </c:pt>
                <c:pt idx="5362">
                  <c:v>0.69301129055309463</c:v>
                </c:pt>
                <c:pt idx="5363">
                  <c:v>0.69301129055309463</c:v>
                </c:pt>
                <c:pt idx="5364">
                  <c:v>0.69286837215949715</c:v>
                </c:pt>
                <c:pt idx="5365">
                  <c:v>0.69272545376590011</c:v>
                </c:pt>
                <c:pt idx="5366">
                  <c:v>0.69258253537230219</c:v>
                </c:pt>
                <c:pt idx="5367">
                  <c:v>0.69258253537230219</c:v>
                </c:pt>
                <c:pt idx="5368">
                  <c:v>0.69243961697870549</c:v>
                </c:pt>
                <c:pt idx="5369">
                  <c:v>0.69243961697870549</c:v>
                </c:pt>
                <c:pt idx="5370">
                  <c:v>0.69229669858510812</c:v>
                </c:pt>
                <c:pt idx="5371">
                  <c:v>0.69229669858510812</c:v>
                </c:pt>
                <c:pt idx="5372">
                  <c:v>0.69229669858510812</c:v>
                </c:pt>
                <c:pt idx="5373">
                  <c:v>0.69215378019151053</c:v>
                </c:pt>
                <c:pt idx="5374">
                  <c:v>0.69201086179791316</c:v>
                </c:pt>
                <c:pt idx="5375">
                  <c:v>0.69186794340431612</c:v>
                </c:pt>
                <c:pt idx="5376">
                  <c:v>0.69186794340431612</c:v>
                </c:pt>
                <c:pt idx="5377">
                  <c:v>0.69186794340431612</c:v>
                </c:pt>
                <c:pt idx="5378">
                  <c:v>0.69186794340431612</c:v>
                </c:pt>
                <c:pt idx="5379">
                  <c:v>0.69172502501071909</c:v>
                </c:pt>
                <c:pt idx="5380">
                  <c:v>0.69172502501071909</c:v>
                </c:pt>
                <c:pt idx="5381">
                  <c:v>0.69172502501071909</c:v>
                </c:pt>
                <c:pt idx="5382">
                  <c:v>0.69172502501071909</c:v>
                </c:pt>
                <c:pt idx="5383">
                  <c:v>0.69172502501071909</c:v>
                </c:pt>
                <c:pt idx="5384">
                  <c:v>0.69172502501071909</c:v>
                </c:pt>
                <c:pt idx="5385">
                  <c:v>0.69158210661712149</c:v>
                </c:pt>
                <c:pt idx="5386">
                  <c:v>0.69158210661712149</c:v>
                </c:pt>
                <c:pt idx="5387">
                  <c:v>0.69143918822352435</c:v>
                </c:pt>
                <c:pt idx="5388">
                  <c:v>0.69143918822352435</c:v>
                </c:pt>
                <c:pt idx="5389">
                  <c:v>0.69129626982992687</c:v>
                </c:pt>
                <c:pt idx="5390">
                  <c:v>0.69115335143632961</c:v>
                </c:pt>
                <c:pt idx="5391">
                  <c:v>0.69101043304273269</c:v>
                </c:pt>
                <c:pt idx="5392">
                  <c:v>0.69086751464913554</c:v>
                </c:pt>
                <c:pt idx="5393">
                  <c:v>0.69086751464913554</c:v>
                </c:pt>
                <c:pt idx="5394">
                  <c:v>0.69086751464913554</c:v>
                </c:pt>
                <c:pt idx="5395">
                  <c:v>0.69072459625553861</c:v>
                </c:pt>
                <c:pt idx="5396">
                  <c:v>0.69058167786194069</c:v>
                </c:pt>
                <c:pt idx="5397">
                  <c:v>0.69043875946834354</c:v>
                </c:pt>
                <c:pt idx="5398">
                  <c:v>0.69043875946834354</c:v>
                </c:pt>
                <c:pt idx="5399">
                  <c:v>0.69029584107474662</c:v>
                </c:pt>
                <c:pt idx="5400">
                  <c:v>0.69029584107474662</c:v>
                </c:pt>
                <c:pt idx="5401">
                  <c:v>0.69015292268114914</c:v>
                </c:pt>
                <c:pt idx="5402">
                  <c:v>0.69001000428755188</c:v>
                </c:pt>
                <c:pt idx="5403">
                  <c:v>0.68986708589395429</c:v>
                </c:pt>
                <c:pt idx="5404">
                  <c:v>0.68972416750035759</c:v>
                </c:pt>
                <c:pt idx="5405">
                  <c:v>0.68972416750035759</c:v>
                </c:pt>
                <c:pt idx="5406">
                  <c:v>0.68958124910675989</c:v>
                </c:pt>
                <c:pt idx="5407">
                  <c:v>0.68943833071316263</c:v>
                </c:pt>
                <c:pt idx="5408">
                  <c:v>0.68929541231956615</c:v>
                </c:pt>
                <c:pt idx="5409">
                  <c:v>0.68915249392596811</c:v>
                </c:pt>
                <c:pt idx="5410">
                  <c:v>0.6890095755323713</c:v>
                </c:pt>
                <c:pt idx="5411">
                  <c:v>0.6890095755323713</c:v>
                </c:pt>
                <c:pt idx="5412">
                  <c:v>0.6890095755323713</c:v>
                </c:pt>
                <c:pt idx="5413">
                  <c:v>0.68886665713877404</c:v>
                </c:pt>
                <c:pt idx="5414">
                  <c:v>0.68886665713877404</c:v>
                </c:pt>
                <c:pt idx="5415">
                  <c:v>0.68872373874517689</c:v>
                </c:pt>
                <c:pt idx="5416">
                  <c:v>0.68872373874517689</c:v>
                </c:pt>
                <c:pt idx="5417">
                  <c:v>0.68858082035157953</c:v>
                </c:pt>
                <c:pt idx="5418">
                  <c:v>0.68858082035157953</c:v>
                </c:pt>
                <c:pt idx="5419">
                  <c:v>0.6884379019579816</c:v>
                </c:pt>
                <c:pt idx="5420">
                  <c:v>0.68829498356438501</c:v>
                </c:pt>
                <c:pt idx="5421">
                  <c:v>0.68815206517078753</c:v>
                </c:pt>
                <c:pt idx="5422">
                  <c:v>0.68800914677719049</c:v>
                </c:pt>
                <c:pt idx="5423">
                  <c:v>0.68800914677719049</c:v>
                </c:pt>
                <c:pt idx="5424">
                  <c:v>0.68786622838359324</c:v>
                </c:pt>
                <c:pt idx="5425">
                  <c:v>0.68772330998999576</c:v>
                </c:pt>
                <c:pt idx="5426">
                  <c:v>0.6875803915963985</c:v>
                </c:pt>
                <c:pt idx="5427">
                  <c:v>0.6875803915963985</c:v>
                </c:pt>
                <c:pt idx="5428">
                  <c:v>0.68743747320280124</c:v>
                </c:pt>
                <c:pt idx="5429">
                  <c:v>0.68729455480920398</c:v>
                </c:pt>
                <c:pt idx="5430">
                  <c:v>0.68729455480920398</c:v>
                </c:pt>
                <c:pt idx="5431">
                  <c:v>0.68729455480920398</c:v>
                </c:pt>
                <c:pt idx="5432">
                  <c:v>0.68715163641560695</c:v>
                </c:pt>
                <c:pt idx="5433">
                  <c:v>0.68700871802200969</c:v>
                </c:pt>
                <c:pt idx="5434">
                  <c:v>0.68686579962841243</c:v>
                </c:pt>
                <c:pt idx="5435">
                  <c:v>0.68686579962841243</c:v>
                </c:pt>
                <c:pt idx="5436">
                  <c:v>0.68686579962841243</c:v>
                </c:pt>
                <c:pt idx="5437">
                  <c:v>0.68672288123481495</c:v>
                </c:pt>
                <c:pt idx="5438">
                  <c:v>0.68657996284121758</c:v>
                </c:pt>
                <c:pt idx="5439">
                  <c:v>0.68643704444762021</c:v>
                </c:pt>
                <c:pt idx="5440">
                  <c:v>0.6862941260540234</c:v>
                </c:pt>
                <c:pt idx="5441">
                  <c:v>0.6862941260540234</c:v>
                </c:pt>
                <c:pt idx="5442">
                  <c:v>0.68615120766042614</c:v>
                </c:pt>
                <c:pt idx="5443">
                  <c:v>0.68600828926682866</c:v>
                </c:pt>
                <c:pt idx="5444">
                  <c:v>0.68586537087323141</c:v>
                </c:pt>
                <c:pt idx="5445">
                  <c:v>0.68572245247963448</c:v>
                </c:pt>
                <c:pt idx="5446">
                  <c:v>0.68557953408603689</c:v>
                </c:pt>
                <c:pt idx="5447">
                  <c:v>0.68557953408603689</c:v>
                </c:pt>
                <c:pt idx="5448">
                  <c:v>0.68557953408603689</c:v>
                </c:pt>
                <c:pt idx="5449">
                  <c:v>0.68543661569243952</c:v>
                </c:pt>
                <c:pt idx="5450">
                  <c:v>0.68529369729884271</c:v>
                </c:pt>
                <c:pt idx="5451">
                  <c:v>0.68515077890524489</c:v>
                </c:pt>
                <c:pt idx="5452">
                  <c:v>0.68500786051164786</c:v>
                </c:pt>
                <c:pt idx="5453">
                  <c:v>0.68500786051164786</c:v>
                </c:pt>
                <c:pt idx="5454">
                  <c:v>0.68500786051164786</c:v>
                </c:pt>
                <c:pt idx="5455">
                  <c:v>0.6848649421180506</c:v>
                </c:pt>
                <c:pt idx="5456">
                  <c:v>0.6848649421180506</c:v>
                </c:pt>
                <c:pt idx="5457">
                  <c:v>0.6848649421180506</c:v>
                </c:pt>
                <c:pt idx="5458">
                  <c:v>0.68472202372445334</c:v>
                </c:pt>
                <c:pt idx="5459">
                  <c:v>0.68457910533085609</c:v>
                </c:pt>
                <c:pt idx="5460">
                  <c:v>0.68443618693725827</c:v>
                </c:pt>
                <c:pt idx="5461">
                  <c:v>0.68429326854366168</c:v>
                </c:pt>
                <c:pt idx="5462">
                  <c:v>0.68429326854366168</c:v>
                </c:pt>
                <c:pt idx="5463">
                  <c:v>0.68415035015006431</c:v>
                </c:pt>
                <c:pt idx="5464">
                  <c:v>0.68400743175646683</c:v>
                </c:pt>
                <c:pt idx="5465">
                  <c:v>0.68400743175646683</c:v>
                </c:pt>
                <c:pt idx="5466">
                  <c:v>0.6838645133628698</c:v>
                </c:pt>
                <c:pt idx="5467">
                  <c:v>0.68372159496927265</c:v>
                </c:pt>
                <c:pt idx="5468">
                  <c:v>0.68357867657567573</c:v>
                </c:pt>
                <c:pt idx="5469">
                  <c:v>0.68343575818207802</c:v>
                </c:pt>
                <c:pt idx="5470">
                  <c:v>0.68329283978848099</c:v>
                </c:pt>
                <c:pt idx="5471">
                  <c:v>0.68329283978848099</c:v>
                </c:pt>
                <c:pt idx="5472">
                  <c:v>0.68314992139488384</c:v>
                </c:pt>
                <c:pt idx="5473">
                  <c:v>0.68314992139488384</c:v>
                </c:pt>
                <c:pt idx="5474">
                  <c:v>0.68300700300128625</c:v>
                </c:pt>
                <c:pt idx="5475">
                  <c:v>0.68286408460768899</c:v>
                </c:pt>
                <c:pt idx="5476">
                  <c:v>0.68272116621409196</c:v>
                </c:pt>
                <c:pt idx="5477">
                  <c:v>0.6825782478204947</c:v>
                </c:pt>
                <c:pt idx="5478">
                  <c:v>0.68243532942689722</c:v>
                </c:pt>
                <c:pt idx="5479">
                  <c:v>0.68229241103330018</c:v>
                </c:pt>
                <c:pt idx="5480">
                  <c:v>0.68214949263970315</c:v>
                </c:pt>
                <c:pt idx="5481">
                  <c:v>0.68214949263970315</c:v>
                </c:pt>
                <c:pt idx="5482">
                  <c:v>0.68200657424610545</c:v>
                </c:pt>
                <c:pt idx="5483">
                  <c:v>0.68200657424610545</c:v>
                </c:pt>
                <c:pt idx="5484">
                  <c:v>0.68186365585250819</c:v>
                </c:pt>
                <c:pt idx="5485">
                  <c:v>0.68172073745891115</c:v>
                </c:pt>
                <c:pt idx="5486">
                  <c:v>0.68157781906531367</c:v>
                </c:pt>
                <c:pt idx="5487">
                  <c:v>0.68157781906531367</c:v>
                </c:pt>
                <c:pt idx="5488">
                  <c:v>0.68143490067171641</c:v>
                </c:pt>
                <c:pt idx="5489">
                  <c:v>0.68143490067171641</c:v>
                </c:pt>
                <c:pt idx="5490">
                  <c:v>0.6812919822781196</c:v>
                </c:pt>
                <c:pt idx="5491">
                  <c:v>0.68114906388452212</c:v>
                </c:pt>
                <c:pt idx="5492">
                  <c:v>0.68100614549092431</c:v>
                </c:pt>
                <c:pt idx="5493">
                  <c:v>0.68086322709732738</c:v>
                </c:pt>
                <c:pt idx="5494">
                  <c:v>0.68086322709732738</c:v>
                </c:pt>
                <c:pt idx="5495">
                  <c:v>0.68086322709732738</c:v>
                </c:pt>
                <c:pt idx="5496">
                  <c:v>0.68072030870373013</c:v>
                </c:pt>
                <c:pt idx="5497">
                  <c:v>0.68072030870373013</c:v>
                </c:pt>
                <c:pt idx="5498">
                  <c:v>0.68057739031013287</c:v>
                </c:pt>
                <c:pt idx="5499">
                  <c:v>0.68057739031013287</c:v>
                </c:pt>
                <c:pt idx="5500">
                  <c:v>0.6804344719165355</c:v>
                </c:pt>
                <c:pt idx="5501">
                  <c:v>0.6804344719165355</c:v>
                </c:pt>
                <c:pt idx="5502">
                  <c:v>0.6804344719165355</c:v>
                </c:pt>
                <c:pt idx="5503">
                  <c:v>0.6804344719165355</c:v>
                </c:pt>
                <c:pt idx="5504">
                  <c:v>0.6804344719165355</c:v>
                </c:pt>
                <c:pt idx="5505">
                  <c:v>0.6804344719165355</c:v>
                </c:pt>
                <c:pt idx="5506">
                  <c:v>0.68029155352293835</c:v>
                </c:pt>
                <c:pt idx="5507">
                  <c:v>0.68014863512934132</c:v>
                </c:pt>
                <c:pt idx="5508">
                  <c:v>0.68014863512934132</c:v>
                </c:pt>
                <c:pt idx="5509">
                  <c:v>0.68000571673574384</c:v>
                </c:pt>
                <c:pt idx="5510">
                  <c:v>0.68000571673574384</c:v>
                </c:pt>
                <c:pt idx="5511">
                  <c:v>0.67986279834214669</c:v>
                </c:pt>
                <c:pt idx="5512">
                  <c:v>0.67971987994854977</c:v>
                </c:pt>
                <c:pt idx="5513">
                  <c:v>0.67957696155495206</c:v>
                </c:pt>
                <c:pt idx="5514">
                  <c:v>0.67943404316135481</c:v>
                </c:pt>
                <c:pt idx="5515">
                  <c:v>0.67943404316135481</c:v>
                </c:pt>
                <c:pt idx="5516">
                  <c:v>0.67943404316135481</c:v>
                </c:pt>
                <c:pt idx="5517">
                  <c:v>0.67943404316135481</c:v>
                </c:pt>
                <c:pt idx="5518">
                  <c:v>0.67943404316135481</c:v>
                </c:pt>
                <c:pt idx="5519">
                  <c:v>0.67929112476775755</c:v>
                </c:pt>
                <c:pt idx="5520">
                  <c:v>0.67914820637416085</c:v>
                </c:pt>
                <c:pt idx="5521">
                  <c:v>0.67900528798056325</c:v>
                </c:pt>
                <c:pt idx="5522">
                  <c:v>0.67900528798056325</c:v>
                </c:pt>
                <c:pt idx="5523">
                  <c:v>0.67886236958696555</c:v>
                </c:pt>
                <c:pt idx="5524">
                  <c:v>0.67871945119336885</c:v>
                </c:pt>
                <c:pt idx="5525">
                  <c:v>0.6785765327997717</c:v>
                </c:pt>
                <c:pt idx="5526">
                  <c:v>0.6785765327997717</c:v>
                </c:pt>
                <c:pt idx="5527">
                  <c:v>0.67843361440617445</c:v>
                </c:pt>
                <c:pt idx="5528">
                  <c:v>0.6782906960125773</c:v>
                </c:pt>
                <c:pt idx="5529">
                  <c:v>0.6782906960125773</c:v>
                </c:pt>
                <c:pt idx="5530">
                  <c:v>0.6782906960125773</c:v>
                </c:pt>
                <c:pt idx="5531">
                  <c:v>0.67814777761898004</c:v>
                </c:pt>
                <c:pt idx="5532">
                  <c:v>0.67800485922538267</c:v>
                </c:pt>
                <c:pt idx="5533">
                  <c:v>0.67786194083178519</c:v>
                </c:pt>
                <c:pt idx="5534">
                  <c:v>0.67786194083178519</c:v>
                </c:pt>
                <c:pt idx="5535">
                  <c:v>0.67786194083178519</c:v>
                </c:pt>
                <c:pt idx="5536">
                  <c:v>0.67771902243818838</c:v>
                </c:pt>
                <c:pt idx="5537">
                  <c:v>0.67771902243818838</c:v>
                </c:pt>
                <c:pt idx="5538">
                  <c:v>0.67771902243818838</c:v>
                </c:pt>
                <c:pt idx="5539">
                  <c:v>0.67771902243818838</c:v>
                </c:pt>
                <c:pt idx="5540">
                  <c:v>0.67771902243818838</c:v>
                </c:pt>
                <c:pt idx="5541">
                  <c:v>0.67771902243818838</c:v>
                </c:pt>
                <c:pt idx="5542">
                  <c:v>0.67771902243818838</c:v>
                </c:pt>
                <c:pt idx="5543">
                  <c:v>0.6775761040445909</c:v>
                </c:pt>
                <c:pt idx="5544">
                  <c:v>0.67743318565099331</c:v>
                </c:pt>
                <c:pt idx="5545">
                  <c:v>0.67729026725739638</c:v>
                </c:pt>
                <c:pt idx="5546">
                  <c:v>0.67729026725739638</c:v>
                </c:pt>
                <c:pt idx="5547">
                  <c:v>0.67714734886379901</c:v>
                </c:pt>
                <c:pt idx="5548">
                  <c:v>0.67700443047020198</c:v>
                </c:pt>
                <c:pt idx="5549">
                  <c:v>0.67686151207660472</c:v>
                </c:pt>
                <c:pt idx="5550">
                  <c:v>0.67686151207660472</c:v>
                </c:pt>
                <c:pt idx="5551">
                  <c:v>0.67686151207660472</c:v>
                </c:pt>
                <c:pt idx="5552">
                  <c:v>0.67671859368300746</c:v>
                </c:pt>
                <c:pt idx="5553">
                  <c:v>0.67671859368300746</c:v>
                </c:pt>
                <c:pt idx="5554">
                  <c:v>0.67657567528941021</c:v>
                </c:pt>
                <c:pt idx="5555">
                  <c:v>0.67657567528941021</c:v>
                </c:pt>
                <c:pt idx="5556">
                  <c:v>0.67657567528941021</c:v>
                </c:pt>
                <c:pt idx="5557">
                  <c:v>0.67643275689581261</c:v>
                </c:pt>
                <c:pt idx="5558">
                  <c:v>0.67643275689581261</c:v>
                </c:pt>
                <c:pt idx="5559">
                  <c:v>0.67643275689581261</c:v>
                </c:pt>
                <c:pt idx="5560">
                  <c:v>0.67643275689581261</c:v>
                </c:pt>
                <c:pt idx="5561">
                  <c:v>0.67643275689581261</c:v>
                </c:pt>
                <c:pt idx="5562">
                  <c:v>0.67643275689581261</c:v>
                </c:pt>
                <c:pt idx="5563">
                  <c:v>0.67628983850221558</c:v>
                </c:pt>
                <c:pt idx="5564">
                  <c:v>0.67614692010861821</c:v>
                </c:pt>
                <c:pt idx="5565">
                  <c:v>0.67600400171502073</c:v>
                </c:pt>
                <c:pt idx="5566">
                  <c:v>0.67586108332142381</c:v>
                </c:pt>
                <c:pt idx="5567">
                  <c:v>0.67571816492782621</c:v>
                </c:pt>
                <c:pt idx="5568">
                  <c:v>0.67571816492782621</c:v>
                </c:pt>
                <c:pt idx="5569">
                  <c:v>0.6755752465342294</c:v>
                </c:pt>
                <c:pt idx="5570">
                  <c:v>0.6755752465342294</c:v>
                </c:pt>
                <c:pt idx="5571">
                  <c:v>0.67543232814063159</c:v>
                </c:pt>
                <c:pt idx="5572">
                  <c:v>0.67528940974703444</c:v>
                </c:pt>
                <c:pt idx="5573">
                  <c:v>0.67514649135343763</c:v>
                </c:pt>
                <c:pt idx="5574">
                  <c:v>0.67500357295984015</c:v>
                </c:pt>
                <c:pt idx="5575">
                  <c:v>0.67500357295984015</c:v>
                </c:pt>
                <c:pt idx="5576">
                  <c:v>0.67500357295984015</c:v>
                </c:pt>
                <c:pt idx="5577">
                  <c:v>0.67500357295984015</c:v>
                </c:pt>
                <c:pt idx="5578">
                  <c:v>0.67486065456624289</c:v>
                </c:pt>
                <c:pt idx="5579">
                  <c:v>0.67486065456624289</c:v>
                </c:pt>
                <c:pt idx="5580">
                  <c:v>0.67471773617264563</c:v>
                </c:pt>
                <c:pt idx="5581">
                  <c:v>0.67457481777904849</c:v>
                </c:pt>
                <c:pt idx="5582">
                  <c:v>0.67443189938545112</c:v>
                </c:pt>
                <c:pt idx="5583">
                  <c:v>0.67428898099185353</c:v>
                </c:pt>
                <c:pt idx="5584">
                  <c:v>0.67428898099185353</c:v>
                </c:pt>
                <c:pt idx="5585">
                  <c:v>0.67414606259825671</c:v>
                </c:pt>
                <c:pt idx="5586">
                  <c:v>0.67400314420465912</c:v>
                </c:pt>
                <c:pt idx="5587">
                  <c:v>0.67400314420465912</c:v>
                </c:pt>
                <c:pt idx="5588">
                  <c:v>0.67400314420465912</c:v>
                </c:pt>
                <c:pt idx="5589">
                  <c:v>0.67400314420465912</c:v>
                </c:pt>
                <c:pt idx="5590">
                  <c:v>0.67400314420465912</c:v>
                </c:pt>
                <c:pt idx="5591">
                  <c:v>0.67386022581106186</c:v>
                </c:pt>
                <c:pt idx="5592">
                  <c:v>0.67371730741746461</c:v>
                </c:pt>
                <c:pt idx="5593">
                  <c:v>0.67371730741746461</c:v>
                </c:pt>
                <c:pt idx="5594">
                  <c:v>0.67357438902386735</c:v>
                </c:pt>
                <c:pt idx="5595">
                  <c:v>0.67357438902386735</c:v>
                </c:pt>
                <c:pt idx="5596">
                  <c:v>0.67343147063027053</c:v>
                </c:pt>
                <c:pt idx="5597">
                  <c:v>0.67328855223667305</c:v>
                </c:pt>
                <c:pt idx="5598">
                  <c:v>0.67328855223667305</c:v>
                </c:pt>
                <c:pt idx="5599">
                  <c:v>0.67328855223667305</c:v>
                </c:pt>
                <c:pt idx="5600">
                  <c:v>0.67314563384307635</c:v>
                </c:pt>
                <c:pt idx="5601">
                  <c:v>0.67300271544947876</c:v>
                </c:pt>
                <c:pt idx="5602">
                  <c:v>0.67285979705588184</c:v>
                </c:pt>
                <c:pt idx="5603">
                  <c:v>0.67285979705588184</c:v>
                </c:pt>
                <c:pt idx="5604">
                  <c:v>0.67271687866228413</c:v>
                </c:pt>
                <c:pt idx="5605">
                  <c:v>0.67257396026868665</c:v>
                </c:pt>
                <c:pt idx="5606">
                  <c:v>0.67257396026868665</c:v>
                </c:pt>
                <c:pt idx="5607">
                  <c:v>0.67243104187508962</c:v>
                </c:pt>
                <c:pt idx="5608">
                  <c:v>0.67243104187508962</c:v>
                </c:pt>
                <c:pt idx="5609">
                  <c:v>0.67243104187508962</c:v>
                </c:pt>
                <c:pt idx="5610">
                  <c:v>0.67228812348149236</c:v>
                </c:pt>
                <c:pt idx="5611">
                  <c:v>0.67214520508789533</c:v>
                </c:pt>
                <c:pt idx="5612">
                  <c:v>0.67200228669429785</c:v>
                </c:pt>
                <c:pt idx="5613">
                  <c:v>0.67185936830070081</c:v>
                </c:pt>
                <c:pt idx="5614">
                  <c:v>0.67185936830070081</c:v>
                </c:pt>
                <c:pt idx="5615">
                  <c:v>0.67171644990710311</c:v>
                </c:pt>
                <c:pt idx="5616">
                  <c:v>0.67157353151350618</c:v>
                </c:pt>
                <c:pt idx="5617">
                  <c:v>0.67143061311990893</c:v>
                </c:pt>
                <c:pt idx="5618">
                  <c:v>0.67143061311990893</c:v>
                </c:pt>
                <c:pt idx="5619">
                  <c:v>0.67143061311990893</c:v>
                </c:pt>
                <c:pt idx="5620">
                  <c:v>0.67128769472631133</c:v>
                </c:pt>
                <c:pt idx="5621">
                  <c:v>0.67128769472631133</c:v>
                </c:pt>
                <c:pt idx="5622">
                  <c:v>0.67114477633271452</c:v>
                </c:pt>
                <c:pt idx="5623">
                  <c:v>0.67114477633271452</c:v>
                </c:pt>
                <c:pt idx="5624">
                  <c:v>0.67100185793911726</c:v>
                </c:pt>
                <c:pt idx="5625">
                  <c:v>0.67085893954552012</c:v>
                </c:pt>
                <c:pt idx="5626">
                  <c:v>0.67085893954552012</c:v>
                </c:pt>
                <c:pt idx="5627">
                  <c:v>0.6707160211519223</c:v>
                </c:pt>
                <c:pt idx="5628">
                  <c:v>0.67057310275832505</c:v>
                </c:pt>
                <c:pt idx="5629">
                  <c:v>0.67043018436472779</c:v>
                </c:pt>
                <c:pt idx="5630">
                  <c:v>0.67028726597113053</c:v>
                </c:pt>
                <c:pt idx="5631">
                  <c:v>0.67014434757753372</c:v>
                </c:pt>
                <c:pt idx="5632">
                  <c:v>0.67014434757753372</c:v>
                </c:pt>
                <c:pt idx="5633">
                  <c:v>0.67014434757753372</c:v>
                </c:pt>
                <c:pt idx="5634">
                  <c:v>0.67014434757753372</c:v>
                </c:pt>
                <c:pt idx="5635">
                  <c:v>0.67000142918393624</c:v>
                </c:pt>
                <c:pt idx="5636">
                  <c:v>0.67000142918393624</c:v>
                </c:pt>
                <c:pt idx="5637">
                  <c:v>0.66985851079033898</c:v>
                </c:pt>
                <c:pt idx="5638">
                  <c:v>0.66985851079033898</c:v>
                </c:pt>
                <c:pt idx="5639">
                  <c:v>0.66985851079033898</c:v>
                </c:pt>
                <c:pt idx="5640">
                  <c:v>0.66985851079033898</c:v>
                </c:pt>
                <c:pt idx="5641">
                  <c:v>0.66985851079033898</c:v>
                </c:pt>
                <c:pt idx="5642">
                  <c:v>0.66985851079033898</c:v>
                </c:pt>
                <c:pt idx="5643">
                  <c:v>0.66971559239674183</c:v>
                </c:pt>
                <c:pt idx="5644">
                  <c:v>0.66957267400314446</c:v>
                </c:pt>
                <c:pt idx="5645">
                  <c:v>0.66957267400314446</c:v>
                </c:pt>
                <c:pt idx="5646">
                  <c:v>0.66957267400314446</c:v>
                </c:pt>
                <c:pt idx="5647">
                  <c:v>0.66942975560954743</c:v>
                </c:pt>
                <c:pt idx="5648">
                  <c:v>0.66928683721594973</c:v>
                </c:pt>
                <c:pt idx="5649">
                  <c:v>0.66914391882235269</c:v>
                </c:pt>
                <c:pt idx="5650">
                  <c:v>0.66914391882235269</c:v>
                </c:pt>
                <c:pt idx="5651">
                  <c:v>0.66900100042875565</c:v>
                </c:pt>
                <c:pt idx="5652">
                  <c:v>0.66900100042875565</c:v>
                </c:pt>
                <c:pt idx="5653">
                  <c:v>0.66900100042875565</c:v>
                </c:pt>
                <c:pt idx="5654">
                  <c:v>0.66885808203515829</c:v>
                </c:pt>
                <c:pt idx="5655">
                  <c:v>0.66871516364156092</c:v>
                </c:pt>
                <c:pt idx="5656">
                  <c:v>0.66871516364156092</c:v>
                </c:pt>
                <c:pt idx="5657">
                  <c:v>0.66871516364156092</c:v>
                </c:pt>
                <c:pt idx="5658">
                  <c:v>0.66857224524796321</c:v>
                </c:pt>
                <c:pt idx="5659">
                  <c:v>0.66857224524796321</c:v>
                </c:pt>
                <c:pt idx="5660">
                  <c:v>0.6684293268543664</c:v>
                </c:pt>
                <c:pt idx="5661">
                  <c:v>0.6684293268543664</c:v>
                </c:pt>
                <c:pt idx="5662">
                  <c:v>0.66828640846076892</c:v>
                </c:pt>
                <c:pt idx="5663">
                  <c:v>0.66814349006717211</c:v>
                </c:pt>
                <c:pt idx="5664">
                  <c:v>0.66800057167357496</c:v>
                </c:pt>
                <c:pt idx="5665">
                  <c:v>0.66800057167357496</c:v>
                </c:pt>
                <c:pt idx="5666">
                  <c:v>0.6678576532799777</c:v>
                </c:pt>
                <c:pt idx="5667">
                  <c:v>0.6678576532799777</c:v>
                </c:pt>
                <c:pt idx="5668">
                  <c:v>0.66771473488638011</c:v>
                </c:pt>
                <c:pt idx="5669">
                  <c:v>0.66757181649278308</c:v>
                </c:pt>
                <c:pt idx="5670">
                  <c:v>0.66757181649278308</c:v>
                </c:pt>
                <c:pt idx="5671">
                  <c:v>0.66757181649278308</c:v>
                </c:pt>
                <c:pt idx="5672">
                  <c:v>0.66757181649278308</c:v>
                </c:pt>
                <c:pt idx="5673">
                  <c:v>0.66757181649278308</c:v>
                </c:pt>
                <c:pt idx="5674">
                  <c:v>0.66757181649278308</c:v>
                </c:pt>
                <c:pt idx="5675">
                  <c:v>0.66742889809918593</c:v>
                </c:pt>
                <c:pt idx="5676">
                  <c:v>0.66742889809918593</c:v>
                </c:pt>
                <c:pt idx="5677">
                  <c:v>0.66728597970558834</c:v>
                </c:pt>
                <c:pt idx="5678">
                  <c:v>0.66728597970558834</c:v>
                </c:pt>
                <c:pt idx="5679">
                  <c:v>0.66714306131199108</c:v>
                </c:pt>
                <c:pt idx="5680">
                  <c:v>0.66700014291839382</c:v>
                </c:pt>
                <c:pt idx="5681">
                  <c:v>0.6668572245247969</c:v>
                </c:pt>
                <c:pt idx="5682">
                  <c:v>0.66671430613119953</c:v>
                </c:pt>
                <c:pt idx="5683">
                  <c:v>0.66671430613119953</c:v>
                </c:pt>
                <c:pt idx="5684">
                  <c:v>0.66657138773760161</c:v>
                </c:pt>
                <c:pt idx="5685">
                  <c:v>0.6664284693440049</c:v>
                </c:pt>
                <c:pt idx="5686">
                  <c:v>0.66628555095040753</c:v>
                </c:pt>
                <c:pt idx="5687">
                  <c:v>0.66614263255681061</c:v>
                </c:pt>
                <c:pt idx="5688">
                  <c:v>0.66614263255681061</c:v>
                </c:pt>
                <c:pt idx="5689">
                  <c:v>0.66614263255681061</c:v>
                </c:pt>
                <c:pt idx="5690">
                  <c:v>0.66599971416321324</c:v>
                </c:pt>
                <c:pt idx="5691">
                  <c:v>0.66599971416321324</c:v>
                </c:pt>
                <c:pt idx="5692">
                  <c:v>0.66585679576961554</c:v>
                </c:pt>
                <c:pt idx="5693">
                  <c:v>0.66571387737601873</c:v>
                </c:pt>
                <c:pt idx="5694">
                  <c:v>0.66557095898242102</c:v>
                </c:pt>
                <c:pt idx="5695">
                  <c:v>0.66542804058882421</c:v>
                </c:pt>
                <c:pt idx="5696">
                  <c:v>0.66528512219522662</c:v>
                </c:pt>
                <c:pt idx="5697">
                  <c:v>0.66514220380162925</c:v>
                </c:pt>
                <c:pt idx="5698">
                  <c:v>0.66499928540803244</c:v>
                </c:pt>
                <c:pt idx="5699">
                  <c:v>0.66499928540803244</c:v>
                </c:pt>
                <c:pt idx="5700">
                  <c:v>0.66485636701443473</c:v>
                </c:pt>
                <c:pt idx="5701">
                  <c:v>0.66471344862083781</c:v>
                </c:pt>
                <c:pt idx="5702">
                  <c:v>0.66457053022724022</c:v>
                </c:pt>
                <c:pt idx="5703">
                  <c:v>0.66457053022724022</c:v>
                </c:pt>
                <c:pt idx="5704">
                  <c:v>0.66442761183364318</c:v>
                </c:pt>
                <c:pt idx="5705">
                  <c:v>0.66428469344004593</c:v>
                </c:pt>
                <c:pt idx="5706">
                  <c:v>0.66414177504644878</c:v>
                </c:pt>
                <c:pt idx="5707">
                  <c:v>0.66414177504644878</c:v>
                </c:pt>
                <c:pt idx="5708">
                  <c:v>0.66399885665285185</c:v>
                </c:pt>
                <c:pt idx="5709">
                  <c:v>0.66399885665285185</c:v>
                </c:pt>
                <c:pt idx="5710">
                  <c:v>0.66399885665285185</c:v>
                </c:pt>
                <c:pt idx="5711">
                  <c:v>0.66385593825925415</c:v>
                </c:pt>
                <c:pt idx="5712">
                  <c:v>0.66371301986565667</c:v>
                </c:pt>
                <c:pt idx="5713">
                  <c:v>0.66357010147205941</c:v>
                </c:pt>
                <c:pt idx="5714">
                  <c:v>0.66342718307846238</c:v>
                </c:pt>
                <c:pt idx="5715">
                  <c:v>0.66328426468486512</c:v>
                </c:pt>
                <c:pt idx="5716">
                  <c:v>0.66314134629126764</c:v>
                </c:pt>
                <c:pt idx="5717">
                  <c:v>0.66314134629126764</c:v>
                </c:pt>
                <c:pt idx="5718">
                  <c:v>0.66299842789767072</c:v>
                </c:pt>
                <c:pt idx="5719">
                  <c:v>0.66285550950407357</c:v>
                </c:pt>
                <c:pt idx="5720">
                  <c:v>0.66271259111047609</c:v>
                </c:pt>
                <c:pt idx="5721">
                  <c:v>0.66256967271687883</c:v>
                </c:pt>
                <c:pt idx="5722">
                  <c:v>0.66242675432328169</c:v>
                </c:pt>
                <c:pt idx="5723">
                  <c:v>0.66228383592968432</c:v>
                </c:pt>
                <c:pt idx="5724">
                  <c:v>0.66214091753608739</c:v>
                </c:pt>
                <c:pt idx="5725">
                  <c:v>0.66214091753608739</c:v>
                </c:pt>
                <c:pt idx="5726">
                  <c:v>0.66214091753608739</c:v>
                </c:pt>
                <c:pt idx="5727">
                  <c:v>0.66214091753608739</c:v>
                </c:pt>
                <c:pt idx="5728">
                  <c:v>0.66214091753608739</c:v>
                </c:pt>
                <c:pt idx="5729">
                  <c:v>0.66214091753608739</c:v>
                </c:pt>
                <c:pt idx="5730">
                  <c:v>0.66199799914248991</c:v>
                </c:pt>
                <c:pt idx="5731">
                  <c:v>0.66199799914248991</c:v>
                </c:pt>
                <c:pt idx="5732">
                  <c:v>0.66185508074889277</c:v>
                </c:pt>
                <c:pt idx="5733">
                  <c:v>0.66171216235529529</c:v>
                </c:pt>
                <c:pt idx="5734">
                  <c:v>0.66156924396169781</c:v>
                </c:pt>
                <c:pt idx="5735">
                  <c:v>0.66156924396169781</c:v>
                </c:pt>
                <c:pt idx="5736">
                  <c:v>0.66156924396169781</c:v>
                </c:pt>
                <c:pt idx="5737">
                  <c:v>0.66142632556810077</c:v>
                </c:pt>
                <c:pt idx="5738">
                  <c:v>0.66142632556810077</c:v>
                </c:pt>
                <c:pt idx="5739">
                  <c:v>0.66142632556810077</c:v>
                </c:pt>
                <c:pt idx="5740">
                  <c:v>0.66128340717450373</c:v>
                </c:pt>
                <c:pt idx="5741">
                  <c:v>0.66114048878090603</c:v>
                </c:pt>
                <c:pt idx="5742">
                  <c:v>0.660997570387309</c:v>
                </c:pt>
                <c:pt idx="5743">
                  <c:v>0.66085465199371185</c:v>
                </c:pt>
                <c:pt idx="5744">
                  <c:v>0.66085465199371185</c:v>
                </c:pt>
                <c:pt idx="5745">
                  <c:v>0.66071173360011493</c:v>
                </c:pt>
                <c:pt idx="5746">
                  <c:v>0.66071173360011493</c:v>
                </c:pt>
                <c:pt idx="5747">
                  <c:v>0.66056881520651722</c:v>
                </c:pt>
                <c:pt idx="5748">
                  <c:v>0.66042589681291974</c:v>
                </c:pt>
                <c:pt idx="5749">
                  <c:v>0.6602829784193226</c:v>
                </c:pt>
                <c:pt idx="5750">
                  <c:v>0.6602829784193226</c:v>
                </c:pt>
                <c:pt idx="5751">
                  <c:v>0.6602829784193226</c:v>
                </c:pt>
                <c:pt idx="5752">
                  <c:v>0.6602829784193226</c:v>
                </c:pt>
                <c:pt idx="5753">
                  <c:v>0.6602829784193226</c:v>
                </c:pt>
                <c:pt idx="5754">
                  <c:v>0.66014006002572545</c:v>
                </c:pt>
                <c:pt idx="5755">
                  <c:v>0.6599971416321283</c:v>
                </c:pt>
                <c:pt idx="5756">
                  <c:v>0.65985422323853127</c:v>
                </c:pt>
                <c:pt idx="5757">
                  <c:v>0.65971130484493368</c:v>
                </c:pt>
                <c:pt idx="5758">
                  <c:v>0.65956838645133631</c:v>
                </c:pt>
                <c:pt idx="5759">
                  <c:v>0.65956838645133631</c:v>
                </c:pt>
                <c:pt idx="5760">
                  <c:v>0.65942546805773905</c:v>
                </c:pt>
                <c:pt idx="5761">
                  <c:v>0.65928254966414179</c:v>
                </c:pt>
                <c:pt idx="5762">
                  <c:v>0.65913963127054498</c:v>
                </c:pt>
                <c:pt idx="5763">
                  <c:v>0.65913963127054498</c:v>
                </c:pt>
                <c:pt idx="5764">
                  <c:v>0.6589967128769475</c:v>
                </c:pt>
                <c:pt idx="5765">
                  <c:v>0.65885379448335024</c:v>
                </c:pt>
                <c:pt idx="5766">
                  <c:v>0.65871087608975321</c:v>
                </c:pt>
                <c:pt idx="5767">
                  <c:v>0.65856795769615561</c:v>
                </c:pt>
                <c:pt idx="5768">
                  <c:v>0.65842503930255858</c:v>
                </c:pt>
                <c:pt idx="5769">
                  <c:v>0.65828212090896077</c:v>
                </c:pt>
                <c:pt idx="5770">
                  <c:v>0.65813920251536395</c:v>
                </c:pt>
                <c:pt idx="5771">
                  <c:v>0.65799628412176669</c:v>
                </c:pt>
                <c:pt idx="5772">
                  <c:v>0.65799628412176669</c:v>
                </c:pt>
                <c:pt idx="5773">
                  <c:v>0.65799628412176669</c:v>
                </c:pt>
                <c:pt idx="5774">
                  <c:v>0.65799628412176669</c:v>
                </c:pt>
                <c:pt idx="5775">
                  <c:v>0.65799628412176669</c:v>
                </c:pt>
                <c:pt idx="5776">
                  <c:v>0.65799628412176669</c:v>
                </c:pt>
                <c:pt idx="5777">
                  <c:v>0.65785336572816921</c:v>
                </c:pt>
                <c:pt idx="5778">
                  <c:v>0.65771044733457262</c:v>
                </c:pt>
                <c:pt idx="5779">
                  <c:v>0.65771044733457262</c:v>
                </c:pt>
                <c:pt idx="5780">
                  <c:v>0.65771044733457262</c:v>
                </c:pt>
                <c:pt idx="5781">
                  <c:v>0.65756752894097459</c:v>
                </c:pt>
                <c:pt idx="5782">
                  <c:v>0.65742461054737789</c:v>
                </c:pt>
                <c:pt idx="5783">
                  <c:v>0.65742461054737789</c:v>
                </c:pt>
                <c:pt idx="5784">
                  <c:v>0.65728169215378085</c:v>
                </c:pt>
                <c:pt idx="5785">
                  <c:v>0.65713877376018315</c:v>
                </c:pt>
                <c:pt idx="5786">
                  <c:v>0.65699585536658633</c:v>
                </c:pt>
                <c:pt idx="5787">
                  <c:v>0.65699585536658633</c:v>
                </c:pt>
                <c:pt idx="5788">
                  <c:v>0.65685293697298863</c:v>
                </c:pt>
                <c:pt idx="5789">
                  <c:v>0.65685293697298863</c:v>
                </c:pt>
                <c:pt idx="5790">
                  <c:v>0.65671001857939171</c:v>
                </c:pt>
                <c:pt idx="5791">
                  <c:v>0.65671001857939171</c:v>
                </c:pt>
                <c:pt idx="5792">
                  <c:v>0.65671001857939171</c:v>
                </c:pt>
                <c:pt idx="5793">
                  <c:v>0.65656710018579389</c:v>
                </c:pt>
                <c:pt idx="5794">
                  <c:v>0.65656710018579389</c:v>
                </c:pt>
                <c:pt idx="5795">
                  <c:v>0.65642418179219653</c:v>
                </c:pt>
                <c:pt idx="5796">
                  <c:v>0.65628126339859993</c:v>
                </c:pt>
                <c:pt idx="5797">
                  <c:v>0.65613834500500212</c:v>
                </c:pt>
                <c:pt idx="5798">
                  <c:v>0.65613834500500212</c:v>
                </c:pt>
                <c:pt idx="5799">
                  <c:v>0.65599542661140553</c:v>
                </c:pt>
                <c:pt idx="5800">
                  <c:v>0.65585250821780761</c:v>
                </c:pt>
                <c:pt idx="5801">
                  <c:v>0.65570958982421035</c:v>
                </c:pt>
                <c:pt idx="5802">
                  <c:v>0.6555666714306132</c:v>
                </c:pt>
                <c:pt idx="5803">
                  <c:v>0.6555666714306132</c:v>
                </c:pt>
                <c:pt idx="5804">
                  <c:v>0.65542375303701594</c:v>
                </c:pt>
                <c:pt idx="5805">
                  <c:v>0.65528083464341913</c:v>
                </c:pt>
                <c:pt idx="5806">
                  <c:v>0.65513791624982176</c:v>
                </c:pt>
                <c:pt idx="5807">
                  <c:v>0.65499499785622439</c:v>
                </c:pt>
                <c:pt idx="5808">
                  <c:v>0.65485207946262691</c:v>
                </c:pt>
                <c:pt idx="5809">
                  <c:v>0.65470916106902965</c:v>
                </c:pt>
                <c:pt idx="5810">
                  <c:v>0.65470916106902965</c:v>
                </c:pt>
                <c:pt idx="5811">
                  <c:v>0.65456624267543262</c:v>
                </c:pt>
                <c:pt idx="5812">
                  <c:v>0.65442332428183514</c:v>
                </c:pt>
                <c:pt idx="5813">
                  <c:v>0.65428040588823788</c:v>
                </c:pt>
                <c:pt idx="5814">
                  <c:v>0.65428040588823788</c:v>
                </c:pt>
                <c:pt idx="5815">
                  <c:v>0.65428040588823788</c:v>
                </c:pt>
                <c:pt idx="5816">
                  <c:v>0.65428040588823788</c:v>
                </c:pt>
                <c:pt idx="5817">
                  <c:v>0.65428040588823788</c:v>
                </c:pt>
                <c:pt idx="5818">
                  <c:v>0.65413748749464062</c:v>
                </c:pt>
                <c:pt idx="5819">
                  <c:v>0.65413748749464062</c:v>
                </c:pt>
                <c:pt idx="5820">
                  <c:v>0.65413748749464062</c:v>
                </c:pt>
                <c:pt idx="5821">
                  <c:v>0.65413748749464062</c:v>
                </c:pt>
                <c:pt idx="5822">
                  <c:v>0.65413748749464062</c:v>
                </c:pt>
                <c:pt idx="5823">
                  <c:v>0.65399456910104359</c:v>
                </c:pt>
                <c:pt idx="5824">
                  <c:v>0.65385165070744633</c:v>
                </c:pt>
                <c:pt idx="5825">
                  <c:v>0.65385165070744633</c:v>
                </c:pt>
                <c:pt idx="5826">
                  <c:v>0.65370873231384941</c:v>
                </c:pt>
                <c:pt idx="5827">
                  <c:v>0.65370873231384941</c:v>
                </c:pt>
                <c:pt idx="5828">
                  <c:v>0.6535658139202517</c:v>
                </c:pt>
                <c:pt idx="5829">
                  <c:v>0.65342289552665433</c:v>
                </c:pt>
                <c:pt idx="5830">
                  <c:v>0.65327997713305752</c:v>
                </c:pt>
                <c:pt idx="5831">
                  <c:v>0.65327997713305752</c:v>
                </c:pt>
                <c:pt idx="5832">
                  <c:v>0.65327997713305752</c:v>
                </c:pt>
                <c:pt idx="5833">
                  <c:v>0.65327997713305752</c:v>
                </c:pt>
                <c:pt idx="5834">
                  <c:v>0.65313705873945982</c:v>
                </c:pt>
                <c:pt idx="5835">
                  <c:v>0.65313705873945982</c:v>
                </c:pt>
                <c:pt idx="5836">
                  <c:v>0.65313705873945982</c:v>
                </c:pt>
                <c:pt idx="5837">
                  <c:v>0.65313705873945982</c:v>
                </c:pt>
                <c:pt idx="5838">
                  <c:v>0.65313705873945982</c:v>
                </c:pt>
                <c:pt idx="5839">
                  <c:v>0.65299414034586289</c:v>
                </c:pt>
                <c:pt idx="5840">
                  <c:v>0.6528512219522653</c:v>
                </c:pt>
                <c:pt idx="5841">
                  <c:v>0.6528512219522653</c:v>
                </c:pt>
                <c:pt idx="5842">
                  <c:v>0.6528512219522653</c:v>
                </c:pt>
                <c:pt idx="5843">
                  <c:v>0.65270830355866838</c:v>
                </c:pt>
                <c:pt idx="5844">
                  <c:v>0.65270830355866838</c:v>
                </c:pt>
                <c:pt idx="5845">
                  <c:v>0.65270830355866838</c:v>
                </c:pt>
                <c:pt idx="5846">
                  <c:v>0.65256538516507079</c:v>
                </c:pt>
                <c:pt idx="5847">
                  <c:v>0.65242246677147364</c:v>
                </c:pt>
                <c:pt idx="5848">
                  <c:v>0.65242246677147364</c:v>
                </c:pt>
                <c:pt idx="5849">
                  <c:v>0.65227954837787672</c:v>
                </c:pt>
                <c:pt idx="5850">
                  <c:v>0.65213662998427901</c:v>
                </c:pt>
                <c:pt idx="5851">
                  <c:v>0.65213662998427901</c:v>
                </c:pt>
                <c:pt idx="5852">
                  <c:v>0.65213662998427901</c:v>
                </c:pt>
                <c:pt idx="5853">
                  <c:v>0.6519937115906822</c:v>
                </c:pt>
                <c:pt idx="5854">
                  <c:v>0.65185079319708483</c:v>
                </c:pt>
                <c:pt idx="5855">
                  <c:v>0.6517078748034878</c:v>
                </c:pt>
                <c:pt idx="5856">
                  <c:v>0.65156495640989043</c:v>
                </c:pt>
                <c:pt idx="5857">
                  <c:v>0.65156495640989043</c:v>
                </c:pt>
                <c:pt idx="5858">
                  <c:v>0.65156495640989043</c:v>
                </c:pt>
                <c:pt idx="5859">
                  <c:v>0.65142203801629273</c:v>
                </c:pt>
                <c:pt idx="5860">
                  <c:v>0.6512791196226958</c:v>
                </c:pt>
                <c:pt idx="5861">
                  <c:v>0.65113620122909843</c:v>
                </c:pt>
                <c:pt idx="5862">
                  <c:v>0.65099328283550129</c:v>
                </c:pt>
                <c:pt idx="5863">
                  <c:v>0.65099328283550129</c:v>
                </c:pt>
                <c:pt idx="5864">
                  <c:v>0.65085036444190369</c:v>
                </c:pt>
                <c:pt idx="5865">
                  <c:v>0.65070744604830688</c:v>
                </c:pt>
                <c:pt idx="5866">
                  <c:v>0.6505645276547094</c:v>
                </c:pt>
                <c:pt idx="5867">
                  <c:v>0.6505645276547094</c:v>
                </c:pt>
                <c:pt idx="5868">
                  <c:v>0.6505645276547094</c:v>
                </c:pt>
                <c:pt idx="5869">
                  <c:v>0.65042160926111214</c:v>
                </c:pt>
                <c:pt idx="5870">
                  <c:v>0.65042160926111214</c:v>
                </c:pt>
                <c:pt idx="5871">
                  <c:v>0.65027869086751489</c:v>
                </c:pt>
                <c:pt idx="5872">
                  <c:v>0.65013577247391774</c:v>
                </c:pt>
                <c:pt idx="5873">
                  <c:v>0.65013577247391774</c:v>
                </c:pt>
                <c:pt idx="5874">
                  <c:v>0.65013577247391774</c:v>
                </c:pt>
                <c:pt idx="5875">
                  <c:v>0.64999285408032048</c:v>
                </c:pt>
                <c:pt idx="5876">
                  <c:v>0.64999285408032048</c:v>
                </c:pt>
                <c:pt idx="5877">
                  <c:v>0.64999285408032048</c:v>
                </c:pt>
                <c:pt idx="5878">
                  <c:v>0.64999285408032048</c:v>
                </c:pt>
                <c:pt idx="5879">
                  <c:v>0.64984993568672333</c:v>
                </c:pt>
                <c:pt idx="5880">
                  <c:v>0.64984993568672333</c:v>
                </c:pt>
                <c:pt idx="5881">
                  <c:v>0.64984993568672333</c:v>
                </c:pt>
                <c:pt idx="5882">
                  <c:v>0.64984993568672333</c:v>
                </c:pt>
                <c:pt idx="5883">
                  <c:v>0.64970701729312608</c:v>
                </c:pt>
                <c:pt idx="5884">
                  <c:v>0.64970701729312608</c:v>
                </c:pt>
                <c:pt idx="5885">
                  <c:v>0.64970701729312608</c:v>
                </c:pt>
                <c:pt idx="5886">
                  <c:v>0.6495640988995286</c:v>
                </c:pt>
                <c:pt idx="5887">
                  <c:v>0.6495640988995286</c:v>
                </c:pt>
                <c:pt idx="5888">
                  <c:v>0.64942118050593112</c:v>
                </c:pt>
                <c:pt idx="5889">
                  <c:v>0.64927826211233408</c:v>
                </c:pt>
                <c:pt idx="5890">
                  <c:v>0.6491353437187366</c:v>
                </c:pt>
                <c:pt idx="5891">
                  <c:v>0.64899242532513957</c:v>
                </c:pt>
                <c:pt idx="5892">
                  <c:v>0.64884950693154253</c:v>
                </c:pt>
                <c:pt idx="5893">
                  <c:v>0.64870658853794461</c:v>
                </c:pt>
                <c:pt idx="5894">
                  <c:v>0.64856367014434768</c:v>
                </c:pt>
                <c:pt idx="5895">
                  <c:v>0.64856367014434768</c:v>
                </c:pt>
                <c:pt idx="5896">
                  <c:v>0.64856367014434768</c:v>
                </c:pt>
                <c:pt idx="5897">
                  <c:v>0.64842075175075031</c:v>
                </c:pt>
                <c:pt idx="5898">
                  <c:v>0.64842075175075031</c:v>
                </c:pt>
                <c:pt idx="5899">
                  <c:v>0.64827783335715339</c:v>
                </c:pt>
                <c:pt idx="5900">
                  <c:v>0.64813491496355602</c:v>
                </c:pt>
                <c:pt idx="5901">
                  <c:v>0.64799199656995898</c:v>
                </c:pt>
                <c:pt idx="5902">
                  <c:v>0.64784907817636173</c:v>
                </c:pt>
                <c:pt idx="5903">
                  <c:v>0.6477061597827638</c:v>
                </c:pt>
                <c:pt idx="5904">
                  <c:v>0.64756324138916677</c:v>
                </c:pt>
                <c:pt idx="5905">
                  <c:v>0.64742032299556962</c:v>
                </c:pt>
                <c:pt idx="5906">
                  <c:v>0.64727740460197258</c:v>
                </c:pt>
                <c:pt idx="5907">
                  <c:v>0.64727740460197258</c:v>
                </c:pt>
                <c:pt idx="5908">
                  <c:v>0.64713448620837544</c:v>
                </c:pt>
                <c:pt idx="5909">
                  <c:v>0.64713448620837544</c:v>
                </c:pt>
                <c:pt idx="5910">
                  <c:v>0.64713448620837544</c:v>
                </c:pt>
                <c:pt idx="5911">
                  <c:v>0.64699156781477796</c:v>
                </c:pt>
                <c:pt idx="5912">
                  <c:v>0.64699156781477796</c:v>
                </c:pt>
                <c:pt idx="5913">
                  <c:v>0.64684864942118103</c:v>
                </c:pt>
                <c:pt idx="5914">
                  <c:v>0.64670573102758366</c:v>
                </c:pt>
                <c:pt idx="5915">
                  <c:v>0.64656281263398641</c:v>
                </c:pt>
                <c:pt idx="5916">
                  <c:v>0.64641989424038893</c:v>
                </c:pt>
                <c:pt idx="5917">
                  <c:v>0.64641989424038893</c:v>
                </c:pt>
                <c:pt idx="5918">
                  <c:v>0.64641989424038893</c:v>
                </c:pt>
                <c:pt idx="5919">
                  <c:v>0.64641989424038893</c:v>
                </c:pt>
                <c:pt idx="5920">
                  <c:v>0.64641989424038893</c:v>
                </c:pt>
                <c:pt idx="5921">
                  <c:v>0.64627697584679145</c:v>
                </c:pt>
                <c:pt idx="5922">
                  <c:v>0.64627697584679145</c:v>
                </c:pt>
                <c:pt idx="5923">
                  <c:v>0.64613405745319485</c:v>
                </c:pt>
                <c:pt idx="5924">
                  <c:v>0.64613405745319485</c:v>
                </c:pt>
                <c:pt idx="5925">
                  <c:v>0.64613405745319485</c:v>
                </c:pt>
                <c:pt idx="5926">
                  <c:v>0.64599113905959737</c:v>
                </c:pt>
                <c:pt idx="5927">
                  <c:v>0.64599113905959737</c:v>
                </c:pt>
                <c:pt idx="5928">
                  <c:v>0.64584822066600012</c:v>
                </c:pt>
                <c:pt idx="5929">
                  <c:v>0.64570530227240275</c:v>
                </c:pt>
                <c:pt idx="5930">
                  <c:v>0.64556238387880516</c:v>
                </c:pt>
                <c:pt idx="5931">
                  <c:v>0.6454194654852079</c:v>
                </c:pt>
                <c:pt idx="5932">
                  <c:v>0.64527654709161053</c:v>
                </c:pt>
                <c:pt idx="5933">
                  <c:v>0.64513362869801372</c:v>
                </c:pt>
                <c:pt idx="5934">
                  <c:v>0.64513362869801372</c:v>
                </c:pt>
                <c:pt idx="5935">
                  <c:v>0.64499071030441657</c:v>
                </c:pt>
                <c:pt idx="5936">
                  <c:v>0.64484779191081909</c:v>
                </c:pt>
                <c:pt idx="5937">
                  <c:v>0.64470487351722183</c:v>
                </c:pt>
                <c:pt idx="5938">
                  <c:v>0.64456195512362435</c:v>
                </c:pt>
                <c:pt idx="5939">
                  <c:v>0.64441903673002732</c:v>
                </c:pt>
                <c:pt idx="5940">
                  <c:v>0.64427611833642984</c:v>
                </c:pt>
                <c:pt idx="5941">
                  <c:v>0.64427611833642984</c:v>
                </c:pt>
                <c:pt idx="5942">
                  <c:v>0.64413319994283258</c:v>
                </c:pt>
                <c:pt idx="5943">
                  <c:v>0.64413319994283258</c:v>
                </c:pt>
                <c:pt idx="5944">
                  <c:v>0.64399028154923554</c:v>
                </c:pt>
                <c:pt idx="5945">
                  <c:v>0.64399028154923554</c:v>
                </c:pt>
                <c:pt idx="5946">
                  <c:v>0.64399028154923554</c:v>
                </c:pt>
                <c:pt idx="5947">
                  <c:v>0.64384736315563829</c:v>
                </c:pt>
                <c:pt idx="5948">
                  <c:v>0.64370444476204081</c:v>
                </c:pt>
                <c:pt idx="5949">
                  <c:v>0.64356152636844377</c:v>
                </c:pt>
                <c:pt idx="5950">
                  <c:v>0.64356152636844377</c:v>
                </c:pt>
                <c:pt idx="5951">
                  <c:v>0.64341860797484651</c:v>
                </c:pt>
                <c:pt idx="5952">
                  <c:v>0.64341860797484651</c:v>
                </c:pt>
                <c:pt idx="5953">
                  <c:v>0.64341860797484651</c:v>
                </c:pt>
                <c:pt idx="5954">
                  <c:v>0.64327568958124903</c:v>
                </c:pt>
                <c:pt idx="5955">
                  <c:v>0.64327568958124903</c:v>
                </c:pt>
                <c:pt idx="5956">
                  <c:v>0.64327568958124903</c:v>
                </c:pt>
                <c:pt idx="5957">
                  <c:v>0.64327568958124903</c:v>
                </c:pt>
                <c:pt idx="5958">
                  <c:v>0.64327568958124903</c:v>
                </c:pt>
                <c:pt idx="5959">
                  <c:v>0.64313277118765155</c:v>
                </c:pt>
                <c:pt idx="5960">
                  <c:v>0.64298985279405485</c:v>
                </c:pt>
                <c:pt idx="5961">
                  <c:v>0.64298985279405485</c:v>
                </c:pt>
                <c:pt idx="5962">
                  <c:v>0.6428469344004577</c:v>
                </c:pt>
                <c:pt idx="5963">
                  <c:v>0.64270401600686045</c:v>
                </c:pt>
                <c:pt idx="5964">
                  <c:v>0.64256109761326274</c:v>
                </c:pt>
                <c:pt idx="5965">
                  <c:v>0.64241817921966549</c:v>
                </c:pt>
                <c:pt idx="5966">
                  <c:v>0.64241817921966549</c:v>
                </c:pt>
                <c:pt idx="5967">
                  <c:v>0.64227526082606834</c:v>
                </c:pt>
                <c:pt idx="5968">
                  <c:v>0.6421323424324713</c:v>
                </c:pt>
                <c:pt idx="5969">
                  <c:v>0.64198942403887427</c:v>
                </c:pt>
                <c:pt idx="5970">
                  <c:v>0.6418465056452769</c:v>
                </c:pt>
                <c:pt idx="5971">
                  <c:v>0.64170358725167953</c:v>
                </c:pt>
                <c:pt idx="5972">
                  <c:v>0.64156066885808205</c:v>
                </c:pt>
                <c:pt idx="5973">
                  <c:v>0.64156066885808205</c:v>
                </c:pt>
                <c:pt idx="5974">
                  <c:v>0.64141775046448501</c:v>
                </c:pt>
                <c:pt idx="5975">
                  <c:v>0.64141775046448501</c:v>
                </c:pt>
                <c:pt idx="5976">
                  <c:v>0.64141775046448501</c:v>
                </c:pt>
                <c:pt idx="5977">
                  <c:v>0.64141775046448501</c:v>
                </c:pt>
                <c:pt idx="5978">
                  <c:v>0.64141775046448501</c:v>
                </c:pt>
                <c:pt idx="5979">
                  <c:v>0.64141775046448501</c:v>
                </c:pt>
                <c:pt idx="5980">
                  <c:v>0.6412748320708882</c:v>
                </c:pt>
                <c:pt idx="5981">
                  <c:v>0.6412748320708882</c:v>
                </c:pt>
                <c:pt idx="5982">
                  <c:v>0.6412748320708882</c:v>
                </c:pt>
                <c:pt idx="5983">
                  <c:v>0.64113191367729072</c:v>
                </c:pt>
                <c:pt idx="5984">
                  <c:v>0.64113191367729072</c:v>
                </c:pt>
                <c:pt idx="5985">
                  <c:v>0.64113191367729072</c:v>
                </c:pt>
                <c:pt idx="5986">
                  <c:v>0.64098899528369324</c:v>
                </c:pt>
                <c:pt idx="5987">
                  <c:v>0.64098899528369324</c:v>
                </c:pt>
                <c:pt idx="5988">
                  <c:v>0.64098899528369324</c:v>
                </c:pt>
                <c:pt idx="5989">
                  <c:v>0.64098899528369324</c:v>
                </c:pt>
                <c:pt idx="5990">
                  <c:v>0.64098899528369324</c:v>
                </c:pt>
                <c:pt idx="5991">
                  <c:v>0.64084607689009621</c:v>
                </c:pt>
                <c:pt idx="5992">
                  <c:v>0.64070315849649884</c:v>
                </c:pt>
                <c:pt idx="5993">
                  <c:v>0.64070315849649884</c:v>
                </c:pt>
                <c:pt idx="5994">
                  <c:v>0.64056024010290102</c:v>
                </c:pt>
                <c:pt idx="5995">
                  <c:v>0.64041732170930377</c:v>
                </c:pt>
                <c:pt idx="5996">
                  <c:v>0.64027440331570695</c:v>
                </c:pt>
                <c:pt idx="5997">
                  <c:v>0.64013148492210969</c:v>
                </c:pt>
                <c:pt idx="5998">
                  <c:v>0.63998856652851266</c:v>
                </c:pt>
                <c:pt idx="5999">
                  <c:v>0.63998856652851266</c:v>
                </c:pt>
                <c:pt idx="6000">
                  <c:v>0.6398456481349154</c:v>
                </c:pt>
                <c:pt idx="6001">
                  <c:v>0.63970272974131759</c:v>
                </c:pt>
                <c:pt idx="6002">
                  <c:v>0.63955981134772066</c:v>
                </c:pt>
                <c:pt idx="6003">
                  <c:v>0.63941689295412341</c:v>
                </c:pt>
                <c:pt idx="6004">
                  <c:v>0.63941689295412341</c:v>
                </c:pt>
                <c:pt idx="6005">
                  <c:v>0.63927397456052615</c:v>
                </c:pt>
                <c:pt idx="6006">
                  <c:v>0.63927397456052615</c:v>
                </c:pt>
                <c:pt idx="6007">
                  <c:v>0.63927397456052615</c:v>
                </c:pt>
                <c:pt idx="6008">
                  <c:v>0.63913105616692889</c:v>
                </c:pt>
                <c:pt idx="6009">
                  <c:v>0.63898813777333163</c:v>
                </c:pt>
                <c:pt idx="6010">
                  <c:v>0.63884521937973471</c:v>
                </c:pt>
                <c:pt idx="6011">
                  <c:v>0.63870230098613689</c:v>
                </c:pt>
                <c:pt idx="6012">
                  <c:v>0.63870230098613689</c:v>
                </c:pt>
                <c:pt idx="6013">
                  <c:v>0.63870230098613689</c:v>
                </c:pt>
                <c:pt idx="6014">
                  <c:v>0.63855938259253964</c:v>
                </c:pt>
                <c:pt idx="6015">
                  <c:v>0.63841646419894238</c:v>
                </c:pt>
                <c:pt idx="6016">
                  <c:v>0.6382735458053449</c:v>
                </c:pt>
                <c:pt idx="6017">
                  <c:v>0.6382735458053449</c:v>
                </c:pt>
                <c:pt idx="6018">
                  <c:v>0.6382735458053449</c:v>
                </c:pt>
                <c:pt idx="6019">
                  <c:v>0.6381306274117482</c:v>
                </c:pt>
                <c:pt idx="6020">
                  <c:v>0.63798770901815072</c:v>
                </c:pt>
                <c:pt idx="6021">
                  <c:v>0.63798770901815072</c:v>
                </c:pt>
                <c:pt idx="6022">
                  <c:v>0.63798770901815072</c:v>
                </c:pt>
                <c:pt idx="6023">
                  <c:v>0.63784479062455401</c:v>
                </c:pt>
                <c:pt idx="6024">
                  <c:v>0.63770187223095665</c:v>
                </c:pt>
                <c:pt idx="6025">
                  <c:v>0.63770187223095665</c:v>
                </c:pt>
                <c:pt idx="6026">
                  <c:v>0.63770187223095665</c:v>
                </c:pt>
                <c:pt idx="6027">
                  <c:v>0.63755895383735872</c:v>
                </c:pt>
                <c:pt idx="6028">
                  <c:v>0.63741603544376169</c:v>
                </c:pt>
                <c:pt idx="6029">
                  <c:v>0.63741603544376169</c:v>
                </c:pt>
                <c:pt idx="6030">
                  <c:v>0.63741603544376169</c:v>
                </c:pt>
                <c:pt idx="6031">
                  <c:v>0.63727311705016465</c:v>
                </c:pt>
                <c:pt idx="6032">
                  <c:v>0.63713019865656739</c:v>
                </c:pt>
                <c:pt idx="6033">
                  <c:v>0.63698728026296969</c:v>
                </c:pt>
                <c:pt idx="6034">
                  <c:v>0.63684436186937265</c:v>
                </c:pt>
                <c:pt idx="6035">
                  <c:v>0.63684436186937265</c:v>
                </c:pt>
                <c:pt idx="6036">
                  <c:v>0.63670144347577595</c:v>
                </c:pt>
                <c:pt idx="6037">
                  <c:v>0.63670144347577595</c:v>
                </c:pt>
                <c:pt idx="6038">
                  <c:v>0.63655852508217814</c:v>
                </c:pt>
                <c:pt idx="6039">
                  <c:v>0.63641560668858155</c:v>
                </c:pt>
                <c:pt idx="6040">
                  <c:v>0.63627268829498362</c:v>
                </c:pt>
                <c:pt idx="6041">
                  <c:v>0.63612976990138659</c:v>
                </c:pt>
                <c:pt idx="6042">
                  <c:v>0.63598685150778933</c:v>
                </c:pt>
                <c:pt idx="6043">
                  <c:v>0.63584393311419241</c:v>
                </c:pt>
                <c:pt idx="6044">
                  <c:v>0.63584393311419241</c:v>
                </c:pt>
                <c:pt idx="6045">
                  <c:v>0.63570101472059515</c:v>
                </c:pt>
                <c:pt idx="6046">
                  <c:v>0.63570101472059515</c:v>
                </c:pt>
                <c:pt idx="6047">
                  <c:v>0.63555809632699756</c:v>
                </c:pt>
                <c:pt idx="6048">
                  <c:v>0.6354151779334003</c:v>
                </c:pt>
                <c:pt idx="6049">
                  <c:v>0.6354151779334003</c:v>
                </c:pt>
                <c:pt idx="6050">
                  <c:v>0.6354151779334003</c:v>
                </c:pt>
                <c:pt idx="6051">
                  <c:v>0.63527225953980304</c:v>
                </c:pt>
                <c:pt idx="6052">
                  <c:v>0.63512934114620567</c:v>
                </c:pt>
                <c:pt idx="6053">
                  <c:v>0.6349864227526083</c:v>
                </c:pt>
                <c:pt idx="6054">
                  <c:v>0.63484350435901138</c:v>
                </c:pt>
                <c:pt idx="6055">
                  <c:v>0.63484350435901138</c:v>
                </c:pt>
                <c:pt idx="6056">
                  <c:v>0.63470058596541379</c:v>
                </c:pt>
                <c:pt idx="6057">
                  <c:v>0.63455766757181664</c:v>
                </c:pt>
                <c:pt idx="6058">
                  <c:v>0.63441474917821927</c:v>
                </c:pt>
                <c:pt idx="6059">
                  <c:v>0.63427183078462224</c:v>
                </c:pt>
                <c:pt idx="6060">
                  <c:v>0.6341289123910252</c:v>
                </c:pt>
                <c:pt idx="6061">
                  <c:v>0.6341289123910252</c:v>
                </c:pt>
                <c:pt idx="6062">
                  <c:v>0.63398599399742761</c:v>
                </c:pt>
                <c:pt idx="6063">
                  <c:v>0.63398599399742761</c:v>
                </c:pt>
                <c:pt idx="6064">
                  <c:v>0.63398599399742761</c:v>
                </c:pt>
                <c:pt idx="6065">
                  <c:v>0.63398599399742761</c:v>
                </c:pt>
                <c:pt idx="6066">
                  <c:v>0.6338430756038308</c:v>
                </c:pt>
                <c:pt idx="6067">
                  <c:v>0.63370015721023321</c:v>
                </c:pt>
                <c:pt idx="6068">
                  <c:v>0.63370015721023321</c:v>
                </c:pt>
                <c:pt idx="6069">
                  <c:v>0.6335572388166355</c:v>
                </c:pt>
                <c:pt idx="6070">
                  <c:v>0.63341432042303869</c:v>
                </c:pt>
                <c:pt idx="6071">
                  <c:v>0.63327140202944165</c:v>
                </c:pt>
                <c:pt idx="6072">
                  <c:v>0.63312848363584429</c:v>
                </c:pt>
                <c:pt idx="6073">
                  <c:v>0.63298556524224658</c:v>
                </c:pt>
                <c:pt idx="6074">
                  <c:v>0.63284264684864966</c:v>
                </c:pt>
                <c:pt idx="6075">
                  <c:v>0.63269972845505262</c:v>
                </c:pt>
                <c:pt idx="6076">
                  <c:v>0.63255681006145492</c:v>
                </c:pt>
                <c:pt idx="6077">
                  <c:v>0.63241389166785766</c:v>
                </c:pt>
                <c:pt idx="6078">
                  <c:v>0.63241389166785766</c:v>
                </c:pt>
                <c:pt idx="6079">
                  <c:v>0.63227097327426063</c:v>
                </c:pt>
                <c:pt idx="6080">
                  <c:v>0.63227097327426063</c:v>
                </c:pt>
                <c:pt idx="6081">
                  <c:v>0.63227097327426063</c:v>
                </c:pt>
                <c:pt idx="6082">
                  <c:v>0.63227097327426063</c:v>
                </c:pt>
                <c:pt idx="6083">
                  <c:v>0.63227097327426063</c:v>
                </c:pt>
                <c:pt idx="6084">
                  <c:v>0.63212805488066315</c:v>
                </c:pt>
                <c:pt idx="6085">
                  <c:v>0.63198513648706611</c:v>
                </c:pt>
                <c:pt idx="6086">
                  <c:v>0.63184221809346885</c:v>
                </c:pt>
                <c:pt idx="6087">
                  <c:v>0.63169929969987215</c:v>
                </c:pt>
                <c:pt idx="6088">
                  <c:v>0.63169929969987215</c:v>
                </c:pt>
                <c:pt idx="6089">
                  <c:v>0.6315563813062739</c:v>
                </c:pt>
                <c:pt idx="6090">
                  <c:v>0.6315563813062739</c:v>
                </c:pt>
                <c:pt idx="6091">
                  <c:v>0.6315563813062739</c:v>
                </c:pt>
                <c:pt idx="6092">
                  <c:v>0.6315563813062739</c:v>
                </c:pt>
                <c:pt idx="6093">
                  <c:v>0.63141346291267686</c:v>
                </c:pt>
                <c:pt idx="6094">
                  <c:v>0.63127054451907982</c:v>
                </c:pt>
                <c:pt idx="6095">
                  <c:v>0.6311276261254829</c:v>
                </c:pt>
                <c:pt idx="6096">
                  <c:v>0.6311276261254829</c:v>
                </c:pt>
                <c:pt idx="6097">
                  <c:v>0.63098470773188531</c:v>
                </c:pt>
                <c:pt idx="6098">
                  <c:v>0.63098470773188531</c:v>
                </c:pt>
                <c:pt idx="6099">
                  <c:v>0.63098470773188531</c:v>
                </c:pt>
                <c:pt idx="6100">
                  <c:v>0.63084178933828805</c:v>
                </c:pt>
                <c:pt idx="6101">
                  <c:v>0.63069887094469113</c:v>
                </c:pt>
                <c:pt idx="6102">
                  <c:v>0.63055595255109376</c:v>
                </c:pt>
                <c:pt idx="6103">
                  <c:v>0.63055595255109376</c:v>
                </c:pt>
                <c:pt idx="6104">
                  <c:v>0.63055595255109376</c:v>
                </c:pt>
                <c:pt idx="6105">
                  <c:v>0.63055595255109376</c:v>
                </c:pt>
                <c:pt idx="6106">
                  <c:v>0.63041303415749605</c:v>
                </c:pt>
                <c:pt idx="6107">
                  <c:v>0.63041303415749605</c:v>
                </c:pt>
                <c:pt idx="6108">
                  <c:v>0.63041303415749605</c:v>
                </c:pt>
                <c:pt idx="6109">
                  <c:v>0.63027011576389902</c:v>
                </c:pt>
                <c:pt idx="6110">
                  <c:v>0.63012719737030165</c:v>
                </c:pt>
                <c:pt idx="6111">
                  <c:v>0.6299842789767045</c:v>
                </c:pt>
                <c:pt idx="6112">
                  <c:v>0.62984136058310747</c:v>
                </c:pt>
                <c:pt idx="6113">
                  <c:v>0.62969844218951043</c:v>
                </c:pt>
                <c:pt idx="6114">
                  <c:v>0.62969844218951043</c:v>
                </c:pt>
                <c:pt idx="6115">
                  <c:v>0.62955552379591251</c:v>
                </c:pt>
                <c:pt idx="6116">
                  <c:v>0.62941260540231503</c:v>
                </c:pt>
                <c:pt idx="6117">
                  <c:v>0.62926968700871821</c:v>
                </c:pt>
                <c:pt idx="6118">
                  <c:v>0.62926968700871821</c:v>
                </c:pt>
                <c:pt idx="6119">
                  <c:v>0.62912676861512074</c:v>
                </c:pt>
                <c:pt idx="6120">
                  <c:v>0.62912676861512074</c:v>
                </c:pt>
                <c:pt idx="6121">
                  <c:v>0.62912676861512074</c:v>
                </c:pt>
                <c:pt idx="6122">
                  <c:v>0.62912676861512074</c:v>
                </c:pt>
                <c:pt idx="6123">
                  <c:v>0.62912676861512074</c:v>
                </c:pt>
                <c:pt idx="6124">
                  <c:v>0.62898385022152381</c:v>
                </c:pt>
                <c:pt idx="6125">
                  <c:v>0.62884093182792622</c:v>
                </c:pt>
                <c:pt idx="6126">
                  <c:v>0.62869801343432963</c:v>
                </c:pt>
                <c:pt idx="6127">
                  <c:v>0.62869801343432963</c:v>
                </c:pt>
                <c:pt idx="6128">
                  <c:v>0.6285550950407317</c:v>
                </c:pt>
                <c:pt idx="6129">
                  <c:v>0.6285550950407317</c:v>
                </c:pt>
                <c:pt idx="6130">
                  <c:v>0.6285550950407317</c:v>
                </c:pt>
                <c:pt idx="6131">
                  <c:v>0.6285550950407317</c:v>
                </c:pt>
                <c:pt idx="6132">
                  <c:v>0.6285550950407317</c:v>
                </c:pt>
                <c:pt idx="6133">
                  <c:v>0.6285550950407317</c:v>
                </c:pt>
                <c:pt idx="6134">
                  <c:v>0.6285550950407317</c:v>
                </c:pt>
                <c:pt idx="6135">
                  <c:v>0.62841217664713445</c:v>
                </c:pt>
                <c:pt idx="6136">
                  <c:v>0.62826925825353763</c:v>
                </c:pt>
                <c:pt idx="6137">
                  <c:v>0.62812633985993971</c:v>
                </c:pt>
                <c:pt idx="6138">
                  <c:v>0.62798342146634267</c:v>
                </c:pt>
                <c:pt idx="6139">
                  <c:v>0.62784050307274564</c:v>
                </c:pt>
                <c:pt idx="6140">
                  <c:v>0.6276975846791486</c:v>
                </c:pt>
                <c:pt idx="6141">
                  <c:v>0.62755466628555112</c:v>
                </c:pt>
                <c:pt idx="6142">
                  <c:v>0.62741174789195331</c:v>
                </c:pt>
                <c:pt idx="6143">
                  <c:v>0.62726882949835661</c:v>
                </c:pt>
                <c:pt idx="6144">
                  <c:v>0.62726882949835661</c:v>
                </c:pt>
                <c:pt idx="6145">
                  <c:v>0.62712591110475935</c:v>
                </c:pt>
                <c:pt idx="6146">
                  <c:v>0.62712591110475935</c:v>
                </c:pt>
                <c:pt idx="6147">
                  <c:v>0.62698299271116187</c:v>
                </c:pt>
                <c:pt idx="6148">
                  <c:v>0.62684007431756483</c:v>
                </c:pt>
                <c:pt idx="6149">
                  <c:v>0.62669715592396735</c:v>
                </c:pt>
                <c:pt idx="6150">
                  <c:v>0.62655423753037054</c:v>
                </c:pt>
                <c:pt idx="6151">
                  <c:v>0.62655423753037054</c:v>
                </c:pt>
                <c:pt idx="6152">
                  <c:v>0.62641131913677284</c:v>
                </c:pt>
                <c:pt idx="6153">
                  <c:v>0.62626840074317591</c:v>
                </c:pt>
                <c:pt idx="6154">
                  <c:v>0.62626840074317591</c:v>
                </c:pt>
                <c:pt idx="6155">
                  <c:v>0.62626840074317591</c:v>
                </c:pt>
                <c:pt idx="6156">
                  <c:v>0.62626840074317591</c:v>
                </c:pt>
                <c:pt idx="6157">
                  <c:v>0.62612548234957888</c:v>
                </c:pt>
                <c:pt idx="6158">
                  <c:v>0.62598256395598106</c:v>
                </c:pt>
                <c:pt idx="6159">
                  <c:v>0.62598256395598106</c:v>
                </c:pt>
                <c:pt idx="6160">
                  <c:v>0.62598256395598106</c:v>
                </c:pt>
                <c:pt idx="6161">
                  <c:v>0.62598256395598106</c:v>
                </c:pt>
                <c:pt idx="6162">
                  <c:v>0.62583964556238403</c:v>
                </c:pt>
                <c:pt idx="6163">
                  <c:v>0.62569672716878699</c:v>
                </c:pt>
                <c:pt idx="6164">
                  <c:v>0.62555380877518951</c:v>
                </c:pt>
                <c:pt idx="6165">
                  <c:v>0.62555380877518951</c:v>
                </c:pt>
                <c:pt idx="6166">
                  <c:v>0.62541089038159225</c:v>
                </c:pt>
                <c:pt idx="6167">
                  <c:v>0.62526797198799455</c:v>
                </c:pt>
                <c:pt idx="6168">
                  <c:v>0.62512505359439807</c:v>
                </c:pt>
                <c:pt idx="6169">
                  <c:v>0.62512505359439807</c:v>
                </c:pt>
                <c:pt idx="6170">
                  <c:v>0.62498213520080059</c:v>
                </c:pt>
                <c:pt idx="6171">
                  <c:v>0.62483921680720333</c:v>
                </c:pt>
                <c:pt idx="6172">
                  <c:v>0.62469629841360619</c:v>
                </c:pt>
                <c:pt idx="6173">
                  <c:v>0.62455338002000849</c:v>
                </c:pt>
                <c:pt idx="6174">
                  <c:v>0.62455338002000849</c:v>
                </c:pt>
                <c:pt idx="6175">
                  <c:v>0.62455338002000849</c:v>
                </c:pt>
                <c:pt idx="6176">
                  <c:v>0.62441046162641134</c:v>
                </c:pt>
                <c:pt idx="6177">
                  <c:v>0.62426754323281408</c:v>
                </c:pt>
                <c:pt idx="6178">
                  <c:v>0.62426754323281408</c:v>
                </c:pt>
                <c:pt idx="6179">
                  <c:v>0.62412462483921682</c:v>
                </c:pt>
                <c:pt idx="6180">
                  <c:v>0.62412462483921682</c:v>
                </c:pt>
                <c:pt idx="6181">
                  <c:v>0.62412462483921682</c:v>
                </c:pt>
                <c:pt idx="6182">
                  <c:v>0.62412462483921682</c:v>
                </c:pt>
                <c:pt idx="6183">
                  <c:v>0.62412462483921682</c:v>
                </c:pt>
                <c:pt idx="6184">
                  <c:v>0.62412462483921682</c:v>
                </c:pt>
                <c:pt idx="6185">
                  <c:v>0.62412462483921682</c:v>
                </c:pt>
                <c:pt idx="6186">
                  <c:v>0.6239817064456199</c:v>
                </c:pt>
                <c:pt idx="6187">
                  <c:v>0.6239817064456199</c:v>
                </c:pt>
                <c:pt idx="6188">
                  <c:v>0.62383878805202231</c:v>
                </c:pt>
                <c:pt idx="6189">
                  <c:v>0.62383878805202231</c:v>
                </c:pt>
                <c:pt idx="6190">
                  <c:v>0.62369586965842561</c:v>
                </c:pt>
                <c:pt idx="6191">
                  <c:v>0.62355295126482779</c:v>
                </c:pt>
                <c:pt idx="6192">
                  <c:v>0.62355295126482779</c:v>
                </c:pt>
                <c:pt idx="6193">
                  <c:v>0.62341003287123054</c:v>
                </c:pt>
                <c:pt idx="6194">
                  <c:v>0.62326711447763328</c:v>
                </c:pt>
                <c:pt idx="6195">
                  <c:v>0.62326711447763328</c:v>
                </c:pt>
                <c:pt idx="6196">
                  <c:v>0.62312419608403624</c:v>
                </c:pt>
                <c:pt idx="6197">
                  <c:v>0.62312419608403624</c:v>
                </c:pt>
                <c:pt idx="6198">
                  <c:v>0.62298127769043921</c:v>
                </c:pt>
                <c:pt idx="6199">
                  <c:v>0.62298127769043921</c:v>
                </c:pt>
                <c:pt idx="6200">
                  <c:v>0.62283835929684161</c:v>
                </c:pt>
                <c:pt idx="6201">
                  <c:v>0.62269544090324458</c:v>
                </c:pt>
                <c:pt idx="6202">
                  <c:v>0.62255252250964699</c:v>
                </c:pt>
                <c:pt idx="6203">
                  <c:v>0.62255252250964699</c:v>
                </c:pt>
                <c:pt idx="6204">
                  <c:v>0.62240960411604973</c:v>
                </c:pt>
                <c:pt idx="6205">
                  <c:v>0.62240960411604973</c:v>
                </c:pt>
                <c:pt idx="6206">
                  <c:v>0.62240960411604973</c:v>
                </c:pt>
                <c:pt idx="6207">
                  <c:v>0.62226668572245225</c:v>
                </c:pt>
                <c:pt idx="6208">
                  <c:v>0.62212376732885544</c:v>
                </c:pt>
                <c:pt idx="6209">
                  <c:v>0.62198084893525796</c:v>
                </c:pt>
                <c:pt idx="6210">
                  <c:v>0.62198084893525796</c:v>
                </c:pt>
                <c:pt idx="6211">
                  <c:v>0.62198084893525796</c:v>
                </c:pt>
                <c:pt idx="6212">
                  <c:v>0.62198084893525796</c:v>
                </c:pt>
                <c:pt idx="6213">
                  <c:v>0.62198084893525796</c:v>
                </c:pt>
                <c:pt idx="6214">
                  <c:v>0.62198084893525796</c:v>
                </c:pt>
                <c:pt idx="6215">
                  <c:v>0.6218379305416607</c:v>
                </c:pt>
                <c:pt idx="6216">
                  <c:v>0.62169501214806411</c:v>
                </c:pt>
                <c:pt idx="6217">
                  <c:v>0.62155209375446618</c:v>
                </c:pt>
                <c:pt idx="6218">
                  <c:v>0.62140917536086893</c:v>
                </c:pt>
                <c:pt idx="6219">
                  <c:v>0.62126625696727167</c:v>
                </c:pt>
                <c:pt idx="6220">
                  <c:v>0.62126625696727167</c:v>
                </c:pt>
                <c:pt idx="6221">
                  <c:v>0.62112333857367474</c:v>
                </c:pt>
                <c:pt idx="6222">
                  <c:v>0.62098042018007749</c:v>
                </c:pt>
                <c:pt idx="6223">
                  <c:v>0.6208375017864799</c:v>
                </c:pt>
                <c:pt idx="6224">
                  <c:v>0.6208375017864799</c:v>
                </c:pt>
                <c:pt idx="6225">
                  <c:v>0.62069458339288286</c:v>
                </c:pt>
                <c:pt idx="6226">
                  <c:v>0.62069458339288286</c:v>
                </c:pt>
                <c:pt idx="6227">
                  <c:v>0.62069458339288286</c:v>
                </c:pt>
                <c:pt idx="6228">
                  <c:v>0.6205516649992856</c:v>
                </c:pt>
                <c:pt idx="6229">
                  <c:v>0.6205516649992856</c:v>
                </c:pt>
                <c:pt idx="6230">
                  <c:v>0.62040874660568845</c:v>
                </c:pt>
                <c:pt idx="6231">
                  <c:v>0.6202658282120912</c:v>
                </c:pt>
                <c:pt idx="6232">
                  <c:v>0.62012290981849372</c:v>
                </c:pt>
                <c:pt idx="6233">
                  <c:v>0.61997999142489701</c:v>
                </c:pt>
                <c:pt idx="6234">
                  <c:v>0.61983707303129942</c:v>
                </c:pt>
                <c:pt idx="6235">
                  <c:v>0.61969415463770217</c:v>
                </c:pt>
                <c:pt idx="6236">
                  <c:v>0.61955123624410513</c:v>
                </c:pt>
                <c:pt idx="6237">
                  <c:v>0.61955123624410513</c:v>
                </c:pt>
                <c:pt idx="6238">
                  <c:v>0.61955123624410513</c:v>
                </c:pt>
                <c:pt idx="6239">
                  <c:v>0.61955123624410513</c:v>
                </c:pt>
                <c:pt idx="6240">
                  <c:v>0.61940831785050765</c:v>
                </c:pt>
                <c:pt idx="6241">
                  <c:v>0.61926539945691017</c:v>
                </c:pt>
                <c:pt idx="6242">
                  <c:v>0.61912248106331291</c:v>
                </c:pt>
                <c:pt idx="6243">
                  <c:v>0.61897956266971599</c:v>
                </c:pt>
                <c:pt idx="6244">
                  <c:v>0.61883664427611862</c:v>
                </c:pt>
                <c:pt idx="6245">
                  <c:v>0.61883664427611862</c:v>
                </c:pt>
                <c:pt idx="6246">
                  <c:v>0.61869372588252114</c:v>
                </c:pt>
                <c:pt idx="6247">
                  <c:v>0.61869372588252114</c:v>
                </c:pt>
                <c:pt idx="6248">
                  <c:v>0.61869372588252114</c:v>
                </c:pt>
                <c:pt idx="6249">
                  <c:v>0.61869372588252114</c:v>
                </c:pt>
                <c:pt idx="6250">
                  <c:v>0.6185508074889241</c:v>
                </c:pt>
                <c:pt idx="6251">
                  <c:v>0.61840788909532651</c:v>
                </c:pt>
                <c:pt idx="6252">
                  <c:v>0.61840788909532651</c:v>
                </c:pt>
                <c:pt idx="6253">
                  <c:v>0.61840788909532651</c:v>
                </c:pt>
                <c:pt idx="6254">
                  <c:v>0.61826497070172937</c:v>
                </c:pt>
                <c:pt idx="6255">
                  <c:v>0.61812205230813255</c:v>
                </c:pt>
                <c:pt idx="6256">
                  <c:v>0.61812205230813255</c:v>
                </c:pt>
                <c:pt idx="6257">
                  <c:v>0.61812205230813255</c:v>
                </c:pt>
                <c:pt idx="6258">
                  <c:v>0.61812205230813255</c:v>
                </c:pt>
                <c:pt idx="6259">
                  <c:v>0.61797913391453518</c:v>
                </c:pt>
                <c:pt idx="6260">
                  <c:v>0.6178362155209377</c:v>
                </c:pt>
                <c:pt idx="6261">
                  <c:v>0.61769329712734056</c:v>
                </c:pt>
                <c:pt idx="6262">
                  <c:v>0.61769329712734056</c:v>
                </c:pt>
                <c:pt idx="6263">
                  <c:v>0.61769329712734056</c:v>
                </c:pt>
                <c:pt idx="6264">
                  <c:v>0.61755037873374308</c:v>
                </c:pt>
                <c:pt idx="6265">
                  <c:v>0.61755037873374308</c:v>
                </c:pt>
                <c:pt idx="6266">
                  <c:v>0.61740746034014582</c:v>
                </c:pt>
                <c:pt idx="6267">
                  <c:v>0.61740746034014582</c:v>
                </c:pt>
                <c:pt idx="6268">
                  <c:v>0.61740746034014582</c:v>
                </c:pt>
                <c:pt idx="6269">
                  <c:v>0.61740746034014582</c:v>
                </c:pt>
                <c:pt idx="6270">
                  <c:v>0.61726454194654856</c:v>
                </c:pt>
                <c:pt idx="6271">
                  <c:v>0.61726454194654856</c:v>
                </c:pt>
                <c:pt idx="6272">
                  <c:v>0.61712162355295153</c:v>
                </c:pt>
                <c:pt idx="6273">
                  <c:v>0.61697870515935405</c:v>
                </c:pt>
                <c:pt idx="6274">
                  <c:v>0.61683578676575679</c:v>
                </c:pt>
                <c:pt idx="6275">
                  <c:v>0.61669286837215964</c:v>
                </c:pt>
                <c:pt idx="6276">
                  <c:v>0.61669286837215964</c:v>
                </c:pt>
                <c:pt idx="6277">
                  <c:v>0.61654994997856249</c:v>
                </c:pt>
                <c:pt idx="6278">
                  <c:v>0.61640703158496502</c:v>
                </c:pt>
                <c:pt idx="6279">
                  <c:v>0.61626411319136776</c:v>
                </c:pt>
                <c:pt idx="6280">
                  <c:v>0.61612119479777061</c:v>
                </c:pt>
                <c:pt idx="6281">
                  <c:v>0.61612119479777061</c:v>
                </c:pt>
                <c:pt idx="6282">
                  <c:v>0.61612119479777061</c:v>
                </c:pt>
                <c:pt idx="6283">
                  <c:v>0.61597827640417402</c:v>
                </c:pt>
                <c:pt idx="6284">
                  <c:v>0.61597827640417402</c:v>
                </c:pt>
                <c:pt idx="6285">
                  <c:v>0.61597827640417402</c:v>
                </c:pt>
                <c:pt idx="6286">
                  <c:v>0.61583535801057643</c:v>
                </c:pt>
                <c:pt idx="6287">
                  <c:v>0.61569243961697895</c:v>
                </c:pt>
                <c:pt idx="6288">
                  <c:v>0.6155495212233818</c:v>
                </c:pt>
                <c:pt idx="6289">
                  <c:v>0.6155495212233818</c:v>
                </c:pt>
                <c:pt idx="6290">
                  <c:v>0.61540660282978443</c:v>
                </c:pt>
                <c:pt idx="6291">
                  <c:v>0.61540660282978443</c:v>
                </c:pt>
                <c:pt idx="6292">
                  <c:v>0.61540660282978443</c:v>
                </c:pt>
                <c:pt idx="6293">
                  <c:v>0.61526368443618695</c:v>
                </c:pt>
                <c:pt idx="6294">
                  <c:v>0.61512076604258992</c:v>
                </c:pt>
                <c:pt idx="6295">
                  <c:v>0.61512076604258992</c:v>
                </c:pt>
                <c:pt idx="6296">
                  <c:v>0.61497784764899288</c:v>
                </c:pt>
                <c:pt idx="6297">
                  <c:v>0.6148349292553954</c:v>
                </c:pt>
                <c:pt idx="6298">
                  <c:v>0.6148349292553954</c:v>
                </c:pt>
                <c:pt idx="6299">
                  <c:v>0.61469201086179814</c:v>
                </c:pt>
                <c:pt idx="6300">
                  <c:v>0.61454909246820111</c:v>
                </c:pt>
                <c:pt idx="6301">
                  <c:v>0.61454909246820111</c:v>
                </c:pt>
                <c:pt idx="6302">
                  <c:v>0.61454909246820111</c:v>
                </c:pt>
                <c:pt idx="6303">
                  <c:v>0.61440617407460341</c:v>
                </c:pt>
                <c:pt idx="6304">
                  <c:v>0.61426325568100615</c:v>
                </c:pt>
                <c:pt idx="6305">
                  <c:v>0.61426325568100615</c:v>
                </c:pt>
                <c:pt idx="6306">
                  <c:v>0.61412033728740911</c:v>
                </c:pt>
                <c:pt idx="6307">
                  <c:v>0.61397741889381185</c:v>
                </c:pt>
                <c:pt idx="6308">
                  <c:v>0.61397741889381185</c:v>
                </c:pt>
                <c:pt idx="6309">
                  <c:v>0.6138345005002146</c:v>
                </c:pt>
                <c:pt idx="6310">
                  <c:v>0.6138345005002146</c:v>
                </c:pt>
                <c:pt idx="6311">
                  <c:v>0.61369158210661734</c:v>
                </c:pt>
                <c:pt idx="6312">
                  <c:v>0.61354866371302008</c:v>
                </c:pt>
                <c:pt idx="6313">
                  <c:v>0.61354866371302008</c:v>
                </c:pt>
                <c:pt idx="6314">
                  <c:v>0.6134057453194226</c:v>
                </c:pt>
                <c:pt idx="6315">
                  <c:v>0.6134057453194226</c:v>
                </c:pt>
                <c:pt idx="6316">
                  <c:v>0.6134057453194226</c:v>
                </c:pt>
                <c:pt idx="6317">
                  <c:v>0.61326282692582534</c:v>
                </c:pt>
                <c:pt idx="6318">
                  <c:v>0.61326282692582534</c:v>
                </c:pt>
                <c:pt idx="6319">
                  <c:v>0.61326282692582534</c:v>
                </c:pt>
                <c:pt idx="6320">
                  <c:v>0.61311990853222809</c:v>
                </c:pt>
                <c:pt idx="6321">
                  <c:v>0.61311990853222809</c:v>
                </c:pt>
                <c:pt idx="6322">
                  <c:v>0.61297699013863083</c:v>
                </c:pt>
                <c:pt idx="6323">
                  <c:v>0.61283407174503368</c:v>
                </c:pt>
                <c:pt idx="6324">
                  <c:v>0.61269115335143676</c:v>
                </c:pt>
                <c:pt idx="6325">
                  <c:v>0.61254823495783928</c:v>
                </c:pt>
                <c:pt idx="6326">
                  <c:v>0.61254823495783928</c:v>
                </c:pt>
                <c:pt idx="6327">
                  <c:v>0.61240531656424202</c:v>
                </c:pt>
                <c:pt idx="6328">
                  <c:v>0.61240531656424202</c:v>
                </c:pt>
                <c:pt idx="6329">
                  <c:v>0.61240531656424202</c:v>
                </c:pt>
                <c:pt idx="6330">
                  <c:v>0.61226239817064432</c:v>
                </c:pt>
                <c:pt idx="6331">
                  <c:v>0.61211947977704728</c:v>
                </c:pt>
                <c:pt idx="6332">
                  <c:v>0.61197656138345002</c:v>
                </c:pt>
                <c:pt idx="6333">
                  <c:v>0.61183364298985299</c:v>
                </c:pt>
                <c:pt idx="6334">
                  <c:v>0.61169072459625562</c:v>
                </c:pt>
                <c:pt idx="6335">
                  <c:v>0.61169072459625562</c:v>
                </c:pt>
                <c:pt idx="6336">
                  <c:v>0.61169072459625562</c:v>
                </c:pt>
                <c:pt idx="6337">
                  <c:v>0.61154780620265825</c:v>
                </c:pt>
                <c:pt idx="6338">
                  <c:v>0.61140488780906099</c:v>
                </c:pt>
                <c:pt idx="6339">
                  <c:v>0.61126196941546351</c:v>
                </c:pt>
                <c:pt idx="6340">
                  <c:v>0.61126196941546351</c:v>
                </c:pt>
                <c:pt idx="6341">
                  <c:v>0.61126196941546351</c:v>
                </c:pt>
                <c:pt idx="6342">
                  <c:v>0.6111190510218667</c:v>
                </c:pt>
                <c:pt idx="6343">
                  <c:v>0.61097613262826944</c:v>
                </c:pt>
                <c:pt idx="6344">
                  <c:v>0.61097613262826944</c:v>
                </c:pt>
                <c:pt idx="6345">
                  <c:v>0.61097613262826944</c:v>
                </c:pt>
                <c:pt idx="6346">
                  <c:v>0.61083321423467241</c:v>
                </c:pt>
                <c:pt idx="6347">
                  <c:v>0.61069029584107493</c:v>
                </c:pt>
                <c:pt idx="6348">
                  <c:v>0.61054737744747778</c:v>
                </c:pt>
                <c:pt idx="6349">
                  <c:v>0.61054737744747778</c:v>
                </c:pt>
                <c:pt idx="6350">
                  <c:v>0.61040445905388063</c:v>
                </c:pt>
                <c:pt idx="6351">
                  <c:v>0.61026154066028293</c:v>
                </c:pt>
                <c:pt idx="6352">
                  <c:v>0.61011862226668589</c:v>
                </c:pt>
                <c:pt idx="6353">
                  <c:v>0.61011862226668589</c:v>
                </c:pt>
                <c:pt idx="6354">
                  <c:v>0.61011862226668589</c:v>
                </c:pt>
                <c:pt idx="6355">
                  <c:v>0.60997570387308875</c:v>
                </c:pt>
                <c:pt idx="6356">
                  <c:v>0.60997570387308875</c:v>
                </c:pt>
                <c:pt idx="6357">
                  <c:v>0.60983278547949138</c:v>
                </c:pt>
                <c:pt idx="6358">
                  <c:v>0.60983278547949138</c:v>
                </c:pt>
                <c:pt idx="6359">
                  <c:v>0.60983278547949138</c:v>
                </c:pt>
                <c:pt idx="6360">
                  <c:v>0.60968986708589434</c:v>
                </c:pt>
                <c:pt idx="6361">
                  <c:v>0.60954694869229653</c:v>
                </c:pt>
                <c:pt idx="6362">
                  <c:v>0.60940403029869972</c:v>
                </c:pt>
                <c:pt idx="6363">
                  <c:v>0.60926111190510213</c:v>
                </c:pt>
                <c:pt idx="6364">
                  <c:v>0.60911819351150509</c:v>
                </c:pt>
                <c:pt idx="6365">
                  <c:v>0.60897527511790761</c:v>
                </c:pt>
                <c:pt idx="6366">
                  <c:v>0.60883235672431035</c:v>
                </c:pt>
                <c:pt idx="6367">
                  <c:v>0.60868943833071354</c:v>
                </c:pt>
                <c:pt idx="6368">
                  <c:v>0.60868943833071354</c:v>
                </c:pt>
                <c:pt idx="6369">
                  <c:v>0.60854651993711562</c:v>
                </c:pt>
                <c:pt idx="6370">
                  <c:v>0.60854651993711562</c:v>
                </c:pt>
                <c:pt idx="6371">
                  <c:v>0.60840360154351891</c:v>
                </c:pt>
                <c:pt idx="6372">
                  <c:v>0.60840360154351891</c:v>
                </c:pt>
                <c:pt idx="6373">
                  <c:v>0.60826068314992132</c:v>
                </c:pt>
                <c:pt idx="6374">
                  <c:v>0.60811776475632373</c:v>
                </c:pt>
                <c:pt idx="6375">
                  <c:v>0.60811776475632373</c:v>
                </c:pt>
                <c:pt idx="6376">
                  <c:v>0.60797484636272703</c:v>
                </c:pt>
                <c:pt idx="6377">
                  <c:v>0.60797484636272703</c:v>
                </c:pt>
                <c:pt idx="6378">
                  <c:v>0.60783192796912977</c:v>
                </c:pt>
                <c:pt idx="6379">
                  <c:v>0.60768900957553273</c:v>
                </c:pt>
                <c:pt idx="6380">
                  <c:v>0.60768900957553273</c:v>
                </c:pt>
                <c:pt idx="6381">
                  <c:v>0.60768900957553273</c:v>
                </c:pt>
                <c:pt idx="6382">
                  <c:v>0.60768900957553273</c:v>
                </c:pt>
                <c:pt idx="6383">
                  <c:v>0.60768900957553273</c:v>
                </c:pt>
                <c:pt idx="6384">
                  <c:v>0.60754609118193481</c:v>
                </c:pt>
                <c:pt idx="6385">
                  <c:v>0.60740317278833789</c:v>
                </c:pt>
                <c:pt idx="6386">
                  <c:v>0.60726025439474063</c:v>
                </c:pt>
                <c:pt idx="6387">
                  <c:v>0.60711733600114359</c:v>
                </c:pt>
                <c:pt idx="6388">
                  <c:v>0.60697441760754656</c:v>
                </c:pt>
                <c:pt idx="6389">
                  <c:v>0.60697441760754656</c:v>
                </c:pt>
                <c:pt idx="6390">
                  <c:v>0.60697441760754656</c:v>
                </c:pt>
                <c:pt idx="6391">
                  <c:v>0.60683149921394908</c:v>
                </c:pt>
                <c:pt idx="6392">
                  <c:v>0.60668858082035149</c:v>
                </c:pt>
                <c:pt idx="6393">
                  <c:v>0.60654566242675456</c:v>
                </c:pt>
                <c:pt idx="6394">
                  <c:v>0.60654566242675456</c:v>
                </c:pt>
                <c:pt idx="6395">
                  <c:v>0.60654566242675456</c:v>
                </c:pt>
                <c:pt idx="6396">
                  <c:v>0.60640274403315708</c:v>
                </c:pt>
                <c:pt idx="6397">
                  <c:v>0.60625982563956005</c:v>
                </c:pt>
                <c:pt idx="6398">
                  <c:v>0.60611690724596257</c:v>
                </c:pt>
                <c:pt idx="6399">
                  <c:v>0.60611690724596257</c:v>
                </c:pt>
                <c:pt idx="6400">
                  <c:v>0.60597398885236509</c:v>
                </c:pt>
                <c:pt idx="6401">
                  <c:v>0.60583107045876838</c:v>
                </c:pt>
                <c:pt idx="6402">
                  <c:v>0.60568815206517124</c:v>
                </c:pt>
                <c:pt idx="6403">
                  <c:v>0.6055452336715742</c:v>
                </c:pt>
                <c:pt idx="6404">
                  <c:v>0.6055452336715742</c:v>
                </c:pt>
                <c:pt idx="6405">
                  <c:v>0.60540231527797628</c:v>
                </c:pt>
                <c:pt idx="6406">
                  <c:v>0.60525939688437924</c:v>
                </c:pt>
                <c:pt idx="6407">
                  <c:v>0.60511647849078198</c:v>
                </c:pt>
                <c:pt idx="6408">
                  <c:v>0.60497356009718462</c:v>
                </c:pt>
                <c:pt idx="6409">
                  <c:v>0.60483064170358758</c:v>
                </c:pt>
                <c:pt idx="6410">
                  <c:v>0.60483064170358758</c:v>
                </c:pt>
                <c:pt idx="6411">
                  <c:v>0.60483064170358758</c:v>
                </c:pt>
                <c:pt idx="6412">
                  <c:v>0.60468772330999021</c:v>
                </c:pt>
                <c:pt idx="6413">
                  <c:v>0.60468772330999021</c:v>
                </c:pt>
                <c:pt idx="6414">
                  <c:v>0.60454480491639273</c:v>
                </c:pt>
                <c:pt idx="6415">
                  <c:v>0.60440188652279581</c:v>
                </c:pt>
                <c:pt idx="6416">
                  <c:v>0.60440188652279581</c:v>
                </c:pt>
                <c:pt idx="6417">
                  <c:v>0.60425896812919844</c:v>
                </c:pt>
                <c:pt idx="6418">
                  <c:v>0.60411604973560062</c:v>
                </c:pt>
                <c:pt idx="6419">
                  <c:v>0.6039731313420037</c:v>
                </c:pt>
                <c:pt idx="6420">
                  <c:v>0.6039731313420037</c:v>
                </c:pt>
                <c:pt idx="6421">
                  <c:v>0.60383021294840689</c:v>
                </c:pt>
                <c:pt idx="6422">
                  <c:v>0.60368729455480963</c:v>
                </c:pt>
                <c:pt idx="6423">
                  <c:v>0.60368729455480963</c:v>
                </c:pt>
                <c:pt idx="6424">
                  <c:v>0.60354437616121193</c:v>
                </c:pt>
                <c:pt idx="6425">
                  <c:v>0.60354437616121193</c:v>
                </c:pt>
                <c:pt idx="6426">
                  <c:v>0.60340145776761467</c:v>
                </c:pt>
                <c:pt idx="6427">
                  <c:v>0.60325853937401763</c:v>
                </c:pt>
                <c:pt idx="6428">
                  <c:v>0.60311562098042015</c:v>
                </c:pt>
                <c:pt idx="6429">
                  <c:v>0.60297270258682323</c:v>
                </c:pt>
                <c:pt idx="6430">
                  <c:v>0.60282978419322575</c:v>
                </c:pt>
                <c:pt idx="6431">
                  <c:v>0.60268686579962849</c:v>
                </c:pt>
                <c:pt idx="6432">
                  <c:v>0.60254394740603123</c:v>
                </c:pt>
                <c:pt idx="6433">
                  <c:v>0.60240102901243398</c:v>
                </c:pt>
                <c:pt idx="6434">
                  <c:v>0.60225811061883694</c:v>
                </c:pt>
                <c:pt idx="6435">
                  <c:v>0.60211519222523968</c:v>
                </c:pt>
                <c:pt idx="6436">
                  <c:v>0.6019722738316422</c:v>
                </c:pt>
                <c:pt idx="6437">
                  <c:v>0.60182935543804517</c:v>
                </c:pt>
                <c:pt idx="6438">
                  <c:v>0.60182935543804517</c:v>
                </c:pt>
                <c:pt idx="6439">
                  <c:v>0.60168643704444791</c:v>
                </c:pt>
                <c:pt idx="6440">
                  <c:v>0.60168643704444791</c:v>
                </c:pt>
                <c:pt idx="6441">
                  <c:v>0.60154351865085065</c:v>
                </c:pt>
                <c:pt idx="6442">
                  <c:v>0.60154351865085065</c:v>
                </c:pt>
                <c:pt idx="6443">
                  <c:v>0.60154351865085065</c:v>
                </c:pt>
                <c:pt idx="6444">
                  <c:v>0.60154351865085065</c:v>
                </c:pt>
                <c:pt idx="6445">
                  <c:v>0.60140060025725317</c:v>
                </c:pt>
                <c:pt idx="6446">
                  <c:v>0.60125768186365569</c:v>
                </c:pt>
                <c:pt idx="6447">
                  <c:v>0.60111476347005866</c:v>
                </c:pt>
                <c:pt idx="6448">
                  <c:v>0.60097184507646162</c:v>
                </c:pt>
                <c:pt idx="6449">
                  <c:v>0.60082892668286436</c:v>
                </c:pt>
                <c:pt idx="6450">
                  <c:v>0.60068600828926688</c:v>
                </c:pt>
                <c:pt idx="6451">
                  <c:v>0.60054308989566929</c:v>
                </c:pt>
                <c:pt idx="6452">
                  <c:v>0.60040017150207259</c:v>
                </c:pt>
                <c:pt idx="6453">
                  <c:v>0.60025725310847555</c:v>
                </c:pt>
                <c:pt idx="6454">
                  <c:v>0.60011433471487785</c:v>
                </c:pt>
                <c:pt idx="6455">
                  <c:v>0.59997141632128093</c:v>
                </c:pt>
                <c:pt idx="6456">
                  <c:v>0.59997141632128093</c:v>
                </c:pt>
                <c:pt idx="6457">
                  <c:v>0.59982849792768334</c:v>
                </c:pt>
                <c:pt idx="6458">
                  <c:v>0.5996855795340863</c:v>
                </c:pt>
                <c:pt idx="6459">
                  <c:v>0.5995426611404886</c:v>
                </c:pt>
                <c:pt idx="6460">
                  <c:v>0.5995426611404886</c:v>
                </c:pt>
                <c:pt idx="6461">
                  <c:v>0.59939974274689167</c:v>
                </c:pt>
                <c:pt idx="6462">
                  <c:v>0.5992568243532943</c:v>
                </c:pt>
                <c:pt idx="6463">
                  <c:v>0.5991139059596966</c:v>
                </c:pt>
                <c:pt idx="6464">
                  <c:v>0.5991139059596966</c:v>
                </c:pt>
                <c:pt idx="6465">
                  <c:v>0.5991139059596966</c:v>
                </c:pt>
                <c:pt idx="6466">
                  <c:v>0.59897098756609979</c:v>
                </c:pt>
                <c:pt idx="6467">
                  <c:v>0.59882806917250253</c:v>
                </c:pt>
                <c:pt idx="6468">
                  <c:v>0.59868515077890527</c:v>
                </c:pt>
                <c:pt idx="6469">
                  <c:v>0.59854223238530802</c:v>
                </c:pt>
                <c:pt idx="6470">
                  <c:v>0.59854223238530802</c:v>
                </c:pt>
                <c:pt idx="6471">
                  <c:v>0.59839931399171076</c:v>
                </c:pt>
                <c:pt idx="6472">
                  <c:v>0.5982563955981135</c:v>
                </c:pt>
                <c:pt idx="6473">
                  <c:v>0.59811347720451624</c:v>
                </c:pt>
                <c:pt idx="6474">
                  <c:v>0.59797055881091876</c:v>
                </c:pt>
                <c:pt idx="6475">
                  <c:v>0.59797055881091876</c:v>
                </c:pt>
                <c:pt idx="6476">
                  <c:v>0.5978276404173215</c:v>
                </c:pt>
                <c:pt idx="6477">
                  <c:v>0.59768472202372469</c:v>
                </c:pt>
                <c:pt idx="6478">
                  <c:v>0.59768472202372469</c:v>
                </c:pt>
                <c:pt idx="6479">
                  <c:v>0.59768472202372469</c:v>
                </c:pt>
                <c:pt idx="6480">
                  <c:v>0.59768472202372469</c:v>
                </c:pt>
                <c:pt idx="6481">
                  <c:v>0.59768472202372469</c:v>
                </c:pt>
                <c:pt idx="6482">
                  <c:v>0.59768472202372469</c:v>
                </c:pt>
                <c:pt idx="6483">
                  <c:v>0.59754180363012743</c:v>
                </c:pt>
                <c:pt idx="6484">
                  <c:v>0.59739888523652973</c:v>
                </c:pt>
                <c:pt idx="6485">
                  <c:v>0.59739888523652973</c:v>
                </c:pt>
                <c:pt idx="6486">
                  <c:v>0.59725596684293236</c:v>
                </c:pt>
                <c:pt idx="6487">
                  <c:v>0.59725596684293236</c:v>
                </c:pt>
                <c:pt idx="6488">
                  <c:v>0.59711304844933522</c:v>
                </c:pt>
                <c:pt idx="6489">
                  <c:v>0.59697013005573818</c:v>
                </c:pt>
                <c:pt idx="6490">
                  <c:v>0.59682721166214092</c:v>
                </c:pt>
                <c:pt idx="6491">
                  <c:v>0.59668429326854389</c:v>
                </c:pt>
                <c:pt idx="6492">
                  <c:v>0.59654137487494618</c:v>
                </c:pt>
                <c:pt idx="6493">
                  <c:v>0.59639845648134915</c:v>
                </c:pt>
                <c:pt idx="6494">
                  <c:v>0.59639845648134915</c:v>
                </c:pt>
                <c:pt idx="6495">
                  <c:v>0.59639845648134915</c:v>
                </c:pt>
                <c:pt idx="6496">
                  <c:v>0.59639845648134915</c:v>
                </c:pt>
                <c:pt idx="6497">
                  <c:v>0.59639845648134915</c:v>
                </c:pt>
                <c:pt idx="6498">
                  <c:v>0.59639845648134915</c:v>
                </c:pt>
                <c:pt idx="6499">
                  <c:v>0.59639845648134915</c:v>
                </c:pt>
                <c:pt idx="6500">
                  <c:v>0.59639845648134915</c:v>
                </c:pt>
                <c:pt idx="6501">
                  <c:v>0.59625553808775167</c:v>
                </c:pt>
                <c:pt idx="6502">
                  <c:v>0.59625553808775167</c:v>
                </c:pt>
                <c:pt idx="6503">
                  <c:v>0.59611261969415452</c:v>
                </c:pt>
                <c:pt idx="6504">
                  <c:v>0.59596970130055738</c:v>
                </c:pt>
                <c:pt idx="6505">
                  <c:v>0.59582678290695967</c:v>
                </c:pt>
                <c:pt idx="6506">
                  <c:v>0.59568386451336286</c:v>
                </c:pt>
                <c:pt idx="6507">
                  <c:v>0.59554094611976549</c:v>
                </c:pt>
                <c:pt idx="6508">
                  <c:v>0.59554094611976549</c:v>
                </c:pt>
                <c:pt idx="6509">
                  <c:v>0.59539802772616812</c:v>
                </c:pt>
                <c:pt idx="6510">
                  <c:v>0.59525510933257109</c:v>
                </c:pt>
                <c:pt idx="6511">
                  <c:v>0.59525510933257109</c:v>
                </c:pt>
                <c:pt idx="6512">
                  <c:v>0.59511219093897338</c:v>
                </c:pt>
                <c:pt idx="6513">
                  <c:v>0.5949692725453769</c:v>
                </c:pt>
                <c:pt idx="6514">
                  <c:v>0.59482635415177931</c:v>
                </c:pt>
                <c:pt idx="6515">
                  <c:v>0.59468343575818228</c:v>
                </c:pt>
                <c:pt idx="6516">
                  <c:v>0.59468343575818228</c:v>
                </c:pt>
                <c:pt idx="6517">
                  <c:v>0.59454051736458502</c:v>
                </c:pt>
                <c:pt idx="6518">
                  <c:v>0.59454051736458502</c:v>
                </c:pt>
                <c:pt idx="6519">
                  <c:v>0.59454051736458502</c:v>
                </c:pt>
                <c:pt idx="6520">
                  <c:v>0.59439759897098732</c:v>
                </c:pt>
                <c:pt idx="6521">
                  <c:v>0.59425468057739028</c:v>
                </c:pt>
                <c:pt idx="6522">
                  <c:v>0.59411176218379302</c:v>
                </c:pt>
                <c:pt idx="6523">
                  <c:v>0.59396884379019577</c:v>
                </c:pt>
                <c:pt idx="6524">
                  <c:v>0.59382592539659862</c:v>
                </c:pt>
                <c:pt idx="6525">
                  <c:v>0.59382592539659862</c:v>
                </c:pt>
                <c:pt idx="6526">
                  <c:v>0.59382592539659862</c:v>
                </c:pt>
                <c:pt idx="6527">
                  <c:v>0.59382592539659862</c:v>
                </c:pt>
                <c:pt idx="6528">
                  <c:v>0.59382592539659862</c:v>
                </c:pt>
                <c:pt idx="6529">
                  <c:v>0.59368300700300125</c:v>
                </c:pt>
                <c:pt idx="6530">
                  <c:v>0.59354008860940399</c:v>
                </c:pt>
                <c:pt idx="6531">
                  <c:v>0.59339717021580651</c:v>
                </c:pt>
                <c:pt idx="6532">
                  <c:v>0.59325425182220926</c:v>
                </c:pt>
                <c:pt idx="6533">
                  <c:v>0.59325425182220926</c:v>
                </c:pt>
                <c:pt idx="6534">
                  <c:v>0.59325425182220926</c:v>
                </c:pt>
                <c:pt idx="6535">
                  <c:v>0.59325425182220926</c:v>
                </c:pt>
                <c:pt idx="6536">
                  <c:v>0.59311133342861222</c:v>
                </c:pt>
                <c:pt idx="6537">
                  <c:v>0.59296841503501496</c:v>
                </c:pt>
                <c:pt idx="6538">
                  <c:v>0.59282549664141793</c:v>
                </c:pt>
                <c:pt idx="6539">
                  <c:v>0.59268257824782022</c:v>
                </c:pt>
                <c:pt idx="6540">
                  <c:v>0.59268257824782022</c:v>
                </c:pt>
                <c:pt idx="6541">
                  <c:v>0.59268257824782022</c:v>
                </c:pt>
                <c:pt idx="6542">
                  <c:v>0.59253965985422297</c:v>
                </c:pt>
                <c:pt idx="6543">
                  <c:v>0.59239674146062549</c:v>
                </c:pt>
                <c:pt idx="6544">
                  <c:v>0.59225382306702856</c:v>
                </c:pt>
                <c:pt idx="6545">
                  <c:v>0.59211090467343142</c:v>
                </c:pt>
                <c:pt idx="6546">
                  <c:v>0.59211090467343142</c:v>
                </c:pt>
                <c:pt idx="6547">
                  <c:v>0.59196798627983416</c:v>
                </c:pt>
                <c:pt idx="6548">
                  <c:v>0.59182506788623668</c:v>
                </c:pt>
                <c:pt idx="6549">
                  <c:v>0.59168214949263909</c:v>
                </c:pt>
                <c:pt idx="6550">
                  <c:v>0.59153923109904238</c:v>
                </c:pt>
                <c:pt idx="6551">
                  <c:v>0.59153923109904238</c:v>
                </c:pt>
                <c:pt idx="6552">
                  <c:v>0.5913963127054449</c:v>
                </c:pt>
                <c:pt idx="6553">
                  <c:v>0.59125339431184765</c:v>
                </c:pt>
                <c:pt idx="6554">
                  <c:v>0.59111047591825028</c:v>
                </c:pt>
                <c:pt idx="6555">
                  <c:v>0.59111047591825028</c:v>
                </c:pt>
                <c:pt idx="6556">
                  <c:v>0.59096755752465313</c:v>
                </c:pt>
                <c:pt idx="6557">
                  <c:v>0.5908246391310561</c:v>
                </c:pt>
                <c:pt idx="6558">
                  <c:v>0.5908246391310561</c:v>
                </c:pt>
                <c:pt idx="6559">
                  <c:v>0.5908246391310561</c:v>
                </c:pt>
                <c:pt idx="6560">
                  <c:v>0.5908246391310561</c:v>
                </c:pt>
                <c:pt idx="6561">
                  <c:v>0.59068172073745839</c:v>
                </c:pt>
                <c:pt idx="6562">
                  <c:v>0.59053880234386169</c:v>
                </c:pt>
                <c:pt idx="6563">
                  <c:v>0.5903958839502641</c:v>
                </c:pt>
                <c:pt idx="6564">
                  <c:v>0.59025296555666651</c:v>
                </c:pt>
                <c:pt idx="6565">
                  <c:v>0.59011004716306958</c:v>
                </c:pt>
                <c:pt idx="6566">
                  <c:v>0.58996712876947233</c:v>
                </c:pt>
                <c:pt idx="6567">
                  <c:v>0.58982421037587573</c:v>
                </c:pt>
                <c:pt idx="6568">
                  <c:v>0.58968129198227792</c:v>
                </c:pt>
                <c:pt idx="6569">
                  <c:v>0.58953837358868089</c:v>
                </c:pt>
                <c:pt idx="6570">
                  <c:v>0.58953837358868089</c:v>
                </c:pt>
                <c:pt idx="6571">
                  <c:v>0.58939545519508363</c:v>
                </c:pt>
                <c:pt idx="6572">
                  <c:v>0.58925253680148637</c:v>
                </c:pt>
                <c:pt idx="6573">
                  <c:v>0.58910961840788933</c:v>
                </c:pt>
                <c:pt idx="6574">
                  <c:v>0.58910961840788933</c:v>
                </c:pt>
                <c:pt idx="6575">
                  <c:v>0.58896670001429152</c:v>
                </c:pt>
                <c:pt idx="6576">
                  <c:v>0.58882378162069449</c:v>
                </c:pt>
                <c:pt idx="6577">
                  <c:v>0.58882378162069449</c:v>
                </c:pt>
                <c:pt idx="6578">
                  <c:v>0.58868086322709734</c:v>
                </c:pt>
                <c:pt idx="6579">
                  <c:v>0.58853794483349986</c:v>
                </c:pt>
                <c:pt idx="6580">
                  <c:v>0.58839502643990282</c:v>
                </c:pt>
                <c:pt idx="6581">
                  <c:v>0.58839502643990282</c:v>
                </c:pt>
                <c:pt idx="6582">
                  <c:v>0.58825210804630534</c:v>
                </c:pt>
                <c:pt idx="6583">
                  <c:v>0.58810918965270809</c:v>
                </c:pt>
                <c:pt idx="6584">
                  <c:v>0.58796627125911083</c:v>
                </c:pt>
                <c:pt idx="6585">
                  <c:v>0.58796627125911083</c:v>
                </c:pt>
                <c:pt idx="6586">
                  <c:v>0.58782335286551379</c:v>
                </c:pt>
                <c:pt idx="6587">
                  <c:v>0.58768043447191654</c:v>
                </c:pt>
                <c:pt idx="6588">
                  <c:v>0.58768043447191654</c:v>
                </c:pt>
                <c:pt idx="6589">
                  <c:v>0.58768043447191654</c:v>
                </c:pt>
                <c:pt idx="6590">
                  <c:v>0.58768043447191654</c:v>
                </c:pt>
                <c:pt idx="6591">
                  <c:v>0.58768043447191654</c:v>
                </c:pt>
                <c:pt idx="6592">
                  <c:v>0.58753751607831928</c:v>
                </c:pt>
                <c:pt idx="6593">
                  <c:v>0.58739459768472202</c:v>
                </c:pt>
                <c:pt idx="6594">
                  <c:v>0.58739459768472202</c:v>
                </c:pt>
                <c:pt idx="6595">
                  <c:v>0.58725167929112476</c:v>
                </c:pt>
                <c:pt idx="6596">
                  <c:v>0.58710876089752728</c:v>
                </c:pt>
                <c:pt idx="6597">
                  <c:v>0.58696584250393025</c:v>
                </c:pt>
                <c:pt idx="6598">
                  <c:v>0.58696584250393025</c:v>
                </c:pt>
                <c:pt idx="6599">
                  <c:v>0.58696584250393025</c:v>
                </c:pt>
                <c:pt idx="6600">
                  <c:v>0.58682292411033277</c:v>
                </c:pt>
                <c:pt idx="6601">
                  <c:v>0.5866800057167354</c:v>
                </c:pt>
                <c:pt idx="6602">
                  <c:v>0.58653708732313847</c:v>
                </c:pt>
                <c:pt idx="6603">
                  <c:v>0.58639416892954099</c:v>
                </c:pt>
                <c:pt idx="6604">
                  <c:v>0.58625125053594396</c:v>
                </c:pt>
                <c:pt idx="6605">
                  <c:v>0.58610833214234659</c:v>
                </c:pt>
                <c:pt idx="6606">
                  <c:v>0.58610833214234659</c:v>
                </c:pt>
                <c:pt idx="6607">
                  <c:v>0.58596541374874944</c:v>
                </c:pt>
                <c:pt idx="6608">
                  <c:v>0.58596541374874944</c:v>
                </c:pt>
                <c:pt idx="6609">
                  <c:v>0.58582249535515218</c:v>
                </c:pt>
                <c:pt idx="6610">
                  <c:v>0.58582249535515218</c:v>
                </c:pt>
                <c:pt idx="6611">
                  <c:v>0.58567957696155493</c:v>
                </c:pt>
                <c:pt idx="6612">
                  <c:v>0.58553665856795722</c:v>
                </c:pt>
                <c:pt idx="6613">
                  <c:v>0.5853937401743603</c:v>
                </c:pt>
                <c:pt idx="6614">
                  <c:v>0.5853937401743603</c:v>
                </c:pt>
                <c:pt idx="6615">
                  <c:v>0.58525082178076293</c:v>
                </c:pt>
                <c:pt idx="6616">
                  <c:v>0.58510790338716578</c:v>
                </c:pt>
                <c:pt idx="6617">
                  <c:v>0.58510790338716578</c:v>
                </c:pt>
                <c:pt idx="6618">
                  <c:v>0.58496498499356842</c:v>
                </c:pt>
                <c:pt idx="6619">
                  <c:v>0.58496498499356842</c:v>
                </c:pt>
                <c:pt idx="6620">
                  <c:v>0.5848220665999716</c:v>
                </c:pt>
                <c:pt idx="6621">
                  <c:v>0.5848220665999716</c:v>
                </c:pt>
                <c:pt idx="6622">
                  <c:v>0.58467914820637423</c:v>
                </c:pt>
                <c:pt idx="6623">
                  <c:v>0.58467914820637423</c:v>
                </c:pt>
                <c:pt idx="6624">
                  <c:v>0.58467914820637423</c:v>
                </c:pt>
                <c:pt idx="6625">
                  <c:v>0.58453622981277642</c:v>
                </c:pt>
                <c:pt idx="6626">
                  <c:v>0.58453622981277642</c:v>
                </c:pt>
                <c:pt idx="6627">
                  <c:v>0.58453622981277642</c:v>
                </c:pt>
                <c:pt idx="6628">
                  <c:v>0.58453622981277642</c:v>
                </c:pt>
                <c:pt idx="6629">
                  <c:v>0.58439331141917972</c:v>
                </c:pt>
                <c:pt idx="6630">
                  <c:v>0.58425039302558268</c:v>
                </c:pt>
                <c:pt idx="6631">
                  <c:v>0.58425039302558268</c:v>
                </c:pt>
                <c:pt idx="6632">
                  <c:v>0.5841074746319852</c:v>
                </c:pt>
                <c:pt idx="6633">
                  <c:v>0.58396455623838794</c:v>
                </c:pt>
                <c:pt idx="6634">
                  <c:v>0.58396455623838794</c:v>
                </c:pt>
                <c:pt idx="6635">
                  <c:v>0.58382163784479091</c:v>
                </c:pt>
                <c:pt idx="6636">
                  <c:v>0.58382163784479091</c:v>
                </c:pt>
                <c:pt idx="6637">
                  <c:v>0.58382163784479091</c:v>
                </c:pt>
                <c:pt idx="6638">
                  <c:v>0.58382163784479091</c:v>
                </c:pt>
                <c:pt idx="6639">
                  <c:v>0.58367871945119365</c:v>
                </c:pt>
                <c:pt idx="6640">
                  <c:v>0.58353580105759617</c:v>
                </c:pt>
                <c:pt idx="6641">
                  <c:v>0.58339288266399891</c:v>
                </c:pt>
                <c:pt idx="6642">
                  <c:v>0.58324996427040166</c:v>
                </c:pt>
                <c:pt idx="6643">
                  <c:v>0.58310704587680418</c:v>
                </c:pt>
                <c:pt idx="6644">
                  <c:v>0.58296412748320692</c:v>
                </c:pt>
                <c:pt idx="6645">
                  <c:v>0.58282120908960988</c:v>
                </c:pt>
                <c:pt idx="6646">
                  <c:v>0.58282120908960988</c:v>
                </c:pt>
                <c:pt idx="6647">
                  <c:v>0.58282120908960988</c:v>
                </c:pt>
                <c:pt idx="6648">
                  <c:v>0.58267829069601262</c:v>
                </c:pt>
                <c:pt idx="6649">
                  <c:v>0.58267829069601262</c:v>
                </c:pt>
                <c:pt idx="6650">
                  <c:v>0.58253537230241537</c:v>
                </c:pt>
                <c:pt idx="6651">
                  <c:v>0.58239245390881811</c:v>
                </c:pt>
                <c:pt idx="6652">
                  <c:v>0.58224953551522063</c:v>
                </c:pt>
                <c:pt idx="6653">
                  <c:v>0.58224953551522063</c:v>
                </c:pt>
                <c:pt idx="6654">
                  <c:v>0.58210661712162359</c:v>
                </c:pt>
                <c:pt idx="6655">
                  <c:v>0.58196369872802611</c:v>
                </c:pt>
                <c:pt idx="6656">
                  <c:v>0.58182078033442908</c:v>
                </c:pt>
                <c:pt idx="6657">
                  <c:v>0.5816778619408316</c:v>
                </c:pt>
                <c:pt idx="6658">
                  <c:v>0.58153494354723423</c:v>
                </c:pt>
                <c:pt idx="6659">
                  <c:v>0.58139202515363708</c:v>
                </c:pt>
                <c:pt idx="6660">
                  <c:v>0.58124910676003982</c:v>
                </c:pt>
                <c:pt idx="6661">
                  <c:v>0.58124910676003982</c:v>
                </c:pt>
                <c:pt idx="6662">
                  <c:v>0.58110618836644246</c:v>
                </c:pt>
                <c:pt idx="6663">
                  <c:v>0.58110618836644246</c:v>
                </c:pt>
                <c:pt idx="6664">
                  <c:v>0.58096326997284509</c:v>
                </c:pt>
                <c:pt idx="6665">
                  <c:v>0.58096326997284509</c:v>
                </c:pt>
                <c:pt idx="6666">
                  <c:v>0.58082035157924827</c:v>
                </c:pt>
                <c:pt idx="6667">
                  <c:v>0.58067743318565102</c:v>
                </c:pt>
                <c:pt idx="6668">
                  <c:v>0.58067743318565102</c:v>
                </c:pt>
                <c:pt idx="6669">
                  <c:v>0.58053451479205331</c:v>
                </c:pt>
                <c:pt idx="6670">
                  <c:v>0.58039159639845661</c:v>
                </c:pt>
                <c:pt idx="6671">
                  <c:v>0.58024867800485924</c:v>
                </c:pt>
                <c:pt idx="6672">
                  <c:v>0.58010575961126176</c:v>
                </c:pt>
                <c:pt idx="6673">
                  <c:v>0.57996284121766439</c:v>
                </c:pt>
                <c:pt idx="6674">
                  <c:v>0.57981992282406769</c:v>
                </c:pt>
                <c:pt idx="6675">
                  <c:v>0.57981992282406769</c:v>
                </c:pt>
                <c:pt idx="6676">
                  <c:v>0.57967700443047065</c:v>
                </c:pt>
                <c:pt idx="6677">
                  <c:v>0.57953408603687295</c:v>
                </c:pt>
                <c:pt idx="6678">
                  <c:v>0.57939116764327592</c:v>
                </c:pt>
                <c:pt idx="6679">
                  <c:v>0.57924824924967866</c:v>
                </c:pt>
                <c:pt idx="6680">
                  <c:v>0.57924824924967866</c:v>
                </c:pt>
                <c:pt idx="6681">
                  <c:v>0.5791053308560814</c:v>
                </c:pt>
                <c:pt idx="6682">
                  <c:v>0.57896241246248414</c:v>
                </c:pt>
                <c:pt idx="6683">
                  <c:v>0.57881949406888711</c:v>
                </c:pt>
                <c:pt idx="6684">
                  <c:v>0.57881949406888711</c:v>
                </c:pt>
                <c:pt idx="6685">
                  <c:v>0.57881949406888711</c:v>
                </c:pt>
                <c:pt idx="6686">
                  <c:v>0.57867657567528963</c:v>
                </c:pt>
                <c:pt idx="6687">
                  <c:v>0.57853365728169215</c:v>
                </c:pt>
                <c:pt idx="6688">
                  <c:v>0.57839073888809511</c:v>
                </c:pt>
                <c:pt idx="6689">
                  <c:v>0.57824782049449786</c:v>
                </c:pt>
                <c:pt idx="6690">
                  <c:v>0.5781049021009006</c:v>
                </c:pt>
                <c:pt idx="6691">
                  <c:v>0.5781049021009006</c:v>
                </c:pt>
                <c:pt idx="6692">
                  <c:v>0.5779619837073029</c:v>
                </c:pt>
                <c:pt idx="6693">
                  <c:v>0.57781906531370608</c:v>
                </c:pt>
                <c:pt idx="6694">
                  <c:v>0.5776761469201086</c:v>
                </c:pt>
                <c:pt idx="6695">
                  <c:v>0.5776761469201086</c:v>
                </c:pt>
                <c:pt idx="6696">
                  <c:v>0.57753322852651134</c:v>
                </c:pt>
                <c:pt idx="6697">
                  <c:v>0.57739031013291409</c:v>
                </c:pt>
                <c:pt idx="6698">
                  <c:v>0.57739031013291409</c:v>
                </c:pt>
                <c:pt idx="6699">
                  <c:v>0.57724739173931661</c:v>
                </c:pt>
                <c:pt idx="6700">
                  <c:v>0.5771044733457199</c:v>
                </c:pt>
                <c:pt idx="6701">
                  <c:v>0.5771044733457199</c:v>
                </c:pt>
                <c:pt idx="6702">
                  <c:v>0.5771044733457199</c:v>
                </c:pt>
                <c:pt idx="6703">
                  <c:v>0.57696155495212231</c:v>
                </c:pt>
                <c:pt idx="6704">
                  <c:v>0.57696155495212231</c:v>
                </c:pt>
                <c:pt idx="6705">
                  <c:v>0.57681863655852572</c:v>
                </c:pt>
                <c:pt idx="6706">
                  <c:v>0.57667571816492802</c:v>
                </c:pt>
                <c:pt idx="6707">
                  <c:v>0.5765327997713301</c:v>
                </c:pt>
                <c:pt idx="6708">
                  <c:v>0.57638988137773328</c:v>
                </c:pt>
                <c:pt idx="6709">
                  <c:v>0.57624696298413602</c:v>
                </c:pt>
                <c:pt idx="6710">
                  <c:v>0.57610404459053899</c:v>
                </c:pt>
                <c:pt idx="6711">
                  <c:v>0.57610404459053899</c:v>
                </c:pt>
                <c:pt idx="6712">
                  <c:v>0.57596112619694151</c:v>
                </c:pt>
                <c:pt idx="6713">
                  <c:v>0.57596112619694151</c:v>
                </c:pt>
                <c:pt idx="6714">
                  <c:v>0.57581820780334425</c:v>
                </c:pt>
                <c:pt idx="6715">
                  <c:v>0.57567528940974722</c:v>
                </c:pt>
                <c:pt idx="6716">
                  <c:v>0.5755323710161494</c:v>
                </c:pt>
                <c:pt idx="6717">
                  <c:v>0.57538945262255281</c:v>
                </c:pt>
                <c:pt idx="6718">
                  <c:v>0.57538945262255281</c:v>
                </c:pt>
                <c:pt idx="6719">
                  <c:v>0.57524653422895522</c:v>
                </c:pt>
                <c:pt idx="6720">
                  <c:v>0.57524653422895522</c:v>
                </c:pt>
                <c:pt idx="6721">
                  <c:v>0.57510361583535796</c:v>
                </c:pt>
                <c:pt idx="6722">
                  <c:v>0.5749606974417607</c:v>
                </c:pt>
                <c:pt idx="6723">
                  <c:v>0.5749606974417607</c:v>
                </c:pt>
                <c:pt idx="6724">
                  <c:v>0.57481777904816345</c:v>
                </c:pt>
                <c:pt idx="6725">
                  <c:v>0.57481777904816345</c:v>
                </c:pt>
                <c:pt idx="6726">
                  <c:v>0.57481777904816345</c:v>
                </c:pt>
                <c:pt idx="6727">
                  <c:v>0.57481777904816345</c:v>
                </c:pt>
                <c:pt idx="6728">
                  <c:v>0.57467486065456663</c:v>
                </c:pt>
                <c:pt idx="6729">
                  <c:v>0.57453194226096871</c:v>
                </c:pt>
                <c:pt idx="6730">
                  <c:v>0.57438902386737167</c:v>
                </c:pt>
                <c:pt idx="6731">
                  <c:v>0.57438902386737167</c:v>
                </c:pt>
                <c:pt idx="6732">
                  <c:v>0.57438902386737167</c:v>
                </c:pt>
                <c:pt idx="6733">
                  <c:v>0.57438902386737167</c:v>
                </c:pt>
                <c:pt idx="6734">
                  <c:v>0.57424610547377464</c:v>
                </c:pt>
                <c:pt idx="6735">
                  <c:v>0.57410318708017738</c:v>
                </c:pt>
                <c:pt idx="6736">
                  <c:v>0.57396026868658012</c:v>
                </c:pt>
                <c:pt idx="6737">
                  <c:v>0.57396026868658012</c:v>
                </c:pt>
                <c:pt idx="6738">
                  <c:v>0.57381735029298253</c:v>
                </c:pt>
                <c:pt idx="6739">
                  <c:v>0.57367443189938572</c:v>
                </c:pt>
                <c:pt idx="6740">
                  <c:v>0.57367443189938572</c:v>
                </c:pt>
                <c:pt idx="6741">
                  <c:v>0.57353151350578835</c:v>
                </c:pt>
                <c:pt idx="6742">
                  <c:v>0.57353151350578835</c:v>
                </c:pt>
                <c:pt idx="6743">
                  <c:v>0.57338859511219087</c:v>
                </c:pt>
                <c:pt idx="6744">
                  <c:v>0.57338859511219087</c:v>
                </c:pt>
                <c:pt idx="6745">
                  <c:v>0.57324567671859405</c:v>
                </c:pt>
                <c:pt idx="6746">
                  <c:v>0.57324567671859405</c:v>
                </c:pt>
                <c:pt idx="6747">
                  <c:v>0.57324567671859405</c:v>
                </c:pt>
                <c:pt idx="6748">
                  <c:v>0.57310275832499635</c:v>
                </c:pt>
                <c:pt idx="6749">
                  <c:v>0.57295983993139932</c:v>
                </c:pt>
                <c:pt idx="6750">
                  <c:v>0.57295983993139932</c:v>
                </c:pt>
                <c:pt idx="6751">
                  <c:v>0.57295983993139932</c:v>
                </c:pt>
                <c:pt idx="6752">
                  <c:v>0.57295983993139932</c:v>
                </c:pt>
                <c:pt idx="6753">
                  <c:v>0.57281692153780162</c:v>
                </c:pt>
                <c:pt idx="6754">
                  <c:v>0.57267400314420491</c:v>
                </c:pt>
                <c:pt idx="6755">
                  <c:v>0.5725310847506071</c:v>
                </c:pt>
                <c:pt idx="6756">
                  <c:v>0.57238816635701006</c:v>
                </c:pt>
                <c:pt idx="6757">
                  <c:v>0.57238816635701006</c:v>
                </c:pt>
                <c:pt idx="6758">
                  <c:v>0.57224524796341314</c:v>
                </c:pt>
                <c:pt idx="6759">
                  <c:v>0.57224524796341314</c:v>
                </c:pt>
                <c:pt idx="6760">
                  <c:v>0.57224524796341314</c:v>
                </c:pt>
                <c:pt idx="6761">
                  <c:v>0.57224524796341314</c:v>
                </c:pt>
                <c:pt idx="6762">
                  <c:v>0.57210232956981566</c:v>
                </c:pt>
                <c:pt idx="6763">
                  <c:v>0.57195941117621862</c:v>
                </c:pt>
                <c:pt idx="6764">
                  <c:v>0.57181649278262092</c:v>
                </c:pt>
                <c:pt idx="6765">
                  <c:v>0.57181649278262092</c:v>
                </c:pt>
                <c:pt idx="6766">
                  <c:v>0.57181649278262092</c:v>
                </c:pt>
                <c:pt idx="6767">
                  <c:v>0.57167357438902411</c:v>
                </c:pt>
                <c:pt idx="6768">
                  <c:v>0.57167357438902411</c:v>
                </c:pt>
                <c:pt idx="6769">
                  <c:v>0.57153065599542652</c:v>
                </c:pt>
                <c:pt idx="6770">
                  <c:v>0.57138773760182959</c:v>
                </c:pt>
                <c:pt idx="6771">
                  <c:v>0.57138773760182959</c:v>
                </c:pt>
                <c:pt idx="6772">
                  <c:v>0.57138773760182959</c:v>
                </c:pt>
                <c:pt idx="6773">
                  <c:v>0.57124481920823234</c:v>
                </c:pt>
                <c:pt idx="6774">
                  <c:v>0.57124481920823234</c:v>
                </c:pt>
                <c:pt idx="6775">
                  <c:v>0.57110190081463486</c:v>
                </c:pt>
                <c:pt idx="6776">
                  <c:v>0.5709589824210376</c:v>
                </c:pt>
                <c:pt idx="6777">
                  <c:v>0.57081606402744012</c:v>
                </c:pt>
                <c:pt idx="6778">
                  <c:v>0.57081606402744012</c:v>
                </c:pt>
                <c:pt idx="6779">
                  <c:v>0.5706731456338433</c:v>
                </c:pt>
                <c:pt idx="6780">
                  <c:v>0.5706731456338433</c:v>
                </c:pt>
                <c:pt idx="6781">
                  <c:v>0.5705302272402456</c:v>
                </c:pt>
                <c:pt idx="6782">
                  <c:v>0.57038730884664834</c:v>
                </c:pt>
                <c:pt idx="6783">
                  <c:v>0.57038730884664834</c:v>
                </c:pt>
                <c:pt idx="6784">
                  <c:v>0.57024439045305153</c:v>
                </c:pt>
                <c:pt idx="6785">
                  <c:v>0.57024439045305153</c:v>
                </c:pt>
                <c:pt idx="6786">
                  <c:v>0.57024439045305153</c:v>
                </c:pt>
                <c:pt idx="6787">
                  <c:v>0.57010147205945438</c:v>
                </c:pt>
                <c:pt idx="6788">
                  <c:v>0.56995855366585702</c:v>
                </c:pt>
                <c:pt idx="6789">
                  <c:v>0.56995855366585702</c:v>
                </c:pt>
                <c:pt idx="6790">
                  <c:v>0.56981563527225954</c:v>
                </c:pt>
                <c:pt idx="6791">
                  <c:v>0.56981563527225954</c:v>
                </c:pt>
                <c:pt idx="6792">
                  <c:v>0.56981563527225954</c:v>
                </c:pt>
                <c:pt idx="6793">
                  <c:v>0.5696727168786625</c:v>
                </c:pt>
                <c:pt idx="6794">
                  <c:v>0.56952979848506502</c:v>
                </c:pt>
                <c:pt idx="6795">
                  <c:v>0.56938688009146743</c:v>
                </c:pt>
                <c:pt idx="6796">
                  <c:v>0.56938688009146743</c:v>
                </c:pt>
                <c:pt idx="6797">
                  <c:v>0.56924396169787062</c:v>
                </c:pt>
                <c:pt idx="6798">
                  <c:v>0.56910104330427358</c:v>
                </c:pt>
                <c:pt idx="6799">
                  <c:v>0.56895812491067599</c:v>
                </c:pt>
                <c:pt idx="6800">
                  <c:v>0.56895812491067599</c:v>
                </c:pt>
                <c:pt idx="6801">
                  <c:v>0.56881520651707895</c:v>
                </c:pt>
                <c:pt idx="6802">
                  <c:v>0.56867228812348181</c:v>
                </c:pt>
                <c:pt idx="6803">
                  <c:v>0.56867228812348181</c:v>
                </c:pt>
                <c:pt idx="6804">
                  <c:v>0.56867228812348181</c:v>
                </c:pt>
                <c:pt idx="6805">
                  <c:v>0.56852936972988422</c:v>
                </c:pt>
                <c:pt idx="6806">
                  <c:v>0.56838645133628696</c:v>
                </c:pt>
                <c:pt idx="6807">
                  <c:v>0.56838645133628696</c:v>
                </c:pt>
                <c:pt idx="6808">
                  <c:v>0.56838645133628696</c:v>
                </c:pt>
                <c:pt idx="6809">
                  <c:v>0.5682435329426897</c:v>
                </c:pt>
                <c:pt idx="6810">
                  <c:v>0.56810061454909289</c:v>
                </c:pt>
                <c:pt idx="6811">
                  <c:v>0.56795769615549574</c:v>
                </c:pt>
                <c:pt idx="6812">
                  <c:v>0.56781477776189804</c:v>
                </c:pt>
                <c:pt idx="6813">
                  <c:v>0.56767185936830122</c:v>
                </c:pt>
                <c:pt idx="6814">
                  <c:v>0.56752894097470352</c:v>
                </c:pt>
                <c:pt idx="6815">
                  <c:v>0.56738602258110649</c:v>
                </c:pt>
                <c:pt idx="6816">
                  <c:v>0.56724310418750901</c:v>
                </c:pt>
                <c:pt idx="6817">
                  <c:v>0.56724310418750901</c:v>
                </c:pt>
                <c:pt idx="6818">
                  <c:v>0.56724310418750901</c:v>
                </c:pt>
                <c:pt idx="6819">
                  <c:v>0.56710018579391142</c:v>
                </c:pt>
                <c:pt idx="6820">
                  <c:v>0.5669572674003146</c:v>
                </c:pt>
                <c:pt idx="6821">
                  <c:v>0.5669572674003146</c:v>
                </c:pt>
                <c:pt idx="6822">
                  <c:v>0.56681434900671701</c:v>
                </c:pt>
                <c:pt idx="6823">
                  <c:v>0.56681434900671701</c:v>
                </c:pt>
                <c:pt idx="6824">
                  <c:v>0.56681434900671701</c:v>
                </c:pt>
                <c:pt idx="6825">
                  <c:v>0.56681434900671701</c:v>
                </c:pt>
                <c:pt idx="6826">
                  <c:v>0.56667143061312064</c:v>
                </c:pt>
                <c:pt idx="6827">
                  <c:v>0.56652851221952294</c:v>
                </c:pt>
                <c:pt idx="6828">
                  <c:v>0.56638559382592546</c:v>
                </c:pt>
                <c:pt idx="6829">
                  <c:v>0.5662426754323282</c:v>
                </c:pt>
                <c:pt idx="6830">
                  <c:v>0.56609975703873128</c:v>
                </c:pt>
                <c:pt idx="6831">
                  <c:v>0.56609975703873128</c:v>
                </c:pt>
                <c:pt idx="6832">
                  <c:v>0.56595683864513391</c:v>
                </c:pt>
                <c:pt idx="6833">
                  <c:v>0.56581392025153643</c:v>
                </c:pt>
                <c:pt idx="6834">
                  <c:v>0.56567100185793917</c:v>
                </c:pt>
                <c:pt idx="6835">
                  <c:v>0.56552808346434191</c:v>
                </c:pt>
                <c:pt idx="6836">
                  <c:v>0.56538516507074443</c:v>
                </c:pt>
                <c:pt idx="6837">
                  <c:v>0.56524224667714762</c:v>
                </c:pt>
                <c:pt idx="6838">
                  <c:v>0.56509932828355036</c:v>
                </c:pt>
                <c:pt idx="6839">
                  <c:v>0.56495640988995266</c:v>
                </c:pt>
                <c:pt idx="6840">
                  <c:v>0.56481349149635551</c:v>
                </c:pt>
                <c:pt idx="6841">
                  <c:v>0.56467057310275859</c:v>
                </c:pt>
                <c:pt idx="6842">
                  <c:v>0.56452765470916111</c:v>
                </c:pt>
                <c:pt idx="6843">
                  <c:v>0.56438473631556385</c:v>
                </c:pt>
                <c:pt idx="6844">
                  <c:v>0.56438473631556385</c:v>
                </c:pt>
                <c:pt idx="6845">
                  <c:v>0.56438473631556385</c:v>
                </c:pt>
                <c:pt idx="6846">
                  <c:v>0.56438473631556385</c:v>
                </c:pt>
                <c:pt idx="6847">
                  <c:v>0.56438473631556385</c:v>
                </c:pt>
                <c:pt idx="6848">
                  <c:v>0.5642418179219667</c:v>
                </c:pt>
                <c:pt idx="6849">
                  <c:v>0.5642418179219667</c:v>
                </c:pt>
                <c:pt idx="6850">
                  <c:v>0.56409889952836956</c:v>
                </c:pt>
                <c:pt idx="6851">
                  <c:v>0.56409889952836956</c:v>
                </c:pt>
                <c:pt idx="6852">
                  <c:v>0.56409889952836956</c:v>
                </c:pt>
                <c:pt idx="6853">
                  <c:v>0.5639559811347723</c:v>
                </c:pt>
                <c:pt idx="6854">
                  <c:v>0.5639559811347723</c:v>
                </c:pt>
                <c:pt idx="6855">
                  <c:v>0.56381306274117482</c:v>
                </c:pt>
                <c:pt idx="6856">
                  <c:v>0.56367014434757789</c:v>
                </c:pt>
                <c:pt idx="6857">
                  <c:v>0.56367014434757789</c:v>
                </c:pt>
                <c:pt idx="6858">
                  <c:v>0.5635272259539803</c:v>
                </c:pt>
                <c:pt idx="6859">
                  <c:v>0.5635272259539803</c:v>
                </c:pt>
                <c:pt idx="6860">
                  <c:v>0.56338430756038305</c:v>
                </c:pt>
                <c:pt idx="6861">
                  <c:v>0.56324138916678579</c:v>
                </c:pt>
                <c:pt idx="6862">
                  <c:v>0.56324138916678579</c:v>
                </c:pt>
                <c:pt idx="6863">
                  <c:v>0.56309847077318886</c:v>
                </c:pt>
                <c:pt idx="6864">
                  <c:v>0.56309847077318886</c:v>
                </c:pt>
                <c:pt idx="6865">
                  <c:v>0.56309847077318886</c:v>
                </c:pt>
                <c:pt idx="6866">
                  <c:v>0.56295555237959183</c:v>
                </c:pt>
                <c:pt idx="6867">
                  <c:v>0.56295555237959183</c:v>
                </c:pt>
                <c:pt idx="6868">
                  <c:v>0.56281263398599402</c:v>
                </c:pt>
                <c:pt idx="6869">
                  <c:v>0.56281263398599402</c:v>
                </c:pt>
                <c:pt idx="6870">
                  <c:v>0.56281263398599402</c:v>
                </c:pt>
                <c:pt idx="6871">
                  <c:v>0.56266971559239698</c:v>
                </c:pt>
                <c:pt idx="6872">
                  <c:v>0.56266971559239698</c:v>
                </c:pt>
                <c:pt idx="6873">
                  <c:v>0.56266971559239698</c:v>
                </c:pt>
                <c:pt idx="6874">
                  <c:v>0.56266971559239698</c:v>
                </c:pt>
                <c:pt idx="6875">
                  <c:v>0.56266971559239698</c:v>
                </c:pt>
                <c:pt idx="6876">
                  <c:v>0.56266971559239698</c:v>
                </c:pt>
                <c:pt idx="6877">
                  <c:v>0.56252679719879961</c:v>
                </c:pt>
                <c:pt idx="6878">
                  <c:v>0.56238387880520202</c:v>
                </c:pt>
                <c:pt idx="6879">
                  <c:v>0.56224096041160498</c:v>
                </c:pt>
                <c:pt idx="6880">
                  <c:v>0.56209804201800795</c:v>
                </c:pt>
                <c:pt idx="6881">
                  <c:v>0.5619551236244108</c:v>
                </c:pt>
                <c:pt idx="6882">
                  <c:v>0.5619551236244108</c:v>
                </c:pt>
                <c:pt idx="6883">
                  <c:v>0.56181220523081321</c:v>
                </c:pt>
                <c:pt idx="6884">
                  <c:v>0.56166928683721573</c:v>
                </c:pt>
                <c:pt idx="6885">
                  <c:v>0.56152636844361858</c:v>
                </c:pt>
                <c:pt idx="6886">
                  <c:v>0.56152636844361858</c:v>
                </c:pt>
                <c:pt idx="6887">
                  <c:v>0.56152636844361858</c:v>
                </c:pt>
                <c:pt idx="6888">
                  <c:v>0.56138345005002144</c:v>
                </c:pt>
                <c:pt idx="6889">
                  <c:v>0.5612405316564244</c:v>
                </c:pt>
                <c:pt idx="6890">
                  <c:v>0.56109761326282714</c:v>
                </c:pt>
                <c:pt idx="6891">
                  <c:v>0.56095469486922966</c:v>
                </c:pt>
                <c:pt idx="6892">
                  <c:v>0.56095469486922966</c:v>
                </c:pt>
                <c:pt idx="6893">
                  <c:v>0.56081177647563263</c:v>
                </c:pt>
                <c:pt idx="6894">
                  <c:v>0.56081177647563263</c:v>
                </c:pt>
                <c:pt idx="6895">
                  <c:v>0.56066885808203515</c:v>
                </c:pt>
                <c:pt idx="6896">
                  <c:v>0.56052593968843811</c:v>
                </c:pt>
                <c:pt idx="6897">
                  <c:v>0.56052593968843811</c:v>
                </c:pt>
                <c:pt idx="6898">
                  <c:v>0.56038302129484052</c:v>
                </c:pt>
                <c:pt idx="6899">
                  <c:v>0.56024010290124338</c:v>
                </c:pt>
                <c:pt idx="6900">
                  <c:v>0.5600971845076459</c:v>
                </c:pt>
                <c:pt idx="6901">
                  <c:v>0.5600971845076459</c:v>
                </c:pt>
                <c:pt idx="6902">
                  <c:v>0.5600971845076459</c:v>
                </c:pt>
                <c:pt idx="6903">
                  <c:v>0.55995426611404908</c:v>
                </c:pt>
                <c:pt idx="6904">
                  <c:v>0.55981134772045149</c:v>
                </c:pt>
                <c:pt idx="6905">
                  <c:v>0.55966842932685434</c:v>
                </c:pt>
                <c:pt idx="6906">
                  <c:v>0.55952551093325709</c:v>
                </c:pt>
                <c:pt idx="6907">
                  <c:v>0.55952551093325709</c:v>
                </c:pt>
                <c:pt idx="6908">
                  <c:v>0.55938259253965961</c:v>
                </c:pt>
                <c:pt idx="6909">
                  <c:v>0.55923967414606268</c:v>
                </c:pt>
                <c:pt idx="6910">
                  <c:v>0.55923967414606268</c:v>
                </c:pt>
                <c:pt idx="6911">
                  <c:v>0.55909675575246509</c:v>
                </c:pt>
                <c:pt idx="6912">
                  <c:v>0.5589538373588685</c:v>
                </c:pt>
                <c:pt idx="6913">
                  <c:v>0.5589538373588685</c:v>
                </c:pt>
                <c:pt idx="6914">
                  <c:v>0.5588109189652708</c:v>
                </c:pt>
                <c:pt idx="6915">
                  <c:v>0.55866800057167365</c:v>
                </c:pt>
                <c:pt idx="6916">
                  <c:v>0.55866800057167365</c:v>
                </c:pt>
                <c:pt idx="6917">
                  <c:v>0.55866800057167365</c:v>
                </c:pt>
                <c:pt idx="6918">
                  <c:v>0.55852508217807673</c:v>
                </c:pt>
                <c:pt idx="6919">
                  <c:v>0.5583821637844788</c:v>
                </c:pt>
                <c:pt idx="6920">
                  <c:v>0.55823924539088199</c:v>
                </c:pt>
                <c:pt idx="6921">
                  <c:v>0.55809632699728451</c:v>
                </c:pt>
                <c:pt idx="6922">
                  <c:v>0.55795340860368758</c:v>
                </c:pt>
                <c:pt idx="6923">
                  <c:v>0.55781049021009022</c:v>
                </c:pt>
                <c:pt idx="6924">
                  <c:v>0.55781049021009022</c:v>
                </c:pt>
                <c:pt idx="6925">
                  <c:v>0.55766757181649251</c:v>
                </c:pt>
                <c:pt idx="6926">
                  <c:v>0.55766757181649251</c:v>
                </c:pt>
                <c:pt idx="6927">
                  <c:v>0.55752465342289581</c:v>
                </c:pt>
                <c:pt idx="6928">
                  <c:v>0.55752465342289581</c:v>
                </c:pt>
                <c:pt idx="6929">
                  <c:v>0.55738173502929822</c:v>
                </c:pt>
                <c:pt idx="6930">
                  <c:v>0.55723881663570141</c:v>
                </c:pt>
                <c:pt idx="6931">
                  <c:v>0.55709589824210393</c:v>
                </c:pt>
                <c:pt idx="6932">
                  <c:v>0.55709589824210393</c:v>
                </c:pt>
                <c:pt idx="6933">
                  <c:v>0.55709589824210393</c:v>
                </c:pt>
                <c:pt idx="6934">
                  <c:v>0.55695297984850645</c:v>
                </c:pt>
                <c:pt idx="6935">
                  <c:v>0.55681006145490919</c:v>
                </c:pt>
                <c:pt idx="6936">
                  <c:v>0.55681006145490919</c:v>
                </c:pt>
                <c:pt idx="6937">
                  <c:v>0.55666714306131171</c:v>
                </c:pt>
                <c:pt idx="6938">
                  <c:v>0.55652422466771467</c:v>
                </c:pt>
                <c:pt idx="6939">
                  <c:v>0.55638130627411764</c:v>
                </c:pt>
                <c:pt idx="6940">
                  <c:v>0.55638130627411764</c:v>
                </c:pt>
                <c:pt idx="6941">
                  <c:v>0.55638130627411764</c:v>
                </c:pt>
                <c:pt idx="6942">
                  <c:v>0.55638130627411764</c:v>
                </c:pt>
                <c:pt idx="6943">
                  <c:v>0.55638130627411764</c:v>
                </c:pt>
                <c:pt idx="6944">
                  <c:v>0.55623838788052016</c:v>
                </c:pt>
                <c:pt idx="6945">
                  <c:v>0.5560954694869229</c:v>
                </c:pt>
                <c:pt idx="6946">
                  <c:v>0.5560954694869229</c:v>
                </c:pt>
                <c:pt idx="6947">
                  <c:v>0.55595255109332553</c:v>
                </c:pt>
                <c:pt idx="6948">
                  <c:v>0.55595255109332553</c:v>
                </c:pt>
                <c:pt idx="6949">
                  <c:v>0.55580963269972894</c:v>
                </c:pt>
                <c:pt idx="6950">
                  <c:v>0.55566671430613113</c:v>
                </c:pt>
                <c:pt idx="6951">
                  <c:v>0.55552379591253365</c:v>
                </c:pt>
                <c:pt idx="6952">
                  <c:v>0.55538087751893661</c:v>
                </c:pt>
                <c:pt idx="6953">
                  <c:v>0.55538087751893661</c:v>
                </c:pt>
                <c:pt idx="6954">
                  <c:v>0.55523795912533913</c:v>
                </c:pt>
                <c:pt idx="6955">
                  <c:v>0.5550950407317421</c:v>
                </c:pt>
                <c:pt idx="6956">
                  <c:v>0.55495212233814484</c:v>
                </c:pt>
                <c:pt idx="6957">
                  <c:v>0.55480920394454791</c:v>
                </c:pt>
                <c:pt idx="6958">
                  <c:v>0.55466628555095021</c:v>
                </c:pt>
                <c:pt idx="6959">
                  <c:v>0.55452336715735295</c:v>
                </c:pt>
                <c:pt idx="6960">
                  <c:v>0.5543804487637557</c:v>
                </c:pt>
                <c:pt idx="6961">
                  <c:v>0.5543804487637557</c:v>
                </c:pt>
                <c:pt idx="6962">
                  <c:v>0.5543804487637557</c:v>
                </c:pt>
                <c:pt idx="6963">
                  <c:v>0.55423753037015866</c:v>
                </c:pt>
                <c:pt idx="6964">
                  <c:v>0.55423753037015866</c:v>
                </c:pt>
                <c:pt idx="6965">
                  <c:v>0.55409461197656162</c:v>
                </c:pt>
                <c:pt idx="6966">
                  <c:v>0.55395169358296414</c:v>
                </c:pt>
                <c:pt idx="6967">
                  <c:v>0.55380877518936689</c:v>
                </c:pt>
                <c:pt idx="6968">
                  <c:v>0.55380877518936689</c:v>
                </c:pt>
                <c:pt idx="6969">
                  <c:v>0.55366585679576963</c:v>
                </c:pt>
                <c:pt idx="6970">
                  <c:v>0.55352293840217259</c:v>
                </c:pt>
                <c:pt idx="6971">
                  <c:v>0.55338002000857534</c:v>
                </c:pt>
                <c:pt idx="6972">
                  <c:v>0.55323710161497786</c:v>
                </c:pt>
                <c:pt idx="6973">
                  <c:v>0.55323710161497786</c:v>
                </c:pt>
                <c:pt idx="6974">
                  <c:v>0.5530941832213806</c:v>
                </c:pt>
                <c:pt idx="6975">
                  <c:v>0.55295126482778334</c:v>
                </c:pt>
                <c:pt idx="6976">
                  <c:v>0.55280834643418653</c:v>
                </c:pt>
                <c:pt idx="6977">
                  <c:v>0.55280834643418653</c:v>
                </c:pt>
                <c:pt idx="6978">
                  <c:v>0.55266542804058905</c:v>
                </c:pt>
                <c:pt idx="6979">
                  <c:v>0.55252250964699157</c:v>
                </c:pt>
                <c:pt idx="6980">
                  <c:v>0.55252250964699157</c:v>
                </c:pt>
                <c:pt idx="6981">
                  <c:v>0.55237959125339453</c:v>
                </c:pt>
                <c:pt idx="6982">
                  <c:v>0.55237959125339453</c:v>
                </c:pt>
                <c:pt idx="6983">
                  <c:v>0.55237959125339453</c:v>
                </c:pt>
                <c:pt idx="6984">
                  <c:v>0.55237959125339453</c:v>
                </c:pt>
                <c:pt idx="6985">
                  <c:v>0.55237959125339453</c:v>
                </c:pt>
                <c:pt idx="6986">
                  <c:v>0.55223667285979705</c:v>
                </c:pt>
                <c:pt idx="6987">
                  <c:v>0.55209375446620002</c:v>
                </c:pt>
                <c:pt idx="6988">
                  <c:v>0.55195083607260265</c:v>
                </c:pt>
                <c:pt idx="6989">
                  <c:v>0.55180791767900572</c:v>
                </c:pt>
                <c:pt idx="6990">
                  <c:v>0.55180791767900572</c:v>
                </c:pt>
                <c:pt idx="6991">
                  <c:v>0.55166499928540802</c:v>
                </c:pt>
                <c:pt idx="6992">
                  <c:v>0.55152208089181043</c:v>
                </c:pt>
                <c:pt idx="6993">
                  <c:v>0.55152208089181043</c:v>
                </c:pt>
                <c:pt idx="6994">
                  <c:v>0.55137916249821362</c:v>
                </c:pt>
                <c:pt idx="6995">
                  <c:v>0.55123624410461602</c:v>
                </c:pt>
                <c:pt idx="6996">
                  <c:v>0.55109332571101877</c:v>
                </c:pt>
                <c:pt idx="6997">
                  <c:v>0.55095040731742173</c:v>
                </c:pt>
                <c:pt idx="6998">
                  <c:v>0.55095040731742173</c:v>
                </c:pt>
                <c:pt idx="6999">
                  <c:v>0.5508074889238247</c:v>
                </c:pt>
                <c:pt idx="7000">
                  <c:v>0.55066457053022722</c:v>
                </c:pt>
                <c:pt idx="7001">
                  <c:v>0.55066457053022722</c:v>
                </c:pt>
                <c:pt idx="7002">
                  <c:v>0.55052165213663018</c:v>
                </c:pt>
                <c:pt idx="7003">
                  <c:v>0.55052165213663018</c:v>
                </c:pt>
                <c:pt idx="7004">
                  <c:v>0.55037873374303281</c:v>
                </c:pt>
                <c:pt idx="7005">
                  <c:v>0.55023581534943578</c:v>
                </c:pt>
                <c:pt idx="7006">
                  <c:v>0.55009289695583852</c:v>
                </c:pt>
                <c:pt idx="7007">
                  <c:v>0.55009289695583852</c:v>
                </c:pt>
                <c:pt idx="7008">
                  <c:v>0.55009289695583852</c:v>
                </c:pt>
                <c:pt idx="7009">
                  <c:v>0.54994997856224104</c:v>
                </c:pt>
                <c:pt idx="7010">
                  <c:v>0.54980706016864378</c:v>
                </c:pt>
                <c:pt idx="7011">
                  <c:v>0.5496641417750463</c:v>
                </c:pt>
                <c:pt idx="7012">
                  <c:v>0.54952122338144949</c:v>
                </c:pt>
                <c:pt idx="7013">
                  <c:v>0.54937830498785178</c:v>
                </c:pt>
                <c:pt idx="7014">
                  <c:v>0.54923538659425453</c:v>
                </c:pt>
                <c:pt idx="7015">
                  <c:v>0.54909246820065749</c:v>
                </c:pt>
                <c:pt idx="7016">
                  <c:v>0.54894954980706001</c:v>
                </c:pt>
                <c:pt idx="7017">
                  <c:v>0.5488066314134632</c:v>
                </c:pt>
                <c:pt idx="7018">
                  <c:v>0.5488066314134632</c:v>
                </c:pt>
                <c:pt idx="7019">
                  <c:v>0.54866371301986572</c:v>
                </c:pt>
                <c:pt idx="7020">
                  <c:v>0.54866371301986572</c:v>
                </c:pt>
                <c:pt idx="7021">
                  <c:v>0.54852079462626846</c:v>
                </c:pt>
                <c:pt idx="7022">
                  <c:v>0.54837787623267142</c:v>
                </c:pt>
                <c:pt idx="7023">
                  <c:v>0.54823495783907394</c:v>
                </c:pt>
                <c:pt idx="7024">
                  <c:v>0.54823495783907394</c:v>
                </c:pt>
                <c:pt idx="7025">
                  <c:v>0.54823495783907394</c:v>
                </c:pt>
                <c:pt idx="7026">
                  <c:v>0.54809203944547691</c:v>
                </c:pt>
                <c:pt idx="7027">
                  <c:v>0.54794912105187965</c:v>
                </c:pt>
                <c:pt idx="7028">
                  <c:v>0.54794912105187965</c:v>
                </c:pt>
                <c:pt idx="7029">
                  <c:v>0.54780620265828261</c:v>
                </c:pt>
                <c:pt idx="7030">
                  <c:v>0.54766328426468491</c:v>
                </c:pt>
                <c:pt idx="7031">
                  <c:v>0.54752036587108743</c:v>
                </c:pt>
                <c:pt idx="7032">
                  <c:v>0.54752036587108743</c:v>
                </c:pt>
                <c:pt idx="7033">
                  <c:v>0.54737744747749062</c:v>
                </c:pt>
                <c:pt idx="7034">
                  <c:v>0.54723452908389314</c:v>
                </c:pt>
                <c:pt idx="7035">
                  <c:v>0.54709161069029633</c:v>
                </c:pt>
                <c:pt idx="7036">
                  <c:v>0.54694869229669885</c:v>
                </c:pt>
                <c:pt idx="7037">
                  <c:v>0.54680577390310181</c:v>
                </c:pt>
                <c:pt idx="7038">
                  <c:v>0.54666285550950433</c:v>
                </c:pt>
                <c:pt idx="7039">
                  <c:v>0.54666285550950433</c:v>
                </c:pt>
                <c:pt idx="7040">
                  <c:v>0.54666285550950433</c:v>
                </c:pt>
                <c:pt idx="7041">
                  <c:v>0.54651993711590663</c:v>
                </c:pt>
                <c:pt idx="7042">
                  <c:v>0.54637701872230959</c:v>
                </c:pt>
                <c:pt idx="7043">
                  <c:v>0.54623410032871234</c:v>
                </c:pt>
                <c:pt idx="7044">
                  <c:v>0.54623410032871234</c:v>
                </c:pt>
                <c:pt idx="7045">
                  <c:v>0.54609118193511508</c:v>
                </c:pt>
                <c:pt idx="7046">
                  <c:v>0.54594826354151804</c:v>
                </c:pt>
                <c:pt idx="7047">
                  <c:v>0.54594826354151804</c:v>
                </c:pt>
                <c:pt idx="7048">
                  <c:v>0.54580534514792056</c:v>
                </c:pt>
                <c:pt idx="7049">
                  <c:v>0.54580534514792056</c:v>
                </c:pt>
                <c:pt idx="7050">
                  <c:v>0.5456624267543233</c:v>
                </c:pt>
                <c:pt idx="7051">
                  <c:v>0.54551950836072582</c:v>
                </c:pt>
                <c:pt idx="7052">
                  <c:v>0.54537658996712846</c:v>
                </c:pt>
                <c:pt idx="7053">
                  <c:v>0.54537658996712846</c:v>
                </c:pt>
                <c:pt idx="7054">
                  <c:v>0.54523367157353164</c:v>
                </c:pt>
                <c:pt idx="7055">
                  <c:v>0.5450907531799345</c:v>
                </c:pt>
                <c:pt idx="7056">
                  <c:v>0.54494783478633702</c:v>
                </c:pt>
                <c:pt idx="7057">
                  <c:v>0.54494783478633702</c:v>
                </c:pt>
                <c:pt idx="7058">
                  <c:v>0.54480491639273998</c:v>
                </c:pt>
                <c:pt idx="7059">
                  <c:v>0.54480491639273998</c:v>
                </c:pt>
                <c:pt idx="7060">
                  <c:v>0.54480491639273998</c:v>
                </c:pt>
                <c:pt idx="7061">
                  <c:v>0.54466199799914261</c:v>
                </c:pt>
                <c:pt idx="7062">
                  <c:v>0.54451907960554524</c:v>
                </c:pt>
                <c:pt idx="7063">
                  <c:v>0.54437616121194754</c:v>
                </c:pt>
                <c:pt idx="7064">
                  <c:v>0.5442332428183505</c:v>
                </c:pt>
                <c:pt idx="7065">
                  <c:v>0.5442332428183505</c:v>
                </c:pt>
                <c:pt idx="7066">
                  <c:v>0.54409032442475369</c:v>
                </c:pt>
                <c:pt idx="7067">
                  <c:v>0.54409032442475369</c:v>
                </c:pt>
                <c:pt idx="7068">
                  <c:v>0.54409032442475369</c:v>
                </c:pt>
                <c:pt idx="7069">
                  <c:v>0.54394740603115643</c:v>
                </c:pt>
                <c:pt idx="7070">
                  <c:v>0.54394740603115643</c:v>
                </c:pt>
                <c:pt idx="7071">
                  <c:v>0.54380448763755895</c:v>
                </c:pt>
                <c:pt idx="7072">
                  <c:v>0.54366156924396158</c:v>
                </c:pt>
                <c:pt idx="7073">
                  <c:v>0.54351865085036422</c:v>
                </c:pt>
                <c:pt idx="7074">
                  <c:v>0.5433757324567674</c:v>
                </c:pt>
                <c:pt idx="7075">
                  <c:v>0.5433757324567674</c:v>
                </c:pt>
                <c:pt idx="7076">
                  <c:v>0.54323281406316992</c:v>
                </c:pt>
                <c:pt idx="7077">
                  <c:v>0.54308989566957311</c:v>
                </c:pt>
                <c:pt idx="7078">
                  <c:v>0.54308989566957311</c:v>
                </c:pt>
                <c:pt idx="7079">
                  <c:v>0.54294697727597563</c:v>
                </c:pt>
                <c:pt idx="7080">
                  <c:v>0.54280405888237815</c:v>
                </c:pt>
                <c:pt idx="7081">
                  <c:v>0.54280405888237815</c:v>
                </c:pt>
                <c:pt idx="7082">
                  <c:v>0.54266114048878111</c:v>
                </c:pt>
                <c:pt idx="7083">
                  <c:v>0.54251822209518363</c:v>
                </c:pt>
                <c:pt idx="7084">
                  <c:v>0.5423753037015866</c:v>
                </c:pt>
                <c:pt idx="7085">
                  <c:v>0.5423753037015866</c:v>
                </c:pt>
                <c:pt idx="7086">
                  <c:v>0.54223238530798867</c:v>
                </c:pt>
                <c:pt idx="7087">
                  <c:v>0.54208946691439208</c:v>
                </c:pt>
                <c:pt idx="7088">
                  <c:v>0.5419465485207946</c:v>
                </c:pt>
                <c:pt idx="7089">
                  <c:v>0.5419465485207946</c:v>
                </c:pt>
                <c:pt idx="7090">
                  <c:v>0.54180363012719768</c:v>
                </c:pt>
                <c:pt idx="7091">
                  <c:v>0.54166071173360009</c:v>
                </c:pt>
                <c:pt idx="7092">
                  <c:v>0.54166071173360009</c:v>
                </c:pt>
                <c:pt idx="7093">
                  <c:v>0.54151779334000261</c:v>
                </c:pt>
                <c:pt idx="7094">
                  <c:v>0.54137487494640568</c:v>
                </c:pt>
                <c:pt idx="7095">
                  <c:v>0.54123195655280854</c:v>
                </c:pt>
                <c:pt idx="7096">
                  <c:v>0.54108903815921128</c:v>
                </c:pt>
                <c:pt idx="7097">
                  <c:v>0.54094611976561358</c:v>
                </c:pt>
                <c:pt idx="7098">
                  <c:v>0.54094611976561358</c:v>
                </c:pt>
                <c:pt idx="7099">
                  <c:v>0.54080320137201654</c:v>
                </c:pt>
                <c:pt idx="7100">
                  <c:v>0.5406602829784195</c:v>
                </c:pt>
                <c:pt idx="7101">
                  <c:v>0.5405173645848218</c:v>
                </c:pt>
                <c:pt idx="7102">
                  <c:v>0.54037444619122477</c:v>
                </c:pt>
                <c:pt idx="7103">
                  <c:v>0.54037444619122477</c:v>
                </c:pt>
                <c:pt idx="7104">
                  <c:v>0.54023152779762729</c:v>
                </c:pt>
                <c:pt idx="7105">
                  <c:v>0.54008860940403025</c:v>
                </c:pt>
                <c:pt idx="7106">
                  <c:v>0.53994569101043322</c:v>
                </c:pt>
                <c:pt idx="7107">
                  <c:v>0.53994569101043322</c:v>
                </c:pt>
                <c:pt idx="7108">
                  <c:v>0.53980277261683574</c:v>
                </c:pt>
                <c:pt idx="7109">
                  <c:v>0.53980277261683574</c:v>
                </c:pt>
                <c:pt idx="7110">
                  <c:v>0.53965985422323881</c:v>
                </c:pt>
                <c:pt idx="7111">
                  <c:v>0.53951693582964078</c:v>
                </c:pt>
                <c:pt idx="7112">
                  <c:v>0.53937401743604418</c:v>
                </c:pt>
                <c:pt idx="7113">
                  <c:v>0.53937401743604418</c:v>
                </c:pt>
                <c:pt idx="7114">
                  <c:v>0.53937401743604418</c:v>
                </c:pt>
                <c:pt idx="7115">
                  <c:v>0.53923109904244659</c:v>
                </c:pt>
                <c:pt idx="7116">
                  <c:v>0.53923109904244659</c:v>
                </c:pt>
                <c:pt idx="7117">
                  <c:v>0.53908818064884945</c:v>
                </c:pt>
                <c:pt idx="7118">
                  <c:v>0.53894526225525241</c:v>
                </c:pt>
                <c:pt idx="7119">
                  <c:v>0.53880234386165449</c:v>
                </c:pt>
                <c:pt idx="7120">
                  <c:v>0.5386594254680579</c:v>
                </c:pt>
                <c:pt idx="7121">
                  <c:v>0.53851650707446019</c:v>
                </c:pt>
                <c:pt idx="7122">
                  <c:v>0.53837358868086316</c:v>
                </c:pt>
                <c:pt idx="7123">
                  <c:v>0.53823067028726568</c:v>
                </c:pt>
                <c:pt idx="7124">
                  <c:v>0.53808775189366831</c:v>
                </c:pt>
                <c:pt idx="7125">
                  <c:v>0.53794483350007194</c:v>
                </c:pt>
                <c:pt idx="7126">
                  <c:v>0.53794483350007194</c:v>
                </c:pt>
                <c:pt idx="7127">
                  <c:v>0.53780191510647435</c:v>
                </c:pt>
                <c:pt idx="7128">
                  <c:v>0.53780191510647435</c:v>
                </c:pt>
                <c:pt idx="7129">
                  <c:v>0.53780191510647435</c:v>
                </c:pt>
                <c:pt idx="7130">
                  <c:v>0.53765899671287709</c:v>
                </c:pt>
                <c:pt idx="7131">
                  <c:v>0.5375160783192795</c:v>
                </c:pt>
                <c:pt idx="7132">
                  <c:v>0.53737315992568213</c:v>
                </c:pt>
                <c:pt idx="7133">
                  <c:v>0.53723024153208521</c:v>
                </c:pt>
                <c:pt idx="7134">
                  <c:v>0.53708732313848795</c:v>
                </c:pt>
                <c:pt idx="7135">
                  <c:v>0.53708732313848795</c:v>
                </c:pt>
                <c:pt idx="7136">
                  <c:v>0.53694440474489091</c:v>
                </c:pt>
                <c:pt idx="7137">
                  <c:v>0.53680148635129366</c:v>
                </c:pt>
                <c:pt idx="7138">
                  <c:v>0.53665856795769618</c:v>
                </c:pt>
                <c:pt idx="7139">
                  <c:v>0.53651564956409892</c:v>
                </c:pt>
                <c:pt idx="7140">
                  <c:v>0.53637273117050166</c:v>
                </c:pt>
                <c:pt idx="7141">
                  <c:v>0.53622981277690462</c:v>
                </c:pt>
                <c:pt idx="7142">
                  <c:v>0.53622981277690462</c:v>
                </c:pt>
                <c:pt idx="7143">
                  <c:v>0.53622981277690462</c:v>
                </c:pt>
                <c:pt idx="7144">
                  <c:v>0.53608689438330714</c:v>
                </c:pt>
                <c:pt idx="7145">
                  <c:v>0.53594397598970989</c:v>
                </c:pt>
                <c:pt idx="7146">
                  <c:v>0.53580105759611285</c:v>
                </c:pt>
                <c:pt idx="7147">
                  <c:v>0.53565813920251559</c:v>
                </c:pt>
                <c:pt idx="7148">
                  <c:v>0.53565813920251559</c:v>
                </c:pt>
                <c:pt idx="7149">
                  <c:v>0.53551522080891789</c:v>
                </c:pt>
                <c:pt idx="7150">
                  <c:v>0.53551522080891789</c:v>
                </c:pt>
                <c:pt idx="7151">
                  <c:v>0.53551522080891789</c:v>
                </c:pt>
                <c:pt idx="7152">
                  <c:v>0.53537230241532086</c:v>
                </c:pt>
                <c:pt idx="7153">
                  <c:v>0.53522938402172349</c:v>
                </c:pt>
                <c:pt idx="7154">
                  <c:v>0.53508646562812634</c:v>
                </c:pt>
                <c:pt idx="7155">
                  <c:v>0.53508646562812634</c:v>
                </c:pt>
                <c:pt idx="7156">
                  <c:v>0.53508646562812634</c:v>
                </c:pt>
                <c:pt idx="7157">
                  <c:v>0.5349435472345293</c:v>
                </c:pt>
                <c:pt idx="7158">
                  <c:v>0.5348006288409316</c:v>
                </c:pt>
                <c:pt idx="7159">
                  <c:v>0.5348006288409316</c:v>
                </c:pt>
                <c:pt idx="7160">
                  <c:v>0.53465771044733468</c:v>
                </c:pt>
                <c:pt idx="7161">
                  <c:v>0.53451479205373731</c:v>
                </c:pt>
                <c:pt idx="7162">
                  <c:v>0.53437187366014038</c:v>
                </c:pt>
                <c:pt idx="7163">
                  <c:v>0.53422895526654279</c:v>
                </c:pt>
                <c:pt idx="7164">
                  <c:v>0.53408603687294531</c:v>
                </c:pt>
                <c:pt idx="7165">
                  <c:v>0.5339431184793485</c:v>
                </c:pt>
                <c:pt idx="7166">
                  <c:v>0.53380020008575102</c:v>
                </c:pt>
                <c:pt idx="7167">
                  <c:v>0.53380020008575102</c:v>
                </c:pt>
                <c:pt idx="7168">
                  <c:v>0.53380020008575102</c:v>
                </c:pt>
                <c:pt idx="7169">
                  <c:v>0.53365728169215376</c:v>
                </c:pt>
                <c:pt idx="7170">
                  <c:v>0.53365728169215376</c:v>
                </c:pt>
                <c:pt idx="7171">
                  <c:v>0.53365728169215376</c:v>
                </c:pt>
                <c:pt idx="7172">
                  <c:v>0.53365728169215376</c:v>
                </c:pt>
                <c:pt idx="7173">
                  <c:v>0.53365728169215376</c:v>
                </c:pt>
                <c:pt idx="7174">
                  <c:v>0.53365728169215376</c:v>
                </c:pt>
                <c:pt idx="7175">
                  <c:v>0.53365728169215376</c:v>
                </c:pt>
                <c:pt idx="7176">
                  <c:v>0.5335143632985565</c:v>
                </c:pt>
                <c:pt idx="7177">
                  <c:v>0.5335143632985565</c:v>
                </c:pt>
                <c:pt idx="7178">
                  <c:v>0.53337144490495902</c:v>
                </c:pt>
                <c:pt idx="7179">
                  <c:v>0.53322852651136199</c:v>
                </c:pt>
                <c:pt idx="7180">
                  <c:v>0.53322852651136199</c:v>
                </c:pt>
                <c:pt idx="7181">
                  <c:v>0.53322852651136199</c:v>
                </c:pt>
                <c:pt idx="7182">
                  <c:v>0.53322852651136199</c:v>
                </c:pt>
                <c:pt idx="7183">
                  <c:v>0.53308560811776451</c:v>
                </c:pt>
                <c:pt idx="7184">
                  <c:v>0.53308560811776451</c:v>
                </c:pt>
                <c:pt idx="7185">
                  <c:v>0.53294268972416747</c:v>
                </c:pt>
                <c:pt idx="7186">
                  <c:v>0.53279977133057077</c:v>
                </c:pt>
                <c:pt idx="7187">
                  <c:v>0.53279977133057077</c:v>
                </c:pt>
                <c:pt idx="7188">
                  <c:v>0.53265685293697329</c:v>
                </c:pt>
                <c:pt idx="7189">
                  <c:v>0.53265685293697329</c:v>
                </c:pt>
                <c:pt idx="7190">
                  <c:v>0.53251393454337581</c:v>
                </c:pt>
                <c:pt idx="7191">
                  <c:v>0.532371016149779</c:v>
                </c:pt>
                <c:pt idx="7192">
                  <c:v>0.532371016149779</c:v>
                </c:pt>
                <c:pt idx="7193">
                  <c:v>0.532371016149779</c:v>
                </c:pt>
                <c:pt idx="7194">
                  <c:v>0.53222809775618152</c:v>
                </c:pt>
                <c:pt idx="7195">
                  <c:v>0.53222809775618152</c:v>
                </c:pt>
                <c:pt idx="7196">
                  <c:v>0.53208517936258404</c:v>
                </c:pt>
                <c:pt idx="7197">
                  <c:v>0.53194226096898678</c:v>
                </c:pt>
                <c:pt idx="7198">
                  <c:v>0.53179934257538986</c:v>
                </c:pt>
                <c:pt idx="7199">
                  <c:v>0.53179934257538986</c:v>
                </c:pt>
                <c:pt idx="7200">
                  <c:v>0.53165642418179249</c:v>
                </c:pt>
                <c:pt idx="7201">
                  <c:v>0.53151350578819478</c:v>
                </c:pt>
                <c:pt idx="7202">
                  <c:v>0.53137058739459775</c:v>
                </c:pt>
                <c:pt idx="7203">
                  <c:v>0.53122766900100049</c:v>
                </c:pt>
                <c:pt idx="7204">
                  <c:v>0.53108475060740323</c:v>
                </c:pt>
                <c:pt idx="7205">
                  <c:v>0.53094183221380664</c:v>
                </c:pt>
                <c:pt idx="7206">
                  <c:v>0.53079891382020872</c:v>
                </c:pt>
                <c:pt idx="7207">
                  <c:v>0.53079891382020872</c:v>
                </c:pt>
                <c:pt idx="7208">
                  <c:v>0.53065599542661168</c:v>
                </c:pt>
                <c:pt idx="7209">
                  <c:v>0.53065599542661168</c:v>
                </c:pt>
                <c:pt idx="7210">
                  <c:v>0.5305130770330142</c:v>
                </c:pt>
                <c:pt idx="7211">
                  <c:v>0.5305130770330142</c:v>
                </c:pt>
                <c:pt idx="7212">
                  <c:v>0.53037015863941694</c:v>
                </c:pt>
                <c:pt idx="7213">
                  <c:v>0.53022724024581969</c:v>
                </c:pt>
                <c:pt idx="7214">
                  <c:v>0.53008432185222198</c:v>
                </c:pt>
                <c:pt idx="7215">
                  <c:v>0.52994140345862562</c:v>
                </c:pt>
                <c:pt idx="7216">
                  <c:v>0.52979848506502791</c:v>
                </c:pt>
                <c:pt idx="7217">
                  <c:v>0.52965556667143088</c:v>
                </c:pt>
                <c:pt idx="7218">
                  <c:v>0.52951264827783318</c:v>
                </c:pt>
                <c:pt idx="7219">
                  <c:v>0.5293697298842357</c:v>
                </c:pt>
                <c:pt idx="7220">
                  <c:v>0.52922681149063888</c:v>
                </c:pt>
                <c:pt idx="7221">
                  <c:v>0.52908389309704151</c:v>
                </c:pt>
                <c:pt idx="7222">
                  <c:v>0.52894097470344459</c:v>
                </c:pt>
                <c:pt idx="7223">
                  <c:v>0.52879805630984755</c:v>
                </c:pt>
                <c:pt idx="7224">
                  <c:v>0.52879805630984755</c:v>
                </c:pt>
                <c:pt idx="7225">
                  <c:v>0.52865513791624963</c:v>
                </c:pt>
                <c:pt idx="7226">
                  <c:v>0.52851221952265237</c:v>
                </c:pt>
                <c:pt idx="7227">
                  <c:v>0.52836930112905511</c:v>
                </c:pt>
                <c:pt idx="7228">
                  <c:v>0.52822638273545786</c:v>
                </c:pt>
                <c:pt idx="7229">
                  <c:v>0.5280834643418606</c:v>
                </c:pt>
                <c:pt idx="7230">
                  <c:v>0.5280834643418606</c:v>
                </c:pt>
                <c:pt idx="7231">
                  <c:v>0.52794054594826356</c:v>
                </c:pt>
                <c:pt idx="7232">
                  <c:v>0.52779762755466653</c:v>
                </c:pt>
                <c:pt idx="7233">
                  <c:v>0.52765470916106882</c:v>
                </c:pt>
                <c:pt idx="7234">
                  <c:v>0.52765470916106882</c:v>
                </c:pt>
                <c:pt idx="7235">
                  <c:v>0.52751179076747157</c:v>
                </c:pt>
                <c:pt idx="7236">
                  <c:v>0.52736887237387486</c:v>
                </c:pt>
                <c:pt idx="7237">
                  <c:v>0.5272259539802775</c:v>
                </c:pt>
                <c:pt idx="7238">
                  <c:v>0.5272259539802775</c:v>
                </c:pt>
                <c:pt idx="7239">
                  <c:v>0.52708303558668002</c:v>
                </c:pt>
                <c:pt idx="7240">
                  <c:v>0.52708303558668002</c:v>
                </c:pt>
                <c:pt idx="7241">
                  <c:v>0.5269401171930832</c:v>
                </c:pt>
                <c:pt idx="7242">
                  <c:v>0.5269401171930832</c:v>
                </c:pt>
                <c:pt idx="7243">
                  <c:v>0.52679719879948561</c:v>
                </c:pt>
                <c:pt idx="7244">
                  <c:v>0.52679719879948561</c:v>
                </c:pt>
                <c:pt idx="7245">
                  <c:v>0.52679719879948561</c:v>
                </c:pt>
                <c:pt idx="7246">
                  <c:v>0.52665428040588846</c:v>
                </c:pt>
                <c:pt idx="7247">
                  <c:v>0.52651136201229076</c:v>
                </c:pt>
                <c:pt idx="7248">
                  <c:v>0.52636844361869373</c:v>
                </c:pt>
                <c:pt idx="7249">
                  <c:v>0.52622552522509669</c:v>
                </c:pt>
                <c:pt idx="7250">
                  <c:v>0.52608260683149921</c:v>
                </c:pt>
                <c:pt idx="7251">
                  <c:v>0.52593968843790173</c:v>
                </c:pt>
                <c:pt idx="7252">
                  <c:v>0.52593968843790173</c:v>
                </c:pt>
                <c:pt idx="7253">
                  <c:v>0.52593968843790173</c:v>
                </c:pt>
                <c:pt idx="7254">
                  <c:v>0.52593968843790173</c:v>
                </c:pt>
                <c:pt idx="7255">
                  <c:v>0.52593968843790173</c:v>
                </c:pt>
                <c:pt idx="7256">
                  <c:v>0.52593968843790173</c:v>
                </c:pt>
                <c:pt idx="7257">
                  <c:v>0.5257967700443047</c:v>
                </c:pt>
                <c:pt idx="7258">
                  <c:v>0.52565385165070766</c:v>
                </c:pt>
                <c:pt idx="7259">
                  <c:v>0.52565385165070766</c:v>
                </c:pt>
                <c:pt idx="7260">
                  <c:v>0.52551093325711018</c:v>
                </c:pt>
                <c:pt idx="7261">
                  <c:v>0.52536801486351292</c:v>
                </c:pt>
                <c:pt idx="7262">
                  <c:v>0.52536801486351292</c:v>
                </c:pt>
                <c:pt idx="7263">
                  <c:v>0.52536801486351292</c:v>
                </c:pt>
                <c:pt idx="7264">
                  <c:v>0.52522509646991589</c:v>
                </c:pt>
                <c:pt idx="7265">
                  <c:v>0.52508217807631818</c:v>
                </c:pt>
                <c:pt idx="7266">
                  <c:v>0.52493925968272115</c:v>
                </c:pt>
                <c:pt idx="7267">
                  <c:v>0.52479634128912389</c:v>
                </c:pt>
                <c:pt idx="7268">
                  <c:v>0.52465342289552663</c:v>
                </c:pt>
                <c:pt idx="7269">
                  <c:v>0.52451050450192915</c:v>
                </c:pt>
                <c:pt idx="7270">
                  <c:v>0.5243675861083319</c:v>
                </c:pt>
                <c:pt idx="7271">
                  <c:v>0.52422466771473486</c:v>
                </c:pt>
                <c:pt idx="7272">
                  <c:v>0.52408174932113749</c:v>
                </c:pt>
                <c:pt idx="7273">
                  <c:v>0.52393883092754034</c:v>
                </c:pt>
                <c:pt idx="7274">
                  <c:v>0.52393883092754034</c:v>
                </c:pt>
                <c:pt idx="7275">
                  <c:v>0.52379591253394353</c:v>
                </c:pt>
                <c:pt idx="7276">
                  <c:v>0.52379591253394353</c:v>
                </c:pt>
                <c:pt idx="7277">
                  <c:v>0.52379591253394353</c:v>
                </c:pt>
                <c:pt idx="7278">
                  <c:v>0.52379591253394353</c:v>
                </c:pt>
                <c:pt idx="7279">
                  <c:v>0.52379591253394353</c:v>
                </c:pt>
                <c:pt idx="7280">
                  <c:v>0.52379591253394353</c:v>
                </c:pt>
                <c:pt idx="7281">
                  <c:v>0.52379591253394353</c:v>
                </c:pt>
                <c:pt idx="7282">
                  <c:v>0.52379591253394353</c:v>
                </c:pt>
                <c:pt idx="7283">
                  <c:v>0.52365299414034561</c:v>
                </c:pt>
                <c:pt idx="7284">
                  <c:v>0.52351007574674835</c:v>
                </c:pt>
                <c:pt idx="7285">
                  <c:v>0.52336715735315131</c:v>
                </c:pt>
                <c:pt idx="7286">
                  <c:v>0.52322423895955428</c:v>
                </c:pt>
                <c:pt idx="7287">
                  <c:v>0.52322423895955428</c:v>
                </c:pt>
                <c:pt idx="7288">
                  <c:v>0.52308132056595658</c:v>
                </c:pt>
                <c:pt idx="7289">
                  <c:v>0.52293840217235954</c:v>
                </c:pt>
                <c:pt idx="7290">
                  <c:v>0.52293840217235954</c:v>
                </c:pt>
                <c:pt idx="7291">
                  <c:v>0.52293840217235954</c:v>
                </c:pt>
                <c:pt idx="7292">
                  <c:v>0.52293840217235954</c:v>
                </c:pt>
                <c:pt idx="7293">
                  <c:v>0.5227954837787625</c:v>
                </c:pt>
                <c:pt idx="7294">
                  <c:v>0.5226525653851648</c:v>
                </c:pt>
                <c:pt idx="7295">
                  <c:v>0.5226525653851648</c:v>
                </c:pt>
                <c:pt idx="7296">
                  <c:v>0.52250964699156777</c:v>
                </c:pt>
                <c:pt idx="7297">
                  <c:v>0.52236672859797029</c:v>
                </c:pt>
                <c:pt idx="7298">
                  <c:v>0.52222381020437358</c:v>
                </c:pt>
                <c:pt idx="7299">
                  <c:v>0.52208089181077599</c:v>
                </c:pt>
                <c:pt idx="7300">
                  <c:v>0.52193797341717874</c:v>
                </c:pt>
                <c:pt idx="7301">
                  <c:v>0.52193797341717874</c:v>
                </c:pt>
                <c:pt idx="7302">
                  <c:v>0.52193797341717874</c:v>
                </c:pt>
                <c:pt idx="7303">
                  <c:v>0.52179505502358203</c:v>
                </c:pt>
                <c:pt idx="7304">
                  <c:v>0.52165213662998444</c:v>
                </c:pt>
                <c:pt idx="7305">
                  <c:v>0.52150921823638718</c:v>
                </c:pt>
                <c:pt idx="7306">
                  <c:v>0.52136629984278937</c:v>
                </c:pt>
                <c:pt idx="7307">
                  <c:v>0.52136629984278937</c:v>
                </c:pt>
                <c:pt idx="7308">
                  <c:v>0.52122338144919245</c:v>
                </c:pt>
                <c:pt idx="7309">
                  <c:v>0.52108046305559541</c:v>
                </c:pt>
                <c:pt idx="7310">
                  <c:v>0.52108046305559541</c:v>
                </c:pt>
                <c:pt idx="7311">
                  <c:v>0.52108046305559541</c:v>
                </c:pt>
                <c:pt idx="7312">
                  <c:v>0.52093754466199771</c:v>
                </c:pt>
                <c:pt idx="7313">
                  <c:v>0.52093754466199771</c:v>
                </c:pt>
                <c:pt idx="7314">
                  <c:v>0.52093754466199771</c:v>
                </c:pt>
                <c:pt idx="7315">
                  <c:v>0.52079462626840112</c:v>
                </c:pt>
                <c:pt idx="7316">
                  <c:v>0.52065170787480364</c:v>
                </c:pt>
                <c:pt idx="7317">
                  <c:v>0.52065170787480364</c:v>
                </c:pt>
                <c:pt idx="7318">
                  <c:v>0.52050878948120582</c:v>
                </c:pt>
                <c:pt idx="7319">
                  <c:v>0.52050878948120582</c:v>
                </c:pt>
                <c:pt idx="7320">
                  <c:v>0.52036587108760868</c:v>
                </c:pt>
                <c:pt idx="7321">
                  <c:v>0.52022295269401164</c:v>
                </c:pt>
                <c:pt idx="7322">
                  <c:v>0.52008003430041461</c:v>
                </c:pt>
                <c:pt idx="7323">
                  <c:v>0.52008003430041461</c:v>
                </c:pt>
                <c:pt idx="7324">
                  <c:v>0.5199371159068169</c:v>
                </c:pt>
                <c:pt idx="7325">
                  <c:v>0.51979419751322009</c:v>
                </c:pt>
                <c:pt idx="7326">
                  <c:v>0.51965127911962272</c:v>
                </c:pt>
                <c:pt idx="7327">
                  <c:v>0.51965127911962272</c:v>
                </c:pt>
                <c:pt idx="7328">
                  <c:v>0.51950836072602513</c:v>
                </c:pt>
                <c:pt idx="7329">
                  <c:v>0.51950836072602513</c:v>
                </c:pt>
                <c:pt idx="7330">
                  <c:v>0.51950836072602513</c:v>
                </c:pt>
                <c:pt idx="7331">
                  <c:v>0.51936544233242821</c:v>
                </c:pt>
                <c:pt idx="7332">
                  <c:v>0.51922252393883073</c:v>
                </c:pt>
                <c:pt idx="7333">
                  <c:v>0.51907960554523369</c:v>
                </c:pt>
                <c:pt idx="7334">
                  <c:v>0.51893668715163621</c:v>
                </c:pt>
                <c:pt idx="7335">
                  <c:v>0.51879376875803918</c:v>
                </c:pt>
                <c:pt idx="7336">
                  <c:v>0.51865085036444214</c:v>
                </c:pt>
                <c:pt idx="7337">
                  <c:v>0.51850793197084444</c:v>
                </c:pt>
                <c:pt idx="7338">
                  <c:v>0.5183650135772474</c:v>
                </c:pt>
                <c:pt idx="7339">
                  <c:v>0.51822209518364992</c:v>
                </c:pt>
                <c:pt idx="7340">
                  <c:v>0.51807917679005289</c:v>
                </c:pt>
                <c:pt idx="7341">
                  <c:v>0.51807917679005289</c:v>
                </c:pt>
                <c:pt idx="7342">
                  <c:v>0.51793625839645552</c:v>
                </c:pt>
                <c:pt idx="7343">
                  <c:v>0.51779334000285837</c:v>
                </c:pt>
                <c:pt idx="7344">
                  <c:v>0.51765042160926111</c:v>
                </c:pt>
                <c:pt idx="7345">
                  <c:v>0.51765042160926111</c:v>
                </c:pt>
                <c:pt idx="7346">
                  <c:v>0.51750750321566352</c:v>
                </c:pt>
                <c:pt idx="7347">
                  <c:v>0.51736458482206604</c:v>
                </c:pt>
                <c:pt idx="7348">
                  <c:v>0.51722166642846956</c:v>
                </c:pt>
                <c:pt idx="7349">
                  <c:v>0.51722166642846956</c:v>
                </c:pt>
                <c:pt idx="7350">
                  <c:v>0.5170787480348723</c:v>
                </c:pt>
                <c:pt idx="7351">
                  <c:v>0.51693582964127482</c:v>
                </c:pt>
                <c:pt idx="7352">
                  <c:v>0.51679291124767768</c:v>
                </c:pt>
                <c:pt idx="7353">
                  <c:v>0.51664999285408075</c:v>
                </c:pt>
                <c:pt idx="7354">
                  <c:v>0.51650707446048305</c:v>
                </c:pt>
                <c:pt idx="7355">
                  <c:v>0.51636415606688579</c:v>
                </c:pt>
                <c:pt idx="7356">
                  <c:v>0.51636415606688579</c:v>
                </c:pt>
                <c:pt idx="7357">
                  <c:v>0.51622123767328898</c:v>
                </c:pt>
                <c:pt idx="7358">
                  <c:v>0.5160783192796915</c:v>
                </c:pt>
                <c:pt idx="7359">
                  <c:v>0.51593540088609402</c:v>
                </c:pt>
                <c:pt idx="7360">
                  <c:v>0.51579248249249698</c:v>
                </c:pt>
                <c:pt idx="7361">
                  <c:v>0.51564956409889984</c:v>
                </c:pt>
                <c:pt idx="7362">
                  <c:v>0.5155066457053018</c:v>
                </c:pt>
                <c:pt idx="7363">
                  <c:v>0.5155066457053018</c:v>
                </c:pt>
                <c:pt idx="7364">
                  <c:v>0.51536372731170477</c:v>
                </c:pt>
                <c:pt idx="7365">
                  <c:v>0.51536372731170477</c:v>
                </c:pt>
                <c:pt idx="7366">
                  <c:v>0.51536372731170477</c:v>
                </c:pt>
                <c:pt idx="7367">
                  <c:v>0.51536372731170477</c:v>
                </c:pt>
                <c:pt idx="7368">
                  <c:v>0.51536372731170477</c:v>
                </c:pt>
                <c:pt idx="7369">
                  <c:v>0.51522080891810784</c:v>
                </c:pt>
                <c:pt idx="7370">
                  <c:v>0.51507789052451092</c:v>
                </c:pt>
                <c:pt idx="7371">
                  <c:v>0.51493497213091333</c:v>
                </c:pt>
                <c:pt idx="7372">
                  <c:v>0.51479205373731607</c:v>
                </c:pt>
                <c:pt idx="7373">
                  <c:v>0.51479205373731607</c:v>
                </c:pt>
                <c:pt idx="7374">
                  <c:v>0.51464913534371903</c:v>
                </c:pt>
                <c:pt idx="7375">
                  <c:v>0.51450621695012155</c:v>
                </c:pt>
                <c:pt idx="7376">
                  <c:v>0.5143632985565243</c:v>
                </c:pt>
                <c:pt idx="7377">
                  <c:v>0.51422038016292659</c:v>
                </c:pt>
                <c:pt idx="7378">
                  <c:v>0.51422038016292659</c:v>
                </c:pt>
                <c:pt idx="7379">
                  <c:v>0.51407746176932956</c:v>
                </c:pt>
                <c:pt idx="7380">
                  <c:v>0.51393454337573252</c:v>
                </c:pt>
                <c:pt idx="7381">
                  <c:v>0.51393454337573252</c:v>
                </c:pt>
                <c:pt idx="7382">
                  <c:v>0.51379162498213549</c:v>
                </c:pt>
                <c:pt idx="7383">
                  <c:v>0.51364870658853845</c:v>
                </c:pt>
                <c:pt idx="7384">
                  <c:v>0.51350578819494042</c:v>
                </c:pt>
                <c:pt idx="7385">
                  <c:v>0.51336286980134305</c:v>
                </c:pt>
                <c:pt idx="7386">
                  <c:v>0.51321995140774601</c:v>
                </c:pt>
                <c:pt idx="7387">
                  <c:v>0.5130770330141492</c:v>
                </c:pt>
                <c:pt idx="7388">
                  <c:v>0.5130770330141492</c:v>
                </c:pt>
                <c:pt idx="7389">
                  <c:v>0.5130770330141492</c:v>
                </c:pt>
                <c:pt idx="7390">
                  <c:v>0.5130770330141492</c:v>
                </c:pt>
                <c:pt idx="7391">
                  <c:v>0.51293411462055172</c:v>
                </c:pt>
                <c:pt idx="7392">
                  <c:v>0.51293411462055172</c:v>
                </c:pt>
                <c:pt idx="7393">
                  <c:v>0.51293411462055172</c:v>
                </c:pt>
                <c:pt idx="7394">
                  <c:v>0.51293411462055172</c:v>
                </c:pt>
                <c:pt idx="7395">
                  <c:v>0.51279119622695468</c:v>
                </c:pt>
                <c:pt idx="7396">
                  <c:v>0.51264827783335742</c:v>
                </c:pt>
                <c:pt idx="7397">
                  <c:v>0.51250535943975972</c:v>
                </c:pt>
                <c:pt idx="7398">
                  <c:v>0.51236244104616235</c:v>
                </c:pt>
                <c:pt idx="7399">
                  <c:v>0.51236244104616235</c:v>
                </c:pt>
                <c:pt idx="7400">
                  <c:v>0.51236244104616235</c:v>
                </c:pt>
                <c:pt idx="7401">
                  <c:v>0.51221952265256543</c:v>
                </c:pt>
                <c:pt idx="7402">
                  <c:v>0.51221952265256543</c:v>
                </c:pt>
                <c:pt idx="7403">
                  <c:v>0.51207660425896817</c:v>
                </c:pt>
                <c:pt idx="7404">
                  <c:v>0.51193368586537069</c:v>
                </c:pt>
                <c:pt idx="7405">
                  <c:v>0.51179076747177388</c:v>
                </c:pt>
                <c:pt idx="7406">
                  <c:v>0.51164784907817673</c:v>
                </c:pt>
                <c:pt idx="7407">
                  <c:v>0.51164784907817673</c:v>
                </c:pt>
                <c:pt idx="7408">
                  <c:v>0.51150493068457936</c:v>
                </c:pt>
                <c:pt idx="7409">
                  <c:v>0.51150493068457936</c:v>
                </c:pt>
                <c:pt idx="7410">
                  <c:v>0.51150493068457936</c:v>
                </c:pt>
                <c:pt idx="7411">
                  <c:v>0.51136201229098188</c:v>
                </c:pt>
                <c:pt idx="7412">
                  <c:v>0.51121909389738451</c:v>
                </c:pt>
                <c:pt idx="7413">
                  <c:v>0.51107617550378759</c:v>
                </c:pt>
                <c:pt idx="7414">
                  <c:v>0.51093325711019033</c:v>
                </c:pt>
                <c:pt idx="7415">
                  <c:v>0.51093325711019033</c:v>
                </c:pt>
                <c:pt idx="7416">
                  <c:v>0.51079033871659285</c:v>
                </c:pt>
                <c:pt idx="7417">
                  <c:v>0.5106474203229957</c:v>
                </c:pt>
                <c:pt idx="7418">
                  <c:v>0.5106474203229957</c:v>
                </c:pt>
                <c:pt idx="7419">
                  <c:v>0.51050450192939811</c:v>
                </c:pt>
                <c:pt idx="7420">
                  <c:v>0.51036158353580108</c:v>
                </c:pt>
                <c:pt idx="7421">
                  <c:v>0.51036158353580108</c:v>
                </c:pt>
                <c:pt idx="7422">
                  <c:v>0.51036158353580108</c:v>
                </c:pt>
                <c:pt idx="7423">
                  <c:v>0.51021866514220338</c:v>
                </c:pt>
                <c:pt idx="7424">
                  <c:v>0.51007574674860667</c:v>
                </c:pt>
                <c:pt idx="7425">
                  <c:v>0.51007574674860667</c:v>
                </c:pt>
                <c:pt idx="7426">
                  <c:v>0.51007574674860667</c:v>
                </c:pt>
                <c:pt idx="7427">
                  <c:v>0.5099328283550093</c:v>
                </c:pt>
                <c:pt idx="7428">
                  <c:v>0.50978990996141182</c:v>
                </c:pt>
                <c:pt idx="7429">
                  <c:v>0.50978990996141182</c:v>
                </c:pt>
                <c:pt idx="7430">
                  <c:v>0.50978990996141182</c:v>
                </c:pt>
                <c:pt idx="7431">
                  <c:v>0.50978990996141182</c:v>
                </c:pt>
                <c:pt idx="7432">
                  <c:v>0.50964699156781479</c:v>
                </c:pt>
                <c:pt idx="7433">
                  <c:v>0.50950407317421753</c:v>
                </c:pt>
                <c:pt idx="7434">
                  <c:v>0.50936115478062005</c:v>
                </c:pt>
                <c:pt idx="7435">
                  <c:v>0.50921823638702302</c:v>
                </c:pt>
                <c:pt idx="7436">
                  <c:v>0.50907531799342598</c:v>
                </c:pt>
                <c:pt idx="7437">
                  <c:v>0.5089323995998285</c:v>
                </c:pt>
                <c:pt idx="7438">
                  <c:v>0.5089323995998285</c:v>
                </c:pt>
                <c:pt idx="7439">
                  <c:v>0.5089323995998285</c:v>
                </c:pt>
                <c:pt idx="7440">
                  <c:v>0.5089323995998285</c:v>
                </c:pt>
                <c:pt idx="7441">
                  <c:v>0.50878948120623102</c:v>
                </c:pt>
                <c:pt idx="7442">
                  <c:v>0.50864656281263376</c:v>
                </c:pt>
                <c:pt idx="7443">
                  <c:v>0.5085036444190365</c:v>
                </c:pt>
                <c:pt idx="7444">
                  <c:v>0.5085036444190365</c:v>
                </c:pt>
                <c:pt idx="7445">
                  <c:v>0.5085036444190365</c:v>
                </c:pt>
                <c:pt idx="7446">
                  <c:v>0.50836072602543947</c:v>
                </c:pt>
                <c:pt idx="7447">
                  <c:v>0.50821780763184221</c:v>
                </c:pt>
                <c:pt idx="7448">
                  <c:v>0.50821780763184221</c:v>
                </c:pt>
                <c:pt idx="7449">
                  <c:v>0.50807488923824473</c:v>
                </c:pt>
                <c:pt idx="7450">
                  <c:v>0.50793197084464758</c:v>
                </c:pt>
                <c:pt idx="7451">
                  <c:v>0.50793197084464758</c:v>
                </c:pt>
                <c:pt idx="7452">
                  <c:v>0.50778905245105066</c:v>
                </c:pt>
                <c:pt idx="7453">
                  <c:v>0.50778905245105066</c:v>
                </c:pt>
                <c:pt idx="7454">
                  <c:v>0.50778905245105066</c:v>
                </c:pt>
                <c:pt idx="7455">
                  <c:v>0.50764613405745318</c:v>
                </c:pt>
                <c:pt idx="7456">
                  <c:v>0.50750321566385592</c:v>
                </c:pt>
                <c:pt idx="7457">
                  <c:v>0.50750321566385592</c:v>
                </c:pt>
                <c:pt idx="7458">
                  <c:v>0.50736029727025844</c:v>
                </c:pt>
                <c:pt idx="7459">
                  <c:v>0.50721737887666096</c:v>
                </c:pt>
                <c:pt idx="7460">
                  <c:v>0.50721737887666096</c:v>
                </c:pt>
                <c:pt idx="7461">
                  <c:v>0.50707446048306415</c:v>
                </c:pt>
                <c:pt idx="7462">
                  <c:v>0.50693154208946689</c:v>
                </c:pt>
                <c:pt idx="7463">
                  <c:v>0.50693154208946689</c:v>
                </c:pt>
                <c:pt idx="7464">
                  <c:v>0.50678862369586963</c:v>
                </c:pt>
                <c:pt idx="7465">
                  <c:v>0.50678862369586963</c:v>
                </c:pt>
                <c:pt idx="7466">
                  <c:v>0.5066457053022726</c:v>
                </c:pt>
                <c:pt idx="7467">
                  <c:v>0.5065027869086749</c:v>
                </c:pt>
                <c:pt idx="7468">
                  <c:v>0.5065027869086749</c:v>
                </c:pt>
                <c:pt idx="7469">
                  <c:v>0.50635986851507808</c:v>
                </c:pt>
                <c:pt idx="7470">
                  <c:v>0.50621695012148049</c:v>
                </c:pt>
                <c:pt idx="7471">
                  <c:v>0.50607403172788334</c:v>
                </c:pt>
                <c:pt idx="7472">
                  <c:v>0.50607403172788334</c:v>
                </c:pt>
                <c:pt idx="7473">
                  <c:v>0.50607403172788334</c:v>
                </c:pt>
                <c:pt idx="7474">
                  <c:v>0.50593111333428631</c:v>
                </c:pt>
                <c:pt idx="7475">
                  <c:v>0.50578819494068861</c:v>
                </c:pt>
                <c:pt idx="7476">
                  <c:v>0.50578819494068861</c:v>
                </c:pt>
                <c:pt idx="7477">
                  <c:v>0.50578819494068861</c:v>
                </c:pt>
                <c:pt idx="7478">
                  <c:v>0.50564527654709213</c:v>
                </c:pt>
                <c:pt idx="7479">
                  <c:v>0.50550235815349431</c:v>
                </c:pt>
                <c:pt idx="7480">
                  <c:v>0.50535943975989728</c:v>
                </c:pt>
                <c:pt idx="7481">
                  <c:v>0.50535943975989728</c:v>
                </c:pt>
                <c:pt idx="7482">
                  <c:v>0.50535943975989728</c:v>
                </c:pt>
                <c:pt idx="7483">
                  <c:v>0.50535943975989728</c:v>
                </c:pt>
                <c:pt idx="7484">
                  <c:v>0.50521652136629946</c:v>
                </c:pt>
                <c:pt idx="7485">
                  <c:v>0.50521652136629946</c:v>
                </c:pt>
                <c:pt idx="7486">
                  <c:v>0.50521652136629946</c:v>
                </c:pt>
                <c:pt idx="7487">
                  <c:v>0.50521652136629946</c:v>
                </c:pt>
                <c:pt idx="7488">
                  <c:v>0.50507360297270254</c:v>
                </c:pt>
                <c:pt idx="7489">
                  <c:v>0.5049306845791055</c:v>
                </c:pt>
                <c:pt idx="7490">
                  <c:v>0.50478776618550802</c:v>
                </c:pt>
                <c:pt idx="7491">
                  <c:v>0.50464484779191077</c:v>
                </c:pt>
                <c:pt idx="7492">
                  <c:v>0.50464484779191077</c:v>
                </c:pt>
                <c:pt idx="7493">
                  <c:v>0.50464484779191077</c:v>
                </c:pt>
                <c:pt idx="7494">
                  <c:v>0.50450192939831351</c:v>
                </c:pt>
                <c:pt idx="7495">
                  <c:v>0.50450192939831351</c:v>
                </c:pt>
                <c:pt idx="7496">
                  <c:v>0.50450192939831351</c:v>
                </c:pt>
                <c:pt idx="7497">
                  <c:v>0.50435901100471625</c:v>
                </c:pt>
                <c:pt idx="7498">
                  <c:v>0.50421609261111899</c:v>
                </c:pt>
                <c:pt idx="7499">
                  <c:v>0.50407317421752151</c:v>
                </c:pt>
                <c:pt idx="7500">
                  <c:v>0.50393025582392448</c:v>
                </c:pt>
                <c:pt idx="7501">
                  <c:v>0.50393025582392448</c:v>
                </c:pt>
                <c:pt idx="7502">
                  <c:v>0.50378733743032722</c:v>
                </c:pt>
                <c:pt idx="7503">
                  <c:v>0.50378733743032722</c:v>
                </c:pt>
                <c:pt idx="7504">
                  <c:v>0.50364441903673018</c:v>
                </c:pt>
                <c:pt idx="7505">
                  <c:v>0.5035015006431327</c:v>
                </c:pt>
                <c:pt idx="7506">
                  <c:v>0.5035015006431327</c:v>
                </c:pt>
                <c:pt idx="7507">
                  <c:v>0.50335858224953545</c:v>
                </c:pt>
                <c:pt idx="7508">
                  <c:v>0.50335858224953545</c:v>
                </c:pt>
                <c:pt idx="7509">
                  <c:v>0.50321566385593797</c:v>
                </c:pt>
                <c:pt idx="7510">
                  <c:v>0.50307274546234049</c:v>
                </c:pt>
                <c:pt idx="7511">
                  <c:v>0.5029298270687439</c:v>
                </c:pt>
                <c:pt idx="7512">
                  <c:v>0.50278690867514642</c:v>
                </c:pt>
                <c:pt idx="7513">
                  <c:v>0.50264399028154938</c:v>
                </c:pt>
                <c:pt idx="7514">
                  <c:v>0.50250107188795146</c:v>
                </c:pt>
                <c:pt idx="7515">
                  <c:v>0.50250107188795146</c:v>
                </c:pt>
                <c:pt idx="7516">
                  <c:v>0.50235815349435453</c:v>
                </c:pt>
                <c:pt idx="7517">
                  <c:v>0.50221523510075738</c:v>
                </c:pt>
                <c:pt idx="7518">
                  <c:v>0.50221523510075738</c:v>
                </c:pt>
                <c:pt idx="7519">
                  <c:v>0.50207231670716002</c:v>
                </c:pt>
                <c:pt idx="7520">
                  <c:v>0.5019293983135632</c:v>
                </c:pt>
                <c:pt idx="7521">
                  <c:v>0.50178647991996539</c:v>
                </c:pt>
                <c:pt idx="7522">
                  <c:v>0.50164356152636846</c:v>
                </c:pt>
                <c:pt idx="7523">
                  <c:v>0.50164356152636846</c:v>
                </c:pt>
                <c:pt idx="7524">
                  <c:v>0.50150064313277121</c:v>
                </c:pt>
                <c:pt idx="7525">
                  <c:v>0.50135772473917373</c:v>
                </c:pt>
                <c:pt idx="7526">
                  <c:v>0.50135772473917373</c:v>
                </c:pt>
                <c:pt idx="7527">
                  <c:v>0.50135772473917373</c:v>
                </c:pt>
                <c:pt idx="7528">
                  <c:v>0.50121480634557691</c:v>
                </c:pt>
                <c:pt idx="7529">
                  <c:v>0.50107188795197943</c:v>
                </c:pt>
                <c:pt idx="7530">
                  <c:v>0.50107188795197943</c:v>
                </c:pt>
                <c:pt idx="7531">
                  <c:v>0.5009289695583824</c:v>
                </c:pt>
                <c:pt idx="7532">
                  <c:v>0.50078605116478492</c:v>
                </c:pt>
                <c:pt idx="7533">
                  <c:v>0.50078605116478492</c:v>
                </c:pt>
                <c:pt idx="7534">
                  <c:v>0.50064313277118788</c:v>
                </c:pt>
                <c:pt idx="7535">
                  <c:v>0.50050021437759062</c:v>
                </c:pt>
                <c:pt idx="7536">
                  <c:v>0.50035729598399292</c:v>
                </c:pt>
                <c:pt idx="7537">
                  <c:v>0.50035729598399292</c:v>
                </c:pt>
                <c:pt idx="7538">
                  <c:v>0.50035729598399292</c:v>
                </c:pt>
                <c:pt idx="7539">
                  <c:v>0.50021437759039589</c:v>
                </c:pt>
                <c:pt idx="7540">
                  <c:v>0.50007145919679863</c:v>
                </c:pt>
                <c:pt idx="7541">
                  <c:v>0.50007145919679863</c:v>
                </c:pt>
                <c:pt idx="7542">
                  <c:v>0.49992854080320154</c:v>
                </c:pt>
                <c:pt idx="7543">
                  <c:v>0.49978562240960422</c:v>
                </c:pt>
                <c:pt idx="7544">
                  <c:v>0.49964270401600686</c:v>
                </c:pt>
                <c:pt idx="7545">
                  <c:v>0.49949978562240982</c:v>
                </c:pt>
                <c:pt idx="7546">
                  <c:v>0.49949978562240982</c:v>
                </c:pt>
                <c:pt idx="7547">
                  <c:v>0.49949978562240982</c:v>
                </c:pt>
                <c:pt idx="7548">
                  <c:v>0.49935686722881267</c:v>
                </c:pt>
                <c:pt idx="7549">
                  <c:v>0.49921394883521508</c:v>
                </c:pt>
                <c:pt idx="7550">
                  <c:v>0.49907103044161777</c:v>
                </c:pt>
                <c:pt idx="7551">
                  <c:v>0.49907103044161777</c:v>
                </c:pt>
                <c:pt idx="7552">
                  <c:v>0.49907103044161777</c:v>
                </c:pt>
                <c:pt idx="7553">
                  <c:v>0.49892811204802068</c:v>
                </c:pt>
                <c:pt idx="7554">
                  <c:v>0.49878519365442342</c:v>
                </c:pt>
                <c:pt idx="7555">
                  <c:v>0.49864227526082627</c:v>
                </c:pt>
                <c:pt idx="7556">
                  <c:v>0.49864227526082627</c:v>
                </c:pt>
                <c:pt idx="7557">
                  <c:v>0.49864227526082627</c:v>
                </c:pt>
                <c:pt idx="7558">
                  <c:v>0.49864227526082627</c:v>
                </c:pt>
                <c:pt idx="7559">
                  <c:v>0.49849935686722885</c:v>
                </c:pt>
                <c:pt idx="7560">
                  <c:v>0.49835643847363165</c:v>
                </c:pt>
                <c:pt idx="7561">
                  <c:v>0.49821352008003428</c:v>
                </c:pt>
                <c:pt idx="7562">
                  <c:v>0.49807060168643713</c:v>
                </c:pt>
                <c:pt idx="7563">
                  <c:v>0.4979276832928401</c:v>
                </c:pt>
                <c:pt idx="7564">
                  <c:v>0.4979276832928401</c:v>
                </c:pt>
                <c:pt idx="7565">
                  <c:v>0.49778476489924284</c:v>
                </c:pt>
                <c:pt idx="7566">
                  <c:v>0.4976418465056453</c:v>
                </c:pt>
                <c:pt idx="7567">
                  <c:v>0.49749892811204821</c:v>
                </c:pt>
                <c:pt idx="7568">
                  <c:v>0.49735600971845101</c:v>
                </c:pt>
                <c:pt idx="7569">
                  <c:v>0.4972130913248537</c:v>
                </c:pt>
                <c:pt idx="7570">
                  <c:v>0.49707017293125644</c:v>
                </c:pt>
                <c:pt idx="7571">
                  <c:v>0.49692725453765907</c:v>
                </c:pt>
                <c:pt idx="7572">
                  <c:v>0.49692725453765907</c:v>
                </c:pt>
                <c:pt idx="7573">
                  <c:v>0.49692725453765907</c:v>
                </c:pt>
                <c:pt idx="7574">
                  <c:v>0.49678433614406187</c:v>
                </c:pt>
                <c:pt idx="7575">
                  <c:v>0.49678433614406187</c:v>
                </c:pt>
                <c:pt idx="7576">
                  <c:v>0.49664141775046455</c:v>
                </c:pt>
                <c:pt idx="7577">
                  <c:v>0.49649849935686741</c:v>
                </c:pt>
                <c:pt idx="7578">
                  <c:v>0.49635558096327015</c:v>
                </c:pt>
                <c:pt idx="7579">
                  <c:v>0.49621266256967289</c:v>
                </c:pt>
                <c:pt idx="7580">
                  <c:v>0.49621266256967289</c:v>
                </c:pt>
                <c:pt idx="7581">
                  <c:v>0.49606974417607541</c:v>
                </c:pt>
                <c:pt idx="7582">
                  <c:v>0.49592682578247843</c:v>
                </c:pt>
                <c:pt idx="7583">
                  <c:v>0.49578390738888112</c:v>
                </c:pt>
                <c:pt idx="7584">
                  <c:v>0.49564098899528386</c:v>
                </c:pt>
                <c:pt idx="7585">
                  <c:v>0.4954980706016866</c:v>
                </c:pt>
                <c:pt idx="7586">
                  <c:v>0.49535515220808934</c:v>
                </c:pt>
                <c:pt idx="7587">
                  <c:v>0.49535515220808934</c:v>
                </c:pt>
                <c:pt idx="7588">
                  <c:v>0.49521223381449214</c:v>
                </c:pt>
                <c:pt idx="7589">
                  <c:v>0.49506931542089483</c:v>
                </c:pt>
                <c:pt idx="7590">
                  <c:v>0.49492639702729768</c:v>
                </c:pt>
                <c:pt idx="7591">
                  <c:v>0.49492639702729768</c:v>
                </c:pt>
                <c:pt idx="7592">
                  <c:v>0.49492639702729768</c:v>
                </c:pt>
                <c:pt idx="7593">
                  <c:v>0.49478347863370031</c:v>
                </c:pt>
                <c:pt idx="7594">
                  <c:v>0.49478347863370031</c:v>
                </c:pt>
                <c:pt idx="7595">
                  <c:v>0.49478347863370031</c:v>
                </c:pt>
                <c:pt idx="7596">
                  <c:v>0.49464056024010306</c:v>
                </c:pt>
                <c:pt idx="7597">
                  <c:v>0.49464056024010306</c:v>
                </c:pt>
                <c:pt idx="7598">
                  <c:v>0.49464056024010306</c:v>
                </c:pt>
                <c:pt idx="7599">
                  <c:v>0.4944976418465058</c:v>
                </c:pt>
                <c:pt idx="7600">
                  <c:v>0.4944976418465058</c:v>
                </c:pt>
                <c:pt idx="7601">
                  <c:v>0.49435472345290865</c:v>
                </c:pt>
                <c:pt idx="7602">
                  <c:v>0.49421180505931134</c:v>
                </c:pt>
                <c:pt idx="7603">
                  <c:v>0.49421180505931134</c:v>
                </c:pt>
                <c:pt idx="7604">
                  <c:v>0.49406888666571402</c:v>
                </c:pt>
                <c:pt idx="7605">
                  <c:v>0.49406888666571402</c:v>
                </c:pt>
                <c:pt idx="7606">
                  <c:v>0.49392596827211688</c:v>
                </c:pt>
                <c:pt idx="7607">
                  <c:v>0.4937830498785194</c:v>
                </c:pt>
                <c:pt idx="7608">
                  <c:v>0.49364013148492225</c:v>
                </c:pt>
                <c:pt idx="7609">
                  <c:v>0.49349721309132483</c:v>
                </c:pt>
                <c:pt idx="7610">
                  <c:v>0.49335429469772774</c:v>
                </c:pt>
                <c:pt idx="7611">
                  <c:v>0.49321137630413037</c:v>
                </c:pt>
                <c:pt idx="7612">
                  <c:v>0.49321137630413037</c:v>
                </c:pt>
                <c:pt idx="7613">
                  <c:v>0.49306845791053322</c:v>
                </c:pt>
                <c:pt idx="7614">
                  <c:v>0.49306845791053322</c:v>
                </c:pt>
                <c:pt idx="7615">
                  <c:v>0.49306845791053322</c:v>
                </c:pt>
                <c:pt idx="7616">
                  <c:v>0.49292553951693585</c:v>
                </c:pt>
                <c:pt idx="7617">
                  <c:v>0.4927826211233387</c:v>
                </c:pt>
                <c:pt idx="7618">
                  <c:v>0.49263970272974145</c:v>
                </c:pt>
                <c:pt idx="7619">
                  <c:v>0.49249678433614424</c:v>
                </c:pt>
                <c:pt idx="7620">
                  <c:v>0.4923538659425471</c:v>
                </c:pt>
                <c:pt idx="7621">
                  <c:v>0.49221094754894967</c:v>
                </c:pt>
                <c:pt idx="7622">
                  <c:v>0.49221094754894967</c:v>
                </c:pt>
                <c:pt idx="7623">
                  <c:v>0.49206802915535242</c:v>
                </c:pt>
                <c:pt idx="7624">
                  <c:v>0.49192511076175516</c:v>
                </c:pt>
                <c:pt idx="7625">
                  <c:v>0.49178219236815796</c:v>
                </c:pt>
                <c:pt idx="7626">
                  <c:v>0.49178219236815796</c:v>
                </c:pt>
                <c:pt idx="7627">
                  <c:v>0.49163927397456075</c:v>
                </c:pt>
                <c:pt idx="7628">
                  <c:v>0.49149635558096338</c:v>
                </c:pt>
                <c:pt idx="7629">
                  <c:v>0.49135343718736613</c:v>
                </c:pt>
                <c:pt idx="7630">
                  <c:v>0.49121051879376881</c:v>
                </c:pt>
                <c:pt idx="7631">
                  <c:v>0.4910676004001715</c:v>
                </c:pt>
                <c:pt idx="7632">
                  <c:v>0.49092468200657441</c:v>
                </c:pt>
                <c:pt idx="7633">
                  <c:v>0.49078176361297715</c:v>
                </c:pt>
                <c:pt idx="7634">
                  <c:v>0.49063884521937989</c:v>
                </c:pt>
                <c:pt idx="7635">
                  <c:v>0.49049592682578247</c:v>
                </c:pt>
                <c:pt idx="7636">
                  <c:v>0.49035300843218521</c:v>
                </c:pt>
                <c:pt idx="7637">
                  <c:v>0.49035300843218521</c:v>
                </c:pt>
                <c:pt idx="7638">
                  <c:v>0.49035300843218521</c:v>
                </c:pt>
                <c:pt idx="7639">
                  <c:v>0.49021009003858795</c:v>
                </c:pt>
                <c:pt idx="7640">
                  <c:v>0.49006717164499086</c:v>
                </c:pt>
                <c:pt idx="7641">
                  <c:v>0.48992425325139355</c:v>
                </c:pt>
                <c:pt idx="7642">
                  <c:v>0.48978133485779618</c:v>
                </c:pt>
                <c:pt idx="7643">
                  <c:v>0.48963841646419881</c:v>
                </c:pt>
                <c:pt idx="7644">
                  <c:v>0.48949549807060178</c:v>
                </c:pt>
                <c:pt idx="7645">
                  <c:v>0.48935257967700463</c:v>
                </c:pt>
                <c:pt idx="7646">
                  <c:v>0.48920966128340737</c:v>
                </c:pt>
                <c:pt idx="7647">
                  <c:v>0.48906674288981011</c:v>
                </c:pt>
                <c:pt idx="7648">
                  <c:v>0.48892382449621274</c:v>
                </c:pt>
                <c:pt idx="7649">
                  <c:v>0.48878090610261554</c:v>
                </c:pt>
                <c:pt idx="7650">
                  <c:v>0.48863798770901823</c:v>
                </c:pt>
                <c:pt idx="7651">
                  <c:v>0.48863798770901823</c:v>
                </c:pt>
                <c:pt idx="7652">
                  <c:v>0.48863798770901823</c:v>
                </c:pt>
                <c:pt idx="7653">
                  <c:v>0.48849506931542097</c:v>
                </c:pt>
                <c:pt idx="7654">
                  <c:v>0.48835215092182371</c:v>
                </c:pt>
                <c:pt idx="7655">
                  <c:v>0.48820923252822629</c:v>
                </c:pt>
                <c:pt idx="7656">
                  <c:v>0.48820923252822629</c:v>
                </c:pt>
                <c:pt idx="7657">
                  <c:v>0.48820923252822629</c:v>
                </c:pt>
                <c:pt idx="7658">
                  <c:v>0.48806631413462931</c:v>
                </c:pt>
                <c:pt idx="7659">
                  <c:v>0.48792339574103188</c:v>
                </c:pt>
                <c:pt idx="7660">
                  <c:v>0.48792339574103188</c:v>
                </c:pt>
                <c:pt idx="7661">
                  <c:v>0.48778047734743479</c:v>
                </c:pt>
                <c:pt idx="7662">
                  <c:v>0.48763755895383726</c:v>
                </c:pt>
                <c:pt idx="7663">
                  <c:v>0.48749464056024017</c:v>
                </c:pt>
                <c:pt idx="7664">
                  <c:v>0.48749464056024017</c:v>
                </c:pt>
                <c:pt idx="7665">
                  <c:v>0.48735172216664291</c:v>
                </c:pt>
                <c:pt idx="7666">
                  <c:v>0.48720880377304576</c:v>
                </c:pt>
                <c:pt idx="7667">
                  <c:v>0.48706588537944862</c:v>
                </c:pt>
                <c:pt idx="7668">
                  <c:v>0.48692296698585141</c:v>
                </c:pt>
                <c:pt idx="7669">
                  <c:v>0.48692296698585141</c:v>
                </c:pt>
                <c:pt idx="7670">
                  <c:v>0.48678004859225388</c:v>
                </c:pt>
                <c:pt idx="7671">
                  <c:v>0.48678004859225388</c:v>
                </c:pt>
                <c:pt idx="7672">
                  <c:v>0.48663713019865662</c:v>
                </c:pt>
                <c:pt idx="7673">
                  <c:v>0.48649421180505947</c:v>
                </c:pt>
                <c:pt idx="7674">
                  <c:v>0.48635129341146222</c:v>
                </c:pt>
                <c:pt idx="7675">
                  <c:v>0.48620837501786507</c:v>
                </c:pt>
                <c:pt idx="7676">
                  <c:v>0.4860654566242677</c:v>
                </c:pt>
                <c:pt idx="7677">
                  <c:v>0.4860654566242677</c:v>
                </c:pt>
                <c:pt idx="7678">
                  <c:v>0.4860654566242677</c:v>
                </c:pt>
                <c:pt idx="7679">
                  <c:v>0.48592253823067055</c:v>
                </c:pt>
                <c:pt idx="7680">
                  <c:v>0.48592253823067055</c:v>
                </c:pt>
                <c:pt idx="7681">
                  <c:v>0.48577961983707324</c:v>
                </c:pt>
                <c:pt idx="7682">
                  <c:v>0.48563670144347582</c:v>
                </c:pt>
                <c:pt idx="7683">
                  <c:v>0.48549378304987878</c:v>
                </c:pt>
                <c:pt idx="7684">
                  <c:v>0.48549378304987878</c:v>
                </c:pt>
                <c:pt idx="7685">
                  <c:v>0.48535086465628141</c:v>
                </c:pt>
                <c:pt idx="7686">
                  <c:v>0.48520794626268415</c:v>
                </c:pt>
                <c:pt idx="7687">
                  <c:v>0.48520794626268415</c:v>
                </c:pt>
                <c:pt idx="7688">
                  <c:v>0.4850650278690869</c:v>
                </c:pt>
                <c:pt idx="7689">
                  <c:v>0.4850650278690869</c:v>
                </c:pt>
                <c:pt idx="7690">
                  <c:v>0.48492210947548975</c:v>
                </c:pt>
                <c:pt idx="7691">
                  <c:v>0.48477919108189232</c:v>
                </c:pt>
                <c:pt idx="7692">
                  <c:v>0.48477919108189232</c:v>
                </c:pt>
                <c:pt idx="7693">
                  <c:v>0.48463627268829501</c:v>
                </c:pt>
                <c:pt idx="7694">
                  <c:v>0.48449335429469781</c:v>
                </c:pt>
                <c:pt idx="7695">
                  <c:v>0.48435043590110061</c:v>
                </c:pt>
                <c:pt idx="7696">
                  <c:v>0.48420751750750335</c:v>
                </c:pt>
                <c:pt idx="7697">
                  <c:v>0.48406459911390615</c:v>
                </c:pt>
                <c:pt idx="7698">
                  <c:v>0.48406459911390615</c:v>
                </c:pt>
                <c:pt idx="7699">
                  <c:v>0.48406459911390615</c:v>
                </c:pt>
                <c:pt idx="7700">
                  <c:v>0.48392168072030883</c:v>
                </c:pt>
                <c:pt idx="7701">
                  <c:v>0.48392168072030883</c:v>
                </c:pt>
                <c:pt idx="7702">
                  <c:v>0.48377876232671158</c:v>
                </c:pt>
                <c:pt idx="7703">
                  <c:v>0.48363584393311421</c:v>
                </c:pt>
                <c:pt idx="7704">
                  <c:v>0.48349292553951706</c:v>
                </c:pt>
                <c:pt idx="7705">
                  <c:v>0.48335000714591986</c:v>
                </c:pt>
                <c:pt idx="7706">
                  <c:v>0.48320708875232243</c:v>
                </c:pt>
                <c:pt idx="7707">
                  <c:v>0.48320708875232243</c:v>
                </c:pt>
                <c:pt idx="7708">
                  <c:v>0.48306417035872534</c:v>
                </c:pt>
                <c:pt idx="7709">
                  <c:v>0.48306417035872534</c:v>
                </c:pt>
                <c:pt idx="7710">
                  <c:v>0.48306417035872534</c:v>
                </c:pt>
                <c:pt idx="7711">
                  <c:v>0.48306417035872534</c:v>
                </c:pt>
                <c:pt idx="7712">
                  <c:v>0.48292125196512792</c:v>
                </c:pt>
                <c:pt idx="7713">
                  <c:v>0.48292125196512792</c:v>
                </c:pt>
                <c:pt idx="7714">
                  <c:v>0.48277833357153066</c:v>
                </c:pt>
                <c:pt idx="7715">
                  <c:v>0.48277833357153066</c:v>
                </c:pt>
                <c:pt idx="7716">
                  <c:v>0.48277833357153066</c:v>
                </c:pt>
                <c:pt idx="7717">
                  <c:v>0.48277833357153066</c:v>
                </c:pt>
                <c:pt idx="7718">
                  <c:v>0.4826354151779334</c:v>
                </c:pt>
                <c:pt idx="7719">
                  <c:v>0.48249249678433626</c:v>
                </c:pt>
                <c:pt idx="7720">
                  <c:v>0.48249249678433626</c:v>
                </c:pt>
                <c:pt idx="7721">
                  <c:v>0.48249249678433626</c:v>
                </c:pt>
                <c:pt idx="7722">
                  <c:v>0.482349578390739</c:v>
                </c:pt>
                <c:pt idx="7723">
                  <c:v>0.482349578390739</c:v>
                </c:pt>
                <c:pt idx="7724">
                  <c:v>0.482349578390739</c:v>
                </c:pt>
                <c:pt idx="7725">
                  <c:v>0.48220665999714185</c:v>
                </c:pt>
                <c:pt idx="7726">
                  <c:v>0.48220665999714185</c:v>
                </c:pt>
                <c:pt idx="7727">
                  <c:v>0.48220665999714185</c:v>
                </c:pt>
                <c:pt idx="7728">
                  <c:v>0.48220665999714185</c:v>
                </c:pt>
                <c:pt idx="7729">
                  <c:v>0.48206374160354437</c:v>
                </c:pt>
                <c:pt idx="7730">
                  <c:v>0.48206374160354437</c:v>
                </c:pt>
                <c:pt idx="7731">
                  <c:v>0.48192082320994745</c:v>
                </c:pt>
                <c:pt idx="7732">
                  <c:v>0.48177790481634986</c:v>
                </c:pt>
                <c:pt idx="7733">
                  <c:v>0.48163498642275271</c:v>
                </c:pt>
                <c:pt idx="7734">
                  <c:v>0.48149206802915545</c:v>
                </c:pt>
                <c:pt idx="7735">
                  <c:v>0.48149206802915545</c:v>
                </c:pt>
                <c:pt idx="7736">
                  <c:v>0.48134914963555808</c:v>
                </c:pt>
                <c:pt idx="7737">
                  <c:v>0.48120623124196082</c:v>
                </c:pt>
                <c:pt idx="7738">
                  <c:v>0.48106331284836357</c:v>
                </c:pt>
                <c:pt idx="7739">
                  <c:v>0.48092039445476642</c:v>
                </c:pt>
                <c:pt idx="7740">
                  <c:v>0.48092039445476642</c:v>
                </c:pt>
                <c:pt idx="7741">
                  <c:v>0.48092039445476642</c:v>
                </c:pt>
                <c:pt idx="7742">
                  <c:v>0.48077747606116905</c:v>
                </c:pt>
                <c:pt idx="7743">
                  <c:v>0.48063455766757185</c:v>
                </c:pt>
                <c:pt idx="7744">
                  <c:v>0.48049163927397465</c:v>
                </c:pt>
                <c:pt idx="7745">
                  <c:v>0.48034872088037739</c:v>
                </c:pt>
                <c:pt idx="7746">
                  <c:v>0.48034872088037739</c:v>
                </c:pt>
                <c:pt idx="7747">
                  <c:v>0.48020580248677991</c:v>
                </c:pt>
                <c:pt idx="7748">
                  <c:v>0.48006288409318282</c:v>
                </c:pt>
                <c:pt idx="7749">
                  <c:v>0.47991996569958573</c:v>
                </c:pt>
                <c:pt idx="7750">
                  <c:v>0.47991996569958573</c:v>
                </c:pt>
                <c:pt idx="7751">
                  <c:v>0.47991996569958573</c:v>
                </c:pt>
                <c:pt idx="7752">
                  <c:v>0.47991996569958573</c:v>
                </c:pt>
                <c:pt idx="7753">
                  <c:v>0.47991996569958573</c:v>
                </c:pt>
                <c:pt idx="7754">
                  <c:v>0.4797770473059883</c:v>
                </c:pt>
                <c:pt idx="7755">
                  <c:v>0.47963412891239099</c:v>
                </c:pt>
                <c:pt idx="7756">
                  <c:v>0.47949121051879373</c:v>
                </c:pt>
                <c:pt idx="7757">
                  <c:v>0.47949121051879373</c:v>
                </c:pt>
                <c:pt idx="7758">
                  <c:v>0.47934829212519647</c:v>
                </c:pt>
                <c:pt idx="7759">
                  <c:v>0.47934829212519647</c:v>
                </c:pt>
                <c:pt idx="7760">
                  <c:v>0.47920537373159922</c:v>
                </c:pt>
                <c:pt idx="7761">
                  <c:v>0.47906245533800207</c:v>
                </c:pt>
                <c:pt idx="7762">
                  <c:v>0.47906245533800207</c:v>
                </c:pt>
                <c:pt idx="7763">
                  <c:v>0.47891953694440487</c:v>
                </c:pt>
                <c:pt idx="7764">
                  <c:v>0.47891953694440487</c:v>
                </c:pt>
                <c:pt idx="7765">
                  <c:v>0.47891953694440487</c:v>
                </c:pt>
                <c:pt idx="7766">
                  <c:v>0.47877661855080755</c:v>
                </c:pt>
                <c:pt idx="7767">
                  <c:v>0.47877661855080755</c:v>
                </c:pt>
                <c:pt idx="7768">
                  <c:v>0.47877661855080755</c:v>
                </c:pt>
                <c:pt idx="7769">
                  <c:v>0.47863370015721018</c:v>
                </c:pt>
                <c:pt idx="7770">
                  <c:v>0.47849078176361315</c:v>
                </c:pt>
                <c:pt idx="7771">
                  <c:v>0.47834786337001589</c:v>
                </c:pt>
                <c:pt idx="7772">
                  <c:v>0.47834786337001589</c:v>
                </c:pt>
                <c:pt idx="7773">
                  <c:v>0.47820494497641841</c:v>
                </c:pt>
                <c:pt idx="7774">
                  <c:v>0.47806202658282132</c:v>
                </c:pt>
                <c:pt idx="7775">
                  <c:v>0.47806202658282132</c:v>
                </c:pt>
                <c:pt idx="7776">
                  <c:v>0.47791910818922412</c:v>
                </c:pt>
                <c:pt idx="7777">
                  <c:v>0.47777618979562692</c:v>
                </c:pt>
                <c:pt idx="7778">
                  <c:v>0.47777618979562692</c:v>
                </c:pt>
                <c:pt idx="7779">
                  <c:v>0.47777618979562692</c:v>
                </c:pt>
                <c:pt idx="7780">
                  <c:v>0.47777618979562692</c:v>
                </c:pt>
                <c:pt idx="7781">
                  <c:v>0.47763327140202949</c:v>
                </c:pt>
                <c:pt idx="7782">
                  <c:v>0.47749035300843234</c:v>
                </c:pt>
                <c:pt idx="7783">
                  <c:v>0.47734743461483498</c:v>
                </c:pt>
                <c:pt idx="7784">
                  <c:v>0.47734743461483498</c:v>
                </c:pt>
                <c:pt idx="7785">
                  <c:v>0.47720451622123772</c:v>
                </c:pt>
                <c:pt idx="7786">
                  <c:v>0.47720451622123772</c:v>
                </c:pt>
                <c:pt idx="7787">
                  <c:v>0.47706159782764068</c:v>
                </c:pt>
                <c:pt idx="7788">
                  <c:v>0.47691867943404348</c:v>
                </c:pt>
                <c:pt idx="7789">
                  <c:v>0.47691867943404348</c:v>
                </c:pt>
                <c:pt idx="7790">
                  <c:v>0.47691867943404348</c:v>
                </c:pt>
                <c:pt idx="7791">
                  <c:v>0.47677576104044617</c:v>
                </c:pt>
                <c:pt idx="7792">
                  <c:v>0.47677576104044617</c:v>
                </c:pt>
                <c:pt idx="7793">
                  <c:v>0.4766328426468488</c:v>
                </c:pt>
                <c:pt idx="7794">
                  <c:v>0.4766328426468488</c:v>
                </c:pt>
                <c:pt idx="7795">
                  <c:v>0.47648992425325165</c:v>
                </c:pt>
                <c:pt idx="7796">
                  <c:v>0.47634700585965439</c:v>
                </c:pt>
                <c:pt idx="7797">
                  <c:v>0.47634700585965439</c:v>
                </c:pt>
                <c:pt idx="7798">
                  <c:v>0.47620408746605691</c:v>
                </c:pt>
                <c:pt idx="7799">
                  <c:v>0.47606116907245988</c:v>
                </c:pt>
                <c:pt idx="7800">
                  <c:v>0.47591825067886251</c:v>
                </c:pt>
                <c:pt idx="7801">
                  <c:v>0.47591825067886251</c:v>
                </c:pt>
                <c:pt idx="7802">
                  <c:v>0.47577533228526525</c:v>
                </c:pt>
                <c:pt idx="7803">
                  <c:v>0.47563241389166788</c:v>
                </c:pt>
                <c:pt idx="7804">
                  <c:v>0.47563241389166788</c:v>
                </c:pt>
                <c:pt idx="7805">
                  <c:v>0.47563241389166788</c:v>
                </c:pt>
                <c:pt idx="7806">
                  <c:v>0.47548949549807074</c:v>
                </c:pt>
                <c:pt idx="7807">
                  <c:v>0.47534657710447359</c:v>
                </c:pt>
                <c:pt idx="7808">
                  <c:v>0.47520365871087611</c:v>
                </c:pt>
                <c:pt idx="7809">
                  <c:v>0.47520365871087611</c:v>
                </c:pt>
                <c:pt idx="7810">
                  <c:v>0.47520365871087611</c:v>
                </c:pt>
                <c:pt idx="7811">
                  <c:v>0.47520365871087611</c:v>
                </c:pt>
                <c:pt idx="7812">
                  <c:v>0.47506074031727896</c:v>
                </c:pt>
                <c:pt idx="7813">
                  <c:v>0.47506074031727896</c:v>
                </c:pt>
                <c:pt idx="7814">
                  <c:v>0.47506074031727896</c:v>
                </c:pt>
                <c:pt idx="7815">
                  <c:v>0.47506074031727896</c:v>
                </c:pt>
                <c:pt idx="7816">
                  <c:v>0.47506074031727896</c:v>
                </c:pt>
                <c:pt idx="7817">
                  <c:v>0.47491782192368182</c:v>
                </c:pt>
                <c:pt idx="7818">
                  <c:v>0.47477490353008445</c:v>
                </c:pt>
                <c:pt idx="7819">
                  <c:v>0.47463198513648708</c:v>
                </c:pt>
                <c:pt idx="7820">
                  <c:v>0.47448906674288993</c:v>
                </c:pt>
                <c:pt idx="7821">
                  <c:v>0.47434614834929267</c:v>
                </c:pt>
                <c:pt idx="7822">
                  <c:v>0.4742032299556953</c:v>
                </c:pt>
                <c:pt idx="7823">
                  <c:v>0.47406031156209816</c:v>
                </c:pt>
                <c:pt idx="7824">
                  <c:v>0.47391739316850096</c:v>
                </c:pt>
                <c:pt idx="7825">
                  <c:v>0.47377447477490375</c:v>
                </c:pt>
                <c:pt idx="7826">
                  <c:v>0.47363155638130616</c:v>
                </c:pt>
                <c:pt idx="7827">
                  <c:v>0.47348863798770929</c:v>
                </c:pt>
                <c:pt idx="7828">
                  <c:v>0.47334571959411181</c:v>
                </c:pt>
                <c:pt idx="7829">
                  <c:v>0.47334571959411181</c:v>
                </c:pt>
                <c:pt idx="7830">
                  <c:v>0.47320280120051461</c:v>
                </c:pt>
                <c:pt idx="7831">
                  <c:v>0.47320280120051461</c:v>
                </c:pt>
                <c:pt idx="7832">
                  <c:v>0.4730598828069173</c:v>
                </c:pt>
                <c:pt idx="7833">
                  <c:v>0.47291696441331998</c:v>
                </c:pt>
                <c:pt idx="7834">
                  <c:v>0.47277404601972278</c:v>
                </c:pt>
                <c:pt idx="7835">
                  <c:v>0.47263112762612525</c:v>
                </c:pt>
                <c:pt idx="7836">
                  <c:v>0.47248820923252838</c:v>
                </c:pt>
                <c:pt idx="7837">
                  <c:v>0.47234529083893095</c:v>
                </c:pt>
                <c:pt idx="7838">
                  <c:v>0.4722023724453337</c:v>
                </c:pt>
                <c:pt idx="7839">
                  <c:v>0.47205945405173627</c:v>
                </c:pt>
                <c:pt idx="7840">
                  <c:v>0.47191653565813918</c:v>
                </c:pt>
                <c:pt idx="7841">
                  <c:v>0.47191653565813918</c:v>
                </c:pt>
                <c:pt idx="7842">
                  <c:v>0.47177361726454203</c:v>
                </c:pt>
                <c:pt idx="7843">
                  <c:v>0.47163069887094478</c:v>
                </c:pt>
                <c:pt idx="7844">
                  <c:v>0.47148778047734752</c:v>
                </c:pt>
                <c:pt idx="7845">
                  <c:v>0.47148778047734752</c:v>
                </c:pt>
                <c:pt idx="7846">
                  <c:v>0.47134486208375037</c:v>
                </c:pt>
                <c:pt idx="7847">
                  <c:v>0.47134486208375037</c:v>
                </c:pt>
                <c:pt idx="7848">
                  <c:v>0.47120194369015289</c:v>
                </c:pt>
                <c:pt idx="7849">
                  <c:v>0.47105902529655574</c:v>
                </c:pt>
                <c:pt idx="7850">
                  <c:v>0.47091610690295854</c:v>
                </c:pt>
                <c:pt idx="7851">
                  <c:v>0.47091610690295854</c:v>
                </c:pt>
                <c:pt idx="7852">
                  <c:v>0.47091610690295854</c:v>
                </c:pt>
                <c:pt idx="7853">
                  <c:v>0.47091610690295854</c:v>
                </c:pt>
                <c:pt idx="7854">
                  <c:v>0.47091610690295854</c:v>
                </c:pt>
                <c:pt idx="7855">
                  <c:v>0.47077318850936112</c:v>
                </c:pt>
                <c:pt idx="7856">
                  <c:v>0.47063027011576386</c:v>
                </c:pt>
                <c:pt idx="7857">
                  <c:v>0.47063027011576386</c:v>
                </c:pt>
                <c:pt idx="7858">
                  <c:v>0.47048735172216671</c:v>
                </c:pt>
                <c:pt idx="7859">
                  <c:v>0.47034443332856946</c:v>
                </c:pt>
                <c:pt idx="7860">
                  <c:v>0.4702015149349722</c:v>
                </c:pt>
                <c:pt idx="7861">
                  <c:v>0.47005859654137483</c:v>
                </c:pt>
                <c:pt idx="7862">
                  <c:v>0.47005859654137483</c:v>
                </c:pt>
                <c:pt idx="7863">
                  <c:v>0.47005859654137483</c:v>
                </c:pt>
                <c:pt idx="7864">
                  <c:v>0.47005859654137483</c:v>
                </c:pt>
                <c:pt idx="7865">
                  <c:v>0.46991567814777774</c:v>
                </c:pt>
                <c:pt idx="7866">
                  <c:v>0.46977275975418031</c:v>
                </c:pt>
                <c:pt idx="7867">
                  <c:v>0.46977275975418031</c:v>
                </c:pt>
                <c:pt idx="7868">
                  <c:v>0.46977275975418031</c:v>
                </c:pt>
                <c:pt idx="7869">
                  <c:v>0.46962984136058317</c:v>
                </c:pt>
                <c:pt idx="7870">
                  <c:v>0.46948692296698591</c:v>
                </c:pt>
                <c:pt idx="7871">
                  <c:v>0.46934400457338854</c:v>
                </c:pt>
                <c:pt idx="7872">
                  <c:v>0.46920108617979139</c:v>
                </c:pt>
                <c:pt idx="7873">
                  <c:v>0.46905816778619425</c:v>
                </c:pt>
                <c:pt idx="7874">
                  <c:v>0.46891524939259688</c:v>
                </c:pt>
                <c:pt idx="7875">
                  <c:v>0.46891524939259688</c:v>
                </c:pt>
                <c:pt idx="7876">
                  <c:v>0.46877233099899962</c:v>
                </c:pt>
                <c:pt idx="7877">
                  <c:v>0.46862941260540236</c:v>
                </c:pt>
                <c:pt idx="7878">
                  <c:v>0.46848649421180533</c:v>
                </c:pt>
                <c:pt idx="7879">
                  <c:v>0.46834357581820796</c:v>
                </c:pt>
                <c:pt idx="7880">
                  <c:v>0.4682006574246107</c:v>
                </c:pt>
                <c:pt idx="7881">
                  <c:v>0.46805773903101333</c:v>
                </c:pt>
                <c:pt idx="7882">
                  <c:v>0.46805773903101333</c:v>
                </c:pt>
                <c:pt idx="7883">
                  <c:v>0.46805773903101333</c:v>
                </c:pt>
                <c:pt idx="7884">
                  <c:v>0.46791482063741624</c:v>
                </c:pt>
                <c:pt idx="7885">
                  <c:v>0.46777190224381882</c:v>
                </c:pt>
                <c:pt idx="7886">
                  <c:v>0.46762898385022178</c:v>
                </c:pt>
                <c:pt idx="7887">
                  <c:v>0.46748606545662441</c:v>
                </c:pt>
                <c:pt idx="7888">
                  <c:v>0.46748606545662441</c:v>
                </c:pt>
                <c:pt idx="7889">
                  <c:v>0.46734314706302704</c:v>
                </c:pt>
                <c:pt idx="7890">
                  <c:v>0.46720022866942978</c:v>
                </c:pt>
                <c:pt idx="7891">
                  <c:v>0.46720022866942978</c:v>
                </c:pt>
                <c:pt idx="7892">
                  <c:v>0.46720022866942978</c:v>
                </c:pt>
                <c:pt idx="7893">
                  <c:v>0.46705731027583258</c:v>
                </c:pt>
                <c:pt idx="7894">
                  <c:v>0.46705731027583258</c:v>
                </c:pt>
                <c:pt idx="7895">
                  <c:v>0.46691439188223544</c:v>
                </c:pt>
                <c:pt idx="7896">
                  <c:v>0.46691439188223544</c:v>
                </c:pt>
                <c:pt idx="7897">
                  <c:v>0.46691439188223544</c:v>
                </c:pt>
                <c:pt idx="7898">
                  <c:v>0.46677147348863801</c:v>
                </c:pt>
                <c:pt idx="7899">
                  <c:v>0.46662855509504092</c:v>
                </c:pt>
                <c:pt idx="7900">
                  <c:v>0.46662855509504092</c:v>
                </c:pt>
                <c:pt idx="7901">
                  <c:v>0.46648563670144361</c:v>
                </c:pt>
                <c:pt idx="7902">
                  <c:v>0.46648563670144361</c:v>
                </c:pt>
                <c:pt idx="7903">
                  <c:v>0.46634271830784652</c:v>
                </c:pt>
                <c:pt idx="7904">
                  <c:v>0.46619979991424915</c:v>
                </c:pt>
                <c:pt idx="7905">
                  <c:v>0.46605688152065194</c:v>
                </c:pt>
                <c:pt idx="7906">
                  <c:v>0.46591396312705469</c:v>
                </c:pt>
                <c:pt idx="7907">
                  <c:v>0.46577104473345721</c:v>
                </c:pt>
                <c:pt idx="7908">
                  <c:v>0.46562812633986017</c:v>
                </c:pt>
                <c:pt idx="7909">
                  <c:v>0.46548520794626286</c:v>
                </c:pt>
                <c:pt idx="7910">
                  <c:v>0.46534228955266566</c:v>
                </c:pt>
                <c:pt idx="7911">
                  <c:v>0.46519937115906834</c:v>
                </c:pt>
                <c:pt idx="7912">
                  <c:v>0.46505645276547092</c:v>
                </c:pt>
                <c:pt idx="7913">
                  <c:v>0.46491353437187377</c:v>
                </c:pt>
                <c:pt idx="7914">
                  <c:v>0.46477061597827651</c:v>
                </c:pt>
                <c:pt idx="7915">
                  <c:v>0.46462769758467937</c:v>
                </c:pt>
                <c:pt idx="7916">
                  <c:v>0.46448477919108211</c:v>
                </c:pt>
                <c:pt idx="7917">
                  <c:v>0.46434186079748485</c:v>
                </c:pt>
                <c:pt idx="7918">
                  <c:v>0.46419894240388726</c:v>
                </c:pt>
                <c:pt idx="7919">
                  <c:v>0.46405602401029011</c:v>
                </c:pt>
                <c:pt idx="7920">
                  <c:v>0.46391310561669286</c:v>
                </c:pt>
                <c:pt idx="7921">
                  <c:v>0.46391310561669286</c:v>
                </c:pt>
                <c:pt idx="7922">
                  <c:v>0.46377018722309571</c:v>
                </c:pt>
                <c:pt idx="7923">
                  <c:v>0.46377018722309571</c:v>
                </c:pt>
                <c:pt idx="7924">
                  <c:v>0.46362726882949845</c:v>
                </c:pt>
                <c:pt idx="7925">
                  <c:v>0.46348435043590108</c:v>
                </c:pt>
                <c:pt idx="7926">
                  <c:v>0.46334143204230377</c:v>
                </c:pt>
                <c:pt idx="7927">
                  <c:v>0.46319851364870657</c:v>
                </c:pt>
                <c:pt idx="7928">
                  <c:v>0.46305559525510931</c:v>
                </c:pt>
                <c:pt idx="7929">
                  <c:v>0.46305559525510931</c:v>
                </c:pt>
                <c:pt idx="7930">
                  <c:v>0.46305559525510931</c:v>
                </c:pt>
                <c:pt idx="7931">
                  <c:v>0.46291267686151216</c:v>
                </c:pt>
                <c:pt idx="7932">
                  <c:v>0.46276975846791479</c:v>
                </c:pt>
                <c:pt idx="7933">
                  <c:v>0.46276975846791479</c:v>
                </c:pt>
                <c:pt idx="7934">
                  <c:v>0.46276975846791479</c:v>
                </c:pt>
                <c:pt idx="7935">
                  <c:v>0.46262684007431765</c:v>
                </c:pt>
                <c:pt idx="7936">
                  <c:v>0.46248392168072039</c:v>
                </c:pt>
                <c:pt idx="7937">
                  <c:v>0.46248392168072039</c:v>
                </c:pt>
                <c:pt idx="7938">
                  <c:v>0.46248392168072039</c:v>
                </c:pt>
                <c:pt idx="7939">
                  <c:v>0.46234100328712302</c:v>
                </c:pt>
                <c:pt idx="7940">
                  <c:v>0.46219808489352576</c:v>
                </c:pt>
                <c:pt idx="7941">
                  <c:v>0.4620551664999285</c:v>
                </c:pt>
                <c:pt idx="7942">
                  <c:v>0.46191224810633125</c:v>
                </c:pt>
                <c:pt idx="7943">
                  <c:v>0.46191224810633125</c:v>
                </c:pt>
                <c:pt idx="7944">
                  <c:v>0.46176932971273399</c:v>
                </c:pt>
                <c:pt idx="7945">
                  <c:v>0.4616264113191369</c:v>
                </c:pt>
                <c:pt idx="7946">
                  <c:v>0.46148349292553947</c:v>
                </c:pt>
                <c:pt idx="7947">
                  <c:v>0.46148349292553947</c:v>
                </c:pt>
                <c:pt idx="7948">
                  <c:v>0.46134057453194233</c:v>
                </c:pt>
                <c:pt idx="7949">
                  <c:v>0.46119765613834485</c:v>
                </c:pt>
                <c:pt idx="7950">
                  <c:v>0.46105473774474787</c:v>
                </c:pt>
                <c:pt idx="7951">
                  <c:v>0.46091181935115055</c:v>
                </c:pt>
                <c:pt idx="7952">
                  <c:v>0.46091181935115055</c:v>
                </c:pt>
                <c:pt idx="7953">
                  <c:v>0.46076890095755335</c:v>
                </c:pt>
                <c:pt idx="7954">
                  <c:v>0.46062598256395598</c:v>
                </c:pt>
                <c:pt idx="7955">
                  <c:v>0.46048306417035889</c:v>
                </c:pt>
                <c:pt idx="7956">
                  <c:v>0.46034014577676152</c:v>
                </c:pt>
                <c:pt idx="7957">
                  <c:v>0.46034014577676152</c:v>
                </c:pt>
                <c:pt idx="7958">
                  <c:v>0.46034014577676152</c:v>
                </c:pt>
                <c:pt idx="7959">
                  <c:v>0.46019722738316426</c:v>
                </c:pt>
                <c:pt idx="7960">
                  <c:v>0.46005430898956712</c:v>
                </c:pt>
                <c:pt idx="7961">
                  <c:v>0.4599113905959698</c:v>
                </c:pt>
                <c:pt idx="7962">
                  <c:v>0.4599113905959698</c:v>
                </c:pt>
                <c:pt idx="7963">
                  <c:v>0.4597684722023726</c:v>
                </c:pt>
                <c:pt idx="7964">
                  <c:v>0.4597684722023726</c:v>
                </c:pt>
                <c:pt idx="7965">
                  <c:v>0.45962555380877534</c:v>
                </c:pt>
                <c:pt idx="7966">
                  <c:v>0.45962555380877534</c:v>
                </c:pt>
                <c:pt idx="7967">
                  <c:v>0.45948263541517798</c:v>
                </c:pt>
                <c:pt idx="7968">
                  <c:v>0.45933971702158072</c:v>
                </c:pt>
                <c:pt idx="7969">
                  <c:v>0.45919679862798346</c:v>
                </c:pt>
                <c:pt idx="7970">
                  <c:v>0.45919679862798346</c:v>
                </c:pt>
                <c:pt idx="7971">
                  <c:v>0.45905388023438631</c:v>
                </c:pt>
                <c:pt idx="7972">
                  <c:v>0.45891096184078917</c:v>
                </c:pt>
                <c:pt idx="7973">
                  <c:v>0.45891096184078917</c:v>
                </c:pt>
                <c:pt idx="7974">
                  <c:v>0.45876804344719169</c:v>
                </c:pt>
                <c:pt idx="7975">
                  <c:v>0.45876804344719169</c:v>
                </c:pt>
                <c:pt idx="7976">
                  <c:v>0.45862512505359443</c:v>
                </c:pt>
                <c:pt idx="7977">
                  <c:v>0.45848220665999734</c:v>
                </c:pt>
                <c:pt idx="7978">
                  <c:v>0.45848220665999734</c:v>
                </c:pt>
                <c:pt idx="7979">
                  <c:v>0.4583392882663998</c:v>
                </c:pt>
                <c:pt idx="7980">
                  <c:v>0.45819636987280288</c:v>
                </c:pt>
                <c:pt idx="7981">
                  <c:v>0.4580534514792054</c:v>
                </c:pt>
                <c:pt idx="7982">
                  <c:v>0.45791053308560836</c:v>
                </c:pt>
                <c:pt idx="7983">
                  <c:v>0.45776761469201083</c:v>
                </c:pt>
                <c:pt idx="7984">
                  <c:v>0.45776761469201083</c:v>
                </c:pt>
                <c:pt idx="7985">
                  <c:v>0.45762469629841374</c:v>
                </c:pt>
                <c:pt idx="7986">
                  <c:v>0.45748177790481659</c:v>
                </c:pt>
                <c:pt idx="7987">
                  <c:v>0.45733885951121911</c:v>
                </c:pt>
                <c:pt idx="7988">
                  <c:v>0.45719594111762185</c:v>
                </c:pt>
                <c:pt idx="7989">
                  <c:v>0.45719594111762185</c:v>
                </c:pt>
                <c:pt idx="7990">
                  <c:v>0.45705302272402459</c:v>
                </c:pt>
                <c:pt idx="7991">
                  <c:v>0.45691010433042745</c:v>
                </c:pt>
                <c:pt idx="7992">
                  <c:v>0.45676718593683008</c:v>
                </c:pt>
                <c:pt idx="7993">
                  <c:v>0.45676718593683008</c:v>
                </c:pt>
                <c:pt idx="7994">
                  <c:v>0.45676718593683008</c:v>
                </c:pt>
                <c:pt idx="7995">
                  <c:v>0.45662426754323282</c:v>
                </c:pt>
                <c:pt idx="7996">
                  <c:v>0.45648134914963567</c:v>
                </c:pt>
                <c:pt idx="7997">
                  <c:v>0.45633843075603825</c:v>
                </c:pt>
                <c:pt idx="7998">
                  <c:v>0.45633843075603825</c:v>
                </c:pt>
                <c:pt idx="7999">
                  <c:v>0.45619551236244116</c:v>
                </c:pt>
                <c:pt idx="8000">
                  <c:v>0.45605259396884407</c:v>
                </c:pt>
                <c:pt idx="8001">
                  <c:v>0.45590967557524675</c:v>
                </c:pt>
                <c:pt idx="8002">
                  <c:v>0.45576675718164938</c:v>
                </c:pt>
                <c:pt idx="8003">
                  <c:v>0.45562383878805202</c:v>
                </c:pt>
                <c:pt idx="8004">
                  <c:v>0.45562383878805202</c:v>
                </c:pt>
                <c:pt idx="8005">
                  <c:v>0.45548092039445504</c:v>
                </c:pt>
                <c:pt idx="8006">
                  <c:v>0.45533800200085761</c:v>
                </c:pt>
                <c:pt idx="8007">
                  <c:v>0.4551950836072603</c:v>
                </c:pt>
                <c:pt idx="8008">
                  <c:v>0.45505216521366315</c:v>
                </c:pt>
                <c:pt idx="8009">
                  <c:v>0.45490924682006578</c:v>
                </c:pt>
                <c:pt idx="8010">
                  <c:v>0.45476632842646836</c:v>
                </c:pt>
                <c:pt idx="8011">
                  <c:v>0.45462341003287132</c:v>
                </c:pt>
                <c:pt idx="8012">
                  <c:v>0.45448049163927418</c:v>
                </c:pt>
                <c:pt idx="8013">
                  <c:v>0.45448049163927418</c:v>
                </c:pt>
                <c:pt idx="8014">
                  <c:v>0.45448049163927418</c:v>
                </c:pt>
                <c:pt idx="8015">
                  <c:v>0.45433757324567686</c:v>
                </c:pt>
                <c:pt idx="8016">
                  <c:v>0.45433757324567686</c:v>
                </c:pt>
                <c:pt idx="8017">
                  <c:v>0.45433757324567686</c:v>
                </c:pt>
                <c:pt idx="8018">
                  <c:v>0.45419465485207944</c:v>
                </c:pt>
                <c:pt idx="8019">
                  <c:v>0.45405173645848207</c:v>
                </c:pt>
                <c:pt idx="8020">
                  <c:v>0.45405173645848207</c:v>
                </c:pt>
                <c:pt idx="8021">
                  <c:v>0.45390881806488503</c:v>
                </c:pt>
                <c:pt idx="8022">
                  <c:v>0.45376589967128766</c:v>
                </c:pt>
                <c:pt idx="8023">
                  <c:v>0.45362298127769063</c:v>
                </c:pt>
                <c:pt idx="8024">
                  <c:v>0.45348006288409337</c:v>
                </c:pt>
                <c:pt idx="8025">
                  <c:v>0.45333714449049578</c:v>
                </c:pt>
                <c:pt idx="8026">
                  <c:v>0.45319422609689863</c:v>
                </c:pt>
                <c:pt idx="8027">
                  <c:v>0.45305130770330126</c:v>
                </c:pt>
                <c:pt idx="8028">
                  <c:v>0.4529083893097044</c:v>
                </c:pt>
                <c:pt idx="8029">
                  <c:v>0.45276547091610675</c:v>
                </c:pt>
                <c:pt idx="8030">
                  <c:v>0.4526225525225096</c:v>
                </c:pt>
                <c:pt idx="8031">
                  <c:v>0.4526225525225096</c:v>
                </c:pt>
                <c:pt idx="8032">
                  <c:v>0.45247963412891234</c:v>
                </c:pt>
                <c:pt idx="8033">
                  <c:v>0.4523367157353152</c:v>
                </c:pt>
                <c:pt idx="8034">
                  <c:v>0.45219379734171783</c:v>
                </c:pt>
                <c:pt idx="8035">
                  <c:v>0.45205087894812057</c:v>
                </c:pt>
                <c:pt idx="8036">
                  <c:v>0.45205087894812057</c:v>
                </c:pt>
                <c:pt idx="8037">
                  <c:v>0.45190796055452331</c:v>
                </c:pt>
                <c:pt idx="8038">
                  <c:v>0.45176504216092594</c:v>
                </c:pt>
                <c:pt idx="8039">
                  <c:v>0.45176504216092594</c:v>
                </c:pt>
                <c:pt idx="8040">
                  <c:v>0.45162212376732891</c:v>
                </c:pt>
                <c:pt idx="8041">
                  <c:v>0.45162212376732891</c:v>
                </c:pt>
                <c:pt idx="8042">
                  <c:v>0.45147920537373176</c:v>
                </c:pt>
                <c:pt idx="8043">
                  <c:v>0.45133628698013439</c:v>
                </c:pt>
                <c:pt idx="8044">
                  <c:v>0.45133628698013439</c:v>
                </c:pt>
                <c:pt idx="8045">
                  <c:v>0.45119336858653697</c:v>
                </c:pt>
                <c:pt idx="8046">
                  <c:v>0.45119336858653697</c:v>
                </c:pt>
                <c:pt idx="8047">
                  <c:v>0.45105045019293977</c:v>
                </c:pt>
                <c:pt idx="8048">
                  <c:v>0.45090753179934273</c:v>
                </c:pt>
                <c:pt idx="8049">
                  <c:v>0.45090753179934273</c:v>
                </c:pt>
                <c:pt idx="8050">
                  <c:v>0.45076461340574536</c:v>
                </c:pt>
                <c:pt idx="8051">
                  <c:v>0.45076461340574536</c:v>
                </c:pt>
                <c:pt idx="8052">
                  <c:v>0.45062169501214822</c:v>
                </c:pt>
                <c:pt idx="8053">
                  <c:v>0.45047877661855096</c:v>
                </c:pt>
                <c:pt idx="8054">
                  <c:v>0.45047877661855096</c:v>
                </c:pt>
                <c:pt idx="8055">
                  <c:v>0.4503358582249537</c:v>
                </c:pt>
                <c:pt idx="8056">
                  <c:v>0.45019293983135633</c:v>
                </c:pt>
                <c:pt idx="8057">
                  <c:v>0.45005002143775907</c:v>
                </c:pt>
                <c:pt idx="8058">
                  <c:v>0.44990710304416182</c:v>
                </c:pt>
                <c:pt idx="8059">
                  <c:v>0.44976418465056456</c:v>
                </c:pt>
                <c:pt idx="8060">
                  <c:v>0.4496212662569673</c:v>
                </c:pt>
                <c:pt idx="8061">
                  <c:v>0.44947834786337015</c:v>
                </c:pt>
                <c:pt idx="8062">
                  <c:v>0.44933542946977278</c:v>
                </c:pt>
                <c:pt idx="8063">
                  <c:v>0.44919251107617553</c:v>
                </c:pt>
                <c:pt idx="8064">
                  <c:v>0.44904959268257827</c:v>
                </c:pt>
                <c:pt idx="8065">
                  <c:v>0.44890667428898112</c:v>
                </c:pt>
                <c:pt idx="8066">
                  <c:v>0.44890667428898112</c:v>
                </c:pt>
                <c:pt idx="8067">
                  <c:v>0.44890667428898112</c:v>
                </c:pt>
                <c:pt idx="8068">
                  <c:v>0.44876375589538375</c:v>
                </c:pt>
                <c:pt idx="8069">
                  <c:v>0.4486208375017865</c:v>
                </c:pt>
                <c:pt idx="8070">
                  <c:v>0.44847791910818935</c:v>
                </c:pt>
                <c:pt idx="8071">
                  <c:v>0.44833500071459187</c:v>
                </c:pt>
                <c:pt idx="8072">
                  <c:v>0.44833500071459187</c:v>
                </c:pt>
                <c:pt idx="8073">
                  <c:v>0.44819208232099472</c:v>
                </c:pt>
                <c:pt idx="8074">
                  <c:v>0.44804916392739746</c:v>
                </c:pt>
                <c:pt idx="8075">
                  <c:v>0.44790624553380032</c:v>
                </c:pt>
                <c:pt idx="8076">
                  <c:v>0.44776332714020295</c:v>
                </c:pt>
                <c:pt idx="8077">
                  <c:v>0.4476204087466058</c:v>
                </c:pt>
                <c:pt idx="8078">
                  <c:v>0.4476204087466058</c:v>
                </c:pt>
                <c:pt idx="8079">
                  <c:v>0.4476204087466058</c:v>
                </c:pt>
                <c:pt idx="8080">
                  <c:v>0.4476204087466058</c:v>
                </c:pt>
                <c:pt idx="8081">
                  <c:v>0.44747749035300854</c:v>
                </c:pt>
                <c:pt idx="8082">
                  <c:v>0.44747749035300854</c:v>
                </c:pt>
                <c:pt idx="8083">
                  <c:v>0.44747749035300854</c:v>
                </c:pt>
                <c:pt idx="8084">
                  <c:v>0.44747749035300854</c:v>
                </c:pt>
                <c:pt idx="8085">
                  <c:v>0.44733457195941145</c:v>
                </c:pt>
                <c:pt idx="8086">
                  <c:v>0.44719165356581381</c:v>
                </c:pt>
                <c:pt idx="8087">
                  <c:v>0.44719165356581381</c:v>
                </c:pt>
                <c:pt idx="8088">
                  <c:v>0.44704873517221677</c:v>
                </c:pt>
                <c:pt idx="8089">
                  <c:v>0.4469058167786194</c:v>
                </c:pt>
                <c:pt idx="8090">
                  <c:v>0.4469058167786194</c:v>
                </c:pt>
                <c:pt idx="8091">
                  <c:v>0.4469058167786194</c:v>
                </c:pt>
                <c:pt idx="8092">
                  <c:v>0.44676289838502226</c:v>
                </c:pt>
                <c:pt idx="8093">
                  <c:v>0.446619979991425</c:v>
                </c:pt>
                <c:pt idx="8094">
                  <c:v>0.44647706159782785</c:v>
                </c:pt>
                <c:pt idx="8095">
                  <c:v>0.44647706159782785</c:v>
                </c:pt>
                <c:pt idx="8096">
                  <c:v>0.44647706159782785</c:v>
                </c:pt>
                <c:pt idx="8097">
                  <c:v>0.44647706159782785</c:v>
                </c:pt>
                <c:pt idx="8098">
                  <c:v>0.44633414320423037</c:v>
                </c:pt>
                <c:pt idx="8099">
                  <c:v>0.446191224810633</c:v>
                </c:pt>
                <c:pt idx="8100">
                  <c:v>0.446191224810633</c:v>
                </c:pt>
                <c:pt idx="8101">
                  <c:v>0.44604830641703574</c:v>
                </c:pt>
                <c:pt idx="8102">
                  <c:v>0.4459053880234386</c:v>
                </c:pt>
                <c:pt idx="8103">
                  <c:v>0.44576246962984156</c:v>
                </c:pt>
                <c:pt idx="8104">
                  <c:v>0.44576246962984156</c:v>
                </c:pt>
                <c:pt idx="8105">
                  <c:v>0.44576246962984156</c:v>
                </c:pt>
                <c:pt idx="8106">
                  <c:v>0.44561955123624408</c:v>
                </c:pt>
                <c:pt idx="8107">
                  <c:v>0.44547663284264694</c:v>
                </c:pt>
                <c:pt idx="8108">
                  <c:v>0.44533371444904957</c:v>
                </c:pt>
                <c:pt idx="8109">
                  <c:v>0.44519079605545231</c:v>
                </c:pt>
                <c:pt idx="8110">
                  <c:v>0.44504787766185516</c:v>
                </c:pt>
                <c:pt idx="8111">
                  <c:v>0.44490495926825796</c:v>
                </c:pt>
                <c:pt idx="8112">
                  <c:v>0.44476204087466065</c:v>
                </c:pt>
                <c:pt idx="8113">
                  <c:v>0.44461912248106317</c:v>
                </c:pt>
                <c:pt idx="8114">
                  <c:v>0.44447620408746613</c:v>
                </c:pt>
                <c:pt idx="8115">
                  <c:v>0.44433328569386882</c:v>
                </c:pt>
                <c:pt idx="8116">
                  <c:v>0.44419036730027162</c:v>
                </c:pt>
                <c:pt idx="8117">
                  <c:v>0.44404744890667425</c:v>
                </c:pt>
                <c:pt idx="8118">
                  <c:v>0.44390453051307699</c:v>
                </c:pt>
                <c:pt idx="8119">
                  <c:v>0.44376161211947984</c:v>
                </c:pt>
                <c:pt idx="8120">
                  <c:v>0.44361869372588264</c:v>
                </c:pt>
                <c:pt idx="8121">
                  <c:v>0.44361869372588264</c:v>
                </c:pt>
                <c:pt idx="8122">
                  <c:v>0.44361869372588264</c:v>
                </c:pt>
                <c:pt idx="8123">
                  <c:v>0.44361869372588264</c:v>
                </c:pt>
                <c:pt idx="8124">
                  <c:v>0.44347577533228544</c:v>
                </c:pt>
                <c:pt idx="8125">
                  <c:v>0.44347577533228544</c:v>
                </c:pt>
                <c:pt idx="8126">
                  <c:v>0.44333285693868796</c:v>
                </c:pt>
                <c:pt idx="8127">
                  <c:v>0.4431899385450907</c:v>
                </c:pt>
                <c:pt idx="8128">
                  <c:v>0.44304702015149333</c:v>
                </c:pt>
                <c:pt idx="8129">
                  <c:v>0.44290410175789641</c:v>
                </c:pt>
                <c:pt idx="8130">
                  <c:v>0.44276118336429915</c:v>
                </c:pt>
                <c:pt idx="8131">
                  <c:v>0.44261826497070189</c:v>
                </c:pt>
                <c:pt idx="8132">
                  <c:v>0.44247534657710441</c:v>
                </c:pt>
                <c:pt idx="8133">
                  <c:v>0.44247534657710441</c:v>
                </c:pt>
                <c:pt idx="8134">
                  <c:v>0.44233242818350726</c:v>
                </c:pt>
                <c:pt idx="8135">
                  <c:v>0.44218950978991012</c:v>
                </c:pt>
                <c:pt idx="8136">
                  <c:v>0.44218950978991012</c:v>
                </c:pt>
                <c:pt idx="8137">
                  <c:v>0.4420465913963128</c:v>
                </c:pt>
                <c:pt idx="8138">
                  <c:v>0.4419036730027156</c:v>
                </c:pt>
                <c:pt idx="8139">
                  <c:v>0.44176075460911823</c:v>
                </c:pt>
                <c:pt idx="8140">
                  <c:v>0.44161783621552086</c:v>
                </c:pt>
                <c:pt idx="8141">
                  <c:v>0.44147491782192383</c:v>
                </c:pt>
                <c:pt idx="8142">
                  <c:v>0.44133199942832635</c:v>
                </c:pt>
                <c:pt idx="8143">
                  <c:v>0.44118908103472931</c:v>
                </c:pt>
                <c:pt idx="8144">
                  <c:v>0.44104616264113183</c:v>
                </c:pt>
                <c:pt idx="8145">
                  <c:v>0.44090324424753469</c:v>
                </c:pt>
                <c:pt idx="8146">
                  <c:v>0.44090324424753469</c:v>
                </c:pt>
                <c:pt idx="8147">
                  <c:v>0.44076032585393743</c:v>
                </c:pt>
                <c:pt idx="8148">
                  <c:v>0.44061740746034017</c:v>
                </c:pt>
                <c:pt idx="8149">
                  <c:v>0.44061740746034017</c:v>
                </c:pt>
                <c:pt idx="8150">
                  <c:v>0.44047448906674302</c:v>
                </c:pt>
                <c:pt idx="8151">
                  <c:v>0.44047448906674302</c:v>
                </c:pt>
                <c:pt idx="8152">
                  <c:v>0.44047448906674302</c:v>
                </c:pt>
                <c:pt idx="8153">
                  <c:v>0.44047448906674302</c:v>
                </c:pt>
                <c:pt idx="8154">
                  <c:v>0.44047448906674302</c:v>
                </c:pt>
                <c:pt idx="8155">
                  <c:v>0.44033157067314566</c:v>
                </c:pt>
                <c:pt idx="8156">
                  <c:v>0.44033157067314566</c:v>
                </c:pt>
                <c:pt idx="8157">
                  <c:v>0.44018865227954851</c:v>
                </c:pt>
                <c:pt idx="8158">
                  <c:v>0.44004573388595125</c:v>
                </c:pt>
                <c:pt idx="8159">
                  <c:v>0.43990281549235405</c:v>
                </c:pt>
                <c:pt idx="8160">
                  <c:v>0.43975989709875674</c:v>
                </c:pt>
                <c:pt idx="8161">
                  <c:v>0.43975989709875674</c:v>
                </c:pt>
                <c:pt idx="8162">
                  <c:v>0.43961697870515948</c:v>
                </c:pt>
                <c:pt idx="8163">
                  <c:v>0.43947406031156233</c:v>
                </c:pt>
                <c:pt idx="8164">
                  <c:v>0.43933114191796496</c:v>
                </c:pt>
                <c:pt idx="8165">
                  <c:v>0.43918822352436782</c:v>
                </c:pt>
                <c:pt idx="8166">
                  <c:v>0.43904530513077045</c:v>
                </c:pt>
                <c:pt idx="8167">
                  <c:v>0.43890238673717324</c:v>
                </c:pt>
                <c:pt idx="8168">
                  <c:v>0.43875946834357582</c:v>
                </c:pt>
                <c:pt idx="8169">
                  <c:v>0.43875946834357582</c:v>
                </c:pt>
                <c:pt idx="8170">
                  <c:v>0.43861654994997878</c:v>
                </c:pt>
                <c:pt idx="8171">
                  <c:v>0.4384736315563813</c:v>
                </c:pt>
                <c:pt idx="8172">
                  <c:v>0.43833071316278427</c:v>
                </c:pt>
                <c:pt idx="8173">
                  <c:v>0.43833071316278427</c:v>
                </c:pt>
                <c:pt idx="8174">
                  <c:v>0.43818779476918696</c:v>
                </c:pt>
                <c:pt idx="8175">
                  <c:v>0.43818779476918696</c:v>
                </c:pt>
                <c:pt idx="8176">
                  <c:v>0.43818779476918696</c:v>
                </c:pt>
                <c:pt idx="8177">
                  <c:v>0.43818779476918696</c:v>
                </c:pt>
                <c:pt idx="8178">
                  <c:v>0.43818779476918696</c:v>
                </c:pt>
                <c:pt idx="8179">
                  <c:v>0.43818779476918696</c:v>
                </c:pt>
                <c:pt idx="8180">
                  <c:v>0.43818779476918696</c:v>
                </c:pt>
                <c:pt idx="8181">
                  <c:v>0.43818779476918696</c:v>
                </c:pt>
                <c:pt idx="8182">
                  <c:v>0.43804487637558975</c:v>
                </c:pt>
                <c:pt idx="8183">
                  <c:v>0.43804487637558975</c:v>
                </c:pt>
                <c:pt idx="8184">
                  <c:v>0.43790195798199238</c:v>
                </c:pt>
                <c:pt idx="8185">
                  <c:v>0.43790195798199238</c:v>
                </c:pt>
                <c:pt idx="8186">
                  <c:v>0.43790195798199238</c:v>
                </c:pt>
                <c:pt idx="8187">
                  <c:v>0.43790195798199238</c:v>
                </c:pt>
                <c:pt idx="8188">
                  <c:v>0.4377590395883949</c:v>
                </c:pt>
                <c:pt idx="8189">
                  <c:v>0.43761612119479792</c:v>
                </c:pt>
                <c:pt idx="8190">
                  <c:v>0.43747320280120061</c:v>
                </c:pt>
                <c:pt idx="8191">
                  <c:v>0.43747320280120061</c:v>
                </c:pt>
                <c:pt idx="8192">
                  <c:v>0.43733028440760341</c:v>
                </c:pt>
                <c:pt idx="8193">
                  <c:v>0.43718736601400615</c:v>
                </c:pt>
                <c:pt idx="8194">
                  <c:v>0.43718736601400615</c:v>
                </c:pt>
                <c:pt idx="8195">
                  <c:v>0.43704444762040889</c:v>
                </c:pt>
                <c:pt idx="8196">
                  <c:v>0.43690152922681158</c:v>
                </c:pt>
                <c:pt idx="8197">
                  <c:v>0.43675861083321432</c:v>
                </c:pt>
                <c:pt idx="8198">
                  <c:v>0.43661569243961706</c:v>
                </c:pt>
                <c:pt idx="8199">
                  <c:v>0.43661569243961706</c:v>
                </c:pt>
                <c:pt idx="8200">
                  <c:v>0.43647277404601986</c:v>
                </c:pt>
                <c:pt idx="8201">
                  <c:v>0.43632985565242266</c:v>
                </c:pt>
                <c:pt idx="8202">
                  <c:v>0.43632985565242266</c:v>
                </c:pt>
                <c:pt idx="8203">
                  <c:v>0.43618693725882546</c:v>
                </c:pt>
                <c:pt idx="8204">
                  <c:v>0.43604401886522792</c:v>
                </c:pt>
                <c:pt idx="8205">
                  <c:v>0.43590110047163066</c:v>
                </c:pt>
                <c:pt idx="8206">
                  <c:v>0.43575818207803341</c:v>
                </c:pt>
                <c:pt idx="8207">
                  <c:v>0.43561526368443637</c:v>
                </c:pt>
                <c:pt idx="8208">
                  <c:v>0.43547234529083911</c:v>
                </c:pt>
                <c:pt idx="8209">
                  <c:v>0.43532942689724191</c:v>
                </c:pt>
                <c:pt idx="8210">
                  <c:v>0.43518650850364454</c:v>
                </c:pt>
                <c:pt idx="8211">
                  <c:v>0.43518650850364454</c:v>
                </c:pt>
                <c:pt idx="8212">
                  <c:v>0.43504359011004723</c:v>
                </c:pt>
                <c:pt idx="8213">
                  <c:v>0.43504359011004723</c:v>
                </c:pt>
                <c:pt idx="8214">
                  <c:v>0.43490067171645008</c:v>
                </c:pt>
                <c:pt idx="8215">
                  <c:v>0.43475775332285282</c:v>
                </c:pt>
                <c:pt idx="8216">
                  <c:v>0.43461483492925557</c:v>
                </c:pt>
                <c:pt idx="8217">
                  <c:v>0.43461483492925557</c:v>
                </c:pt>
                <c:pt idx="8218">
                  <c:v>0.43461483492925557</c:v>
                </c:pt>
                <c:pt idx="8219">
                  <c:v>0.43461483492925557</c:v>
                </c:pt>
                <c:pt idx="8220">
                  <c:v>0.43447191653565831</c:v>
                </c:pt>
                <c:pt idx="8221">
                  <c:v>0.43432899814206116</c:v>
                </c:pt>
                <c:pt idx="8222">
                  <c:v>0.43432899814206116</c:v>
                </c:pt>
                <c:pt idx="8223">
                  <c:v>0.43418607974846396</c:v>
                </c:pt>
                <c:pt idx="8224">
                  <c:v>0.43418607974846396</c:v>
                </c:pt>
                <c:pt idx="8225">
                  <c:v>0.43418607974846396</c:v>
                </c:pt>
                <c:pt idx="8226">
                  <c:v>0.4340431613548667</c:v>
                </c:pt>
                <c:pt idx="8227">
                  <c:v>0.4340431613548667</c:v>
                </c:pt>
                <c:pt idx="8228">
                  <c:v>0.43390024296126928</c:v>
                </c:pt>
                <c:pt idx="8229">
                  <c:v>0.43390024296126928</c:v>
                </c:pt>
                <c:pt idx="8230">
                  <c:v>0.43375732456767191</c:v>
                </c:pt>
                <c:pt idx="8231">
                  <c:v>0.43375732456767191</c:v>
                </c:pt>
                <c:pt idx="8232">
                  <c:v>0.43361440617407487</c:v>
                </c:pt>
                <c:pt idx="8233">
                  <c:v>0.43347148778047762</c:v>
                </c:pt>
                <c:pt idx="8234">
                  <c:v>0.43332856938688052</c:v>
                </c:pt>
                <c:pt idx="8235">
                  <c:v>0.43332856938688052</c:v>
                </c:pt>
                <c:pt idx="8236">
                  <c:v>0.43332856938688052</c:v>
                </c:pt>
                <c:pt idx="8237">
                  <c:v>0.43318565099328288</c:v>
                </c:pt>
                <c:pt idx="8238">
                  <c:v>0.43304273259968573</c:v>
                </c:pt>
                <c:pt idx="8239">
                  <c:v>0.43289981420608836</c:v>
                </c:pt>
                <c:pt idx="8240">
                  <c:v>0.43275689581249133</c:v>
                </c:pt>
                <c:pt idx="8241">
                  <c:v>0.43261397741889396</c:v>
                </c:pt>
                <c:pt idx="8242">
                  <c:v>0.4324710590252967</c:v>
                </c:pt>
                <c:pt idx="8243">
                  <c:v>0.43232814063169944</c:v>
                </c:pt>
                <c:pt idx="8244">
                  <c:v>0.43218522223810207</c:v>
                </c:pt>
                <c:pt idx="8245">
                  <c:v>0.43204230384450493</c:v>
                </c:pt>
                <c:pt idx="8246">
                  <c:v>0.43189938545090767</c:v>
                </c:pt>
                <c:pt idx="8247">
                  <c:v>0.43189938545090767</c:v>
                </c:pt>
                <c:pt idx="8248">
                  <c:v>0.43175646705731041</c:v>
                </c:pt>
                <c:pt idx="8249">
                  <c:v>0.43161354866371304</c:v>
                </c:pt>
                <c:pt idx="8250">
                  <c:v>0.4314706302701159</c:v>
                </c:pt>
                <c:pt idx="8251">
                  <c:v>0.4314706302701159</c:v>
                </c:pt>
                <c:pt idx="8252">
                  <c:v>0.43132771187651875</c:v>
                </c:pt>
                <c:pt idx="8253">
                  <c:v>0.43118479348292144</c:v>
                </c:pt>
                <c:pt idx="8254">
                  <c:v>0.43104187508932412</c:v>
                </c:pt>
                <c:pt idx="8255">
                  <c:v>0.43104187508932412</c:v>
                </c:pt>
                <c:pt idx="8256">
                  <c:v>0.43089895669572681</c:v>
                </c:pt>
                <c:pt idx="8257">
                  <c:v>0.43089895669572681</c:v>
                </c:pt>
                <c:pt idx="8258">
                  <c:v>0.4307560383021295</c:v>
                </c:pt>
                <c:pt idx="8259">
                  <c:v>0.43061311990853235</c:v>
                </c:pt>
                <c:pt idx="8260">
                  <c:v>0.43047020151493515</c:v>
                </c:pt>
                <c:pt idx="8261">
                  <c:v>0.43032728312133783</c:v>
                </c:pt>
                <c:pt idx="8262">
                  <c:v>0.43032728312133783</c:v>
                </c:pt>
                <c:pt idx="8263">
                  <c:v>0.43018436472774069</c:v>
                </c:pt>
                <c:pt idx="8264">
                  <c:v>0.43004144633414332</c:v>
                </c:pt>
                <c:pt idx="8265">
                  <c:v>0.42989852794054617</c:v>
                </c:pt>
                <c:pt idx="8266">
                  <c:v>0.42989852794054617</c:v>
                </c:pt>
                <c:pt idx="8267">
                  <c:v>0.4297556095469488</c:v>
                </c:pt>
                <c:pt idx="8268">
                  <c:v>0.42961269115335166</c:v>
                </c:pt>
                <c:pt idx="8269">
                  <c:v>0.42946977275975445</c:v>
                </c:pt>
                <c:pt idx="8270">
                  <c:v>0.42932685436615703</c:v>
                </c:pt>
                <c:pt idx="8271">
                  <c:v>0.42932685436615703</c:v>
                </c:pt>
                <c:pt idx="8272">
                  <c:v>0.42918393597255988</c:v>
                </c:pt>
                <c:pt idx="8273">
                  <c:v>0.4290410175789624</c:v>
                </c:pt>
                <c:pt idx="8274">
                  <c:v>0.42889809918536537</c:v>
                </c:pt>
                <c:pt idx="8275">
                  <c:v>0.42875518079176789</c:v>
                </c:pt>
                <c:pt idx="8276">
                  <c:v>0.42875518079176789</c:v>
                </c:pt>
                <c:pt idx="8277">
                  <c:v>0.42861226239817085</c:v>
                </c:pt>
                <c:pt idx="8278">
                  <c:v>0.42846934400457337</c:v>
                </c:pt>
                <c:pt idx="8279">
                  <c:v>0.42846934400457337</c:v>
                </c:pt>
                <c:pt idx="8280">
                  <c:v>0.42832642561097634</c:v>
                </c:pt>
                <c:pt idx="8281">
                  <c:v>0.42818350721737897</c:v>
                </c:pt>
                <c:pt idx="8282">
                  <c:v>0.42818350721737897</c:v>
                </c:pt>
                <c:pt idx="8283">
                  <c:v>0.42804058882378171</c:v>
                </c:pt>
                <c:pt idx="8284">
                  <c:v>0.42789767043018434</c:v>
                </c:pt>
                <c:pt idx="8285">
                  <c:v>0.42775475203658703</c:v>
                </c:pt>
                <c:pt idx="8286">
                  <c:v>0.42761183364298982</c:v>
                </c:pt>
                <c:pt idx="8287">
                  <c:v>0.42746891524939279</c:v>
                </c:pt>
                <c:pt idx="8288">
                  <c:v>0.42732599685579542</c:v>
                </c:pt>
                <c:pt idx="8289">
                  <c:v>0.42718307846219805</c:v>
                </c:pt>
                <c:pt idx="8290">
                  <c:v>0.42718307846219805</c:v>
                </c:pt>
                <c:pt idx="8291">
                  <c:v>0.42718307846219805</c:v>
                </c:pt>
                <c:pt idx="8292">
                  <c:v>0.42704016006860096</c:v>
                </c:pt>
                <c:pt idx="8293">
                  <c:v>0.42704016006860096</c:v>
                </c:pt>
                <c:pt idx="8294">
                  <c:v>0.42689724167500365</c:v>
                </c:pt>
                <c:pt idx="8295">
                  <c:v>0.42675432328140639</c:v>
                </c:pt>
                <c:pt idx="8296">
                  <c:v>0.42661140488780913</c:v>
                </c:pt>
                <c:pt idx="8297">
                  <c:v>0.42661140488780913</c:v>
                </c:pt>
                <c:pt idx="8298">
                  <c:v>0.42661140488780913</c:v>
                </c:pt>
                <c:pt idx="8299">
                  <c:v>0.42646848649421193</c:v>
                </c:pt>
                <c:pt idx="8300">
                  <c:v>0.42646848649421193</c:v>
                </c:pt>
                <c:pt idx="8301">
                  <c:v>0.42632556810061473</c:v>
                </c:pt>
                <c:pt idx="8302">
                  <c:v>0.42618264970701741</c:v>
                </c:pt>
                <c:pt idx="8303">
                  <c:v>0.4260397313134201</c:v>
                </c:pt>
                <c:pt idx="8304">
                  <c:v>0.42589681291982301</c:v>
                </c:pt>
                <c:pt idx="8305">
                  <c:v>0.42575389452622536</c:v>
                </c:pt>
                <c:pt idx="8306">
                  <c:v>0.42561097613262844</c:v>
                </c:pt>
                <c:pt idx="8307">
                  <c:v>0.42546805773903107</c:v>
                </c:pt>
                <c:pt idx="8308">
                  <c:v>0.42546805773903107</c:v>
                </c:pt>
                <c:pt idx="8309">
                  <c:v>0.42532513934543392</c:v>
                </c:pt>
                <c:pt idx="8310">
                  <c:v>0.42518222095183666</c:v>
                </c:pt>
                <c:pt idx="8311">
                  <c:v>0.42503930255823924</c:v>
                </c:pt>
                <c:pt idx="8312">
                  <c:v>0.42489638416464237</c:v>
                </c:pt>
                <c:pt idx="8313">
                  <c:v>0.42475346577104489</c:v>
                </c:pt>
                <c:pt idx="8314">
                  <c:v>0.42475346577104489</c:v>
                </c:pt>
                <c:pt idx="8315">
                  <c:v>0.4246105473774478</c:v>
                </c:pt>
                <c:pt idx="8316">
                  <c:v>0.42446762898385043</c:v>
                </c:pt>
                <c:pt idx="8317">
                  <c:v>0.42432471059025323</c:v>
                </c:pt>
                <c:pt idx="8318">
                  <c:v>0.42418179219665592</c:v>
                </c:pt>
                <c:pt idx="8319">
                  <c:v>0.42403887380305871</c:v>
                </c:pt>
                <c:pt idx="8320">
                  <c:v>0.4238959554094614</c:v>
                </c:pt>
                <c:pt idx="8321">
                  <c:v>0.4238959554094614</c:v>
                </c:pt>
                <c:pt idx="8322">
                  <c:v>0.42375303701586398</c:v>
                </c:pt>
                <c:pt idx="8323">
                  <c:v>0.42361011862226683</c:v>
                </c:pt>
                <c:pt idx="8324">
                  <c:v>0.42361011862226683</c:v>
                </c:pt>
                <c:pt idx="8325">
                  <c:v>0.42346720022866957</c:v>
                </c:pt>
                <c:pt idx="8326">
                  <c:v>0.42332428183507248</c:v>
                </c:pt>
                <c:pt idx="8327">
                  <c:v>0.42318136344147506</c:v>
                </c:pt>
                <c:pt idx="8328">
                  <c:v>0.42303844504787785</c:v>
                </c:pt>
                <c:pt idx="8329">
                  <c:v>0.42289552665428048</c:v>
                </c:pt>
                <c:pt idx="8330">
                  <c:v>0.42275260826068334</c:v>
                </c:pt>
                <c:pt idx="8331">
                  <c:v>0.42260968986708602</c:v>
                </c:pt>
                <c:pt idx="8332">
                  <c:v>0.42246677147348888</c:v>
                </c:pt>
                <c:pt idx="8333">
                  <c:v>0.42232385307989162</c:v>
                </c:pt>
                <c:pt idx="8334">
                  <c:v>0.42232385307989162</c:v>
                </c:pt>
                <c:pt idx="8335">
                  <c:v>0.42232385307989162</c:v>
                </c:pt>
                <c:pt idx="8336">
                  <c:v>0.42218093468629425</c:v>
                </c:pt>
                <c:pt idx="8337">
                  <c:v>0.42203801629269688</c:v>
                </c:pt>
                <c:pt idx="8338">
                  <c:v>0.42189509789909974</c:v>
                </c:pt>
                <c:pt idx="8339">
                  <c:v>0.42175217950550237</c:v>
                </c:pt>
                <c:pt idx="8340">
                  <c:v>0.42160926111190522</c:v>
                </c:pt>
                <c:pt idx="8341">
                  <c:v>0.42146634271830785</c:v>
                </c:pt>
                <c:pt idx="8342">
                  <c:v>0.42132342432471082</c:v>
                </c:pt>
                <c:pt idx="8343">
                  <c:v>0.42118050593111345</c:v>
                </c:pt>
                <c:pt idx="8344">
                  <c:v>0.42103758753751608</c:v>
                </c:pt>
                <c:pt idx="8345">
                  <c:v>0.42089466914391893</c:v>
                </c:pt>
                <c:pt idx="8346">
                  <c:v>0.42075175075032145</c:v>
                </c:pt>
                <c:pt idx="8347">
                  <c:v>0.4206088323567243</c:v>
                </c:pt>
                <c:pt idx="8348">
                  <c:v>0.42046591396312716</c:v>
                </c:pt>
                <c:pt idx="8349">
                  <c:v>0.42032299556953007</c:v>
                </c:pt>
                <c:pt idx="8350">
                  <c:v>0.42018007717593275</c:v>
                </c:pt>
                <c:pt idx="8351">
                  <c:v>0.42003715878233516</c:v>
                </c:pt>
                <c:pt idx="8352">
                  <c:v>0.41989424038873802</c:v>
                </c:pt>
                <c:pt idx="8353">
                  <c:v>0.41975132199514081</c:v>
                </c:pt>
                <c:pt idx="8354">
                  <c:v>0.41960840360154361</c:v>
                </c:pt>
                <c:pt idx="8355">
                  <c:v>0.41960840360154361</c:v>
                </c:pt>
                <c:pt idx="8356">
                  <c:v>0.41946548520794652</c:v>
                </c:pt>
                <c:pt idx="8357">
                  <c:v>0.41946548520794652</c:v>
                </c:pt>
                <c:pt idx="8358">
                  <c:v>0.41932256681434926</c:v>
                </c:pt>
                <c:pt idx="8359">
                  <c:v>0.41932256681434926</c:v>
                </c:pt>
                <c:pt idx="8360">
                  <c:v>0.41917964842075178</c:v>
                </c:pt>
                <c:pt idx="8361">
                  <c:v>0.41917964842075178</c:v>
                </c:pt>
                <c:pt idx="8362">
                  <c:v>0.41917964842075178</c:v>
                </c:pt>
                <c:pt idx="8363">
                  <c:v>0.41917964842075178</c:v>
                </c:pt>
                <c:pt idx="8364">
                  <c:v>0.41903673002715447</c:v>
                </c:pt>
                <c:pt idx="8365">
                  <c:v>0.41889381163355732</c:v>
                </c:pt>
                <c:pt idx="8366">
                  <c:v>0.41889381163355732</c:v>
                </c:pt>
                <c:pt idx="8367">
                  <c:v>0.41875089323996018</c:v>
                </c:pt>
                <c:pt idx="8368">
                  <c:v>0.41860797484636281</c:v>
                </c:pt>
                <c:pt idx="8369">
                  <c:v>0.41846505645276544</c:v>
                </c:pt>
                <c:pt idx="8370">
                  <c:v>0.41846505645276544</c:v>
                </c:pt>
                <c:pt idx="8371">
                  <c:v>0.41832213805916835</c:v>
                </c:pt>
                <c:pt idx="8372">
                  <c:v>0.41817921966557092</c:v>
                </c:pt>
                <c:pt idx="8373">
                  <c:v>0.41817921966557092</c:v>
                </c:pt>
                <c:pt idx="8374">
                  <c:v>0.41803630127197378</c:v>
                </c:pt>
                <c:pt idx="8375">
                  <c:v>0.41803630127197378</c:v>
                </c:pt>
                <c:pt idx="8376">
                  <c:v>0.41789338287837641</c:v>
                </c:pt>
                <c:pt idx="8377">
                  <c:v>0.41775046448477926</c:v>
                </c:pt>
                <c:pt idx="8378">
                  <c:v>0.41760754609118178</c:v>
                </c:pt>
                <c:pt idx="8379">
                  <c:v>0.41746462769758486</c:v>
                </c:pt>
                <c:pt idx="8380">
                  <c:v>0.41746462769758486</c:v>
                </c:pt>
                <c:pt idx="8381">
                  <c:v>0.41732170930398754</c:v>
                </c:pt>
                <c:pt idx="8382">
                  <c:v>0.41717879091039023</c:v>
                </c:pt>
                <c:pt idx="8383">
                  <c:v>0.41703587251679275</c:v>
                </c:pt>
                <c:pt idx="8384">
                  <c:v>0.41703587251679275</c:v>
                </c:pt>
                <c:pt idx="8385">
                  <c:v>0.41703587251679275</c:v>
                </c:pt>
                <c:pt idx="8386">
                  <c:v>0.4168929541231956</c:v>
                </c:pt>
                <c:pt idx="8387">
                  <c:v>0.41675003572959834</c:v>
                </c:pt>
                <c:pt idx="8388">
                  <c:v>0.41675003572959834</c:v>
                </c:pt>
                <c:pt idx="8389">
                  <c:v>0.41675003572959834</c:v>
                </c:pt>
                <c:pt idx="8390">
                  <c:v>0.41675003572959834</c:v>
                </c:pt>
                <c:pt idx="8391">
                  <c:v>0.41660711733600131</c:v>
                </c:pt>
                <c:pt idx="8392">
                  <c:v>0.41646419894240416</c:v>
                </c:pt>
                <c:pt idx="8393">
                  <c:v>0.41632128054880685</c:v>
                </c:pt>
                <c:pt idx="8394">
                  <c:v>0.41617836215520954</c:v>
                </c:pt>
                <c:pt idx="8395">
                  <c:v>0.41603544376161217</c:v>
                </c:pt>
                <c:pt idx="8396">
                  <c:v>0.41589252536801502</c:v>
                </c:pt>
                <c:pt idx="8397">
                  <c:v>0.41589252536801502</c:v>
                </c:pt>
                <c:pt idx="8398">
                  <c:v>0.41574960697441776</c:v>
                </c:pt>
                <c:pt idx="8399">
                  <c:v>0.4156066885808205</c:v>
                </c:pt>
                <c:pt idx="8400">
                  <c:v>0.4156066885808205</c:v>
                </c:pt>
                <c:pt idx="8401">
                  <c:v>0.41546377018722336</c:v>
                </c:pt>
                <c:pt idx="8402">
                  <c:v>0.41532085179362604</c:v>
                </c:pt>
                <c:pt idx="8403">
                  <c:v>0.41517793340002862</c:v>
                </c:pt>
                <c:pt idx="8404">
                  <c:v>0.41503501500643125</c:v>
                </c:pt>
                <c:pt idx="8405">
                  <c:v>0.41489209661283422</c:v>
                </c:pt>
                <c:pt idx="8406">
                  <c:v>0.41474917821923685</c:v>
                </c:pt>
                <c:pt idx="8407">
                  <c:v>0.4146062598256397</c:v>
                </c:pt>
                <c:pt idx="8408">
                  <c:v>0.41446334143204244</c:v>
                </c:pt>
                <c:pt idx="8409">
                  <c:v>0.41446334143204244</c:v>
                </c:pt>
                <c:pt idx="8410">
                  <c:v>0.41446334143204244</c:v>
                </c:pt>
                <c:pt idx="8411">
                  <c:v>0.4143204230384453</c:v>
                </c:pt>
                <c:pt idx="8412">
                  <c:v>0.41417750464484793</c:v>
                </c:pt>
                <c:pt idx="8413">
                  <c:v>0.41403458625125067</c:v>
                </c:pt>
                <c:pt idx="8414">
                  <c:v>0.41389166785765352</c:v>
                </c:pt>
                <c:pt idx="8415">
                  <c:v>0.41389166785765352</c:v>
                </c:pt>
                <c:pt idx="8416">
                  <c:v>0.41389166785765352</c:v>
                </c:pt>
                <c:pt idx="8417">
                  <c:v>0.41389166785765352</c:v>
                </c:pt>
                <c:pt idx="8418">
                  <c:v>0.41374874946405615</c:v>
                </c:pt>
                <c:pt idx="8419">
                  <c:v>0.4136058310704589</c:v>
                </c:pt>
                <c:pt idx="8420">
                  <c:v>0.41346291267686175</c:v>
                </c:pt>
                <c:pt idx="8421">
                  <c:v>0.41331999428326444</c:v>
                </c:pt>
                <c:pt idx="8422">
                  <c:v>0.41317707588966723</c:v>
                </c:pt>
                <c:pt idx="8423">
                  <c:v>0.41303415749606975</c:v>
                </c:pt>
                <c:pt idx="8424">
                  <c:v>0.41289123910247261</c:v>
                </c:pt>
                <c:pt idx="8425">
                  <c:v>0.41274832070887535</c:v>
                </c:pt>
                <c:pt idx="8426">
                  <c:v>0.41260540231527798</c:v>
                </c:pt>
                <c:pt idx="8427">
                  <c:v>0.41260540231527798</c:v>
                </c:pt>
                <c:pt idx="8428">
                  <c:v>0.41260540231527798</c:v>
                </c:pt>
                <c:pt idx="8429">
                  <c:v>0.41246248392168094</c:v>
                </c:pt>
                <c:pt idx="8430">
                  <c:v>0.41231956552808358</c:v>
                </c:pt>
                <c:pt idx="8431">
                  <c:v>0.41231956552808358</c:v>
                </c:pt>
                <c:pt idx="8432">
                  <c:v>0.41217664713448637</c:v>
                </c:pt>
                <c:pt idx="8433">
                  <c:v>0.41203372874088895</c:v>
                </c:pt>
                <c:pt idx="8434">
                  <c:v>0.41203372874088895</c:v>
                </c:pt>
                <c:pt idx="8435">
                  <c:v>0.41203372874088895</c:v>
                </c:pt>
                <c:pt idx="8436">
                  <c:v>0.41189081034729186</c:v>
                </c:pt>
                <c:pt idx="8437">
                  <c:v>0.41174789195369454</c:v>
                </c:pt>
                <c:pt idx="8438">
                  <c:v>0.41160497356009734</c:v>
                </c:pt>
                <c:pt idx="8439">
                  <c:v>0.41160497356009734</c:v>
                </c:pt>
                <c:pt idx="8440">
                  <c:v>0.41146205516649992</c:v>
                </c:pt>
                <c:pt idx="8441">
                  <c:v>0.41131913677290277</c:v>
                </c:pt>
                <c:pt idx="8442">
                  <c:v>0.41117621837930551</c:v>
                </c:pt>
                <c:pt idx="8443">
                  <c:v>0.41103329998570826</c:v>
                </c:pt>
                <c:pt idx="8444">
                  <c:v>0.410890381592111</c:v>
                </c:pt>
                <c:pt idx="8445">
                  <c:v>0.41074746319851368</c:v>
                </c:pt>
                <c:pt idx="8446">
                  <c:v>0.41060454480491637</c:v>
                </c:pt>
                <c:pt idx="8447">
                  <c:v>0.410461626411319</c:v>
                </c:pt>
                <c:pt idx="8448">
                  <c:v>0.41031870801772197</c:v>
                </c:pt>
                <c:pt idx="8449">
                  <c:v>0.41031870801772197</c:v>
                </c:pt>
                <c:pt idx="8450">
                  <c:v>0.41017578962412471</c:v>
                </c:pt>
                <c:pt idx="8451">
                  <c:v>0.41003287123052745</c:v>
                </c:pt>
                <c:pt idx="8452">
                  <c:v>0.41003287123052745</c:v>
                </c:pt>
                <c:pt idx="8453">
                  <c:v>0.41003287123052745</c:v>
                </c:pt>
                <c:pt idx="8454">
                  <c:v>0.40988995283693008</c:v>
                </c:pt>
                <c:pt idx="8455">
                  <c:v>0.40974703444333255</c:v>
                </c:pt>
                <c:pt idx="8456">
                  <c:v>0.40960411604973557</c:v>
                </c:pt>
                <c:pt idx="8457">
                  <c:v>0.40946119765613825</c:v>
                </c:pt>
                <c:pt idx="8458">
                  <c:v>0.40946119765613825</c:v>
                </c:pt>
                <c:pt idx="8459">
                  <c:v>0.40931827926254138</c:v>
                </c:pt>
                <c:pt idx="8460">
                  <c:v>0.40931827926254138</c:v>
                </c:pt>
                <c:pt idx="8461">
                  <c:v>0.40917536086894396</c:v>
                </c:pt>
                <c:pt idx="8462">
                  <c:v>0.40903244247534654</c:v>
                </c:pt>
                <c:pt idx="8463">
                  <c:v>0.40888952408174939</c:v>
                </c:pt>
                <c:pt idx="8464">
                  <c:v>0.40874660568815202</c:v>
                </c:pt>
                <c:pt idx="8465">
                  <c:v>0.40874660568815202</c:v>
                </c:pt>
                <c:pt idx="8466">
                  <c:v>0.40874660568815202</c:v>
                </c:pt>
                <c:pt idx="8467">
                  <c:v>0.40860368729455493</c:v>
                </c:pt>
                <c:pt idx="8468">
                  <c:v>0.40846076890095773</c:v>
                </c:pt>
                <c:pt idx="8469">
                  <c:v>0.4083178505073603</c:v>
                </c:pt>
                <c:pt idx="8470">
                  <c:v>0.4081749321137631</c:v>
                </c:pt>
                <c:pt idx="8471">
                  <c:v>0.40803201372016584</c:v>
                </c:pt>
                <c:pt idx="8472">
                  <c:v>0.40803201372016584</c:v>
                </c:pt>
                <c:pt idx="8473">
                  <c:v>0.40803201372016584</c:v>
                </c:pt>
                <c:pt idx="8474">
                  <c:v>0.40788909532656875</c:v>
                </c:pt>
                <c:pt idx="8475">
                  <c:v>0.40774617693297138</c:v>
                </c:pt>
                <c:pt idx="8476">
                  <c:v>0.40774617693297138</c:v>
                </c:pt>
                <c:pt idx="8477">
                  <c:v>0.40760325853937396</c:v>
                </c:pt>
                <c:pt idx="8478">
                  <c:v>0.40746034014577681</c:v>
                </c:pt>
                <c:pt idx="8479">
                  <c:v>0.40731742175217966</c:v>
                </c:pt>
                <c:pt idx="8480">
                  <c:v>0.40717450335858241</c:v>
                </c:pt>
                <c:pt idx="8481">
                  <c:v>0.40717450335858241</c:v>
                </c:pt>
                <c:pt idx="8482">
                  <c:v>0.40703158496498515</c:v>
                </c:pt>
                <c:pt idx="8483">
                  <c:v>0.40688866657138789</c:v>
                </c:pt>
                <c:pt idx="8484">
                  <c:v>0.40688866657138789</c:v>
                </c:pt>
                <c:pt idx="8485">
                  <c:v>0.40674574817779041</c:v>
                </c:pt>
                <c:pt idx="8486">
                  <c:v>0.40674574817779041</c:v>
                </c:pt>
                <c:pt idx="8487">
                  <c:v>0.40660282978419332</c:v>
                </c:pt>
                <c:pt idx="8488">
                  <c:v>0.40645991139059612</c:v>
                </c:pt>
                <c:pt idx="8489">
                  <c:v>0.40645991139059612</c:v>
                </c:pt>
                <c:pt idx="8490">
                  <c:v>0.40645991139059612</c:v>
                </c:pt>
                <c:pt idx="8491">
                  <c:v>0.40631699299699892</c:v>
                </c:pt>
                <c:pt idx="8492">
                  <c:v>0.4061740746034016</c:v>
                </c:pt>
                <c:pt idx="8493">
                  <c:v>0.40603115620980434</c:v>
                </c:pt>
                <c:pt idx="8494">
                  <c:v>0.40588823781620714</c:v>
                </c:pt>
                <c:pt idx="8495">
                  <c:v>0.40574531942260972</c:v>
                </c:pt>
                <c:pt idx="8496">
                  <c:v>0.40560240102901257</c:v>
                </c:pt>
                <c:pt idx="8497">
                  <c:v>0.40545948263541531</c:v>
                </c:pt>
                <c:pt idx="8498">
                  <c:v>0.40531656424181817</c:v>
                </c:pt>
                <c:pt idx="8499">
                  <c:v>0.4051736458482208</c:v>
                </c:pt>
                <c:pt idx="8500">
                  <c:v>0.4051736458482208</c:v>
                </c:pt>
                <c:pt idx="8501">
                  <c:v>0.40503072745462348</c:v>
                </c:pt>
                <c:pt idx="8502">
                  <c:v>0.40488780906102634</c:v>
                </c:pt>
                <c:pt idx="8503">
                  <c:v>0.40474489066742891</c:v>
                </c:pt>
                <c:pt idx="8504">
                  <c:v>0.40460197227383177</c:v>
                </c:pt>
                <c:pt idx="8505">
                  <c:v>0.40460197227383177</c:v>
                </c:pt>
                <c:pt idx="8506">
                  <c:v>0.4044590538802344</c:v>
                </c:pt>
                <c:pt idx="8507">
                  <c:v>0.40431613548663725</c:v>
                </c:pt>
                <c:pt idx="8508">
                  <c:v>0.40431613548663725</c:v>
                </c:pt>
                <c:pt idx="8509">
                  <c:v>0.40417321709303983</c:v>
                </c:pt>
                <c:pt idx="8510">
                  <c:v>0.40403029869944274</c:v>
                </c:pt>
                <c:pt idx="8511">
                  <c:v>0.40388738030584559</c:v>
                </c:pt>
                <c:pt idx="8512">
                  <c:v>0.40374446191224833</c:v>
                </c:pt>
                <c:pt idx="8513">
                  <c:v>0.40360154351865085</c:v>
                </c:pt>
                <c:pt idx="8514">
                  <c:v>0.40360154351865085</c:v>
                </c:pt>
                <c:pt idx="8515">
                  <c:v>0.40345862512505382</c:v>
                </c:pt>
                <c:pt idx="8516">
                  <c:v>0.40345862512505382</c:v>
                </c:pt>
                <c:pt idx="8517">
                  <c:v>0.40331570673145645</c:v>
                </c:pt>
                <c:pt idx="8518">
                  <c:v>0.40317278833785936</c:v>
                </c:pt>
                <c:pt idx="8519">
                  <c:v>0.40317278833785936</c:v>
                </c:pt>
                <c:pt idx="8520">
                  <c:v>0.4030298699442621</c:v>
                </c:pt>
                <c:pt idx="8521">
                  <c:v>0.40288695155066478</c:v>
                </c:pt>
                <c:pt idx="8522">
                  <c:v>0.4027440331570673</c:v>
                </c:pt>
                <c:pt idx="8523">
                  <c:v>0.40260111476347005</c:v>
                </c:pt>
                <c:pt idx="8524">
                  <c:v>0.40245819636987307</c:v>
                </c:pt>
                <c:pt idx="8525">
                  <c:v>0.40231527797627575</c:v>
                </c:pt>
                <c:pt idx="8526">
                  <c:v>0.40217235958267838</c:v>
                </c:pt>
                <c:pt idx="8527">
                  <c:v>0.40202944118908113</c:v>
                </c:pt>
                <c:pt idx="8528">
                  <c:v>0.40188652279548392</c:v>
                </c:pt>
                <c:pt idx="8529">
                  <c:v>0.40174360440188639</c:v>
                </c:pt>
                <c:pt idx="8530">
                  <c:v>0.40174360440188639</c:v>
                </c:pt>
                <c:pt idx="8531">
                  <c:v>0.4016006860082893</c:v>
                </c:pt>
                <c:pt idx="8532">
                  <c:v>0.4016006860082893</c:v>
                </c:pt>
                <c:pt idx="8533">
                  <c:v>0.4016006860082893</c:v>
                </c:pt>
                <c:pt idx="8534">
                  <c:v>0.40145776761469215</c:v>
                </c:pt>
                <c:pt idx="8535">
                  <c:v>0.40131484922109489</c:v>
                </c:pt>
                <c:pt idx="8536">
                  <c:v>0.40117193082749747</c:v>
                </c:pt>
                <c:pt idx="8537">
                  <c:v>0.40102901243390021</c:v>
                </c:pt>
                <c:pt idx="8538">
                  <c:v>0.40088609404030306</c:v>
                </c:pt>
                <c:pt idx="8539">
                  <c:v>0.4007431756467057</c:v>
                </c:pt>
                <c:pt idx="8540">
                  <c:v>0.40060025725310844</c:v>
                </c:pt>
                <c:pt idx="8541">
                  <c:v>0.40045733885951118</c:v>
                </c:pt>
                <c:pt idx="8542">
                  <c:v>0.40031442046591392</c:v>
                </c:pt>
                <c:pt idx="8543">
                  <c:v>0.40017150207231666</c:v>
                </c:pt>
                <c:pt idx="8544">
                  <c:v>0.40017150207231666</c:v>
                </c:pt>
                <c:pt idx="8545">
                  <c:v>0.40002858367871952</c:v>
                </c:pt>
                <c:pt idx="8546">
                  <c:v>0.39988566528512243</c:v>
                </c:pt>
                <c:pt idx="8547">
                  <c:v>0.39988566528512243</c:v>
                </c:pt>
                <c:pt idx="8548">
                  <c:v>0.39974274689152489</c:v>
                </c:pt>
                <c:pt idx="8549">
                  <c:v>0.39959982849792774</c:v>
                </c:pt>
                <c:pt idx="8550">
                  <c:v>0.39945691010433054</c:v>
                </c:pt>
                <c:pt idx="8551">
                  <c:v>0.3993139917107334</c:v>
                </c:pt>
                <c:pt idx="8552">
                  <c:v>0.39917107331713597</c:v>
                </c:pt>
                <c:pt idx="8553">
                  <c:v>0.39917107331713597</c:v>
                </c:pt>
                <c:pt idx="8554">
                  <c:v>0.39902815492353882</c:v>
                </c:pt>
                <c:pt idx="8555">
                  <c:v>0.39888523652994168</c:v>
                </c:pt>
                <c:pt idx="8556">
                  <c:v>0.39888523652994168</c:v>
                </c:pt>
                <c:pt idx="8557">
                  <c:v>0.39888523652994168</c:v>
                </c:pt>
                <c:pt idx="8558">
                  <c:v>0.39874231813634431</c:v>
                </c:pt>
                <c:pt idx="8559">
                  <c:v>0.39859939974274716</c:v>
                </c:pt>
                <c:pt idx="8560">
                  <c:v>0.39859939974274716</c:v>
                </c:pt>
                <c:pt idx="8561">
                  <c:v>0.39859939974274716</c:v>
                </c:pt>
                <c:pt idx="8562">
                  <c:v>0.39845648134915002</c:v>
                </c:pt>
                <c:pt idx="8563">
                  <c:v>0.3983135629555527</c:v>
                </c:pt>
                <c:pt idx="8564">
                  <c:v>0.39817064456195528</c:v>
                </c:pt>
                <c:pt idx="8565">
                  <c:v>0.39817064456195528</c:v>
                </c:pt>
                <c:pt idx="8566">
                  <c:v>0.39802772616835802</c:v>
                </c:pt>
                <c:pt idx="8567">
                  <c:v>0.39802772616835802</c:v>
                </c:pt>
                <c:pt idx="8568">
                  <c:v>0.39802772616835802</c:v>
                </c:pt>
                <c:pt idx="8569">
                  <c:v>0.39802772616835802</c:v>
                </c:pt>
                <c:pt idx="8570">
                  <c:v>0.39788480777476104</c:v>
                </c:pt>
                <c:pt idx="8571">
                  <c:v>0.3977418893811635</c:v>
                </c:pt>
                <c:pt idx="8572">
                  <c:v>0.3977418893811635</c:v>
                </c:pt>
                <c:pt idx="8573">
                  <c:v>0.39759897098756641</c:v>
                </c:pt>
                <c:pt idx="8574">
                  <c:v>0.39759897098756641</c:v>
                </c:pt>
                <c:pt idx="8575">
                  <c:v>0.39745605259396888</c:v>
                </c:pt>
                <c:pt idx="8576">
                  <c:v>0.39731313420037173</c:v>
                </c:pt>
                <c:pt idx="8577">
                  <c:v>0.39717021580677447</c:v>
                </c:pt>
                <c:pt idx="8578">
                  <c:v>0.39702729741317722</c:v>
                </c:pt>
                <c:pt idx="8579">
                  <c:v>0.39688437901958018</c:v>
                </c:pt>
                <c:pt idx="8580">
                  <c:v>0.3967414606259827</c:v>
                </c:pt>
                <c:pt idx="8581">
                  <c:v>0.39659854223238544</c:v>
                </c:pt>
                <c:pt idx="8582">
                  <c:v>0.39659854223238544</c:v>
                </c:pt>
                <c:pt idx="8583">
                  <c:v>0.39645562383878824</c:v>
                </c:pt>
                <c:pt idx="8584">
                  <c:v>0.39645562383878824</c:v>
                </c:pt>
                <c:pt idx="8585">
                  <c:v>0.39631270544519093</c:v>
                </c:pt>
                <c:pt idx="8586">
                  <c:v>0.39616978705159367</c:v>
                </c:pt>
                <c:pt idx="8587">
                  <c:v>0.39602686865799652</c:v>
                </c:pt>
                <c:pt idx="8588">
                  <c:v>0.39588395026439926</c:v>
                </c:pt>
                <c:pt idx="8589">
                  <c:v>0.3957410318708019</c:v>
                </c:pt>
                <c:pt idx="8590">
                  <c:v>0.39559811347720475</c:v>
                </c:pt>
                <c:pt idx="8591">
                  <c:v>0.39545519508360744</c:v>
                </c:pt>
                <c:pt idx="8592">
                  <c:v>0.39531227669001023</c:v>
                </c:pt>
                <c:pt idx="8593">
                  <c:v>0.39516935829641281</c:v>
                </c:pt>
                <c:pt idx="8594">
                  <c:v>0.39502643990281583</c:v>
                </c:pt>
                <c:pt idx="8595">
                  <c:v>0.39488352150921852</c:v>
                </c:pt>
                <c:pt idx="8596">
                  <c:v>0.39488352150921852</c:v>
                </c:pt>
                <c:pt idx="8597">
                  <c:v>0.39474060311562115</c:v>
                </c:pt>
                <c:pt idx="8598">
                  <c:v>0.39459768472202383</c:v>
                </c:pt>
                <c:pt idx="8599">
                  <c:v>0.39459768472202383</c:v>
                </c:pt>
                <c:pt idx="8600">
                  <c:v>0.39445476632842669</c:v>
                </c:pt>
                <c:pt idx="8601">
                  <c:v>0.39431184793482948</c:v>
                </c:pt>
                <c:pt idx="8602">
                  <c:v>0.39416892954123206</c:v>
                </c:pt>
                <c:pt idx="8603">
                  <c:v>0.39416892954123206</c:v>
                </c:pt>
                <c:pt idx="8604">
                  <c:v>0.39402601114763497</c:v>
                </c:pt>
                <c:pt idx="8605">
                  <c:v>0.39388309275403766</c:v>
                </c:pt>
                <c:pt idx="8606">
                  <c:v>0.39374017436044045</c:v>
                </c:pt>
                <c:pt idx="8607">
                  <c:v>0.39359725596684303</c:v>
                </c:pt>
                <c:pt idx="8608">
                  <c:v>0.39359725596684303</c:v>
                </c:pt>
                <c:pt idx="8609">
                  <c:v>0.39345433757324588</c:v>
                </c:pt>
                <c:pt idx="8610">
                  <c:v>0.39331141917964874</c:v>
                </c:pt>
                <c:pt idx="8611">
                  <c:v>0.39316850078605137</c:v>
                </c:pt>
                <c:pt idx="8612">
                  <c:v>0.39316850078605137</c:v>
                </c:pt>
                <c:pt idx="8613">
                  <c:v>0.39302558239245422</c:v>
                </c:pt>
                <c:pt idx="8614">
                  <c:v>0.39288266399885713</c:v>
                </c:pt>
                <c:pt idx="8615">
                  <c:v>0.39273974560525937</c:v>
                </c:pt>
                <c:pt idx="8616">
                  <c:v>0.39273974560525937</c:v>
                </c:pt>
                <c:pt idx="8617">
                  <c:v>0.39259682721166234</c:v>
                </c:pt>
                <c:pt idx="8618">
                  <c:v>0.39259682721166234</c:v>
                </c:pt>
                <c:pt idx="8619">
                  <c:v>0.39245390881806497</c:v>
                </c:pt>
                <c:pt idx="8620">
                  <c:v>0.39231099042446793</c:v>
                </c:pt>
                <c:pt idx="8621">
                  <c:v>0.39231099042446793</c:v>
                </c:pt>
                <c:pt idx="8622">
                  <c:v>0.39216807203087056</c:v>
                </c:pt>
                <c:pt idx="8623">
                  <c:v>0.39216807203087056</c:v>
                </c:pt>
                <c:pt idx="8624">
                  <c:v>0.39216807203087056</c:v>
                </c:pt>
                <c:pt idx="8625">
                  <c:v>0.39202515363727325</c:v>
                </c:pt>
                <c:pt idx="8626">
                  <c:v>0.39202515363727325</c:v>
                </c:pt>
                <c:pt idx="8627">
                  <c:v>0.3918822352436761</c:v>
                </c:pt>
                <c:pt idx="8628">
                  <c:v>0.39173931685007857</c:v>
                </c:pt>
                <c:pt idx="8629">
                  <c:v>0.39159639845648131</c:v>
                </c:pt>
                <c:pt idx="8630">
                  <c:v>0.39145348006288427</c:v>
                </c:pt>
                <c:pt idx="8631">
                  <c:v>0.39131056166928718</c:v>
                </c:pt>
                <c:pt idx="8632">
                  <c:v>0.39116764327568976</c:v>
                </c:pt>
                <c:pt idx="8633">
                  <c:v>0.3910247248820925</c:v>
                </c:pt>
                <c:pt idx="8634">
                  <c:v>0.3910247248820925</c:v>
                </c:pt>
                <c:pt idx="8635">
                  <c:v>0.39088180648849513</c:v>
                </c:pt>
                <c:pt idx="8636">
                  <c:v>0.39073888809489793</c:v>
                </c:pt>
                <c:pt idx="8637">
                  <c:v>0.39073888809489793</c:v>
                </c:pt>
                <c:pt idx="8638">
                  <c:v>0.39073888809489793</c:v>
                </c:pt>
                <c:pt idx="8639">
                  <c:v>0.39073888809489793</c:v>
                </c:pt>
                <c:pt idx="8640">
                  <c:v>0.39059596970130062</c:v>
                </c:pt>
                <c:pt idx="8641">
                  <c:v>0.39045305130770341</c:v>
                </c:pt>
                <c:pt idx="8642">
                  <c:v>0.39031013291410632</c:v>
                </c:pt>
                <c:pt idx="8643">
                  <c:v>0.39031013291410632</c:v>
                </c:pt>
                <c:pt idx="8644">
                  <c:v>0.39016721452050884</c:v>
                </c:pt>
                <c:pt idx="8645">
                  <c:v>0.39002429612691175</c:v>
                </c:pt>
                <c:pt idx="8646">
                  <c:v>0.38988137773331455</c:v>
                </c:pt>
                <c:pt idx="8647">
                  <c:v>0.38988137773331455</c:v>
                </c:pt>
                <c:pt idx="8648">
                  <c:v>0.38988137773331455</c:v>
                </c:pt>
                <c:pt idx="8649">
                  <c:v>0.38973845933971718</c:v>
                </c:pt>
                <c:pt idx="8650">
                  <c:v>0.38959554094611976</c:v>
                </c:pt>
                <c:pt idx="8651">
                  <c:v>0.38959554094611976</c:v>
                </c:pt>
                <c:pt idx="8652">
                  <c:v>0.38959554094611976</c:v>
                </c:pt>
                <c:pt idx="8653">
                  <c:v>0.38959554094611976</c:v>
                </c:pt>
                <c:pt idx="8654">
                  <c:v>0.38945262255252266</c:v>
                </c:pt>
                <c:pt idx="8655">
                  <c:v>0.38945262255252266</c:v>
                </c:pt>
                <c:pt idx="8656">
                  <c:v>0.38945262255252266</c:v>
                </c:pt>
                <c:pt idx="8657">
                  <c:v>0.38930970415892541</c:v>
                </c:pt>
                <c:pt idx="8658">
                  <c:v>0.38916678576532826</c:v>
                </c:pt>
                <c:pt idx="8659">
                  <c:v>0.389023867371731</c:v>
                </c:pt>
                <c:pt idx="8660">
                  <c:v>0.38888094897813363</c:v>
                </c:pt>
                <c:pt idx="8661">
                  <c:v>0.38873803058453626</c:v>
                </c:pt>
                <c:pt idx="8662">
                  <c:v>0.38859511219093901</c:v>
                </c:pt>
                <c:pt idx="8663">
                  <c:v>0.38845219379734203</c:v>
                </c:pt>
                <c:pt idx="8664">
                  <c:v>0.38830927540374471</c:v>
                </c:pt>
                <c:pt idx="8665">
                  <c:v>0.3881663570101474</c:v>
                </c:pt>
                <c:pt idx="8666">
                  <c:v>0.3881663570101474</c:v>
                </c:pt>
                <c:pt idx="8667">
                  <c:v>0.3881663570101474</c:v>
                </c:pt>
                <c:pt idx="8668">
                  <c:v>0.38802343861654998</c:v>
                </c:pt>
                <c:pt idx="8669">
                  <c:v>0.38802343861654998</c:v>
                </c:pt>
                <c:pt idx="8670">
                  <c:v>0.387880520222953</c:v>
                </c:pt>
                <c:pt idx="8671">
                  <c:v>0.38773760182935557</c:v>
                </c:pt>
                <c:pt idx="8672">
                  <c:v>0.38759468343575837</c:v>
                </c:pt>
                <c:pt idx="8673">
                  <c:v>0.38745176504216117</c:v>
                </c:pt>
                <c:pt idx="8674">
                  <c:v>0.38745176504216117</c:v>
                </c:pt>
                <c:pt idx="8675">
                  <c:v>0.38730884664856385</c:v>
                </c:pt>
                <c:pt idx="8676">
                  <c:v>0.38730884664856385</c:v>
                </c:pt>
                <c:pt idx="8677">
                  <c:v>0.38716592825496665</c:v>
                </c:pt>
                <c:pt idx="8678">
                  <c:v>0.38702300986136934</c:v>
                </c:pt>
                <c:pt idx="8679">
                  <c:v>0.38688009146777214</c:v>
                </c:pt>
                <c:pt idx="8680">
                  <c:v>0.38688009146777214</c:v>
                </c:pt>
                <c:pt idx="8681">
                  <c:v>0.38673717307417477</c:v>
                </c:pt>
                <c:pt idx="8682">
                  <c:v>0.38673717307417477</c:v>
                </c:pt>
                <c:pt idx="8683">
                  <c:v>0.3865942546805774</c:v>
                </c:pt>
                <c:pt idx="8684">
                  <c:v>0.38645133628698025</c:v>
                </c:pt>
                <c:pt idx="8685">
                  <c:v>0.38630841789338305</c:v>
                </c:pt>
                <c:pt idx="8686">
                  <c:v>0.38616549949978574</c:v>
                </c:pt>
                <c:pt idx="8687">
                  <c:v>0.38616549949978574</c:v>
                </c:pt>
                <c:pt idx="8688">
                  <c:v>0.38616549949978574</c:v>
                </c:pt>
                <c:pt idx="8689">
                  <c:v>0.38616549949978574</c:v>
                </c:pt>
                <c:pt idx="8690">
                  <c:v>0.38602258110618848</c:v>
                </c:pt>
                <c:pt idx="8691">
                  <c:v>0.38587966271259133</c:v>
                </c:pt>
                <c:pt idx="8692">
                  <c:v>0.38573674431899385</c:v>
                </c:pt>
                <c:pt idx="8693">
                  <c:v>0.3855938259253967</c:v>
                </c:pt>
                <c:pt idx="8694">
                  <c:v>0.38545090753179945</c:v>
                </c:pt>
                <c:pt idx="8695">
                  <c:v>0.38545090753179945</c:v>
                </c:pt>
                <c:pt idx="8696">
                  <c:v>0.38530798913820236</c:v>
                </c:pt>
                <c:pt idx="8697">
                  <c:v>0.38516507074460493</c:v>
                </c:pt>
                <c:pt idx="8698">
                  <c:v>0.38516507074460493</c:v>
                </c:pt>
                <c:pt idx="8699">
                  <c:v>0.38502215235100767</c:v>
                </c:pt>
                <c:pt idx="8700">
                  <c:v>0.38502215235100767</c:v>
                </c:pt>
                <c:pt idx="8701">
                  <c:v>0.38502215235100767</c:v>
                </c:pt>
                <c:pt idx="8702">
                  <c:v>0.38487923395741053</c:v>
                </c:pt>
                <c:pt idx="8703">
                  <c:v>0.38473631556381316</c:v>
                </c:pt>
                <c:pt idx="8704">
                  <c:v>0.38473631556381316</c:v>
                </c:pt>
                <c:pt idx="8705">
                  <c:v>0.38459339717021596</c:v>
                </c:pt>
                <c:pt idx="8706">
                  <c:v>0.38459339717021596</c:v>
                </c:pt>
                <c:pt idx="8707">
                  <c:v>0.38445047877661875</c:v>
                </c:pt>
                <c:pt idx="8708">
                  <c:v>0.38445047877661875</c:v>
                </c:pt>
                <c:pt idx="8709">
                  <c:v>0.38430756038302144</c:v>
                </c:pt>
                <c:pt idx="8710">
                  <c:v>0.38416464198942429</c:v>
                </c:pt>
                <c:pt idx="8711">
                  <c:v>0.38402172359582692</c:v>
                </c:pt>
                <c:pt idx="8712">
                  <c:v>0.38402172359582692</c:v>
                </c:pt>
                <c:pt idx="8713">
                  <c:v>0.38402172359582692</c:v>
                </c:pt>
                <c:pt idx="8714">
                  <c:v>0.38387880520222983</c:v>
                </c:pt>
                <c:pt idx="8715">
                  <c:v>0.3837358868086323</c:v>
                </c:pt>
                <c:pt idx="8716">
                  <c:v>0.38359296841503498</c:v>
                </c:pt>
                <c:pt idx="8717">
                  <c:v>0.38345005002143778</c:v>
                </c:pt>
                <c:pt idx="8718">
                  <c:v>0.38330713162784069</c:v>
                </c:pt>
                <c:pt idx="8719">
                  <c:v>0.38316421323424349</c:v>
                </c:pt>
                <c:pt idx="8720">
                  <c:v>0.38302129484064618</c:v>
                </c:pt>
                <c:pt idx="8721">
                  <c:v>0.38287837644704897</c:v>
                </c:pt>
                <c:pt idx="8722">
                  <c:v>0.38273545805345144</c:v>
                </c:pt>
                <c:pt idx="8723">
                  <c:v>0.38259253965985446</c:v>
                </c:pt>
                <c:pt idx="8724">
                  <c:v>0.38244962126625703</c:v>
                </c:pt>
                <c:pt idx="8725">
                  <c:v>0.38230670287266</c:v>
                </c:pt>
                <c:pt idx="8726">
                  <c:v>0.38216378447906252</c:v>
                </c:pt>
                <c:pt idx="8727">
                  <c:v>0.38202086608546543</c:v>
                </c:pt>
                <c:pt idx="8728">
                  <c:v>0.38187794769186811</c:v>
                </c:pt>
                <c:pt idx="8729">
                  <c:v>0.38173502929827074</c:v>
                </c:pt>
                <c:pt idx="8730">
                  <c:v>0.38159211090467354</c:v>
                </c:pt>
                <c:pt idx="8731">
                  <c:v>0.38144919251107628</c:v>
                </c:pt>
                <c:pt idx="8732">
                  <c:v>0.38130627411747919</c:v>
                </c:pt>
                <c:pt idx="8733">
                  <c:v>0.38116335572388182</c:v>
                </c:pt>
                <c:pt idx="8734">
                  <c:v>0.38102043733028468</c:v>
                </c:pt>
                <c:pt idx="8735">
                  <c:v>0.38102043733028468</c:v>
                </c:pt>
                <c:pt idx="8736">
                  <c:v>0.38102043733028468</c:v>
                </c:pt>
                <c:pt idx="8737">
                  <c:v>0.38087751893668736</c:v>
                </c:pt>
                <c:pt idx="8738">
                  <c:v>0.38073460054308994</c:v>
                </c:pt>
                <c:pt idx="8739">
                  <c:v>0.38073460054308994</c:v>
                </c:pt>
                <c:pt idx="8740">
                  <c:v>0.38073460054308994</c:v>
                </c:pt>
                <c:pt idx="8741">
                  <c:v>0.38059168214949285</c:v>
                </c:pt>
                <c:pt idx="8742">
                  <c:v>0.3804487637558957</c:v>
                </c:pt>
                <c:pt idx="8743">
                  <c:v>0.3804487637558957</c:v>
                </c:pt>
                <c:pt idx="8744">
                  <c:v>0.3804487637558957</c:v>
                </c:pt>
                <c:pt idx="8745">
                  <c:v>0.38030584536229839</c:v>
                </c:pt>
                <c:pt idx="8746">
                  <c:v>0.38030584536229839</c:v>
                </c:pt>
                <c:pt idx="8747">
                  <c:v>0.38016292696870102</c:v>
                </c:pt>
                <c:pt idx="8748">
                  <c:v>0.38002000857510376</c:v>
                </c:pt>
                <c:pt idx="8749">
                  <c:v>0.3798770901815065</c:v>
                </c:pt>
                <c:pt idx="8750">
                  <c:v>0.3798770901815065</c:v>
                </c:pt>
                <c:pt idx="8751">
                  <c:v>0.3798770901815065</c:v>
                </c:pt>
                <c:pt idx="8752">
                  <c:v>0.37973417178790936</c:v>
                </c:pt>
                <c:pt idx="8753">
                  <c:v>0.37959125339431188</c:v>
                </c:pt>
                <c:pt idx="8754">
                  <c:v>0.37944833500071473</c:v>
                </c:pt>
                <c:pt idx="8755">
                  <c:v>0.37930541660711736</c:v>
                </c:pt>
                <c:pt idx="8756">
                  <c:v>0.37916249821352022</c:v>
                </c:pt>
                <c:pt idx="8757">
                  <c:v>0.37901957981992307</c:v>
                </c:pt>
                <c:pt idx="8758">
                  <c:v>0.37887666142632581</c:v>
                </c:pt>
                <c:pt idx="8759">
                  <c:v>0.37887666142632581</c:v>
                </c:pt>
                <c:pt idx="8760">
                  <c:v>0.37887666142632581</c:v>
                </c:pt>
                <c:pt idx="8761">
                  <c:v>0.37873374303272833</c:v>
                </c:pt>
                <c:pt idx="8762">
                  <c:v>0.37859082463913107</c:v>
                </c:pt>
                <c:pt idx="8763">
                  <c:v>0.37859082463913107</c:v>
                </c:pt>
                <c:pt idx="8764">
                  <c:v>0.37844790624553382</c:v>
                </c:pt>
                <c:pt idx="8765">
                  <c:v>0.37830498785193678</c:v>
                </c:pt>
                <c:pt idx="8766">
                  <c:v>0.3781620694583393</c:v>
                </c:pt>
                <c:pt idx="8767">
                  <c:v>0.37801915106474226</c:v>
                </c:pt>
                <c:pt idx="8768">
                  <c:v>0.3778762326711449</c:v>
                </c:pt>
                <c:pt idx="8769">
                  <c:v>0.37773331427754758</c:v>
                </c:pt>
                <c:pt idx="8770">
                  <c:v>0.37759039588395044</c:v>
                </c:pt>
                <c:pt idx="8771">
                  <c:v>0.37744747749035312</c:v>
                </c:pt>
                <c:pt idx="8772">
                  <c:v>0.37730455909675592</c:v>
                </c:pt>
                <c:pt idx="8773">
                  <c:v>0.3771616407031585</c:v>
                </c:pt>
                <c:pt idx="8774">
                  <c:v>0.3771616407031585</c:v>
                </c:pt>
                <c:pt idx="8775">
                  <c:v>0.3771616407031585</c:v>
                </c:pt>
                <c:pt idx="8776">
                  <c:v>0.37701872230956152</c:v>
                </c:pt>
                <c:pt idx="8777">
                  <c:v>0.37687580391596426</c:v>
                </c:pt>
                <c:pt idx="8778">
                  <c:v>0.37687580391596426</c:v>
                </c:pt>
                <c:pt idx="8779">
                  <c:v>0.37673288552236683</c:v>
                </c:pt>
                <c:pt idx="8780">
                  <c:v>0.37658996712876969</c:v>
                </c:pt>
                <c:pt idx="8781">
                  <c:v>0.37644704873517221</c:v>
                </c:pt>
                <c:pt idx="8782">
                  <c:v>0.37644704873517221</c:v>
                </c:pt>
                <c:pt idx="8783">
                  <c:v>0.37644704873517221</c:v>
                </c:pt>
                <c:pt idx="8784">
                  <c:v>0.37630413034157506</c:v>
                </c:pt>
                <c:pt idx="8785">
                  <c:v>0.37630413034157506</c:v>
                </c:pt>
                <c:pt idx="8786">
                  <c:v>0.37630413034157506</c:v>
                </c:pt>
                <c:pt idx="8787">
                  <c:v>0.37616121194797786</c:v>
                </c:pt>
                <c:pt idx="8788">
                  <c:v>0.37601829355438066</c:v>
                </c:pt>
                <c:pt idx="8789">
                  <c:v>0.37587537516078345</c:v>
                </c:pt>
                <c:pt idx="8790">
                  <c:v>0.37587537516078345</c:v>
                </c:pt>
                <c:pt idx="8791">
                  <c:v>0.37573245676718581</c:v>
                </c:pt>
                <c:pt idx="8792">
                  <c:v>0.37573245676718581</c:v>
                </c:pt>
                <c:pt idx="8793">
                  <c:v>0.37558953837358877</c:v>
                </c:pt>
                <c:pt idx="8794">
                  <c:v>0.37544661997999162</c:v>
                </c:pt>
                <c:pt idx="8795">
                  <c:v>0.37530370158639426</c:v>
                </c:pt>
                <c:pt idx="8796">
                  <c:v>0.37516078319279711</c:v>
                </c:pt>
                <c:pt idx="8797">
                  <c:v>0.37516078319279711</c:v>
                </c:pt>
                <c:pt idx="8798">
                  <c:v>0.37516078319279711</c:v>
                </c:pt>
                <c:pt idx="8799">
                  <c:v>0.37501786479919985</c:v>
                </c:pt>
                <c:pt idx="8800">
                  <c:v>0.37487494640560254</c:v>
                </c:pt>
                <c:pt idx="8801">
                  <c:v>0.37473202801200511</c:v>
                </c:pt>
                <c:pt idx="8802">
                  <c:v>0.37458910961840797</c:v>
                </c:pt>
                <c:pt idx="8803">
                  <c:v>0.37444619122481093</c:v>
                </c:pt>
                <c:pt idx="8804">
                  <c:v>0.37444619122481093</c:v>
                </c:pt>
                <c:pt idx="8805">
                  <c:v>0.37430327283121345</c:v>
                </c:pt>
                <c:pt idx="8806">
                  <c:v>0.37416035443761608</c:v>
                </c:pt>
                <c:pt idx="8807">
                  <c:v>0.37416035443761608</c:v>
                </c:pt>
                <c:pt idx="8808">
                  <c:v>0.37401743604401888</c:v>
                </c:pt>
                <c:pt idx="8809">
                  <c:v>0.37387451765042179</c:v>
                </c:pt>
                <c:pt idx="8810">
                  <c:v>0.37373159925682431</c:v>
                </c:pt>
                <c:pt idx="8811">
                  <c:v>0.37373159925682431</c:v>
                </c:pt>
                <c:pt idx="8812">
                  <c:v>0.37358868086322727</c:v>
                </c:pt>
                <c:pt idx="8813">
                  <c:v>0.37344576246962996</c:v>
                </c:pt>
                <c:pt idx="8814">
                  <c:v>0.37330284407603265</c:v>
                </c:pt>
                <c:pt idx="8815">
                  <c:v>0.37315992568243539</c:v>
                </c:pt>
                <c:pt idx="8816">
                  <c:v>0.37301700728883813</c:v>
                </c:pt>
                <c:pt idx="8817">
                  <c:v>0.3728740888952411</c:v>
                </c:pt>
                <c:pt idx="8818">
                  <c:v>0.37273117050164362</c:v>
                </c:pt>
                <c:pt idx="8819">
                  <c:v>0.37258825210804647</c:v>
                </c:pt>
                <c:pt idx="8820">
                  <c:v>0.37258825210804647</c:v>
                </c:pt>
                <c:pt idx="8821">
                  <c:v>0.37244533371444932</c:v>
                </c:pt>
                <c:pt idx="8822">
                  <c:v>0.37230241532085218</c:v>
                </c:pt>
                <c:pt idx="8823">
                  <c:v>0.37215949692725475</c:v>
                </c:pt>
                <c:pt idx="8824">
                  <c:v>0.37215949692725475</c:v>
                </c:pt>
                <c:pt idx="8825">
                  <c:v>0.37215949692725475</c:v>
                </c:pt>
                <c:pt idx="8826">
                  <c:v>0.37201657853365755</c:v>
                </c:pt>
                <c:pt idx="8827">
                  <c:v>0.37187366014006029</c:v>
                </c:pt>
                <c:pt idx="8828">
                  <c:v>0.37173074174646281</c:v>
                </c:pt>
                <c:pt idx="8829">
                  <c:v>0.37158782335286589</c:v>
                </c:pt>
                <c:pt idx="8830">
                  <c:v>0.37158782335286589</c:v>
                </c:pt>
                <c:pt idx="8831">
                  <c:v>0.37144490495926852</c:v>
                </c:pt>
                <c:pt idx="8832">
                  <c:v>0.37130198656567126</c:v>
                </c:pt>
                <c:pt idx="8833">
                  <c:v>0.37115906817207389</c:v>
                </c:pt>
                <c:pt idx="8834">
                  <c:v>0.37101614977847663</c:v>
                </c:pt>
                <c:pt idx="8835">
                  <c:v>0.37101614977847663</c:v>
                </c:pt>
                <c:pt idx="8836">
                  <c:v>0.3708732313848796</c:v>
                </c:pt>
                <c:pt idx="8837">
                  <c:v>0.3708732313848796</c:v>
                </c:pt>
                <c:pt idx="8838">
                  <c:v>0.3708732313848796</c:v>
                </c:pt>
                <c:pt idx="8839">
                  <c:v>0.3708732313848796</c:v>
                </c:pt>
                <c:pt idx="8840">
                  <c:v>0.37073031299128201</c:v>
                </c:pt>
                <c:pt idx="8841">
                  <c:v>0.37073031299128201</c:v>
                </c:pt>
                <c:pt idx="8842">
                  <c:v>0.37058739459768492</c:v>
                </c:pt>
                <c:pt idx="8843">
                  <c:v>0.37058739459768492</c:v>
                </c:pt>
                <c:pt idx="8844">
                  <c:v>0.37044447620408771</c:v>
                </c:pt>
                <c:pt idx="8845">
                  <c:v>0.3703015578104904</c:v>
                </c:pt>
                <c:pt idx="8846">
                  <c:v>0.37015863941689298</c:v>
                </c:pt>
                <c:pt idx="8847">
                  <c:v>0.37015863941689298</c:v>
                </c:pt>
                <c:pt idx="8848">
                  <c:v>0.37001572102329583</c:v>
                </c:pt>
                <c:pt idx="8849">
                  <c:v>0.36987280262969868</c:v>
                </c:pt>
                <c:pt idx="8850">
                  <c:v>0.36972988423610131</c:v>
                </c:pt>
                <c:pt idx="8851">
                  <c:v>0.36958696584250428</c:v>
                </c:pt>
                <c:pt idx="8852">
                  <c:v>0.36958696584250428</c:v>
                </c:pt>
                <c:pt idx="8853">
                  <c:v>0.3694440474489068</c:v>
                </c:pt>
                <c:pt idx="8854">
                  <c:v>0.36930112905530948</c:v>
                </c:pt>
                <c:pt idx="8855">
                  <c:v>0.36915821066171217</c:v>
                </c:pt>
                <c:pt idx="8856">
                  <c:v>0.36901529226811491</c:v>
                </c:pt>
                <c:pt idx="8857">
                  <c:v>0.36901529226811491</c:v>
                </c:pt>
                <c:pt idx="8858">
                  <c:v>0.36901529226811491</c:v>
                </c:pt>
                <c:pt idx="8859">
                  <c:v>0.36887237387451793</c:v>
                </c:pt>
                <c:pt idx="8860">
                  <c:v>0.3687294554809204</c:v>
                </c:pt>
                <c:pt idx="8861">
                  <c:v>0.36858653708732336</c:v>
                </c:pt>
                <c:pt idx="8862">
                  <c:v>0.36844361869372583</c:v>
                </c:pt>
                <c:pt idx="8863">
                  <c:v>0.36830070030012885</c:v>
                </c:pt>
                <c:pt idx="8864">
                  <c:v>0.36830070030012885</c:v>
                </c:pt>
                <c:pt idx="8865">
                  <c:v>0.36815778190653137</c:v>
                </c:pt>
                <c:pt idx="8866">
                  <c:v>0.36815778190653137</c:v>
                </c:pt>
                <c:pt idx="8867">
                  <c:v>0.36801486351293433</c:v>
                </c:pt>
                <c:pt idx="8868">
                  <c:v>0.36801486351293433</c:v>
                </c:pt>
                <c:pt idx="8869">
                  <c:v>0.36801486351293433</c:v>
                </c:pt>
                <c:pt idx="8870">
                  <c:v>0.36801486351293433</c:v>
                </c:pt>
                <c:pt idx="8871">
                  <c:v>0.36787194511933696</c:v>
                </c:pt>
                <c:pt idx="8872">
                  <c:v>0.36772902672573959</c:v>
                </c:pt>
                <c:pt idx="8873">
                  <c:v>0.36772902672573959</c:v>
                </c:pt>
                <c:pt idx="8874">
                  <c:v>0.36758610833214256</c:v>
                </c:pt>
                <c:pt idx="8875">
                  <c:v>0.36758610833214256</c:v>
                </c:pt>
                <c:pt idx="8876">
                  <c:v>0.36744318993854524</c:v>
                </c:pt>
                <c:pt idx="8877">
                  <c:v>0.3673002715449481</c:v>
                </c:pt>
                <c:pt idx="8878">
                  <c:v>0.36715735315135056</c:v>
                </c:pt>
                <c:pt idx="8879">
                  <c:v>0.36701443475775342</c:v>
                </c:pt>
                <c:pt idx="8880">
                  <c:v>0.36701443475775342</c:v>
                </c:pt>
                <c:pt idx="8881">
                  <c:v>0.36687151636415627</c:v>
                </c:pt>
                <c:pt idx="8882">
                  <c:v>0.36672859797055907</c:v>
                </c:pt>
                <c:pt idx="8883">
                  <c:v>0.36658567957696175</c:v>
                </c:pt>
                <c:pt idx="8884">
                  <c:v>0.36658567957696175</c:v>
                </c:pt>
                <c:pt idx="8885">
                  <c:v>0.36644276118336444</c:v>
                </c:pt>
                <c:pt idx="8886">
                  <c:v>0.36629984278976702</c:v>
                </c:pt>
                <c:pt idx="8887">
                  <c:v>0.36615692439616981</c:v>
                </c:pt>
                <c:pt idx="8888">
                  <c:v>0.36601400600257261</c:v>
                </c:pt>
                <c:pt idx="8889">
                  <c:v>0.36587108760897541</c:v>
                </c:pt>
                <c:pt idx="8890">
                  <c:v>0.36572816921537821</c:v>
                </c:pt>
                <c:pt idx="8891">
                  <c:v>0.36558525082178078</c:v>
                </c:pt>
                <c:pt idx="8892">
                  <c:v>0.36544233242818336</c:v>
                </c:pt>
                <c:pt idx="8893">
                  <c:v>0.36544233242818336</c:v>
                </c:pt>
                <c:pt idx="8894">
                  <c:v>0.36544233242818336</c:v>
                </c:pt>
                <c:pt idx="8895">
                  <c:v>0.36544233242818336</c:v>
                </c:pt>
                <c:pt idx="8896">
                  <c:v>0.36529941403458621</c:v>
                </c:pt>
                <c:pt idx="8897">
                  <c:v>0.36515649564098906</c:v>
                </c:pt>
                <c:pt idx="8898">
                  <c:v>0.36501357724739186</c:v>
                </c:pt>
                <c:pt idx="8899">
                  <c:v>0.36487065885379455</c:v>
                </c:pt>
                <c:pt idx="8900">
                  <c:v>0.36472774046019713</c:v>
                </c:pt>
                <c:pt idx="8901">
                  <c:v>0.36472774046019713</c:v>
                </c:pt>
                <c:pt idx="8902">
                  <c:v>0.36472774046019713</c:v>
                </c:pt>
                <c:pt idx="8903">
                  <c:v>0.36472774046019713</c:v>
                </c:pt>
                <c:pt idx="8904">
                  <c:v>0.36458482206659992</c:v>
                </c:pt>
                <c:pt idx="8905">
                  <c:v>0.36444190367300278</c:v>
                </c:pt>
                <c:pt idx="8906">
                  <c:v>0.36444190367300278</c:v>
                </c:pt>
                <c:pt idx="8907">
                  <c:v>0.36444190367300278</c:v>
                </c:pt>
                <c:pt idx="8908">
                  <c:v>0.36429898527940563</c:v>
                </c:pt>
                <c:pt idx="8909">
                  <c:v>0.36415606688580837</c:v>
                </c:pt>
                <c:pt idx="8910">
                  <c:v>0.36415606688580837</c:v>
                </c:pt>
                <c:pt idx="8911">
                  <c:v>0.364013148492211</c:v>
                </c:pt>
                <c:pt idx="8912">
                  <c:v>0.36387023009861391</c:v>
                </c:pt>
                <c:pt idx="8913">
                  <c:v>0.3637273117050166</c:v>
                </c:pt>
                <c:pt idx="8914">
                  <c:v>0.36358439331141951</c:v>
                </c:pt>
                <c:pt idx="8915">
                  <c:v>0.36344147491782214</c:v>
                </c:pt>
                <c:pt idx="8916">
                  <c:v>0.36329855652422471</c:v>
                </c:pt>
                <c:pt idx="8917">
                  <c:v>0.36329855652422471</c:v>
                </c:pt>
                <c:pt idx="8918">
                  <c:v>0.36315563813062746</c:v>
                </c:pt>
                <c:pt idx="8919">
                  <c:v>0.36315563813062746</c:v>
                </c:pt>
                <c:pt idx="8920">
                  <c:v>0.36301271973703036</c:v>
                </c:pt>
                <c:pt idx="8921">
                  <c:v>0.36301271973703036</c:v>
                </c:pt>
                <c:pt idx="8922">
                  <c:v>0.36286980134343316</c:v>
                </c:pt>
                <c:pt idx="8923">
                  <c:v>0.36272688294983596</c:v>
                </c:pt>
                <c:pt idx="8924">
                  <c:v>0.36272688294983596</c:v>
                </c:pt>
                <c:pt idx="8925">
                  <c:v>0.36272688294983596</c:v>
                </c:pt>
                <c:pt idx="8926">
                  <c:v>0.36258396455623848</c:v>
                </c:pt>
                <c:pt idx="8927">
                  <c:v>0.36258396455623848</c:v>
                </c:pt>
                <c:pt idx="8928">
                  <c:v>0.36244104616264128</c:v>
                </c:pt>
                <c:pt idx="8929">
                  <c:v>0.36229812776904402</c:v>
                </c:pt>
                <c:pt idx="8930">
                  <c:v>0.36229812776904402</c:v>
                </c:pt>
                <c:pt idx="8931">
                  <c:v>0.36229812776904402</c:v>
                </c:pt>
                <c:pt idx="8932">
                  <c:v>0.36215520937544687</c:v>
                </c:pt>
                <c:pt idx="8933">
                  <c:v>0.36201229098184962</c:v>
                </c:pt>
                <c:pt idx="8934">
                  <c:v>0.36186937258825236</c:v>
                </c:pt>
                <c:pt idx="8935">
                  <c:v>0.36172645419465504</c:v>
                </c:pt>
                <c:pt idx="8936">
                  <c:v>0.36158353580105773</c:v>
                </c:pt>
                <c:pt idx="8937">
                  <c:v>0.36158353580105773</c:v>
                </c:pt>
                <c:pt idx="8938">
                  <c:v>0.36158353580105773</c:v>
                </c:pt>
                <c:pt idx="8939">
                  <c:v>0.36144061740746047</c:v>
                </c:pt>
                <c:pt idx="8940">
                  <c:v>0.36129769901386322</c:v>
                </c:pt>
                <c:pt idx="8941">
                  <c:v>0.36115478062026596</c:v>
                </c:pt>
                <c:pt idx="8942">
                  <c:v>0.36101186222666881</c:v>
                </c:pt>
                <c:pt idx="8943">
                  <c:v>0.36086894383307155</c:v>
                </c:pt>
                <c:pt idx="8944">
                  <c:v>0.36072602543947424</c:v>
                </c:pt>
                <c:pt idx="8945">
                  <c:v>0.36058310704587693</c:v>
                </c:pt>
                <c:pt idx="8946">
                  <c:v>0.36044018865227967</c:v>
                </c:pt>
                <c:pt idx="8947">
                  <c:v>0.3602972702586823</c:v>
                </c:pt>
                <c:pt idx="8948">
                  <c:v>0.36015435186508515</c:v>
                </c:pt>
                <c:pt idx="8949">
                  <c:v>0.36001143347148784</c:v>
                </c:pt>
                <c:pt idx="8950">
                  <c:v>0.35986851507789086</c:v>
                </c:pt>
                <c:pt idx="8951">
                  <c:v>0.35972559668429338</c:v>
                </c:pt>
                <c:pt idx="8952">
                  <c:v>0.35972559668429338</c:v>
                </c:pt>
                <c:pt idx="8953">
                  <c:v>0.35958267829069623</c:v>
                </c:pt>
                <c:pt idx="8954">
                  <c:v>0.35943975989709881</c:v>
                </c:pt>
                <c:pt idx="8955">
                  <c:v>0.3592968415035015</c:v>
                </c:pt>
                <c:pt idx="8956">
                  <c:v>0.3592968415035015</c:v>
                </c:pt>
                <c:pt idx="8957">
                  <c:v>0.3591539231099044</c:v>
                </c:pt>
                <c:pt idx="8958">
                  <c:v>0.35901100471630693</c:v>
                </c:pt>
                <c:pt idx="8959">
                  <c:v>0.35886808632270994</c:v>
                </c:pt>
                <c:pt idx="8960">
                  <c:v>0.35872516792911258</c:v>
                </c:pt>
                <c:pt idx="8961">
                  <c:v>0.35872516792911258</c:v>
                </c:pt>
                <c:pt idx="8962">
                  <c:v>0.35858224953551532</c:v>
                </c:pt>
                <c:pt idx="8963">
                  <c:v>0.35843933114191795</c:v>
                </c:pt>
                <c:pt idx="8964">
                  <c:v>0.35843933114191795</c:v>
                </c:pt>
                <c:pt idx="8965">
                  <c:v>0.35843933114191795</c:v>
                </c:pt>
                <c:pt idx="8966">
                  <c:v>0.35829641274832069</c:v>
                </c:pt>
                <c:pt idx="8967">
                  <c:v>0.35815349435472355</c:v>
                </c:pt>
                <c:pt idx="8968">
                  <c:v>0.35801057596112634</c:v>
                </c:pt>
                <c:pt idx="8969">
                  <c:v>0.35801057596112634</c:v>
                </c:pt>
                <c:pt idx="8970">
                  <c:v>0.35801057596112634</c:v>
                </c:pt>
                <c:pt idx="8971">
                  <c:v>0.35786765756752892</c:v>
                </c:pt>
                <c:pt idx="8972">
                  <c:v>0.35772473917393177</c:v>
                </c:pt>
                <c:pt idx="8973">
                  <c:v>0.3575818207803344</c:v>
                </c:pt>
                <c:pt idx="8974">
                  <c:v>0.35743890238673726</c:v>
                </c:pt>
                <c:pt idx="8975">
                  <c:v>0.35729598399313989</c:v>
                </c:pt>
                <c:pt idx="8976">
                  <c:v>0.35715306559954285</c:v>
                </c:pt>
                <c:pt idx="8977">
                  <c:v>0.35701014720594554</c:v>
                </c:pt>
                <c:pt idx="8978">
                  <c:v>0.35686722881234823</c:v>
                </c:pt>
                <c:pt idx="8979">
                  <c:v>0.35672431041875086</c:v>
                </c:pt>
                <c:pt idx="8980">
                  <c:v>0.35658139202515371</c:v>
                </c:pt>
                <c:pt idx="8981">
                  <c:v>0.35658139202515371</c:v>
                </c:pt>
                <c:pt idx="8982">
                  <c:v>0.35643847363155645</c:v>
                </c:pt>
                <c:pt idx="8983">
                  <c:v>0.35629555523795908</c:v>
                </c:pt>
                <c:pt idx="8984">
                  <c:v>0.35629555523795908</c:v>
                </c:pt>
                <c:pt idx="8985">
                  <c:v>0.35615263684436188</c:v>
                </c:pt>
                <c:pt idx="8986">
                  <c:v>0.35600971845076457</c:v>
                </c:pt>
                <c:pt idx="8987">
                  <c:v>0.35586680005716742</c:v>
                </c:pt>
                <c:pt idx="8988">
                  <c:v>0.35586680005716742</c:v>
                </c:pt>
                <c:pt idx="8989">
                  <c:v>0.35586680005716742</c:v>
                </c:pt>
                <c:pt idx="8990">
                  <c:v>0.35572388166357016</c:v>
                </c:pt>
                <c:pt idx="8991">
                  <c:v>0.35558096326997318</c:v>
                </c:pt>
                <c:pt idx="8992">
                  <c:v>0.35558096326997318</c:v>
                </c:pt>
                <c:pt idx="8993">
                  <c:v>0.35558096326997318</c:v>
                </c:pt>
                <c:pt idx="8994">
                  <c:v>0.35543804487637554</c:v>
                </c:pt>
                <c:pt idx="8995">
                  <c:v>0.35543804487637554</c:v>
                </c:pt>
                <c:pt idx="8996">
                  <c:v>0.35543804487637554</c:v>
                </c:pt>
                <c:pt idx="8997">
                  <c:v>0.35529512648277817</c:v>
                </c:pt>
                <c:pt idx="8998">
                  <c:v>0.35529512648277817</c:v>
                </c:pt>
                <c:pt idx="8999">
                  <c:v>0.35515220808918124</c:v>
                </c:pt>
                <c:pt idx="9000">
                  <c:v>0.35500928969558387</c:v>
                </c:pt>
                <c:pt idx="9001">
                  <c:v>0.35486637130198689</c:v>
                </c:pt>
                <c:pt idx="9002">
                  <c:v>0.35472345290838925</c:v>
                </c:pt>
                <c:pt idx="9003">
                  <c:v>0.35458053451479221</c:v>
                </c:pt>
                <c:pt idx="9004">
                  <c:v>0.35458053451479221</c:v>
                </c:pt>
                <c:pt idx="9005">
                  <c:v>0.35458053451479221</c:v>
                </c:pt>
                <c:pt idx="9006">
                  <c:v>0.35458053451479221</c:v>
                </c:pt>
                <c:pt idx="9007">
                  <c:v>0.35443761612119479</c:v>
                </c:pt>
                <c:pt idx="9008">
                  <c:v>0.35443761612119479</c:v>
                </c:pt>
                <c:pt idx="9009">
                  <c:v>0.3542946977275977</c:v>
                </c:pt>
                <c:pt idx="9010">
                  <c:v>0.35415177933400055</c:v>
                </c:pt>
                <c:pt idx="9011">
                  <c:v>0.35400886094040329</c:v>
                </c:pt>
                <c:pt idx="9012">
                  <c:v>0.35400886094040329</c:v>
                </c:pt>
                <c:pt idx="9013">
                  <c:v>0.35400886094040329</c:v>
                </c:pt>
                <c:pt idx="9014">
                  <c:v>0.35386594254680581</c:v>
                </c:pt>
                <c:pt idx="9015">
                  <c:v>0.35372302415320855</c:v>
                </c:pt>
                <c:pt idx="9016">
                  <c:v>0.35358010575961152</c:v>
                </c:pt>
                <c:pt idx="9017">
                  <c:v>0.35343718736601415</c:v>
                </c:pt>
                <c:pt idx="9018">
                  <c:v>0.35343718736601415</c:v>
                </c:pt>
                <c:pt idx="9019">
                  <c:v>0.35329426897241689</c:v>
                </c:pt>
                <c:pt idx="9020">
                  <c:v>0.35315135057881941</c:v>
                </c:pt>
                <c:pt idx="9021">
                  <c:v>0.35300843218522232</c:v>
                </c:pt>
                <c:pt idx="9022">
                  <c:v>0.35286551379162512</c:v>
                </c:pt>
                <c:pt idx="9023">
                  <c:v>0.35272259539802792</c:v>
                </c:pt>
                <c:pt idx="9024">
                  <c:v>0.35257967700443071</c:v>
                </c:pt>
                <c:pt idx="9025">
                  <c:v>0.35243675861083334</c:v>
                </c:pt>
                <c:pt idx="9026">
                  <c:v>0.35229384021723587</c:v>
                </c:pt>
                <c:pt idx="9027">
                  <c:v>0.35215092182363883</c:v>
                </c:pt>
                <c:pt idx="9028">
                  <c:v>0.35200800343004157</c:v>
                </c:pt>
                <c:pt idx="9029">
                  <c:v>0.35186508503644437</c:v>
                </c:pt>
                <c:pt idx="9030">
                  <c:v>0.35172216664284717</c:v>
                </c:pt>
                <c:pt idx="9031">
                  <c:v>0.35157924824924985</c:v>
                </c:pt>
                <c:pt idx="9032">
                  <c:v>0.35143632985565265</c:v>
                </c:pt>
                <c:pt idx="9033">
                  <c:v>0.35129341146205517</c:v>
                </c:pt>
                <c:pt idx="9034">
                  <c:v>0.35115049306845803</c:v>
                </c:pt>
                <c:pt idx="9035">
                  <c:v>0.35100757467486088</c:v>
                </c:pt>
                <c:pt idx="9036">
                  <c:v>0.35086465628126351</c:v>
                </c:pt>
                <c:pt idx="9037">
                  <c:v>0.35072173788766636</c:v>
                </c:pt>
                <c:pt idx="9038">
                  <c:v>0.35057881949406905</c:v>
                </c:pt>
                <c:pt idx="9039">
                  <c:v>0.35057881949406905</c:v>
                </c:pt>
                <c:pt idx="9040">
                  <c:v>0.35043590110047185</c:v>
                </c:pt>
                <c:pt idx="9041">
                  <c:v>0.35029298270687437</c:v>
                </c:pt>
                <c:pt idx="9042">
                  <c:v>0.35029298270687437</c:v>
                </c:pt>
                <c:pt idx="9043">
                  <c:v>0.35015006431327722</c:v>
                </c:pt>
                <c:pt idx="9044">
                  <c:v>0.35015006431327722</c:v>
                </c:pt>
                <c:pt idx="9045">
                  <c:v>0.35000714591967996</c:v>
                </c:pt>
                <c:pt idx="9046">
                  <c:v>0.34986422752608271</c:v>
                </c:pt>
                <c:pt idx="9047">
                  <c:v>0.34972130913248545</c:v>
                </c:pt>
                <c:pt idx="9048">
                  <c:v>0.34957839073888824</c:v>
                </c:pt>
                <c:pt idx="9049">
                  <c:v>0.34943547234529082</c:v>
                </c:pt>
                <c:pt idx="9050">
                  <c:v>0.34929255395169356</c:v>
                </c:pt>
                <c:pt idx="9051">
                  <c:v>0.34914963555809625</c:v>
                </c:pt>
                <c:pt idx="9052">
                  <c:v>0.34900671716449927</c:v>
                </c:pt>
                <c:pt idx="9053">
                  <c:v>0.34886379877090196</c:v>
                </c:pt>
                <c:pt idx="9054">
                  <c:v>0.34872088037730475</c:v>
                </c:pt>
                <c:pt idx="9055">
                  <c:v>0.34872088037730475</c:v>
                </c:pt>
                <c:pt idx="9056">
                  <c:v>0.3485779619837075</c:v>
                </c:pt>
                <c:pt idx="9057">
                  <c:v>0.34843504359010991</c:v>
                </c:pt>
                <c:pt idx="9058">
                  <c:v>0.34829212519651276</c:v>
                </c:pt>
                <c:pt idx="9059">
                  <c:v>0.3481492068029155</c:v>
                </c:pt>
                <c:pt idx="9060">
                  <c:v>0.3481492068029155</c:v>
                </c:pt>
                <c:pt idx="9061">
                  <c:v>0.3480062884093183</c:v>
                </c:pt>
                <c:pt idx="9062">
                  <c:v>0.3478633700157211</c:v>
                </c:pt>
                <c:pt idx="9063">
                  <c:v>0.3478633700157211</c:v>
                </c:pt>
                <c:pt idx="9064">
                  <c:v>0.34772045162212378</c:v>
                </c:pt>
                <c:pt idx="9065">
                  <c:v>0.34757753322852647</c:v>
                </c:pt>
                <c:pt idx="9066">
                  <c:v>0.34743461483492932</c:v>
                </c:pt>
                <c:pt idx="9067">
                  <c:v>0.34729169644133173</c:v>
                </c:pt>
                <c:pt idx="9068">
                  <c:v>0.34714877804773481</c:v>
                </c:pt>
                <c:pt idx="9069">
                  <c:v>0.34700585965413744</c:v>
                </c:pt>
                <c:pt idx="9070">
                  <c:v>0.34700585965413744</c:v>
                </c:pt>
                <c:pt idx="9071">
                  <c:v>0.34686294126054046</c:v>
                </c:pt>
                <c:pt idx="9072">
                  <c:v>0.34686294126054046</c:v>
                </c:pt>
                <c:pt idx="9073">
                  <c:v>0.34686294126054046</c:v>
                </c:pt>
                <c:pt idx="9074">
                  <c:v>0.34686294126054046</c:v>
                </c:pt>
                <c:pt idx="9075">
                  <c:v>0.34672002286694292</c:v>
                </c:pt>
                <c:pt idx="9076">
                  <c:v>0.34657710447334567</c:v>
                </c:pt>
                <c:pt idx="9077">
                  <c:v>0.34643418607974863</c:v>
                </c:pt>
                <c:pt idx="9078">
                  <c:v>0.34629126768615126</c:v>
                </c:pt>
                <c:pt idx="9079">
                  <c:v>0.34629126768615126</c:v>
                </c:pt>
                <c:pt idx="9080">
                  <c:v>0.34614834929255411</c:v>
                </c:pt>
                <c:pt idx="9081">
                  <c:v>0.3460054308989568</c:v>
                </c:pt>
                <c:pt idx="9082">
                  <c:v>0.3458625125053596</c:v>
                </c:pt>
                <c:pt idx="9083">
                  <c:v>0.34571959411176234</c:v>
                </c:pt>
                <c:pt idx="9084">
                  <c:v>0.34571959411176234</c:v>
                </c:pt>
                <c:pt idx="9085">
                  <c:v>0.34557667571816514</c:v>
                </c:pt>
                <c:pt idx="9086">
                  <c:v>0.34543375732456783</c:v>
                </c:pt>
                <c:pt idx="9087">
                  <c:v>0.34529083893097046</c:v>
                </c:pt>
                <c:pt idx="9088">
                  <c:v>0.34529083893097046</c:v>
                </c:pt>
                <c:pt idx="9089">
                  <c:v>0.3451479205373732</c:v>
                </c:pt>
                <c:pt idx="9090">
                  <c:v>0.34500500214377594</c:v>
                </c:pt>
                <c:pt idx="9091">
                  <c:v>0.34486208375017885</c:v>
                </c:pt>
                <c:pt idx="9092">
                  <c:v>0.34471916535658148</c:v>
                </c:pt>
                <c:pt idx="9093">
                  <c:v>0.34471916535658148</c:v>
                </c:pt>
                <c:pt idx="9094">
                  <c:v>0.34471916535658148</c:v>
                </c:pt>
                <c:pt idx="9095">
                  <c:v>0.34471916535658148</c:v>
                </c:pt>
                <c:pt idx="9096">
                  <c:v>0.34457624696298428</c:v>
                </c:pt>
                <c:pt idx="9097">
                  <c:v>0.3444333285693868</c:v>
                </c:pt>
                <c:pt idx="9098">
                  <c:v>0.34429041017578965</c:v>
                </c:pt>
                <c:pt idx="9099">
                  <c:v>0.34414749178219239</c:v>
                </c:pt>
                <c:pt idx="9100">
                  <c:v>0.34414749178219239</c:v>
                </c:pt>
                <c:pt idx="9101">
                  <c:v>0.34414749178219239</c:v>
                </c:pt>
                <c:pt idx="9102">
                  <c:v>0.34414749178219239</c:v>
                </c:pt>
                <c:pt idx="9103">
                  <c:v>0.34414749178219239</c:v>
                </c:pt>
                <c:pt idx="9104">
                  <c:v>0.34400457338859536</c:v>
                </c:pt>
                <c:pt idx="9105">
                  <c:v>0.34386165499499788</c:v>
                </c:pt>
                <c:pt idx="9106">
                  <c:v>0.34371873660140062</c:v>
                </c:pt>
                <c:pt idx="9107">
                  <c:v>0.34357581820780347</c:v>
                </c:pt>
                <c:pt idx="9108">
                  <c:v>0.34343289981420633</c:v>
                </c:pt>
                <c:pt idx="9109">
                  <c:v>0.34328998142060896</c:v>
                </c:pt>
                <c:pt idx="9110">
                  <c:v>0.3431470630270117</c:v>
                </c:pt>
                <c:pt idx="9111">
                  <c:v>0.34300414463341433</c:v>
                </c:pt>
                <c:pt idx="9112">
                  <c:v>0.34286122623981724</c:v>
                </c:pt>
                <c:pt idx="9113">
                  <c:v>0.34286122623981724</c:v>
                </c:pt>
                <c:pt idx="9114">
                  <c:v>0.34271830784621982</c:v>
                </c:pt>
                <c:pt idx="9115">
                  <c:v>0.34257538945262267</c:v>
                </c:pt>
                <c:pt idx="9116">
                  <c:v>0.34243247105902541</c:v>
                </c:pt>
                <c:pt idx="9117">
                  <c:v>0.34243247105902541</c:v>
                </c:pt>
                <c:pt idx="9118">
                  <c:v>0.34243247105902541</c:v>
                </c:pt>
                <c:pt idx="9119">
                  <c:v>0.34228955266542804</c:v>
                </c:pt>
                <c:pt idx="9120">
                  <c:v>0.34214663427183084</c:v>
                </c:pt>
                <c:pt idx="9121">
                  <c:v>0.34200371587823358</c:v>
                </c:pt>
                <c:pt idx="9122">
                  <c:v>0.34186079748463644</c:v>
                </c:pt>
                <c:pt idx="9123">
                  <c:v>0.34171787909103901</c:v>
                </c:pt>
                <c:pt idx="9124">
                  <c:v>0.34171787909103901</c:v>
                </c:pt>
                <c:pt idx="9125">
                  <c:v>0.34157496069744203</c:v>
                </c:pt>
                <c:pt idx="9126">
                  <c:v>0.34143204230384461</c:v>
                </c:pt>
                <c:pt idx="9127">
                  <c:v>0.34128912391024741</c:v>
                </c:pt>
                <c:pt idx="9128">
                  <c:v>0.34114620551664998</c:v>
                </c:pt>
                <c:pt idx="9129">
                  <c:v>0.34100328712305283</c:v>
                </c:pt>
                <c:pt idx="9130">
                  <c:v>0.34086036872945569</c:v>
                </c:pt>
                <c:pt idx="9131">
                  <c:v>0.34071745033585832</c:v>
                </c:pt>
                <c:pt idx="9132">
                  <c:v>0.34071745033585832</c:v>
                </c:pt>
                <c:pt idx="9133">
                  <c:v>0.34071745033585832</c:v>
                </c:pt>
                <c:pt idx="9134">
                  <c:v>0.34057453194226117</c:v>
                </c:pt>
                <c:pt idx="9135">
                  <c:v>0.3404316135486638</c:v>
                </c:pt>
                <c:pt idx="9136">
                  <c:v>0.3404316135486638</c:v>
                </c:pt>
                <c:pt idx="9137">
                  <c:v>0.34028869515506666</c:v>
                </c:pt>
                <c:pt idx="9138">
                  <c:v>0.34028869515506666</c:v>
                </c:pt>
                <c:pt idx="9139">
                  <c:v>0.34028869515506666</c:v>
                </c:pt>
                <c:pt idx="9140">
                  <c:v>0.34028869515506666</c:v>
                </c:pt>
                <c:pt idx="9141">
                  <c:v>0.34014577676146918</c:v>
                </c:pt>
                <c:pt idx="9142">
                  <c:v>0.34014577676146918</c:v>
                </c:pt>
                <c:pt idx="9143">
                  <c:v>0.34014577676146918</c:v>
                </c:pt>
                <c:pt idx="9144">
                  <c:v>0.34014577676146918</c:v>
                </c:pt>
                <c:pt idx="9145">
                  <c:v>0.34000285836787203</c:v>
                </c:pt>
                <c:pt idx="9146">
                  <c:v>0.34000285836787203</c:v>
                </c:pt>
                <c:pt idx="9147">
                  <c:v>0.33985993997427499</c:v>
                </c:pt>
                <c:pt idx="9148">
                  <c:v>0.33971702158067751</c:v>
                </c:pt>
                <c:pt idx="9149">
                  <c:v>0.33957410318708042</c:v>
                </c:pt>
                <c:pt idx="9150">
                  <c:v>0.33957410318708042</c:v>
                </c:pt>
                <c:pt idx="9151">
                  <c:v>0.33957410318708042</c:v>
                </c:pt>
                <c:pt idx="9152">
                  <c:v>0.339431184793483</c:v>
                </c:pt>
                <c:pt idx="9153">
                  <c:v>0.33928826639988602</c:v>
                </c:pt>
                <c:pt idx="9154">
                  <c:v>0.33928826639988602</c:v>
                </c:pt>
                <c:pt idx="9155">
                  <c:v>0.33914534800628826</c:v>
                </c:pt>
                <c:pt idx="9156">
                  <c:v>0.33914534800628826</c:v>
                </c:pt>
                <c:pt idx="9157">
                  <c:v>0.33900242961269139</c:v>
                </c:pt>
                <c:pt idx="9158">
                  <c:v>0.33885951121909408</c:v>
                </c:pt>
                <c:pt idx="9159">
                  <c:v>0.33885951121909408</c:v>
                </c:pt>
                <c:pt idx="9160">
                  <c:v>0.33885951121909408</c:v>
                </c:pt>
                <c:pt idx="9161">
                  <c:v>0.33871659282549682</c:v>
                </c:pt>
                <c:pt idx="9162">
                  <c:v>0.33871659282549682</c:v>
                </c:pt>
                <c:pt idx="9163">
                  <c:v>0.33857367443189945</c:v>
                </c:pt>
                <c:pt idx="9164">
                  <c:v>0.33843075603830208</c:v>
                </c:pt>
                <c:pt idx="9165">
                  <c:v>0.33828783764470505</c:v>
                </c:pt>
                <c:pt idx="9166">
                  <c:v>0.33814491925110768</c:v>
                </c:pt>
                <c:pt idx="9167">
                  <c:v>0.33800200085751042</c:v>
                </c:pt>
                <c:pt idx="9168">
                  <c:v>0.33785908246391316</c:v>
                </c:pt>
                <c:pt idx="9169">
                  <c:v>0.33771616407031602</c:v>
                </c:pt>
                <c:pt idx="9170">
                  <c:v>0.33757324567671876</c:v>
                </c:pt>
                <c:pt idx="9171">
                  <c:v>0.3374303272831215</c:v>
                </c:pt>
                <c:pt idx="9172">
                  <c:v>0.33728740888952435</c:v>
                </c:pt>
                <c:pt idx="9173">
                  <c:v>0.33728740888952435</c:v>
                </c:pt>
                <c:pt idx="9174">
                  <c:v>0.33728740888952435</c:v>
                </c:pt>
                <c:pt idx="9175">
                  <c:v>0.33714449049592687</c:v>
                </c:pt>
                <c:pt idx="9176">
                  <c:v>0.33714449049592687</c:v>
                </c:pt>
                <c:pt idx="9177">
                  <c:v>0.33700157210232973</c:v>
                </c:pt>
                <c:pt idx="9178">
                  <c:v>0.33685865370873247</c:v>
                </c:pt>
                <c:pt idx="9179">
                  <c:v>0.33671573531513521</c:v>
                </c:pt>
                <c:pt idx="9180">
                  <c:v>0.33671573531513521</c:v>
                </c:pt>
                <c:pt idx="9181">
                  <c:v>0.33657281692153795</c:v>
                </c:pt>
                <c:pt idx="9182">
                  <c:v>0.33642989852794092</c:v>
                </c:pt>
                <c:pt idx="9183">
                  <c:v>0.33628698013434366</c:v>
                </c:pt>
                <c:pt idx="9184">
                  <c:v>0.33614406174074629</c:v>
                </c:pt>
                <c:pt idx="9185">
                  <c:v>0.33614406174074629</c:v>
                </c:pt>
                <c:pt idx="9186">
                  <c:v>0.33600114334714892</c:v>
                </c:pt>
                <c:pt idx="9187">
                  <c:v>0.33600114334714892</c:v>
                </c:pt>
                <c:pt idx="9188">
                  <c:v>0.33600114334714892</c:v>
                </c:pt>
                <c:pt idx="9189">
                  <c:v>0.33585822495355178</c:v>
                </c:pt>
                <c:pt idx="9190">
                  <c:v>0.33571530655995441</c:v>
                </c:pt>
                <c:pt idx="9191">
                  <c:v>0.33557238816635726</c:v>
                </c:pt>
                <c:pt idx="9192">
                  <c:v>0.33542946977276011</c:v>
                </c:pt>
                <c:pt idx="9193">
                  <c:v>0.3352865513791628</c:v>
                </c:pt>
                <c:pt idx="9194">
                  <c:v>0.33514363298556532</c:v>
                </c:pt>
                <c:pt idx="9195">
                  <c:v>0.33514363298556532</c:v>
                </c:pt>
                <c:pt idx="9196">
                  <c:v>0.33514363298556532</c:v>
                </c:pt>
                <c:pt idx="9197">
                  <c:v>0.33500071459196812</c:v>
                </c:pt>
                <c:pt idx="9198">
                  <c:v>0.33500071459196812</c:v>
                </c:pt>
                <c:pt idx="9199">
                  <c:v>0.33485779619837092</c:v>
                </c:pt>
                <c:pt idx="9200">
                  <c:v>0.33471487780477382</c:v>
                </c:pt>
                <c:pt idx="9201">
                  <c:v>0.33471487780477382</c:v>
                </c:pt>
                <c:pt idx="9202">
                  <c:v>0.33457195941117635</c:v>
                </c:pt>
                <c:pt idx="9203">
                  <c:v>0.33442904101757914</c:v>
                </c:pt>
                <c:pt idx="9204">
                  <c:v>0.33442904101757914</c:v>
                </c:pt>
                <c:pt idx="9205">
                  <c:v>0.33442904101757914</c:v>
                </c:pt>
                <c:pt idx="9206">
                  <c:v>0.33428612262398183</c:v>
                </c:pt>
                <c:pt idx="9207">
                  <c:v>0.33414320423038446</c:v>
                </c:pt>
                <c:pt idx="9208">
                  <c:v>0.33400028583678737</c:v>
                </c:pt>
                <c:pt idx="9209">
                  <c:v>0.33400028583678737</c:v>
                </c:pt>
                <c:pt idx="9210">
                  <c:v>0.33385736744319006</c:v>
                </c:pt>
                <c:pt idx="9211">
                  <c:v>0.33385736744319006</c:v>
                </c:pt>
                <c:pt idx="9212">
                  <c:v>0.33371444904959285</c:v>
                </c:pt>
                <c:pt idx="9213">
                  <c:v>0.33357153065599554</c:v>
                </c:pt>
                <c:pt idx="9214">
                  <c:v>0.33342861226239839</c:v>
                </c:pt>
                <c:pt idx="9215">
                  <c:v>0.33328569386880119</c:v>
                </c:pt>
                <c:pt idx="9216">
                  <c:v>0.33314277547520388</c:v>
                </c:pt>
                <c:pt idx="9217">
                  <c:v>0.33299985708160651</c:v>
                </c:pt>
                <c:pt idx="9218">
                  <c:v>0.33285693868800936</c:v>
                </c:pt>
                <c:pt idx="9219">
                  <c:v>0.33271402029441205</c:v>
                </c:pt>
                <c:pt idx="9220">
                  <c:v>0.33271402029441205</c:v>
                </c:pt>
                <c:pt idx="9221">
                  <c:v>0.33271402029441205</c:v>
                </c:pt>
                <c:pt idx="9222">
                  <c:v>0.33271402029441205</c:v>
                </c:pt>
                <c:pt idx="9223">
                  <c:v>0.33257110190081496</c:v>
                </c:pt>
                <c:pt idx="9224">
                  <c:v>0.33242818350721759</c:v>
                </c:pt>
                <c:pt idx="9225">
                  <c:v>0.33228526511362033</c:v>
                </c:pt>
                <c:pt idx="9226">
                  <c:v>0.33228526511362033</c:v>
                </c:pt>
                <c:pt idx="9227">
                  <c:v>0.33214234672002285</c:v>
                </c:pt>
                <c:pt idx="9228">
                  <c:v>0.33199942832642571</c:v>
                </c:pt>
                <c:pt idx="9229">
                  <c:v>0.33185650993282867</c:v>
                </c:pt>
                <c:pt idx="9230">
                  <c:v>0.33185650993282867</c:v>
                </c:pt>
                <c:pt idx="9231">
                  <c:v>0.33171359153923125</c:v>
                </c:pt>
                <c:pt idx="9232">
                  <c:v>0.33171359153923125</c:v>
                </c:pt>
                <c:pt idx="9233">
                  <c:v>0.3315706731456341</c:v>
                </c:pt>
                <c:pt idx="9234">
                  <c:v>0.3315706731456341</c:v>
                </c:pt>
                <c:pt idx="9235">
                  <c:v>0.3315706731456341</c:v>
                </c:pt>
                <c:pt idx="9236">
                  <c:v>0.33142775475203667</c:v>
                </c:pt>
                <c:pt idx="9237">
                  <c:v>0.33128483635843942</c:v>
                </c:pt>
                <c:pt idx="9238">
                  <c:v>0.33128483635843942</c:v>
                </c:pt>
                <c:pt idx="9239">
                  <c:v>0.33128483635843942</c:v>
                </c:pt>
                <c:pt idx="9240">
                  <c:v>0.33114191796484238</c:v>
                </c:pt>
                <c:pt idx="9241">
                  <c:v>0.33114191796484238</c:v>
                </c:pt>
                <c:pt idx="9242">
                  <c:v>0.33114191796484238</c:v>
                </c:pt>
                <c:pt idx="9243">
                  <c:v>0.33099899957124507</c:v>
                </c:pt>
                <c:pt idx="9244">
                  <c:v>0.33085608117764798</c:v>
                </c:pt>
                <c:pt idx="9245">
                  <c:v>0.3307131627840505</c:v>
                </c:pt>
                <c:pt idx="9246">
                  <c:v>0.33057024439045329</c:v>
                </c:pt>
                <c:pt idx="9247">
                  <c:v>0.33057024439045329</c:v>
                </c:pt>
                <c:pt idx="9248">
                  <c:v>0.33057024439045329</c:v>
                </c:pt>
                <c:pt idx="9249">
                  <c:v>0.33042732599685609</c:v>
                </c:pt>
                <c:pt idx="9250">
                  <c:v>0.33028440760325872</c:v>
                </c:pt>
                <c:pt idx="9251">
                  <c:v>0.33014148920966152</c:v>
                </c:pt>
                <c:pt idx="9252">
                  <c:v>0.33014148920966152</c:v>
                </c:pt>
                <c:pt idx="9253">
                  <c:v>0.32999857081606421</c:v>
                </c:pt>
                <c:pt idx="9254">
                  <c:v>0.32985565242246689</c:v>
                </c:pt>
                <c:pt idx="9255">
                  <c:v>0.32971273402886964</c:v>
                </c:pt>
                <c:pt idx="9256">
                  <c:v>0.32956981563527238</c:v>
                </c:pt>
                <c:pt idx="9257">
                  <c:v>0.32956981563527238</c:v>
                </c:pt>
                <c:pt idx="9258">
                  <c:v>0.32956981563527238</c:v>
                </c:pt>
                <c:pt idx="9259">
                  <c:v>0.32942689724167529</c:v>
                </c:pt>
                <c:pt idx="9260">
                  <c:v>0.32928397884807786</c:v>
                </c:pt>
                <c:pt idx="9261">
                  <c:v>0.32914106045448055</c:v>
                </c:pt>
                <c:pt idx="9262">
                  <c:v>0.32899814206088335</c:v>
                </c:pt>
                <c:pt idx="9263">
                  <c:v>0.32885522366728626</c:v>
                </c:pt>
                <c:pt idx="9264">
                  <c:v>0.32885522366728626</c:v>
                </c:pt>
                <c:pt idx="9265">
                  <c:v>0.328712305273689</c:v>
                </c:pt>
                <c:pt idx="9266">
                  <c:v>0.328712305273689</c:v>
                </c:pt>
                <c:pt idx="9267">
                  <c:v>0.32856938688009163</c:v>
                </c:pt>
                <c:pt idx="9268">
                  <c:v>0.32856938688009163</c:v>
                </c:pt>
                <c:pt idx="9269">
                  <c:v>0.32856938688009163</c:v>
                </c:pt>
                <c:pt idx="9270">
                  <c:v>0.32842646848649443</c:v>
                </c:pt>
                <c:pt idx="9271">
                  <c:v>0.32828355009289711</c:v>
                </c:pt>
                <c:pt idx="9272">
                  <c:v>0.32814063169929991</c:v>
                </c:pt>
                <c:pt idx="9273">
                  <c:v>0.32814063169929991</c:v>
                </c:pt>
                <c:pt idx="9274">
                  <c:v>0.32814063169929991</c:v>
                </c:pt>
                <c:pt idx="9275">
                  <c:v>0.32799771330570271</c:v>
                </c:pt>
                <c:pt idx="9276">
                  <c:v>0.32785479491210551</c:v>
                </c:pt>
                <c:pt idx="9277">
                  <c:v>0.32785479491210551</c:v>
                </c:pt>
                <c:pt idx="9278">
                  <c:v>0.32771187651850797</c:v>
                </c:pt>
                <c:pt idx="9279">
                  <c:v>0.32756895812491094</c:v>
                </c:pt>
                <c:pt idx="9280">
                  <c:v>0.32742603973131357</c:v>
                </c:pt>
                <c:pt idx="9281">
                  <c:v>0.32742603973131357</c:v>
                </c:pt>
                <c:pt idx="9282">
                  <c:v>0.32728312133771637</c:v>
                </c:pt>
                <c:pt idx="9283">
                  <c:v>0.32728312133771637</c:v>
                </c:pt>
                <c:pt idx="9284">
                  <c:v>0.32714020294411905</c:v>
                </c:pt>
                <c:pt idx="9285">
                  <c:v>0.32699728455052168</c:v>
                </c:pt>
                <c:pt idx="9286">
                  <c:v>0.32685436615692465</c:v>
                </c:pt>
                <c:pt idx="9287">
                  <c:v>0.32671144776332717</c:v>
                </c:pt>
                <c:pt idx="9288">
                  <c:v>0.32656852936973013</c:v>
                </c:pt>
                <c:pt idx="9289">
                  <c:v>0.32642561097613276</c:v>
                </c:pt>
                <c:pt idx="9290">
                  <c:v>0.32642561097613276</c:v>
                </c:pt>
                <c:pt idx="9291">
                  <c:v>0.32628269258253551</c:v>
                </c:pt>
                <c:pt idx="9292">
                  <c:v>0.32628269258253551</c:v>
                </c:pt>
                <c:pt idx="9293">
                  <c:v>0.32613977418893825</c:v>
                </c:pt>
                <c:pt idx="9294">
                  <c:v>0.32613977418893825</c:v>
                </c:pt>
                <c:pt idx="9295">
                  <c:v>0.32599685579534105</c:v>
                </c:pt>
                <c:pt idx="9296">
                  <c:v>0.32585393740174373</c:v>
                </c:pt>
                <c:pt idx="9297">
                  <c:v>0.32571101900814636</c:v>
                </c:pt>
                <c:pt idx="9298">
                  <c:v>0.32556810061454933</c:v>
                </c:pt>
                <c:pt idx="9299">
                  <c:v>0.32542518222095207</c:v>
                </c:pt>
                <c:pt idx="9300">
                  <c:v>0.32528226382735492</c:v>
                </c:pt>
                <c:pt idx="9301">
                  <c:v>0.32513934543375733</c:v>
                </c:pt>
                <c:pt idx="9302">
                  <c:v>0.32499642704016024</c:v>
                </c:pt>
                <c:pt idx="9303">
                  <c:v>0.32485350864656282</c:v>
                </c:pt>
                <c:pt idx="9304">
                  <c:v>0.32485350864656282</c:v>
                </c:pt>
                <c:pt idx="9305">
                  <c:v>0.32471059025296578</c:v>
                </c:pt>
                <c:pt idx="9306">
                  <c:v>0.32456767185936852</c:v>
                </c:pt>
                <c:pt idx="9307">
                  <c:v>0.32456767185936852</c:v>
                </c:pt>
                <c:pt idx="9308">
                  <c:v>0.32442475346577127</c:v>
                </c:pt>
                <c:pt idx="9309">
                  <c:v>0.32428183507217395</c:v>
                </c:pt>
                <c:pt idx="9310">
                  <c:v>0.32413891667857658</c:v>
                </c:pt>
                <c:pt idx="9311">
                  <c:v>0.32399599828497944</c:v>
                </c:pt>
                <c:pt idx="9312">
                  <c:v>0.32385307989138212</c:v>
                </c:pt>
                <c:pt idx="9313">
                  <c:v>0.32385307989138212</c:v>
                </c:pt>
                <c:pt idx="9314">
                  <c:v>0.32385307989138212</c:v>
                </c:pt>
                <c:pt idx="9315">
                  <c:v>0.32371016149778492</c:v>
                </c:pt>
                <c:pt idx="9316">
                  <c:v>0.32356724310418761</c:v>
                </c:pt>
                <c:pt idx="9317">
                  <c:v>0.32356724310418761</c:v>
                </c:pt>
                <c:pt idx="9318">
                  <c:v>0.32342432471059041</c:v>
                </c:pt>
                <c:pt idx="9319">
                  <c:v>0.32328140631699298</c:v>
                </c:pt>
                <c:pt idx="9320">
                  <c:v>0.32328140631699298</c:v>
                </c:pt>
                <c:pt idx="9321">
                  <c:v>0.32313848792339583</c:v>
                </c:pt>
                <c:pt idx="9322">
                  <c:v>0.32299556952979858</c:v>
                </c:pt>
                <c:pt idx="9323">
                  <c:v>0.32285265113620137</c:v>
                </c:pt>
                <c:pt idx="9324">
                  <c:v>0.32270973274260406</c:v>
                </c:pt>
                <c:pt idx="9325">
                  <c:v>0.32256681434900697</c:v>
                </c:pt>
                <c:pt idx="9326">
                  <c:v>0.32242389595540977</c:v>
                </c:pt>
                <c:pt idx="9327">
                  <c:v>0.32228097756181245</c:v>
                </c:pt>
                <c:pt idx="9328">
                  <c:v>0.32213805916821492</c:v>
                </c:pt>
                <c:pt idx="9329">
                  <c:v>0.32213805916821492</c:v>
                </c:pt>
                <c:pt idx="9330">
                  <c:v>0.32199514077461777</c:v>
                </c:pt>
                <c:pt idx="9331">
                  <c:v>0.32199514077461777</c:v>
                </c:pt>
                <c:pt idx="9332">
                  <c:v>0.32185222238102051</c:v>
                </c:pt>
                <c:pt idx="9333">
                  <c:v>0.32170930398742337</c:v>
                </c:pt>
                <c:pt idx="9334">
                  <c:v>0.32170930398742337</c:v>
                </c:pt>
                <c:pt idx="9335">
                  <c:v>0.32156638559382611</c:v>
                </c:pt>
                <c:pt idx="9336">
                  <c:v>0.32142346720022891</c:v>
                </c:pt>
                <c:pt idx="9337">
                  <c:v>0.32128054880663137</c:v>
                </c:pt>
                <c:pt idx="9338">
                  <c:v>0.321137630413034</c:v>
                </c:pt>
                <c:pt idx="9339">
                  <c:v>0.321137630413034</c:v>
                </c:pt>
                <c:pt idx="9340">
                  <c:v>0.32099471201943697</c:v>
                </c:pt>
                <c:pt idx="9341">
                  <c:v>0.32099471201943697</c:v>
                </c:pt>
                <c:pt idx="9342">
                  <c:v>0.32099471201943697</c:v>
                </c:pt>
                <c:pt idx="9343">
                  <c:v>0.32085179362583982</c:v>
                </c:pt>
                <c:pt idx="9344">
                  <c:v>0.32085179362583982</c:v>
                </c:pt>
                <c:pt idx="9345">
                  <c:v>0.32085179362583982</c:v>
                </c:pt>
                <c:pt idx="9346">
                  <c:v>0.32085179362583982</c:v>
                </c:pt>
                <c:pt idx="9347">
                  <c:v>0.32070887523224267</c:v>
                </c:pt>
                <c:pt idx="9348">
                  <c:v>0.32070887523224267</c:v>
                </c:pt>
                <c:pt idx="9349">
                  <c:v>0.32056595683864525</c:v>
                </c:pt>
                <c:pt idx="9350">
                  <c:v>0.32042303844504788</c:v>
                </c:pt>
                <c:pt idx="9351">
                  <c:v>0.32042303844504788</c:v>
                </c:pt>
                <c:pt idx="9352">
                  <c:v>0.32042303844504788</c:v>
                </c:pt>
                <c:pt idx="9353">
                  <c:v>0.32028012005145068</c:v>
                </c:pt>
                <c:pt idx="9354">
                  <c:v>0.32013720165785353</c:v>
                </c:pt>
                <c:pt idx="9355">
                  <c:v>0.32013720165785353</c:v>
                </c:pt>
                <c:pt idx="9356">
                  <c:v>0.3199942832642565</c:v>
                </c:pt>
                <c:pt idx="9357">
                  <c:v>0.3199942832642565</c:v>
                </c:pt>
                <c:pt idx="9358">
                  <c:v>0.31985136487065913</c:v>
                </c:pt>
                <c:pt idx="9359">
                  <c:v>0.31970844647706176</c:v>
                </c:pt>
                <c:pt idx="9360">
                  <c:v>0.3195655280834645</c:v>
                </c:pt>
                <c:pt idx="9361">
                  <c:v>0.31942260968986752</c:v>
                </c:pt>
                <c:pt idx="9362">
                  <c:v>0.31927969129627004</c:v>
                </c:pt>
                <c:pt idx="9363">
                  <c:v>0.31927969129627004</c:v>
                </c:pt>
                <c:pt idx="9364">
                  <c:v>0.31913677290267289</c:v>
                </c:pt>
                <c:pt idx="9365">
                  <c:v>0.31899385450907536</c:v>
                </c:pt>
                <c:pt idx="9366">
                  <c:v>0.31885093611547832</c:v>
                </c:pt>
                <c:pt idx="9367">
                  <c:v>0.31885093611547832</c:v>
                </c:pt>
                <c:pt idx="9368">
                  <c:v>0.31870801772188095</c:v>
                </c:pt>
                <c:pt idx="9369">
                  <c:v>0.31856509932828381</c:v>
                </c:pt>
                <c:pt idx="9370">
                  <c:v>0.31842218093468666</c:v>
                </c:pt>
                <c:pt idx="9371">
                  <c:v>0.31842218093468666</c:v>
                </c:pt>
                <c:pt idx="9372">
                  <c:v>0.31842218093468666</c:v>
                </c:pt>
                <c:pt idx="9373">
                  <c:v>0.31827926254108907</c:v>
                </c:pt>
                <c:pt idx="9374">
                  <c:v>0.31813634414749181</c:v>
                </c:pt>
                <c:pt idx="9375">
                  <c:v>0.31799342575389467</c:v>
                </c:pt>
                <c:pt idx="9376">
                  <c:v>0.31799342575389467</c:v>
                </c:pt>
                <c:pt idx="9377">
                  <c:v>0.31785050736029752</c:v>
                </c:pt>
                <c:pt idx="9378">
                  <c:v>0.31785050736029752</c:v>
                </c:pt>
                <c:pt idx="9379">
                  <c:v>0.31770758896670015</c:v>
                </c:pt>
                <c:pt idx="9380">
                  <c:v>0.31770758896670015</c:v>
                </c:pt>
                <c:pt idx="9381">
                  <c:v>0.31756467057310289</c:v>
                </c:pt>
                <c:pt idx="9382">
                  <c:v>0.31742175217950563</c:v>
                </c:pt>
                <c:pt idx="9383">
                  <c:v>0.31742175217950563</c:v>
                </c:pt>
                <c:pt idx="9384">
                  <c:v>0.31727883378590843</c:v>
                </c:pt>
                <c:pt idx="9385">
                  <c:v>0.31713591539231112</c:v>
                </c:pt>
                <c:pt idx="9386">
                  <c:v>0.31699299699871392</c:v>
                </c:pt>
                <c:pt idx="9387">
                  <c:v>0.3168500786051166</c:v>
                </c:pt>
                <c:pt idx="9388">
                  <c:v>0.31670716021151935</c:v>
                </c:pt>
                <c:pt idx="9389">
                  <c:v>0.31656424181792214</c:v>
                </c:pt>
                <c:pt idx="9390">
                  <c:v>0.31642132342432483</c:v>
                </c:pt>
                <c:pt idx="9391">
                  <c:v>0.31627840503072757</c:v>
                </c:pt>
                <c:pt idx="9392">
                  <c:v>0.3161354866371302</c:v>
                </c:pt>
                <c:pt idx="9393">
                  <c:v>0.3161354866371302</c:v>
                </c:pt>
                <c:pt idx="9394">
                  <c:v>0.31599256824353306</c:v>
                </c:pt>
                <c:pt idx="9395">
                  <c:v>0.31584964984993585</c:v>
                </c:pt>
                <c:pt idx="9396">
                  <c:v>0.31570673145633843</c:v>
                </c:pt>
                <c:pt idx="9397">
                  <c:v>0.31556381306274139</c:v>
                </c:pt>
                <c:pt idx="9398">
                  <c:v>0.31556381306274139</c:v>
                </c:pt>
                <c:pt idx="9399">
                  <c:v>0.31542089466914419</c:v>
                </c:pt>
                <c:pt idx="9400">
                  <c:v>0.31527797627554688</c:v>
                </c:pt>
                <c:pt idx="9401">
                  <c:v>0.31527797627554688</c:v>
                </c:pt>
                <c:pt idx="9402">
                  <c:v>0.3151350578819494</c:v>
                </c:pt>
                <c:pt idx="9403">
                  <c:v>0.31499213948835225</c:v>
                </c:pt>
                <c:pt idx="9404">
                  <c:v>0.31499213948835225</c:v>
                </c:pt>
                <c:pt idx="9405">
                  <c:v>0.31484922109475505</c:v>
                </c:pt>
                <c:pt idx="9406">
                  <c:v>0.31484922109475505</c:v>
                </c:pt>
                <c:pt idx="9407">
                  <c:v>0.31470630270115768</c:v>
                </c:pt>
                <c:pt idx="9408">
                  <c:v>0.31456338430756048</c:v>
                </c:pt>
                <c:pt idx="9409">
                  <c:v>0.31442046591396344</c:v>
                </c:pt>
                <c:pt idx="9410">
                  <c:v>0.31442046591396344</c:v>
                </c:pt>
                <c:pt idx="9411">
                  <c:v>0.31427754752036585</c:v>
                </c:pt>
                <c:pt idx="9412">
                  <c:v>0.31427754752036585</c:v>
                </c:pt>
                <c:pt idx="9413">
                  <c:v>0.31413462912676871</c:v>
                </c:pt>
                <c:pt idx="9414">
                  <c:v>0.31413462912676871</c:v>
                </c:pt>
                <c:pt idx="9415">
                  <c:v>0.31413462912676871</c:v>
                </c:pt>
                <c:pt idx="9416">
                  <c:v>0.31399171073317134</c:v>
                </c:pt>
                <c:pt idx="9417">
                  <c:v>0.31384879233957436</c:v>
                </c:pt>
                <c:pt idx="9418">
                  <c:v>0.31370587394597693</c:v>
                </c:pt>
                <c:pt idx="9419">
                  <c:v>0.31370587394597693</c:v>
                </c:pt>
                <c:pt idx="9420">
                  <c:v>0.31356295555237967</c:v>
                </c:pt>
                <c:pt idx="9421">
                  <c:v>0.31342003715878242</c:v>
                </c:pt>
                <c:pt idx="9422">
                  <c:v>0.31327711876518505</c:v>
                </c:pt>
                <c:pt idx="9423">
                  <c:v>0.31313420037158785</c:v>
                </c:pt>
                <c:pt idx="9424">
                  <c:v>0.31299128197799075</c:v>
                </c:pt>
                <c:pt idx="9425">
                  <c:v>0.3128483635843935</c:v>
                </c:pt>
                <c:pt idx="9426">
                  <c:v>0.3128483635843935</c:v>
                </c:pt>
                <c:pt idx="9427">
                  <c:v>0.31270544519079602</c:v>
                </c:pt>
                <c:pt idx="9428">
                  <c:v>0.31256252679719881</c:v>
                </c:pt>
                <c:pt idx="9429">
                  <c:v>0.31241960840360161</c:v>
                </c:pt>
                <c:pt idx="9430">
                  <c:v>0.31241960840360161</c:v>
                </c:pt>
                <c:pt idx="9431">
                  <c:v>0.31227669001000441</c:v>
                </c:pt>
                <c:pt idx="9432">
                  <c:v>0.31227669001000441</c:v>
                </c:pt>
                <c:pt idx="9433">
                  <c:v>0.3121337716164071</c:v>
                </c:pt>
                <c:pt idx="9434">
                  <c:v>0.31199085322281001</c:v>
                </c:pt>
                <c:pt idx="9435">
                  <c:v>0.31184793482921264</c:v>
                </c:pt>
                <c:pt idx="9436">
                  <c:v>0.31170501643561521</c:v>
                </c:pt>
                <c:pt idx="9437">
                  <c:v>0.31156209804201807</c:v>
                </c:pt>
                <c:pt idx="9438">
                  <c:v>0.31141917964842086</c:v>
                </c:pt>
                <c:pt idx="9439">
                  <c:v>0.31127626125482388</c:v>
                </c:pt>
                <c:pt idx="9440">
                  <c:v>0.31127626125482388</c:v>
                </c:pt>
                <c:pt idx="9441">
                  <c:v>0.31113334286122629</c:v>
                </c:pt>
                <c:pt idx="9442">
                  <c:v>0.31113334286122629</c:v>
                </c:pt>
                <c:pt idx="9443">
                  <c:v>0.31113334286122629</c:v>
                </c:pt>
                <c:pt idx="9444">
                  <c:v>0.31099042446762915</c:v>
                </c:pt>
                <c:pt idx="9445">
                  <c:v>0.31084750607403189</c:v>
                </c:pt>
                <c:pt idx="9446">
                  <c:v>0.31070458768043463</c:v>
                </c:pt>
                <c:pt idx="9447">
                  <c:v>0.31056166928683743</c:v>
                </c:pt>
                <c:pt idx="9448">
                  <c:v>0.31041875089324023</c:v>
                </c:pt>
                <c:pt idx="9449">
                  <c:v>0.31027583249964291</c:v>
                </c:pt>
                <c:pt idx="9450">
                  <c:v>0.3101329141060456</c:v>
                </c:pt>
                <c:pt idx="9451">
                  <c:v>0.30998999571244862</c:v>
                </c:pt>
                <c:pt idx="9452">
                  <c:v>0.30984707731885119</c:v>
                </c:pt>
                <c:pt idx="9453">
                  <c:v>0.30984707731885119</c:v>
                </c:pt>
                <c:pt idx="9454">
                  <c:v>0.30970415892525383</c:v>
                </c:pt>
                <c:pt idx="9455">
                  <c:v>0.30956124053165646</c:v>
                </c:pt>
                <c:pt idx="9456">
                  <c:v>0.30941832213805937</c:v>
                </c:pt>
                <c:pt idx="9457">
                  <c:v>0.30927540374446216</c:v>
                </c:pt>
                <c:pt idx="9458">
                  <c:v>0.30913248535086496</c:v>
                </c:pt>
                <c:pt idx="9459">
                  <c:v>0.30898956695726776</c:v>
                </c:pt>
                <c:pt idx="9460">
                  <c:v>0.30884664856367028</c:v>
                </c:pt>
                <c:pt idx="9461">
                  <c:v>0.30870373017007291</c:v>
                </c:pt>
                <c:pt idx="9462">
                  <c:v>0.30870373017007291</c:v>
                </c:pt>
                <c:pt idx="9463">
                  <c:v>0.30856081177647587</c:v>
                </c:pt>
                <c:pt idx="9464">
                  <c:v>0.30841789338287873</c:v>
                </c:pt>
                <c:pt idx="9465">
                  <c:v>0.30827497498928141</c:v>
                </c:pt>
                <c:pt idx="9466">
                  <c:v>0.30813205659568377</c:v>
                </c:pt>
                <c:pt idx="9467">
                  <c:v>0.30798913820208673</c:v>
                </c:pt>
                <c:pt idx="9468">
                  <c:v>0.30784621980848947</c:v>
                </c:pt>
                <c:pt idx="9469">
                  <c:v>0.30770330141489222</c:v>
                </c:pt>
                <c:pt idx="9470">
                  <c:v>0.30756038302129496</c:v>
                </c:pt>
                <c:pt idx="9471">
                  <c:v>0.30756038302129496</c:v>
                </c:pt>
                <c:pt idx="9472">
                  <c:v>0.30741746462769781</c:v>
                </c:pt>
                <c:pt idx="9473">
                  <c:v>0.30727454623410044</c:v>
                </c:pt>
                <c:pt idx="9474">
                  <c:v>0.30713162784050307</c:v>
                </c:pt>
                <c:pt idx="9475">
                  <c:v>0.30698870944690593</c:v>
                </c:pt>
                <c:pt idx="9476">
                  <c:v>0.30698870944690593</c:v>
                </c:pt>
                <c:pt idx="9477">
                  <c:v>0.30684579105330867</c:v>
                </c:pt>
                <c:pt idx="9478">
                  <c:v>0.30670287265971141</c:v>
                </c:pt>
                <c:pt idx="9479">
                  <c:v>0.30655995426611404</c:v>
                </c:pt>
                <c:pt idx="9480">
                  <c:v>0.30641703587251695</c:v>
                </c:pt>
                <c:pt idx="9481">
                  <c:v>0.30627411747891958</c:v>
                </c:pt>
                <c:pt idx="9482">
                  <c:v>0.30613119908532227</c:v>
                </c:pt>
                <c:pt idx="9483">
                  <c:v>0.30598828069172512</c:v>
                </c:pt>
                <c:pt idx="9484">
                  <c:v>0.30584536229812781</c:v>
                </c:pt>
                <c:pt idx="9485">
                  <c:v>0.30584536229812781</c:v>
                </c:pt>
                <c:pt idx="9486">
                  <c:v>0.30570244390453061</c:v>
                </c:pt>
                <c:pt idx="9487">
                  <c:v>0.30555952551093335</c:v>
                </c:pt>
                <c:pt idx="9488">
                  <c:v>0.30541660711733615</c:v>
                </c:pt>
                <c:pt idx="9489">
                  <c:v>0.30527368872373872</c:v>
                </c:pt>
                <c:pt idx="9490">
                  <c:v>0.30513077033014158</c:v>
                </c:pt>
                <c:pt idx="9491">
                  <c:v>0.30498785193654437</c:v>
                </c:pt>
                <c:pt idx="9492">
                  <c:v>0.30498785193654437</c:v>
                </c:pt>
                <c:pt idx="9493">
                  <c:v>0.30484493354294717</c:v>
                </c:pt>
                <c:pt idx="9494">
                  <c:v>0.30470201514934986</c:v>
                </c:pt>
                <c:pt idx="9495">
                  <c:v>0.30455909675575255</c:v>
                </c:pt>
                <c:pt idx="9496">
                  <c:v>0.30441617836215545</c:v>
                </c:pt>
                <c:pt idx="9497">
                  <c:v>0.30427325996855792</c:v>
                </c:pt>
                <c:pt idx="9498">
                  <c:v>0.30427325996855792</c:v>
                </c:pt>
                <c:pt idx="9499">
                  <c:v>0.30427325996855792</c:v>
                </c:pt>
                <c:pt idx="9500">
                  <c:v>0.30427325996855792</c:v>
                </c:pt>
                <c:pt idx="9501">
                  <c:v>0.30413034157496077</c:v>
                </c:pt>
                <c:pt idx="9502">
                  <c:v>0.30398742318136351</c:v>
                </c:pt>
                <c:pt idx="9503">
                  <c:v>0.30384450478776637</c:v>
                </c:pt>
                <c:pt idx="9504">
                  <c:v>0.303701586394169</c:v>
                </c:pt>
                <c:pt idx="9505">
                  <c:v>0.30355866800057185</c:v>
                </c:pt>
                <c:pt idx="9506">
                  <c:v>0.30341574960697437</c:v>
                </c:pt>
                <c:pt idx="9507">
                  <c:v>0.30327283121337723</c:v>
                </c:pt>
                <c:pt idx="9508">
                  <c:v>0.30312991281977997</c:v>
                </c:pt>
                <c:pt idx="9509">
                  <c:v>0.30298699442618271</c:v>
                </c:pt>
                <c:pt idx="9510">
                  <c:v>0.30284407603258545</c:v>
                </c:pt>
                <c:pt idx="9511">
                  <c:v>0.30270115763898803</c:v>
                </c:pt>
                <c:pt idx="9512">
                  <c:v>0.30255823924539105</c:v>
                </c:pt>
                <c:pt idx="9513">
                  <c:v>0.30255823924539105</c:v>
                </c:pt>
                <c:pt idx="9514">
                  <c:v>0.30241532085179368</c:v>
                </c:pt>
                <c:pt idx="9515">
                  <c:v>0.30227240245819631</c:v>
                </c:pt>
                <c:pt idx="9516">
                  <c:v>0.30212948406459927</c:v>
                </c:pt>
                <c:pt idx="9517">
                  <c:v>0.30198656567100213</c:v>
                </c:pt>
                <c:pt idx="9518">
                  <c:v>0.30184364727740487</c:v>
                </c:pt>
                <c:pt idx="9519">
                  <c:v>0.30184364727740487</c:v>
                </c:pt>
                <c:pt idx="9520">
                  <c:v>0.3017007288838075</c:v>
                </c:pt>
                <c:pt idx="9521">
                  <c:v>0.30155781049021024</c:v>
                </c:pt>
                <c:pt idx="9522">
                  <c:v>0.30141489209661304</c:v>
                </c:pt>
                <c:pt idx="9523">
                  <c:v>0.30127197370301573</c:v>
                </c:pt>
                <c:pt idx="9524">
                  <c:v>0.30112905530941847</c:v>
                </c:pt>
                <c:pt idx="9525">
                  <c:v>0.30112905530941847</c:v>
                </c:pt>
                <c:pt idx="9526">
                  <c:v>0.30098613691582132</c:v>
                </c:pt>
                <c:pt idx="9527">
                  <c:v>0.30084321852222384</c:v>
                </c:pt>
                <c:pt idx="9528">
                  <c:v>0.3007003001286267</c:v>
                </c:pt>
                <c:pt idx="9529">
                  <c:v>0.30055738173502938</c:v>
                </c:pt>
                <c:pt idx="9530">
                  <c:v>0.30041446334143229</c:v>
                </c:pt>
                <c:pt idx="9531">
                  <c:v>0.30027154494783481</c:v>
                </c:pt>
                <c:pt idx="9532">
                  <c:v>0.30012862655423767</c:v>
                </c:pt>
                <c:pt idx="9533">
                  <c:v>0.29998570816064052</c:v>
                </c:pt>
                <c:pt idx="9534">
                  <c:v>0.29998570816064052</c:v>
                </c:pt>
                <c:pt idx="9535">
                  <c:v>0.29984278976704337</c:v>
                </c:pt>
                <c:pt idx="9536">
                  <c:v>0.299699871373446</c:v>
                </c:pt>
                <c:pt idx="9537">
                  <c:v>0.2995569529798488</c:v>
                </c:pt>
                <c:pt idx="9538">
                  <c:v>0.29941403458625132</c:v>
                </c:pt>
                <c:pt idx="9539">
                  <c:v>0.29927111619265412</c:v>
                </c:pt>
                <c:pt idx="9540">
                  <c:v>0.29912819779905703</c:v>
                </c:pt>
                <c:pt idx="9541">
                  <c:v>0.29912819779905703</c:v>
                </c:pt>
                <c:pt idx="9542">
                  <c:v>0.29912819779905703</c:v>
                </c:pt>
                <c:pt idx="9543">
                  <c:v>0.29898527940545971</c:v>
                </c:pt>
                <c:pt idx="9544">
                  <c:v>0.29884236101186251</c:v>
                </c:pt>
                <c:pt idx="9545">
                  <c:v>0.29884236101186251</c:v>
                </c:pt>
                <c:pt idx="9546">
                  <c:v>0.29869944261826487</c:v>
                </c:pt>
                <c:pt idx="9547">
                  <c:v>0.29855652422466794</c:v>
                </c:pt>
                <c:pt idx="9548">
                  <c:v>0.29841360583107057</c:v>
                </c:pt>
                <c:pt idx="9549">
                  <c:v>0.29827068743747337</c:v>
                </c:pt>
                <c:pt idx="9550">
                  <c:v>0.29812776904387617</c:v>
                </c:pt>
                <c:pt idx="9551">
                  <c:v>0.29812776904387617</c:v>
                </c:pt>
                <c:pt idx="9552">
                  <c:v>0.29798485065027885</c:v>
                </c:pt>
                <c:pt idx="9553">
                  <c:v>0.29798485065027885</c:v>
                </c:pt>
                <c:pt idx="9554">
                  <c:v>0.29784193225668154</c:v>
                </c:pt>
                <c:pt idx="9555">
                  <c:v>0.29769901386308417</c:v>
                </c:pt>
                <c:pt idx="9556">
                  <c:v>0.29755609546948703</c:v>
                </c:pt>
                <c:pt idx="9557">
                  <c:v>0.29741317707588988</c:v>
                </c:pt>
                <c:pt idx="9558">
                  <c:v>0.2972702586822924</c:v>
                </c:pt>
                <c:pt idx="9559">
                  <c:v>0.2972702586822924</c:v>
                </c:pt>
                <c:pt idx="9560">
                  <c:v>0.29712734028869525</c:v>
                </c:pt>
                <c:pt idx="9561">
                  <c:v>0.29698442189509805</c:v>
                </c:pt>
                <c:pt idx="9562">
                  <c:v>0.29684150350150068</c:v>
                </c:pt>
                <c:pt idx="9563">
                  <c:v>0.29669858510790348</c:v>
                </c:pt>
                <c:pt idx="9564">
                  <c:v>0.29669858510790348</c:v>
                </c:pt>
                <c:pt idx="9565">
                  <c:v>0.29655566671430622</c:v>
                </c:pt>
                <c:pt idx="9566">
                  <c:v>0.29641274832070896</c:v>
                </c:pt>
                <c:pt idx="9567">
                  <c:v>0.29626982992711171</c:v>
                </c:pt>
                <c:pt idx="9568">
                  <c:v>0.29612691153351445</c:v>
                </c:pt>
                <c:pt idx="9569">
                  <c:v>0.29598399313991736</c:v>
                </c:pt>
                <c:pt idx="9570">
                  <c:v>0.29584107474631977</c:v>
                </c:pt>
                <c:pt idx="9571">
                  <c:v>0.29569815635272256</c:v>
                </c:pt>
                <c:pt idx="9572">
                  <c:v>0.29555523795912531</c:v>
                </c:pt>
                <c:pt idx="9573">
                  <c:v>0.29541231956552816</c:v>
                </c:pt>
                <c:pt idx="9574">
                  <c:v>0.29526940117193085</c:v>
                </c:pt>
                <c:pt idx="9575">
                  <c:v>0.29526940117193085</c:v>
                </c:pt>
                <c:pt idx="9576">
                  <c:v>0.29512648277833364</c:v>
                </c:pt>
                <c:pt idx="9577">
                  <c:v>0.2949835643847365</c:v>
                </c:pt>
                <c:pt idx="9578">
                  <c:v>0.29484064599113902</c:v>
                </c:pt>
                <c:pt idx="9579">
                  <c:v>0.29469772759754181</c:v>
                </c:pt>
                <c:pt idx="9580">
                  <c:v>0.29455480920394472</c:v>
                </c:pt>
                <c:pt idx="9581">
                  <c:v>0.29455480920394472</c:v>
                </c:pt>
                <c:pt idx="9582">
                  <c:v>0.29441189081034741</c:v>
                </c:pt>
                <c:pt idx="9583">
                  <c:v>0.2942689724167501</c:v>
                </c:pt>
                <c:pt idx="9584">
                  <c:v>0.2942689724167501</c:v>
                </c:pt>
                <c:pt idx="9585">
                  <c:v>0.2942689724167501</c:v>
                </c:pt>
                <c:pt idx="9586">
                  <c:v>0.29412605402315278</c:v>
                </c:pt>
                <c:pt idx="9587">
                  <c:v>0.29398313562955564</c:v>
                </c:pt>
                <c:pt idx="9588">
                  <c:v>0.29384021723595843</c:v>
                </c:pt>
                <c:pt idx="9589">
                  <c:v>0.29369729884236107</c:v>
                </c:pt>
                <c:pt idx="9590">
                  <c:v>0.29369729884236107</c:v>
                </c:pt>
                <c:pt idx="9591">
                  <c:v>0.29355438044876381</c:v>
                </c:pt>
                <c:pt idx="9592">
                  <c:v>0.29355438044876381</c:v>
                </c:pt>
                <c:pt idx="9593">
                  <c:v>0.29355438044876381</c:v>
                </c:pt>
                <c:pt idx="9594">
                  <c:v>0.29341146205516666</c:v>
                </c:pt>
                <c:pt idx="9595">
                  <c:v>0.29326854366156935</c:v>
                </c:pt>
                <c:pt idx="9596">
                  <c:v>0.29312562526797226</c:v>
                </c:pt>
                <c:pt idx="9597">
                  <c:v>0.29312562526797226</c:v>
                </c:pt>
                <c:pt idx="9598">
                  <c:v>0.292982706874375</c:v>
                </c:pt>
                <c:pt idx="9599">
                  <c:v>0.292982706874375</c:v>
                </c:pt>
                <c:pt idx="9600">
                  <c:v>0.29283978848077752</c:v>
                </c:pt>
                <c:pt idx="9601">
                  <c:v>0.29269687008718032</c:v>
                </c:pt>
                <c:pt idx="9602">
                  <c:v>0.292553951693583</c:v>
                </c:pt>
                <c:pt idx="9603">
                  <c:v>0.29241103329998591</c:v>
                </c:pt>
                <c:pt idx="9604">
                  <c:v>0.29226811490638849</c:v>
                </c:pt>
                <c:pt idx="9605">
                  <c:v>0.29212519651279134</c:v>
                </c:pt>
                <c:pt idx="9606">
                  <c:v>0.29198227811919414</c:v>
                </c:pt>
                <c:pt idx="9607">
                  <c:v>0.29183935972559671</c:v>
                </c:pt>
                <c:pt idx="9608">
                  <c:v>0.29169644133199946</c:v>
                </c:pt>
                <c:pt idx="9609">
                  <c:v>0.29155352293840231</c:v>
                </c:pt>
                <c:pt idx="9610">
                  <c:v>0.29141060454480516</c:v>
                </c:pt>
                <c:pt idx="9611">
                  <c:v>0.29126768615120768</c:v>
                </c:pt>
                <c:pt idx="9612">
                  <c:v>0.29126768615120768</c:v>
                </c:pt>
                <c:pt idx="9613">
                  <c:v>0.29112476775761076</c:v>
                </c:pt>
                <c:pt idx="9614">
                  <c:v>0.29098184936401339</c:v>
                </c:pt>
                <c:pt idx="9615">
                  <c:v>0.29098184936401339</c:v>
                </c:pt>
                <c:pt idx="9616">
                  <c:v>0.29098184936401339</c:v>
                </c:pt>
                <c:pt idx="9617">
                  <c:v>0.29083893097041602</c:v>
                </c:pt>
                <c:pt idx="9618">
                  <c:v>0.29069601257681865</c:v>
                </c:pt>
                <c:pt idx="9619">
                  <c:v>0.29055309418322139</c:v>
                </c:pt>
                <c:pt idx="9620">
                  <c:v>0.29041017578962441</c:v>
                </c:pt>
                <c:pt idx="9621">
                  <c:v>0.29041017578962441</c:v>
                </c:pt>
                <c:pt idx="9622">
                  <c:v>0.29026725739602677</c:v>
                </c:pt>
                <c:pt idx="9623">
                  <c:v>0.29012433900242973</c:v>
                </c:pt>
                <c:pt idx="9624">
                  <c:v>0.28998142060883236</c:v>
                </c:pt>
                <c:pt idx="9625">
                  <c:v>0.28983850221523522</c:v>
                </c:pt>
                <c:pt idx="9626">
                  <c:v>0.28969558382163785</c:v>
                </c:pt>
                <c:pt idx="9627">
                  <c:v>0.28969558382163785</c:v>
                </c:pt>
                <c:pt idx="9628">
                  <c:v>0.28969558382163785</c:v>
                </c:pt>
                <c:pt idx="9629">
                  <c:v>0.28969558382163785</c:v>
                </c:pt>
                <c:pt idx="9630">
                  <c:v>0.28955266542804081</c:v>
                </c:pt>
                <c:pt idx="9631">
                  <c:v>0.28940974703444355</c:v>
                </c:pt>
                <c:pt idx="9632">
                  <c:v>0.28926682864084624</c:v>
                </c:pt>
                <c:pt idx="9633">
                  <c:v>0.28912391024724893</c:v>
                </c:pt>
                <c:pt idx="9634">
                  <c:v>0.28898099185365195</c:v>
                </c:pt>
                <c:pt idx="9635">
                  <c:v>0.28883807346005441</c:v>
                </c:pt>
                <c:pt idx="9636">
                  <c:v>0.28883807346005441</c:v>
                </c:pt>
                <c:pt idx="9637">
                  <c:v>0.28883807346005441</c:v>
                </c:pt>
                <c:pt idx="9638">
                  <c:v>0.28869515506645704</c:v>
                </c:pt>
                <c:pt idx="9639">
                  <c:v>0.28855223667285995</c:v>
                </c:pt>
                <c:pt idx="9640">
                  <c:v>0.28855223667285995</c:v>
                </c:pt>
                <c:pt idx="9641">
                  <c:v>0.28840931827926275</c:v>
                </c:pt>
                <c:pt idx="9642">
                  <c:v>0.28826639988566544</c:v>
                </c:pt>
                <c:pt idx="9643">
                  <c:v>0.28812348149206812</c:v>
                </c:pt>
                <c:pt idx="9644">
                  <c:v>0.28798056309847103</c:v>
                </c:pt>
                <c:pt idx="9645">
                  <c:v>0.28783764470487361</c:v>
                </c:pt>
                <c:pt idx="9646">
                  <c:v>0.28769472631127635</c:v>
                </c:pt>
                <c:pt idx="9647">
                  <c:v>0.28769472631127635</c:v>
                </c:pt>
                <c:pt idx="9648">
                  <c:v>0.28755180791767915</c:v>
                </c:pt>
                <c:pt idx="9649">
                  <c:v>0.28755180791767915</c:v>
                </c:pt>
                <c:pt idx="9650">
                  <c:v>0.28740888952408195</c:v>
                </c:pt>
                <c:pt idx="9651">
                  <c:v>0.28740888952408195</c:v>
                </c:pt>
                <c:pt idx="9652">
                  <c:v>0.28726597113048458</c:v>
                </c:pt>
                <c:pt idx="9653">
                  <c:v>0.28712305273688721</c:v>
                </c:pt>
                <c:pt idx="9654">
                  <c:v>0.28698013434329006</c:v>
                </c:pt>
                <c:pt idx="9655">
                  <c:v>0.28683721594969286</c:v>
                </c:pt>
                <c:pt idx="9656">
                  <c:v>0.28669429755609543</c:v>
                </c:pt>
                <c:pt idx="9657">
                  <c:v>0.28655137916249834</c:v>
                </c:pt>
                <c:pt idx="9658">
                  <c:v>0.28640846076890103</c:v>
                </c:pt>
                <c:pt idx="9659">
                  <c:v>0.28626554237530366</c:v>
                </c:pt>
                <c:pt idx="9660">
                  <c:v>0.28612262398170651</c:v>
                </c:pt>
                <c:pt idx="9661">
                  <c:v>0.28597970558810926</c:v>
                </c:pt>
                <c:pt idx="9662">
                  <c:v>0.28583678719451211</c:v>
                </c:pt>
                <c:pt idx="9663">
                  <c:v>0.28569386880091474</c:v>
                </c:pt>
                <c:pt idx="9664">
                  <c:v>0.28555095040731726</c:v>
                </c:pt>
                <c:pt idx="9665">
                  <c:v>0.28540803201372011</c:v>
                </c:pt>
                <c:pt idx="9666">
                  <c:v>0.28526511362012275</c:v>
                </c:pt>
                <c:pt idx="9667">
                  <c:v>0.28512219522652571</c:v>
                </c:pt>
                <c:pt idx="9668">
                  <c:v>0.28497927683292856</c:v>
                </c:pt>
                <c:pt idx="9669">
                  <c:v>0.28497927683292856</c:v>
                </c:pt>
                <c:pt idx="9670">
                  <c:v>0.28483635843933119</c:v>
                </c:pt>
                <c:pt idx="9671">
                  <c:v>0.28469344004573377</c:v>
                </c:pt>
                <c:pt idx="9672">
                  <c:v>0.28469344004573377</c:v>
                </c:pt>
                <c:pt idx="9673">
                  <c:v>0.28469344004573377</c:v>
                </c:pt>
                <c:pt idx="9674">
                  <c:v>0.28455052165213668</c:v>
                </c:pt>
                <c:pt idx="9675">
                  <c:v>0.28440760325853942</c:v>
                </c:pt>
                <c:pt idx="9676">
                  <c:v>0.28426468486494239</c:v>
                </c:pt>
                <c:pt idx="9677">
                  <c:v>0.28412176647134491</c:v>
                </c:pt>
                <c:pt idx="9678">
                  <c:v>0.28397884807774787</c:v>
                </c:pt>
                <c:pt idx="9679">
                  <c:v>0.2838359296841505</c:v>
                </c:pt>
                <c:pt idx="9680">
                  <c:v>0.28369301129055324</c:v>
                </c:pt>
                <c:pt idx="9681">
                  <c:v>0.28355009289695587</c:v>
                </c:pt>
                <c:pt idx="9682">
                  <c:v>0.28355009289695587</c:v>
                </c:pt>
                <c:pt idx="9683">
                  <c:v>0.28340717450335862</c:v>
                </c:pt>
                <c:pt idx="9684">
                  <c:v>0.28326425610976136</c:v>
                </c:pt>
                <c:pt idx="9685">
                  <c:v>0.2831213377161641</c:v>
                </c:pt>
                <c:pt idx="9686">
                  <c:v>0.28297841932256707</c:v>
                </c:pt>
                <c:pt idx="9687">
                  <c:v>0.2828355009289697</c:v>
                </c:pt>
                <c:pt idx="9688">
                  <c:v>0.28269258253537233</c:v>
                </c:pt>
                <c:pt idx="9689">
                  <c:v>0.28254966414177507</c:v>
                </c:pt>
                <c:pt idx="9690">
                  <c:v>0.28240674574817781</c:v>
                </c:pt>
                <c:pt idx="9691">
                  <c:v>0.28226382735458067</c:v>
                </c:pt>
                <c:pt idx="9692">
                  <c:v>0.28212090896098341</c:v>
                </c:pt>
                <c:pt idx="9693">
                  <c:v>0.28212090896098341</c:v>
                </c:pt>
                <c:pt idx="9694">
                  <c:v>0.28197799056738615</c:v>
                </c:pt>
                <c:pt idx="9695">
                  <c:v>0.28183507217378878</c:v>
                </c:pt>
                <c:pt idx="9696">
                  <c:v>0.28183507217378878</c:v>
                </c:pt>
                <c:pt idx="9697">
                  <c:v>0.28169215378019141</c:v>
                </c:pt>
                <c:pt idx="9698">
                  <c:v>0.28154923538659427</c:v>
                </c:pt>
                <c:pt idx="9699">
                  <c:v>0.28140631699299712</c:v>
                </c:pt>
                <c:pt idx="9700">
                  <c:v>0.28126339859939975</c:v>
                </c:pt>
                <c:pt idx="9701">
                  <c:v>0.28126339859939975</c:v>
                </c:pt>
                <c:pt idx="9702">
                  <c:v>0.28112048020580271</c:v>
                </c:pt>
                <c:pt idx="9703">
                  <c:v>0.28097756181220551</c:v>
                </c:pt>
                <c:pt idx="9704">
                  <c:v>0.28083464341860798</c:v>
                </c:pt>
                <c:pt idx="9705">
                  <c:v>0.28083464341860798</c:v>
                </c:pt>
                <c:pt idx="9706">
                  <c:v>0.28069172502501072</c:v>
                </c:pt>
                <c:pt idx="9707">
                  <c:v>0.28054880663141346</c:v>
                </c:pt>
                <c:pt idx="9708">
                  <c:v>0.28040588823781637</c:v>
                </c:pt>
                <c:pt idx="9709">
                  <c:v>0.28026296984421917</c:v>
                </c:pt>
                <c:pt idx="9710">
                  <c:v>0.2801200514506218</c:v>
                </c:pt>
                <c:pt idx="9711">
                  <c:v>0.27997713305702454</c:v>
                </c:pt>
                <c:pt idx="9712">
                  <c:v>0.27983421466342717</c:v>
                </c:pt>
                <c:pt idx="9713">
                  <c:v>0.27969129626982991</c:v>
                </c:pt>
                <c:pt idx="9714">
                  <c:v>0.27954837787623277</c:v>
                </c:pt>
                <c:pt idx="9715">
                  <c:v>0.2794054594826354</c:v>
                </c:pt>
                <c:pt idx="9716">
                  <c:v>0.27926254108903825</c:v>
                </c:pt>
                <c:pt idx="9717">
                  <c:v>0.27911962269544088</c:v>
                </c:pt>
                <c:pt idx="9718">
                  <c:v>0.27897670430184396</c:v>
                </c:pt>
                <c:pt idx="9719">
                  <c:v>0.27883378590824648</c:v>
                </c:pt>
                <c:pt idx="9720">
                  <c:v>0.27869086751464933</c:v>
                </c:pt>
                <c:pt idx="9721">
                  <c:v>0.27854794912105185</c:v>
                </c:pt>
                <c:pt idx="9722">
                  <c:v>0.27840503072745471</c:v>
                </c:pt>
                <c:pt idx="9723">
                  <c:v>0.27826211233385745</c:v>
                </c:pt>
                <c:pt idx="9724">
                  <c:v>0.27811919394026025</c:v>
                </c:pt>
                <c:pt idx="9725">
                  <c:v>0.27811919394026025</c:v>
                </c:pt>
                <c:pt idx="9726">
                  <c:v>0.27797627554666293</c:v>
                </c:pt>
                <c:pt idx="9727">
                  <c:v>0.27797627554666293</c:v>
                </c:pt>
                <c:pt idx="9728">
                  <c:v>0.27783335715306556</c:v>
                </c:pt>
                <c:pt idx="9729">
                  <c:v>0.27769043875946831</c:v>
                </c:pt>
                <c:pt idx="9730">
                  <c:v>0.27769043875946831</c:v>
                </c:pt>
                <c:pt idx="9731">
                  <c:v>0.27754752036587116</c:v>
                </c:pt>
                <c:pt idx="9732">
                  <c:v>0.27740460197227407</c:v>
                </c:pt>
                <c:pt idx="9733">
                  <c:v>0.27726168357867664</c:v>
                </c:pt>
                <c:pt idx="9734">
                  <c:v>0.2771187651850795</c:v>
                </c:pt>
                <c:pt idx="9735">
                  <c:v>0.2771187651850795</c:v>
                </c:pt>
                <c:pt idx="9736">
                  <c:v>0.27697584679148202</c:v>
                </c:pt>
                <c:pt idx="9737">
                  <c:v>0.27697584679148202</c:v>
                </c:pt>
                <c:pt idx="9738">
                  <c:v>0.27683292839788493</c:v>
                </c:pt>
                <c:pt idx="9739">
                  <c:v>0.2766900100042875</c:v>
                </c:pt>
                <c:pt idx="9740">
                  <c:v>0.2766900100042875</c:v>
                </c:pt>
                <c:pt idx="9741">
                  <c:v>0.2765470916106903</c:v>
                </c:pt>
                <c:pt idx="9742">
                  <c:v>0.27640417321709321</c:v>
                </c:pt>
                <c:pt idx="9743">
                  <c:v>0.27626125482349573</c:v>
                </c:pt>
                <c:pt idx="9744">
                  <c:v>0.27611833642989858</c:v>
                </c:pt>
                <c:pt idx="9745">
                  <c:v>0.27611833642989858</c:v>
                </c:pt>
                <c:pt idx="9746">
                  <c:v>0.27597541803630127</c:v>
                </c:pt>
                <c:pt idx="9747">
                  <c:v>0.27583249964270418</c:v>
                </c:pt>
                <c:pt idx="9748">
                  <c:v>0.27568958124910692</c:v>
                </c:pt>
                <c:pt idx="9749">
                  <c:v>0.27568958124910692</c:v>
                </c:pt>
                <c:pt idx="9750">
                  <c:v>0.27554666285550966</c:v>
                </c:pt>
                <c:pt idx="9751">
                  <c:v>0.27540374446191229</c:v>
                </c:pt>
                <c:pt idx="9752">
                  <c:v>0.27526082606831503</c:v>
                </c:pt>
                <c:pt idx="9753">
                  <c:v>0.27511790767471789</c:v>
                </c:pt>
                <c:pt idx="9754">
                  <c:v>0.27497498928112063</c:v>
                </c:pt>
                <c:pt idx="9755">
                  <c:v>0.27483207088752332</c:v>
                </c:pt>
                <c:pt idx="9756">
                  <c:v>0.27468915249392589</c:v>
                </c:pt>
                <c:pt idx="9757">
                  <c:v>0.27468915249392589</c:v>
                </c:pt>
                <c:pt idx="9758">
                  <c:v>0.27454623410032875</c:v>
                </c:pt>
                <c:pt idx="9759">
                  <c:v>0.27440331570673149</c:v>
                </c:pt>
                <c:pt idx="9760">
                  <c:v>0.27426039731313434</c:v>
                </c:pt>
                <c:pt idx="9761">
                  <c:v>0.27426039731313434</c:v>
                </c:pt>
                <c:pt idx="9762">
                  <c:v>0.27426039731313434</c:v>
                </c:pt>
                <c:pt idx="9763">
                  <c:v>0.27411747891953697</c:v>
                </c:pt>
                <c:pt idx="9764">
                  <c:v>0.27411747891953697</c:v>
                </c:pt>
                <c:pt idx="9765">
                  <c:v>0.27397456052593983</c:v>
                </c:pt>
                <c:pt idx="9766">
                  <c:v>0.27383164213234246</c:v>
                </c:pt>
                <c:pt idx="9767">
                  <c:v>0.27368872373874537</c:v>
                </c:pt>
                <c:pt idx="9768">
                  <c:v>0.27354580534514805</c:v>
                </c:pt>
                <c:pt idx="9769">
                  <c:v>0.27340288695155085</c:v>
                </c:pt>
                <c:pt idx="9770">
                  <c:v>0.27325996855795348</c:v>
                </c:pt>
                <c:pt idx="9771">
                  <c:v>0.27311705016435617</c:v>
                </c:pt>
                <c:pt idx="9772">
                  <c:v>0.27311705016435617</c:v>
                </c:pt>
                <c:pt idx="9773">
                  <c:v>0.27297413177075902</c:v>
                </c:pt>
                <c:pt idx="9774">
                  <c:v>0.27297413177075902</c:v>
                </c:pt>
                <c:pt idx="9775">
                  <c:v>0.27283121337716176</c:v>
                </c:pt>
                <c:pt idx="9776">
                  <c:v>0.27283121337716176</c:v>
                </c:pt>
                <c:pt idx="9777">
                  <c:v>0.27268829498356451</c:v>
                </c:pt>
                <c:pt idx="9778">
                  <c:v>0.27254537658996725</c:v>
                </c:pt>
                <c:pt idx="9779">
                  <c:v>0.27254537658996725</c:v>
                </c:pt>
                <c:pt idx="9780">
                  <c:v>0.27240245819636977</c:v>
                </c:pt>
                <c:pt idx="9781">
                  <c:v>0.27240245819636977</c:v>
                </c:pt>
                <c:pt idx="9782">
                  <c:v>0.27225953980277262</c:v>
                </c:pt>
                <c:pt idx="9783">
                  <c:v>0.27211662140917536</c:v>
                </c:pt>
                <c:pt idx="9784">
                  <c:v>0.27197370301557822</c:v>
                </c:pt>
                <c:pt idx="9785">
                  <c:v>0.27183078462198085</c:v>
                </c:pt>
                <c:pt idx="9786">
                  <c:v>0.2716878662283837</c:v>
                </c:pt>
                <c:pt idx="9787">
                  <c:v>0.2716878662283837</c:v>
                </c:pt>
                <c:pt idx="9788">
                  <c:v>0.27154494783478644</c:v>
                </c:pt>
                <c:pt idx="9789">
                  <c:v>0.27140202944118896</c:v>
                </c:pt>
                <c:pt idx="9790">
                  <c:v>0.27125911104759176</c:v>
                </c:pt>
                <c:pt idx="9791">
                  <c:v>0.27111619265399456</c:v>
                </c:pt>
                <c:pt idx="9792">
                  <c:v>0.2709732742603973</c:v>
                </c:pt>
                <c:pt idx="9793">
                  <c:v>0.27083035586680015</c:v>
                </c:pt>
                <c:pt idx="9794">
                  <c:v>0.27083035586680015</c:v>
                </c:pt>
                <c:pt idx="9795">
                  <c:v>0.27083035586680015</c:v>
                </c:pt>
                <c:pt idx="9796">
                  <c:v>0.27068743747320284</c:v>
                </c:pt>
                <c:pt idx="9797">
                  <c:v>0.27054451907960575</c:v>
                </c:pt>
                <c:pt idx="9798">
                  <c:v>0.27054451907960575</c:v>
                </c:pt>
                <c:pt idx="9799">
                  <c:v>0.27054451907960575</c:v>
                </c:pt>
                <c:pt idx="9800">
                  <c:v>0.27040160068600827</c:v>
                </c:pt>
                <c:pt idx="9801">
                  <c:v>0.27025868229241112</c:v>
                </c:pt>
                <c:pt idx="9802">
                  <c:v>0.27011576389881392</c:v>
                </c:pt>
                <c:pt idx="9803">
                  <c:v>0.26997284550521661</c:v>
                </c:pt>
                <c:pt idx="9804">
                  <c:v>0.26982992711161941</c:v>
                </c:pt>
                <c:pt idx="9805">
                  <c:v>0.26968700871802193</c:v>
                </c:pt>
                <c:pt idx="9806">
                  <c:v>0.26954409032442483</c:v>
                </c:pt>
                <c:pt idx="9807">
                  <c:v>0.26940117193082758</c:v>
                </c:pt>
                <c:pt idx="9808">
                  <c:v>0.26925825353723021</c:v>
                </c:pt>
                <c:pt idx="9809">
                  <c:v>0.26925825353723021</c:v>
                </c:pt>
                <c:pt idx="9810">
                  <c:v>0.26911533514363295</c:v>
                </c:pt>
                <c:pt idx="9811">
                  <c:v>0.2689724167500358</c:v>
                </c:pt>
                <c:pt idx="9812">
                  <c:v>0.26882949835643855</c:v>
                </c:pt>
                <c:pt idx="9813">
                  <c:v>0.26868657996284151</c:v>
                </c:pt>
                <c:pt idx="9814">
                  <c:v>0.26868657996284151</c:v>
                </c:pt>
                <c:pt idx="9815">
                  <c:v>0.26854366156924403</c:v>
                </c:pt>
                <c:pt idx="9816">
                  <c:v>0.26840074317564688</c:v>
                </c:pt>
                <c:pt idx="9817">
                  <c:v>0.2682578247820494</c:v>
                </c:pt>
                <c:pt idx="9818">
                  <c:v>0.26811490638845237</c:v>
                </c:pt>
                <c:pt idx="9819">
                  <c:v>0.26797198799485522</c:v>
                </c:pt>
                <c:pt idx="9820">
                  <c:v>0.26782906960125785</c:v>
                </c:pt>
                <c:pt idx="9821">
                  <c:v>0.26768615120766054</c:v>
                </c:pt>
                <c:pt idx="9822">
                  <c:v>0.26754323281406328</c:v>
                </c:pt>
                <c:pt idx="9823">
                  <c:v>0.26740031442046597</c:v>
                </c:pt>
                <c:pt idx="9824">
                  <c:v>0.26725739602686871</c:v>
                </c:pt>
                <c:pt idx="9825">
                  <c:v>0.26711447763327156</c:v>
                </c:pt>
                <c:pt idx="9826">
                  <c:v>0.26697155923967436</c:v>
                </c:pt>
                <c:pt idx="9827">
                  <c:v>0.26682864084607705</c:v>
                </c:pt>
                <c:pt idx="9828">
                  <c:v>0.26682864084607705</c:v>
                </c:pt>
                <c:pt idx="9829">
                  <c:v>0.26668572245247968</c:v>
                </c:pt>
                <c:pt idx="9830">
                  <c:v>0.26654280405888242</c:v>
                </c:pt>
                <c:pt idx="9831">
                  <c:v>0.26639988566528527</c:v>
                </c:pt>
                <c:pt idx="9832">
                  <c:v>0.26625696727168802</c:v>
                </c:pt>
                <c:pt idx="9833">
                  <c:v>0.26611404887809065</c:v>
                </c:pt>
                <c:pt idx="9834">
                  <c:v>0.26597113048449339</c:v>
                </c:pt>
                <c:pt idx="9835">
                  <c:v>0.26582821209089635</c:v>
                </c:pt>
                <c:pt idx="9836">
                  <c:v>0.26568529369729887</c:v>
                </c:pt>
                <c:pt idx="9837">
                  <c:v>0.26568529369729887</c:v>
                </c:pt>
                <c:pt idx="9838">
                  <c:v>0.26568529369729887</c:v>
                </c:pt>
                <c:pt idx="9839">
                  <c:v>0.26568529369729887</c:v>
                </c:pt>
                <c:pt idx="9840">
                  <c:v>0.26568529369729887</c:v>
                </c:pt>
                <c:pt idx="9841">
                  <c:v>0.26554237530370173</c:v>
                </c:pt>
                <c:pt idx="9842">
                  <c:v>0.26539945691010425</c:v>
                </c:pt>
                <c:pt idx="9843">
                  <c:v>0.26525653851650699</c:v>
                </c:pt>
                <c:pt idx="9844">
                  <c:v>0.26511362012290984</c:v>
                </c:pt>
                <c:pt idx="9845">
                  <c:v>0.26497070172931281</c:v>
                </c:pt>
                <c:pt idx="9846">
                  <c:v>0.26482778333571555</c:v>
                </c:pt>
                <c:pt idx="9847">
                  <c:v>0.26468486494211824</c:v>
                </c:pt>
                <c:pt idx="9848">
                  <c:v>0.26454194654852065</c:v>
                </c:pt>
                <c:pt idx="9849">
                  <c:v>0.26454194654852065</c:v>
                </c:pt>
                <c:pt idx="9850">
                  <c:v>0.26439902815492355</c:v>
                </c:pt>
                <c:pt idx="9851">
                  <c:v>0.26425610976132624</c:v>
                </c:pt>
                <c:pt idx="9852">
                  <c:v>0.26411319136772915</c:v>
                </c:pt>
                <c:pt idx="9853">
                  <c:v>0.26397027297413189</c:v>
                </c:pt>
                <c:pt idx="9854">
                  <c:v>0.26382735458053441</c:v>
                </c:pt>
                <c:pt idx="9855">
                  <c:v>0.26368443618693727</c:v>
                </c:pt>
                <c:pt idx="9856">
                  <c:v>0.26354151779334001</c:v>
                </c:pt>
                <c:pt idx="9857">
                  <c:v>0.26339859939974303</c:v>
                </c:pt>
                <c:pt idx="9858">
                  <c:v>0.26325568100614549</c:v>
                </c:pt>
                <c:pt idx="9859">
                  <c:v>0.2631127626125484</c:v>
                </c:pt>
                <c:pt idx="9860">
                  <c:v>0.2631127626125484</c:v>
                </c:pt>
                <c:pt idx="9861">
                  <c:v>0.26296984421895098</c:v>
                </c:pt>
                <c:pt idx="9862">
                  <c:v>0.26282692582535394</c:v>
                </c:pt>
                <c:pt idx="9863">
                  <c:v>0.26268400743175646</c:v>
                </c:pt>
                <c:pt idx="9864">
                  <c:v>0.2625410890381592</c:v>
                </c:pt>
                <c:pt idx="9865">
                  <c:v>0.2625410890381592</c:v>
                </c:pt>
                <c:pt idx="9866">
                  <c:v>0.26239817064456206</c:v>
                </c:pt>
                <c:pt idx="9867">
                  <c:v>0.26225525225096469</c:v>
                </c:pt>
                <c:pt idx="9868">
                  <c:v>0.26211233385736754</c:v>
                </c:pt>
                <c:pt idx="9869">
                  <c:v>0.26196941546377017</c:v>
                </c:pt>
                <c:pt idx="9870">
                  <c:v>0.26182649707017303</c:v>
                </c:pt>
                <c:pt idx="9871">
                  <c:v>0.26168357867657566</c:v>
                </c:pt>
                <c:pt idx="9872">
                  <c:v>0.26154066028297851</c:v>
                </c:pt>
                <c:pt idx="9873">
                  <c:v>0.26139774188938125</c:v>
                </c:pt>
                <c:pt idx="9874">
                  <c:v>0.26139774188938125</c:v>
                </c:pt>
                <c:pt idx="9875">
                  <c:v>0.26125482349578383</c:v>
                </c:pt>
                <c:pt idx="9876">
                  <c:v>0.26111190510218668</c:v>
                </c:pt>
                <c:pt idx="9877">
                  <c:v>0.26096898670858937</c:v>
                </c:pt>
                <c:pt idx="9878">
                  <c:v>0.26082606831499233</c:v>
                </c:pt>
                <c:pt idx="9879">
                  <c:v>0.26068314992139474</c:v>
                </c:pt>
                <c:pt idx="9880">
                  <c:v>0.26068314992139474</c:v>
                </c:pt>
                <c:pt idx="9881">
                  <c:v>0.26054023152779759</c:v>
                </c:pt>
                <c:pt idx="9882">
                  <c:v>0.26039731313420045</c:v>
                </c:pt>
                <c:pt idx="9883">
                  <c:v>0.26025439474060308</c:v>
                </c:pt>
                <c:pt idx="9884">
                  <c:v>0.26011147634700582</c:v>
                </c:pt>
                <c:pt idx="9885">
                  <c:v>0.25996855795340867</c:v>
                </c:pt>
                <c:pt idx="9886">
                  <c:v>0.25982563955981142</c:v>
                </c:pt>
                <c:pt idx="9887">
                  <c:v>0.25982563955981142</c:v>
                </c:pt>
                <c:pt idx="9888">
                  <c:v>0.25968272116621416</c:v>
                </c:pt>
                <c:pt idx="9889">
                  <c:v>0.25953980277261685</c:v>
                </c:pt>
                <c:pt idx="9890">
                  <c:v>0.25939688437901975</c:v>
                </c:pt>
                <c:pt idx="9891">
                  <c:v>0.25925396598542239</c:v>
                </c:pt>
                <c:pt idx="9892">
                  <c:v>0.25925396598542239</c:v>
                </c:pt>
                <c:pt idx="9893">
                  <c:v>0.25911104759182491</c:v>
                </c:pt>
                <c:pt idx="9894">
                  <c:v>0.25896812919822781</c:v>
                </c:pt>
                <c:pt idx="9895">
                  <c:v>0.25882521080463061</c:v>
                </c:pt>
                <c:pt idx="9896">
                  <c:v>0.25868229241103324</c:v>
                </c:pt>
                <c:pt idx="9897">
                  <c:v>0.25868229241103324</c:v>
                </c:pt>
                <c:pt idx="9898">
                  <c:v>0.25868229241103324</c:v>
                </c:pt>
                <c:pt idx="9899">
                  <c:v>0.2585393740174361</c:v>
                </c:pt>
                <c:pt idx="9900">
                  <c:v>0.25839645562383884</c:v>
                </c:pt>
                <c:pt idx="9901">
                  <c:v>0.25825353723024158</c:v>
                </c:pt>
                <c:pt idx="9902">
                  <c:v>0.25825353723024158</c:v>
                </c:pt>
                <c:pt idx="9903">
                  <c:v>0.25811061883664432</c:v>
                </c:pt>
                <c:pt idx="9904">
                  <c:v>0.25796770044304707</c:v>
                </c:pt>
                <c:pt idx="9905">
                  <c:v>0.25782478204945003</c:v>
                </c:pt>
                <c:pt idx="9906">
                  <c:v>0.25768186365585277</c:v>
                </c:pt>
                <c:pt idx="9907">
                  <c:v>0.25753894526225546</c:v>
                </c:pt>
                <c:pt idx="9908">
                  <c:v>0.25739602686865815</c:v>
                </c:pt>
                <c:pt idx="9909">
                  <c:v>0.25739602686865815</c:v>
                </c:pt>
                <c:pt idx="9910">
                  <c:v>0.25725310847506067</c:v>
                </c:pt>
                <c:pt idx="9911">
                  <c:v>0.25711019008146352</c:v>
                </c:pt>
                <c:pt idx="9912">
                  <c:v>0.25696727168786643</c:v>
                </c:pt>
                <c:pt idx="9913">
                  <c:v>0.25696727168786643</c:v>
                </c:pt>
                <c:pt idx="9914">
                  <c:v>0.25696727168786643</c:v>
                </c:pt>
                <c:pt idx="9915">
                  <c:v>0.25696727168786643</c:v>
                </c:pt>
                <c:pt idx="9916">
                  <c:v>0.25696727168786643</c:v>
                </c:pt>
                <c:pt idx="9917">
                  <c:v>0.25682435329426923</c:v>
                </c:pt>
                <c:pt idx="9918">
                  <c:v>0.25682435329426923</c:v>
                </c:pt>
                <c:pt idx="9919">
                  <c:v>0.2566814349006718</c:v>
                </c:pt>
                <c:pt idx="9920">
                  <c:v>0.2566814349006718</c:v>
                </c:pt>
                <c:pt idx="9921">
                  <c:v>0.25653851650707449</c:v>
                </c:pt>
                <c:pt idx="9922">
                  <c:v>0.25639559811347734</c:v>
                </c:pt>
                <c:pt idx="9923">
                  <c:v>0.25639559811347734</c:v>
                </c:pt>
                <c:pt idx="9924">
                  <c:v>0.25625267971988014</c:v>
                </c:pt>
                <c:pt idx="9925">
                  <c:v>0.25610976132628283</c:v>
                </c:pt>
                <c:pt idx="9926">
                  <c:v>0.25596684293268557</c:v>
                </c:pt>
                <c:pt idx="9927">
                  <c:v>0.25582392453908831</c:v>
                </c:pt>
                <c:pt idx="9928">
                  <c:v>0.25568100614549094</c:v>
                </c:pt>
                <c:pt idx="9929">
                  <c:v>0.25553808775189368</c:v>
                </c:pt>
                <c:pt idx="9930">
                  <c:v>0.25539516935829648</c:v>
                </c:pt>
                <c:pt idx="9931">
                  <c:v>0.25525225096469917</c:v>
                </c:pt>
                <c:pt idx="9932">
                  <c:v>0.25510933257110169</c:v>
                </c:pt>
                <c:pt idx="9933">
                  <c:v>0.25510933257110169</c:v>
                </c:pt>
                <c:pt idx="9934">
                  <c:v>0.25496641417750476</c:v>
                </c:pt>
                <c:pt idx="9935">
                  <c:v>0.25482349578390751</c:v>
                </c:pt>
                <c:pt idx="9936">
                  <c:v>0.25468057739031036</c:v>
                </c:pt>
                <c:pt idx="9937">
                  <c:v>0.25453765899671271</c:v>
                </c:pt>
                <c:pt idx="9938">
                  <c:v>0.25439474060311551</c:v>
                </c:pt>
                <c:pt idx="9939">
                  <c:v>0.25425182220951825</c:v>
                </c:pt>
                <c:pt idx="9940">
                  <c:v>0.25410890381592122</c:v>
                </c:pt>
                <c:pt idx="9941">
                  <c:v>0.25396598542232385</c:v>
                </c:pt>
                <c:pt idx="9942">
                  <c:v>0.2538230670287267</c:v>
                </c:pt>
                <c:pt idx="9943">
                  <c:v>0.25368014863512922</c:v>
                </c:pt>
                <c:pt idx="9944">
                  <c:v>0.25353723024153185</c:v>
                </c:pt>
                <c:pt idx="9945">
                  <c:v>0.25339431184793482</c:v>
                </c:pt>
                <c:pt idx="9946">
                  <c:v>0.25325139345433745</c:v>
                </c:pt>
                <c:pt idx="9947">
                  <c:v>0.25325139345433745</c:v>
                </c:pt>
                <c:pt idx="9948">
                  <c:v>0.25325139345433745</c:v>
                </c:pt>
                <c:pt idx="9949">
                  <c:v>0.25325139345433745</c:v>
                </c:pt>
                <c:pt idx="9950">
                  <c:v>0.25325139345433745</c:v>
                </c:pt>
                <c:pt idx="9951">
                  <c:v>0.25310847506074041</c:v>
                </c:pt>
                <c:pt idx="9952">
                  <c:v>0.25310847506074041</c:v>
                </c:pt>
                <c:pt idx="9953">
                  <c:v>0.25296555666714304</c:v>
                </c:pt>
                <c:pt idx="9954">
                  <c:v>0.25282263827354595</c:v>
                </c:pt>
                <c:pt idx="9955">
                  <c:v>0.25267971987994875</c:v>
                </c:pt>
                <c:pt idx="9956">
                  <c:v>0.25253680148635127</c:v>
                </c:pt>
                <c:pt idx="9957">
                  <c:v>0.25239388309275412</c:v>
                </c:pt>
                <c:pt idx="9958">
                  <c:v>0.25225096469915681</c:v>
                </c:pt>
                <c:pt idx="9959">
                  <c:v>0.2521080463055595</c:v>
                </c:pt>
                <c:pt idx="9960">
                  <c:v>0.2521080463055595</c:v>
                </c:pt>
                <c:pt idx="9961">
                  <c:v>0.25196512791196235</c:v>
                </c:pt>
                <c:pt idx="9962">
                  <c:v>0.25182220951836498</c:v>
                </c:pt>
                <c:pt idx="9963">
                  <c:v>0.25167929112476783</c:v>
                </c:pt>
                <c:pt idx="9964">
                  <c:v>0.25153637273117035</c:v>
                </c:pt>
                <c:pt idx="9965">
                  <c:v>0.25139345433757321</c:v>
                </c:pt>
                <c:pt idx="9966">
                  <c:v>0.25125053594397595</c:v>
                </c:pt>
                <c:pt idx="9967">
                  <c:v>0.25110761755037869</c:v>
                </c:pt>
                <c:pt idx="9968">
                  <c:v>0.25096469915678155</c:v>
                </c:pt>
                <c:pt idx="9969">
                  <c:v>0.25096469915678155</c:v>
                </c:pt>
                <c:pt idx="9970">
                  <c:v>0.25082178076318418</c:v>
                </c:pt>
                <c:pt idx="9971">
                  <c:v>0.25067886236958703</c:v>
                </c:pt>
                <c:pt idx="9972">
                  <c:v>0.25053594397598966</c:v>
                </c:pt>
                <c:pt idx="9973">
                  <c:v>0.25039302558239229</c:v>
                </c:pt>
                <c:pt idx="9974">
                  <c:v>0.25025010718879515</c:v>
                </c:pt>
                <c:pt idx="9975">
                  <c:v>0.25010718879519778</c:v>
                </c:pt>
                <c:pt idx="9976">
                  <c:v>0.25010718879519778</c:v>
                </c:pt>
                <c:pt idx="9977">
                  <c:v>0.24996427040160082</c:v>
                </c:pt>
                <c:pt idx="9978">
                  <c:v>0.24982135200800348</c:v>
                </c:pt>
                <c:pt idx="9979">
                  <c:v>0.24967843361440628</c:v>
                </c:pt>
                <c:pt idx="9980">
                  <c:v>0.24967843361440628</c:v>
                </c:pt>
                <c:pt idx="9981">
                  <c:v>0.24967843361440628</c:v>
                </c:pt>
                <c:pt idx="9982">
                  <c:v>0.24967843361440628</c:v>
                </c:pt>
                <c:pt idx="9983">
                  <c:v>0.24967843361440628</c:v>
                </c:pt>
                <c:pt idx="9984">
                  <c:v>0.24967843361440628</c:v>
                </c:pt>
                <c:pt idx="9985">
                  <c:v>0.24953551522080897</c:v>
                </c:pt>
                <c:pt idx="9986">
                  <c:v>0.24939259682721177</c:v>
                </c:pt>
                <c:pt idx="9987">
                  <c:v>0.24939259682721177</c:v>
                </c:pt>
                <c:pt idx="9988">
                  <c:v>0.24924967843361445</c:v>
                </c:pt>
                <c:pt idx="9989">
                  <c:v>0.24924967843361445</c:v>
                </c:pt>
                <c:pt idx="9990">
                  <c:v>0.24910676004001719</c:v>
                </c:pt>
                <c:pt idx="9991">
                  <c:v>0.24910676004001719</c:v>
                </c:pt>
                <c:pt idx="9992">
                  <c:v>0.24910676004001719</c:v>
                </c:pt>
                <c:pt idx="9993">
                  <c:v>0.24896384164641999</c:v>
                </c:pt>
                <c:pt idx="9994">
                  <c:v>0.24882092325282271</c:v>
                </c:pt>
                <c:pt idx="9995">
                  <c:v>0.24867800485922548</c:v>
                </c:pt>
                <c:pt idx="9996">
                  <c:v>0.24853508646562827</c:v>
                </c:pt>
                <c:pt idx="9997">
                  <c:v>0.24839216807203096</c:v>
                </c:pt>
                <c:pt idx="9998">
                  <c:v>0.24824924967843379</c:v>
                </c:pt>
                <c:pt idx="9999">
                  <c:v>0.24810633128483645</c:v>
                </c:pt>
                <c:pt idx="10000">
                  <c:v>0.24810633128483645</c:v>
                </c:pt>
                <c:pt idx="10001">
                  <c:v>0.2479634128912393</c:v>
                </c:pt>
                <c:pt idx="10002">
                  <c:v>0.2479634128912393</c:v>
                </c:pt>
                <c:pt idx="10003">
                  <c:v>0.24782049449764196</c:v>
                </c:pt>
                <c:pt idx="10004">
                  <c:v>0.24782049449764196</c:v>
                </c:pt>
                <c:pt idx="10005">
                  <c:v>0.24767757610404462</c:v>
                </c:pt>
                <c:pt idx="10006">
                  <c:v>0.24753465771044741</c:v>
                </c:pt>
                <c:pt idx="10007">
                  <c:v>0.24739173931685016</c:v>
                </c:pt>
                <c:pt idx="10008">
                  <c:v>0.24724882092325284</c:v>
                </c:pt>
                <c:pt idx="10009">
                  <c:v>0.24710590252965559</c:v>
                </c:pt>
                <c:pt idx="10010">
                  <c:v>0.24696298413605844</c:v>
                </c:pt>
                <c:pt idx="10011">
                  <c:v>0.24682006574246118</c:v>
                </c:pt>
                <c:pt idx="10012">
                  <c:v>0.24667714734886381</c:v>
                </c:pt>
                <c:pt idx="10013">
                  <c:v>0.24653422895526661</c:v>
                </c:pt>
                <c:pt idx="10014">
                  <c:v>0.24639131056166941</c:v>
                </c:pt>
                <c:pt idx="10015">
                  <c:v>0.24639131056166941</c:v>
                </c:pt>
                <c:pt idx="10016">
                  <c:v>0.24624839216807215</c:v>
                </c:pt>
                <c:pt idx="10017">
                  <c:v>0.24624839216807215</c:v>
                </c:pt>
                <c:pt idx="10018">
                  <c:v>0.24610547377447484</c:v>
                </c:pt>
                <c:pt idx="10019">
                  <c:v>0.24596255538087758</c:v>
                </c:pt>
                <c:pt idx="10020">
                  <c:v>0.24581963698728038</c:v>
                </c:pt>
                <c:pt idx="10021">
                  <c:v>0.24567671859368295</c:v>
                </c:pt>
                <c:pt idx="10022">
                  <c:v>0.24553380020008575</c:v>
                </c:pt>
                <c:pt idx="10023">
                  <c:v>0.24539088180648858</c:v>
                </c:pt>
                <c:pt idx="10024">
                  <c:v>0.24524796341289135</c:v>
                </c:pt>
                <c:pt idx="10025">
                  <c:v>0.24510504501929403</c:v>
                </c:pt>
                <c:pt idx="10026">
                  <c:v>0.24496212662569677</c:v>
                </c:pt>
                <c:pt idx="10027">
                  <c:v>0.24481920823209952</c:v>
                </c:pt>
                <c:pt idx="10028">
                  <c:v>0.2446762898385022</c:v>
                </c:pt>
                <c:pt idx="10029">
                  <c:v>0.244533371444905</c:v>
                </c:pt>
                <c:pt idx="10030">
                  <c:v>0.24439045305130777</c:v>
                </c:pt>
                <c:pt idx="10031">
                  <c:v>0.24424753465771049</c:v>
                </c:pt>
                <c:pt idx="10032">
                  <c:v>0.24410461626411317</c:v>
                </c:pt>
                <c:pt idx="10033">
                  <c:v>0.24396169787051591</c:v>
                </c:pt>
                <c:pt idx="10034">
                  <c:v>0.24396169787051591</c:v>
                </c:pt>
                <c:pt idx="10035">
                  <c:v>0.24381877947691871</c:v>
                </c:pt>
                <c:pt idx="10036">
                  <c:v>0.2436758610833214</c:v>
                </c:pt>
                <c:pt idx="10037">
                  <c:v>0.24353294268972422</c:v>
                </c:pt>
                <c:pt idx="10038">
                  <c:v>0.24339002429612691</c:v>
                </c:pt>
                <c:pt idx="10039">
                  <c:v>0.24324710590252974</c:v>
                </c:pt>
                <c:pt idx="10040">
                  <c:v>0.24324710590252974</c:v>
                </c:pt>
                <c:pt idx="10041">
                  <c:v>0.24310418750893245</c:v>
                </c:pt>
                <c:pt idx="10042">
                  <c:v>0.24296126911533525</c:v>
                </c:pt>
                <c:pt idx="10043">
                  <c:v>0.24281835072173794</c:v>
                </c:pt>
                <c:pt idx="10044">
                  <c:v>0.24267543232814059</c:v>
                </c:pt>
                <c:pt idx="10045">
                  <c:v>0.24253251393454328</c:v>
                </c:pt>
                <c:pt idx="10046">
                  <c:v>0.24238959554094613</c:v>
                </c:pt>
                <c:pt idx="10047">
                  <c:v>0.24224667714734893</c:v>
                </c:pt>
                <c:pt idx="10048">
                  <c:v>0.24210375875375151</c:v>
                </c:pt>
                <c:pt idx="10049">
                  <c:v>0.24196084036015436</c:v>
                </c:pt>
                <c:pt idx="10050">
                  <c:v>0.24181792196655705</c:v>
                </c:pt>
                <c:pt idx="10051">
                  <c:v>0.24167500357295979</c:v>
                </c:pt>
                <c:pt idx="10052">
                  <c:v>0.24153208517936264</c:v>
                </c:pt>
                <c:pt idx="10053">
                  <c:v>0.24138916678576533</c:v>
                </c:pt>
                <c:pt idx="10054">
                  <c:v>0.24138916678576533</c:v>
                </c:pt>
                <c:pt idx="10055">
                  <c:v>0.24124624839216818</c:v>
                </c:pt>
                <c:pt idx="10056">
                  <c:v>0.24110332999857087</c:v>
                </c:pt>
                <c:pt idx="10057">
                  <c:v>0.24096041160497367</c:v>
                </c:pt>
                <c:pt idx="10058">
                  <c:v>0.24081749321137644</c:v>
                </c:pt>
                <c:pt idx="10059">
                  <c:v>0.24081749321137644</c:v>
                </c:pt>
                <c:pt idx="10060">
                  <c:v>0.24081749321137644</c:v>
                </c:pt>
                <c:pt idx="10061">
                  <c:v>0.2406745748177791</c:v>
                </c:pt>
                <c:pt idx="10062">
                  <c:v>0.24053165642418184</c:v>
                </c:pt>
                <c:pt idx="10063">
                  <c:v>0.24038873803058458</c:v>
                </c:pt>
                <c:pt idx="10064">
                  <c:v>0.24024581963698738</c:v>
                </c:pt>
                <c:pt idx="10065">
                  <c:v>0.24024581963698738</c:v>
                </c:pt>
                <c:pt idx="10066">
                  <c:v>0.24010290124339009</c:v>
                </c:pt>
                <c:pt idx="10067">
                  <c:v>0.23995998284979292</c:v>
                </c:pt>
                <c:pt idx="10068">
                  <c:v>0.23981706445619566</c:v>
                </c:pt>
                <c:pt idx="10069">
                  <c:v>0.23981706445619566</c:v>
                </c:pt>
                <c:pt idx="10070">
                  <c:v>0.23981706445619566</c:v>
                </c:pt>
                <c:pt idx="10071">
                  <c:v>0.23967414606259829</c:v>
                </c:pt>
                <c:pt idx="10072">
                  <c:v>0.23953122766900103</c:v>
                </c:pt>
                <c:pt idx="10073">
                  <c:v>0.23938830927540383</c:v>
                </c:pt>
                <c:pt idx="10074">
                  <c:v>0.23924539088180669</c:v>
                </c:pt>
                <c:pt idx="10075">
                  <c:v>0.23910247248820926</c:v>
                </c:pt>
                <c:pt idx="10076">
                  <c:v>0.23910247248820926</c:v>
                </c:pt>
                <c:pt idx="10077">
                  <c:v>0.23910247248820926</c:v>
                </c:pt>
                <c:pt idx="10078">
                  <c:v>0.238959554094612</c:v>
                </c:pt>
                <c:pt idx="10079">
                  <c:v>0.2388166357010148</c:v>
                </c:pt>
                <c:pt idx="10080">
                  <c:v>0.23867371730741743</c:v>
                </c:pt>
                <c:pt idx="10081">
                  <c:v>0.23853079891382023</c:v>
                </c:pt>
                <c:pt idx="10082">
                  <c:v>0.23853079891382023</c:v>
                </c:pt>
                <c:pt idx="10083">
                  <c:v>0.23853079891382023</c:v>
                </c:pt>
                <c:pt idx="10084">
                  <c:v>0.23838788052022308</c:v>
                </c:pt>
                <c:pt idx="10085">
                  <c:v>0.23824496212662577</c:v>
                </c:pt>
                <c:pt idx="10086">
                  <c:v>0.23810204373302846</c:v>
                </c:pt>
                <c:pt idx="10087">
                  <c:v>0.23795912533943125</c:v>
                </c:pt>
                <c:pt idx="10088">
                  <c:v>0.23781620694583394</c:v>
                </c:pt>
                <c:pt idx="10089">
                  <c:v>0.23767328855223677</c:v>
                </c:pt>
                <c:pt idx="10090">
                  <c:v>0.23767328855223677</c:v>
                </c:pt>
                <c:pt idx="10091">
                  <c:v>0.23753037015863943</c:v>
                </c:pt>
                <c:pt idx="10092">
                  <c:v>0.23738745176504225</c:v>
                </c:pt>
                <c:pt idx="10093">
                  <c:v>0.23724453337144497</c:v>
                </c:pt>
                <c:pt idx="10094">
                  <c:v>0.23710161497784765</c:v>
                </c:pt>
                <c:pt idx="10095">
                  <c:v>0.23710161497784765</c:v>
                </c:pt>
                <c:pt idx="10096">
                  <c:v>0.23710161497784765</c:v>
                </c:pt>
                <c:pt idx="10097">
                  <c:v>0.23695869658425045</c:v>
                </c:pt>
                <c:pt idx="10098">
                  <c:v>0.23681577819065314</c:v>
                </c:pt>
                <c:pt idx="10099">
                  <c:v>0.23667285979705588</c:v>
                </c:pt>
                <c:pt idx="10100">
                  <c:v>0.23667285979705588</c:v>
                </c:pt>
                <c:pt idx="10101">
                  <c:v>0.23652994140345868</c:v>
                </c:pt>
                <c:pt idx="10102">
                  <c:v>0.23638702300986136</c:v>
                </c:pt>
                <c:pt idx="10103">
                  <c:v>0.23624410461626422</c:v>
                </c:pt>
                <c:pt idx="10104">
                  <c:v>0.2361011862226669</c:v>
                </c:pt>
                <c:pt idx="10105">
                  <c:v>0.23595826782906967</c:v>
                </c:pt>
                <c:pt idx="10106">
                  <c:v>0.23581534943547244</c:v>
                </c:pt>
                <c:pt idx="10107">
                  <c:v>0.23567243104187513</c:v>
                </c:pt>
                <c:pt idx="10108">
                  <c:v>0.23552951264827782</c:v>
                </c:pt>
                <c:pt idx="10109">
                  <c:v>0.2353865942546805</c:v>
                </c:pt>
                <c:pt idx="10110">
                  <c:v>0.23524367586108336</c:v>
                </c:pt>
                <c:pt idx="10111">
                  <c:v>0.23510075746748604</c:v>
                </c:pt>
                <c:pt idx="10112">
                  <c:v>0.23495783907388879</c:v>
                </c:pt>
                <c:pt idx="10113">
                  <c:v>0.23481492068029158</c:v>
                </c:pt>
                <c:pt idx="10114">
                  <c:v>0.23481492068029158</c:v>
                </c:pt>
                <c:pt idx="10115">
                  <c:v>0.23467200228669427</c:v>
                </c:pt>
                <c:pt idx="10116">
                  <c:v>0.23452908389309707</c:v>
                </c:pt>
                <c:pt idx="10117">
                  <c:v>0.23438616549949981</c:v>
                </c:pt>
                <c:pt idx="10118">
                  <c:v>0.23438616549949981</c:v>
                </c:pt>
                <c:pt idx="10119">
                  <c:v>0.23424324710590261</c:v>
                </c:pt>
                <c:pt idx="10120">
                  <c:v>0.23410032871230524</c:v>
                </c:pt>
                <c:pt idx="10121">
                  <c:v>0.23395741031870798</c:v>
                </c:pt>
                <c:pt idx="10122">
                  <c:v>0.23381449192511078</c:v>
                </c:pt>
                <c:pt idx="10123">
                  <c:v>0.23367157353151338</c:v>
                </c:pt>
                <c:pt idx="10124">
                  <c:v>0.23352865513791621</c:v>
                </c:pt>
                <c:pt idx="10125">
                  <c:v>0.23338573674431895</c:v>
                </c:pt>
                <c:pt idx="10126">
                  <c:v>0.23324281835072175</c:v>
                </c:pt>
                <c:pt idx="10127">
                  <c:v>0.23309989995712449</c:v>
                </c:pt>
                <c:pt idx="10128">
                  <c:v>0.23295698156352726</c:v>
                </c:pt>
                <c:pt idx="10129">
                  <c:v>0.23281406316992997</c:v>
                </c:pt>
                <c:pt idx="10130">
                  <c:v>0.23267114477633272</c:v>
                </c:pt>
                <c:pt idx="10131">
                  <c:v>0.2325282263827354</c:v>
                </c:pt>
                <c:pt idx="10132">
                  <c:v>0.23238530798913826</c:v>
                </c:pt>
                <c:pt idx="10133">
                  <c:v>0.23224238959554111</c:v>
                </c:pt>
                <c:pt idx="10134">
                  <c:v>0.23209947120194374</c:v>
                </c:pt>
                <c:pt idx="10135">
                  <c:v>0.23209947120194374</c:v>
                </c:pt>
                <c:pt idx="10136">
                  <c:v>0.23195655280834648</c:v>
                </c:pt>
                <c:pt idx="10137">
                  <c:v>0.23195655280834648</c:v>
                </c:pt>
                <c:pt idx="10138">
                  <c:v>0.23181363441474923</c:v>
                </c:pt>
                <c:pt idx="10139">
                  <c:v>0.23167071602115188</c:v>
                </c:pt>
                <c:pt idx="10140">
                  <c:v>0.23152779762755468</c:v>
                </c:pt>
                <c:pt idx="10141">
                  <c:v>0.23138487923395734</c:v>
                </c:pt>
                <c:pt idx="10142">
                  <c:v>0.23124196084036031</c:v>
                </c:pt>
                <c:pt idx="10143">
                  <c:v>0.23109904244676299</c:v>
                </c:pt>
                <c:pt idx="10144">
                  <c:v>0.23095612405316571</c:v>
                </c:pt>
                <c:pt idx="10145">
                  <c:v>0.23081320565956842</c:v>
                </c:pt>
                <c:pt idx="10146">
                  <c:v>0.23081320565956842</c:v>
                </c:pt>
                <c:pt idx="10147">
                  <c:v>0.23067028726597116</c:v>
                </c:pt>
                <c:pt idx="10148">
                  <c:v>0.23067028726597116</c:v>
                </c:pt>
                <c:pt idx="10149">
                  <c:v>0.23067028726597116</c:v>
                </c:pt>
                <c:pt idx="10150">
                  <c:v>0.23052736887237396</c:v>
                </c:pt>
                <c:pt idx="10151">
                  <c:v>0.2303844504787767</c:v>
                </c:pt>
                <c:pt idx="10152">
                  <c:v>0.23024153208517945</c:v>
                </c:pt>
                <c:pt idx="10153">
                  <c:v>0.23009861369158213</c:v>
                </c:pt>
                <c:pt idx="10154">
                  <c:v>0.23009861369158213</c:v>
                </c:pt>
                <c:pt idx="10155">
                  <c:v>0.2299556952979849</c:v>
                </c:pt>
                <c:pt idx="10156">
                  <c:v>0.22981277690438762</c:v>
                </c:pt>
                <c:pt idx="10157">
                  <c:v>0.22966985851079041</c:v>
                </c:pt>
                <c:pt idx="10158">
                  <c:v>0.22952694011719321</c:v>
                </c:pt>
                <c:pt idx="10159">
                  <c:v>0.22938402172359582</c:v>
                </c:pt>
                <c:pt idx="10160">
                  <c:v>0.22924110332999864</c:v>
                </c:pt>
                <c:pt idx="10161">
                  <c:v>0.22909818493640144</c:v>
                </c:pt>
                <c:pt idx="10162">
                  <c:v>0.22895526654280418</c:v>
                </c:pt>
                <c:pt idx="10163">
                  <c:v>0.22881234814920687</c:v>
                </c:pt>
                <c:pt idx="10164">
                  <c:v>0.22881234814920687</c:v>
                </c:pt>
                <c:pt idx="10165">
                  <c:v>0.22866942975560955</c:v>
                </c:pt>
                <c:pt idx="10166">
                  <c:v>0.2285265113620123</c:v>
                </c:pt>
                <c:pt idx="10167">
                  <c:v>0.22838359296841498</c:v>
                </c:pt>
                <c:pt idx="10168">
                  <c:v>0.22838359296841498</c:v>
                </c:pt>
                <c:pt idx="10169">
                  <c:v>0.22838359296841498</c:v>
                </c:pt>
                <c:pt idx="10170">
                  <c:v>0.22824067457481778</c:v>
                </c:pt>
                <c:pt idx="10171">
                  <c:v>0.22809775618122063</c:v>
                </c:pt>
                <c:pt idx="10172">
                  <c:v>0.22795483778762338</c:v>
                </c:pt>
                <c:pt idx="10173">
                  <c:v>0.22781191939402601</c:v>
                </c:pt>
                <c:pt idx="10174">
                  <c:v>0.22766900100042881</c:v>
                </c:pt>
                <c:pt idx="10175">
                  <c:v>0.22752608260683149</c:v>
                </c:pt>
                <c:pt idx="10176">
                  <c:v>0.22738316421323418</c:v>
                </c:pt>
                <c:pt idx="10177">
                  <c:v>0.22738316421323418</c:v>
                </c:pt>
                <c:pt idx="10178">
                  <c:v>0.22724024581963703</c:v>
                </c:pt>
                <c:pt idx="10179">
                  <c:v>0.22709732742603977</c:v>
                </c:pt>
                <c:pt idx="10180">
                  <c:v>0.22695440903244252</c:v>
                </c:pt>
                <c:pt idx="10181">
                  <c:v>0.2268114906388452</c:v>
                </c:pt>
                <c:pt idx="10182">
                  <c:v>0.2268114906388452</c:v>
                </c:pt>
                <c:pt idx="10183">
                  <c:v>0.22666857224524789</c:v>
                </c:pt>
                <c:pt idx="10184">
                  <c:v>0.22652565385165069</c:v>
                </c:pt>
                <c:pt idx="10185">
                  <c:v>0.22638273545805337</c:v>
                </c:pt>
                <c:pt idx="10186">
                  <c:v>0.22638273545805337</c:v>
                </c:pt>
                <c:pt idx="10187">
                  <c:v>0.2262398170644562</c:v>
                </c:pt>
                <c:pt idx="10188">
                  <c:v>0.22609689867085889</c:v>
                </c:pt>
                <c:pt idx="10189">
                  <c:v>0.22595398027726174</c:v>
                </c:pt>
                <c:pt idx="10190">
                  <c:v>0.2258110618836644</c:v>
                </c:pt>
                <c:pt idx="10191">
                  <c:v>0.22566814349006722</c:v>
                </c:pt>
                <c:pt idx="10192">
                  <c:v>0.22552522509646991</c:v>
                </c:pt>
                <c:pt idx="10193">
                  <c:v>0.22552522509646991</c:v>
                </c:pt>
                <c:pt idx="10194">
                  <c:v>0.22538230670287268</c:v>
                </c:pt>
                <c:pt idx="10195">
                  <c:v>0.22523938830927545</c:v>
                </c:pt>
                <c:pt idx="10196">
                  <c:v>0.22509646991567811</c:v>
                </c:pt>
                <c:pt idx="10197">
                  <c:v>0.22495355152208091</c:v>
                </c:pt>
                <c:pt idx="10198">
                  <c:v>0.22481063312848359</c:v>
                </c:pt>
                <c:pt idx="10199">
                  <c:v>0.22466771473488628</c:v>
                </c:pt>
                <c:pt idx="10200">
                  <c:v>0.22452479634128908</c:v>
                </c:pt>
                <c:pt idx="10201">
                  <c:v>0.22438187794769182</c:v>
                </c:pt>
                <c:pt idx="10202">
                  <c:v>0.22423895955409462</c:v>
                </c:pt>
                <c:pt idx="10203">
                  <c:v>0.22423895955409462</c:v>
                </c:pt>
                <c:pt idx="10204">
                  <c:v>0.22409604116049742</c:v>
                </c:pt>
                <c:pt idx="10205">
                  <c:v>0.2239531227669001</c:v>
                </c:pt>
                <c:pt idx="10206">
                  <c:v>0.2239531227669001</c:v>
                </c:pt>
                <c:pt idx="10207">
                  <c:v>0.22381020437330279</c:v>
                </c:pt>
                <c:pt idx="10208">
                  <c:v>0.22366728597970564</c:v>
                </c:pt>
                <c:pt idx="10209">
                  <c:v>0.22352436758610841</c:v>
                </c:pt>
                <c:pt idx="10210">
                  <c:v>0.22338144919251118</c:v>
                </c:pt>
                <c:pt idx="10211">
                  <c:v>0.22338144919251118</c:v>
                </c:pt>
                <c:pt idx="10212">
                  <c:v>0.2232385307989139</c:v>
                </c:pt>
                <c:pt idx="10213">
                  <c:v>0.22309561240531661</c:v>
                </c:pt>
                <c:pt idx="10214">
                  <c:v>0.22295269401171935</c:v>
                </c:pt>
                <c:pt idx="10215">
                  <c:v>0.2228097756181221</c:v>
                </c:pt>
                <c:pt idx="10216">
                  <c:v>0.2228097756181221</c:v>
                </c:pt>
                <c:pt idx="10217">
                  <c:v>0.22266685722452478</c:v>
                </c:pt>
                <c:pt idx="10218">
                  <c:v>0.22252393883092764</c:v>
                </c:pt>
                <c:pt idx="10219">
                  <c:v>0.22238102043733038</c:v>
                </c:pt>
                <c:pt idx="10220">
                  <c:v>0.22238102043733038</c:v>
                </c:pt>
                <c:pt idx="10221">
                  <c:v>0.22223810204373309</c:v>
                </c:pt>
                <c:pt idx="10222">
                  <c:v>0.22209518365013586</c:v>
                </c:pt>
                <c:pt idx="10223">
                  <c:v>0.22195226525653855</c:v>
                </c:pt>
                <c:pt idx="10224">
                  <c:v>0.22195226525653855</c:v>
                </c:pt>
                <c:pt idx="10225">
                  <c:v>0.22180934686294138</c:v>
                </c:pt>
                <c:pt idx="10226">
                  <c:v>0.22166642846934403</c:v>
                </c:pt>
                <c:pt idx="10227">
                  <c:v>0.22152351007574672</c:v>
                </c:pt>
                <c:pt idx="10228">
                  <c:v>0.22138059168214952</c:v>
                </c:pt>
                <c:pt idx="10229">
                  <c:v>0.22123767328855215</c:v>
                </c:pt>
                <c:pt idx="10230">
                  <c:v>0.221094754894955</c:v>
                </c:pt>
                <c:pt idx="10231">
                  <c:v>0.2209518365013578</c:v>
                </c:pt>
                <c:pt idx="10232">
                  <c:v>0.22080891810776049</c:v>
                </c:pt>
                <c:pt idx="10233">
                  <c:v>0.22080891810776049</c:v>
                </c:pt>
                <c:pt idx="10234">
                  <c:v>0.22066599971416323</c:v>
                </c:pt>
                <c:pt idx="10235">
                  <c:v>0.22052308132056597</c:v>
                </c:pt>
                <c:pt idx="10236">
                  <c:v>0.22038016292696869</c:v>
                </c:pt>
                <c:pt idx="10237">
                  <c:v>0.22038016292696869</c:v>
                </c:pt>
                <c:pt idx="10238">
                  <c:v>0.22023724453337151</c:v>
                </c:pt>
                <c:pt idx="10239">
                  <c:v>0.2200943261397742</c:v>
                </c:pt>
                <c:pt idx="10240">
                  <c:v>0.2200943261397742</c:v>
                </c:pt>
                <c:pt idx="10241">
                  <c:v>0.21995140774617702</c:v>
                </c:pt>
                <c:pt idx="10242">
                  <c:v>0.21995140774617702</c:v>
                </c:pt>
                <c:pt idx="10243">
                  <c:v>0.21980848935257977</c:v>
                </c:pt>
                <c:pt idx="10244">
                  <c:v>0.21966557095898237</c:v>
                </c:pt>
                <c:pt idx="10245">
                  <c:v>0.21952265256538525</c:v>
                </c:pt>
                <c:pt idx="10246">
                  <c:v>0.21937973417178791</c:v>
                </c:pt>
                <c:pt idx="10247">
                  <c:v>0.21923681577819074</c:v>
                </c:pt>
                <c:pt idx="10248">
                  <c:v>0.21923681577819074</c:v>
                </c:pt>
                <c:pt idx="10249">
                  <c:v>0.21909389738459345</c:v>
                </c:pt>
                <c:pt idx="10250">
                  <c:v>0.21895097899099619</c:v>
                </c:pt>
                <c:pt idx="10251">
                  <c:v>0.21880806059739902</c:v>
                </c:pt>
                <c:pt idx="10252">
                  <c:v>0.21866514220380168</c:v>
                </c:pt>
                <c:pt idx="10253">
                  <c:v>0.21866514220380168</c:v>
                </c:pt>
                <c:pt idx="10254">
                  <c:v>0.21866514220380168</c:v>
                </c:pt>
                <c:pt idx="10255">
                  <c:v>0.21852222381020442</c:v>
                </c:pt>
                <c:pt idx="10256">
                  <c:v>0.21852222381020442</c:v>
                </c:pt>
                <c:pt idx="10257">
                  <c:v>0.21837930541660716</c:v>
                </c:pt>
                <c:pt idx="10258">
                  <c:v>0.21823638702300993</c:v>
                </c:pt>
                <c:pt idx="10259">
                  <c:v>0.21809346862941267</c:v>
                </c:pt>
                <c:pt idx="10260">
                  <c:v>0.21809346862941267</c:v>
                </c:pt>
                <c:pt idx="10261">
                  <c:v>0.21795055023581533</c:v>
                </c:pt>
                <c:pt idx="10262">
                  <c:v>0.21780763184221819</c:v>
                </c:pt>
                <c:pt idx="10263">
                  <c:v>0.21766471344862084</c:v>
                </c:pt>
                <c:pt idx="10264">
                  <c:v>0.21752179505502361</c:v>
                </c:pt>
                <c:pt idx="10265">
                  <c:v>0.21737887666142636</c:v>
                </c:pt>
                <c:pt idx="10266">
                  <c:v>0.21723595826782913</c:v>
                </c:pt>
                <c:pt idx="10267">
                  <c:v>0.2170930398742319</c:v>
                </c:pt>
                <c:pt idx="10268">
                  <c:v>0.21695012148063458</c:v>
                </c:pt>
                <c:pt idx="10269">
                  <c:v>0.21695012148063458</c:v>
                </c:pt>
                <c:pt idx="10270">
                  <c:v>0.21695012148063458</c:v>
                </c:pt>
                <c:pt idx="10271">
                  <c:v>0.21680720308703738</c:v>
                </c:pt>
                <c:pt idx="10272">
                  <c:v>0.21666428469344007</c:v>
                </c:pt>
                <c:pt idx="10273">
                  <c:v>0.21666428469344007</c:v>
                </c:pt>
                <c:pt idx="10274">
                  <c:v>0.21652136629984275</c:v>
                </c:pt>
                <c:pt idx="10275">
                  <c:v>0.21637844790624555</c:v>
                </c:pt>
                <c:pt idx="10276">
                  <c:v>0.21623552951264824</c:v>
                </c:pt>
                <c:pt idx="10277">
                  <c:v>0.21609261111905098</c:v>
                </c:pt>
                <c:pt idx="10278">
                  <c:v>0.21609261111905098</c:v>
                </c:pt>
                <c:pt idx="10279">
                  <c:v>0.21594969272545383</c:v>
                </c:pt>
                <c:pt idx="10280">
                  <c:v>0.21580677433185647</c:v>
                </c:pt>
                <c:pt idx="10281">
                  <c:v>0.21580677433185647</c:v>
                </c:pt>
                <c:pt idx="10282">
                  <c:v>0.21566385593825918</c:v>
                </c:pt>
                <c:pt idx="10283">
                  <c:v>0.21552093754466201</c:v>
                </c:pt>
                <c:pt idx="10284">
                  <c:v>0.21537801915106475</c:v>
                </c:pt>
                <c:pt idx="10285">
                  <c:v>0.21537801915106475</c:v>
                </c:pt>
                <c:pt idx="10286">
                  <c:v>0.21537801915106475</c:v>
                </c:pt>
                <c:pt idx="10287">
                  <c:v>0.21523510075746755</c:v>
                </c:pt>
                <c:pt idx="10288">
                  <c:v>0.21523510075746755</c:v>
                </c:pt>
                <c:pt idx="10289">
                  <c:v>0.21509218236387026</c:v>
                </c:pt>
                <c:pt idx="10290">
                  <c:v>0.21509218236387026</c:v>
                </c:pt>
                <c:pt idx="10291">
                  <c:v>0.21509218236387026</c:v>
                </c:pt>
                <c:pt idx="10292">
                  <c:v>0.21494926397027303</c:v>
                </c:pt>
                <c:pt idx="10293">
                  <c:v>0.21494926397027303</c:v>
                </c:pt>
                <c:pt idx="10294">
                  <c:v>0.21494926397027303</c:v>
                </c:pt>
                <c:pt idx="10295">
                  <c:v>0.21480634557667588</c:v>
                </c:pt>
                <c:pt idx="10296">
                  <c:v>0.21466342718307851</c:v>
                </c:pt>
                <c:pt idx="10297">
                  <c:v>0.21452050878948126</c:v>
                </c:pt>
                <c:pt idx="10298">
                  <c:v>0.214377590395884</c:v>
                </c:pt>
                <c:pt idx="10299">
                  <c:v>0.21423467200228674</c:v>
                </c:pt>
                <c:pt idx="10300">
                  <c:v>0.21409175360868943</c:v>
                </c:pt>
                <c:pt idx="10301">
                  <c:v>0.21394883521509234</c:v>
                </c:pt>
                <c:pt idx="10302">
                  <c:v>0.21380591682149508</c:v>
                </c:pt>
                <c:pt idx="10303">
                  <c:v>0.21366299842789777</c:v>
                </c:pt>
                <c:pt idx="10304">
                  <c:v>0.21352008003430051</c:v>
                </c:pt>
                <c:pt idx="10305">
                  <c:v>0.21337716164070319</c:v>
                </c:pt>
                <c:pt idx="10306">
                  <c:v>0.21337716164070319</c:v>
                </c:pt>
                <c:pt idx="10307">
                  <c:v>0.21323424324710599</c:v>
                </c:pt>
                <c:pt idx="10308">
                  <c:v>0.21309132485350871</c:v>
                </c:pt>
                <c:pt idx="10309">
                  <c:v>0.21294840645991153</c:v>
                </c:pt>
                <c:pt idx="10310">
                  <c:v>0.21294840645991153</c:v>
                </c:pt>
                <c:pt idx="10311">
                  <c:v>0.21280548806631427</c:v>
                </c:pt>
                <c:pt idx="10312">
                  <c:v>0.21266256967271688</c:v>
                </c:pt>
                <c:pt idx="10313">
                  <c:v>0.2125196512791197</c:v>
                </c:pt>
                <c:pt idx="10314">
                  <c:v>0.21237673288552245</c:v>
                </c:pt>
                <c:pt idx="10315">
                  <c:v>0.21223381449192524</c:v>
                </c:pt>
                <c:pt idx="10316">
                  <c:v>0.21209089609832796</c:v>
                </c:pt>
                <c:pt idx="10317">
                  <c:v>0.21194797770473073</c:v>
                </c:pt>
                <c:pt idx="10318">
                  <c:v>0.21180505931113341</c:v>
                </c:pt>
                <c:pt idx="10319">
                  <c:v>0.21166214091753616</c:v>
                </c:pt>
                <c:pt idx="10320">
                  <c:v>0.21151922252393893</c:v>
                </c:pt>
                <c:pt idx="10321">
                  <c:v>0.21151922252393893</c:v>
                </c:pt>
                <c:pt idx="10322">
                  <c:v>0.21137630413034164</c:v>
                </c:pt>
                <c:pt idx="10323">
                  <c:v>0.21123338573674444</c:v>
                </c:pt>
                <c:pt idx="10324">
                  <c:v>0.21123338573674444</c:v>
                </c:pt>
                <c:pt idx="10325">
                  <c:v>0.21123338573674444</c:v>
                </c:pt>
                <c:pt idx="10326">
                  <c:v>0.21109046734314713</c:v>
                </c:pt>
                <c:pt idx="10327">
                  <c:v>0.21094754894954981</c:v>
                </c:pt>
                <c:pt idx="10328">
                  <c:v>0.21080463055595261</c:v>
                </c:pt>
                <c:pt idx="10329">
                  <c:v>0.21066171216235535</c:v>
                </c:pt>
                <c:pt idx="10330">
                  <c:v>0.21066171216235535</c:v>
                </c:pt>
                <c:pt idx="10331">
                  <c:v>0.21051879376875804</c:v>
                </c:pt>
                <c:pt idx="10332">
                  <c:v>0.21037587537516078</c:v>
                </c:pt>
                <c:pt idx="10333">
                  <c:v>0.21023295698156358</c:v>
                </c:pt>
                <c:pt idx="10334">
                  <c:v>0.21023295698156358</c:v>
                </c:pt>
                <c:pt idx="10335">
                  <c:v>0.21009003858796643</c:v>
                </c:pt>
                <c:pt idx="10336">
                  <c:v>0.21009003858796643</c:v>
                </c:pt>
                <c:pt idx="10337">
                  <c:v>0.20994712019436912</c:v>
                </c:pt>
                <c:pt idx="10338">
                  <c:v>0.20980420180077181</c:v>
                </c:pt>
                <c:pt idx="10339">
                  <c:v>0.20966128340717458</c:v>
                </c:pt>
                <c:pt idx="10340">
                  <c:v>0.20951836501357723</c:v>
                </c:pt>
                <c:pt idx="10341">
                  <c:v>0.20951836501357723</c:v>
                </c:pt>
                <c:pt idx="10342">
                  <c:v>0.20937544661997998</c:v>
                </c:pt>
                <c:pt idx="10343">
                  <c:v>0.20923252822638272</c:v>
                </c:pt>
                <c:pt idx="10344">
                  <c:v>0.20908960983278546</c:v>
                </c:pt>
                <c:pt idx="10345">
                  <c:v>0.20894669143918826</c:v>
                </c:pt>
                <c:pt idx="10346">
                  <c:v>0.20880377304559095</c:v>
                </c:pt>
                <c:pt idx="10347">
                  <c:v>0.20866085465199374</c:v>
                </c:pt>
                <c:pt idx="10348">
                  <c:v>0.20866085465199374</c:v>
                </c:pt>
                <c:pt idx="10349">
                  <c:v>0.20866085465199374</c:v>
                </c:pt>
                <c:pt idx="10350">
                  <c:v>0.20851793625839649</c:v>
                </c:pt>
                <c:pt idx="10351">
                  <c:v>0.2083750178647992</c:v>
                </c:pt>
                <c:pt idx="10352">
                  <c:v>0.20823209947120197</c:v>
                </c:pt>
                <c:pt idx="10353">
                  <c:v>0.20808918107760474</c:v>
                </c:pt>
                <c:pt idx="10354">
                  <c:v>0.20794626268400745</c:v>
                </c:pt>
                <c:pt idx="10355">
                  <c:v>0.20780334429041022</c:v>
                </c:pt>
                <c:pt idx="10356">
                  <c:v>0.20766042589681291</c:v>
                </c:pt>
                <c:pt idx="10357">
                  <c:v>0.20751750750321568</c:v>
                </c:pt>
                <c:pt idx="10358">
                  <c:v>0.20737458910961837</c:v>
                </c:pt>
                <c:pt idx="10359">
                  <c:v>0.20737458910961837</c:v>
                </c:pt>
                <c:pt idx="10360">
                  <c:v>0.20723167071602117</c:v>
                </c:pt>
                <c:pt idx="10361">
                  <c:v>0.20708875232242394</c:v>
                </c:pt>
                <c:pt idx="10362">
                  <c:v>0.20694583392882668</c:v>
                </c:pt>
                <c:pt idx="10363">
                  <c:v>0.20680291553522939</c:v>
                </c:pt>
                <c:pt idx="10364">
                  <c:v>0.20665999714163213</c:v>
                </c:pt>
                <c:pt idx="10365">
                  <c:v>0.20651707874803488</c:v>
                </c:pt>
                <c:pt idx="10366">
                  <c:v>0.20637416035443756</c:v>
                </c:pt>
                <c:pt idx="10367">
                  <c:v>0.20623124196084036</c:v>
                </c:pt>
                <c:pt idx="10368">
                  <c:v>0.20608832356724324</c:v>
                </c:pt>
                <c:pt idx="10369">
                  <c:v>0.20594540517364596</c:v>
                </c:pt>
                <c:pt idx="10370">
                  <c:v>0.20580248678004873</c:v>
                </c:pt>
                <c:pt idx="10371">
                  <c:v>0.20565956838645139</c:v>
                </c:pt>
                <c:pt idx="10372">
                  <c:v>0.20551664999285418</c:v>
                </c:pt>
                <c:pt idx="10373">
                  <c:v>0.2053737315992569</c:v>
                </c:pt>
                <c:pt idx="10374">
                  <c:v>0.20523081320565956</c:v>
                </c:pt>
                <c:pt idx="10375">
                  <c:v>0.20523081320565956</c:v>
                </c:pt>
                <c:pt idx="10376">
                  <c:v>0.20508789481206244</c:v>
                </c:pt>
                <c:pt idx="10377">
                  <c:v>0.20494497641846521</c:v>
                </c:pt>
                <c:pt idx="10378">
                  <c:v>0.20480205802486784</c:v>
                </c:pt>
                <c:pt idx="10379">
                  <c:v>0.20465913963127064</c:v>
                </c:pt>
                <c:pt idx="10380">
                  <c:v>0.20451622123767338</c:v>
                </c:pt>
                <c:pt idx="10381">
                  <c:v>0.20437330284407609</c:v>
                </c:pt>
                <c:pt idx="10382">
                  <c:v>0.20423038445047892</c:v>
                </c:pt>
                <c:pt idx="10383">
                  <c:v>0.20408746605688161</c:v>
                </c:pt>
                <c:pt idx="10384">
                  <c:v>0.20394454766328429</c:v>
                </c:pt>
                <c:pt idx="10385">
                  <c:v>0.20380162926968692</c:v>
                </c:pt>
                <c:pt idx="10386">
                  <c:v>0.20365871087608978</c:v>
                </c:pt>
                <c:pt idx="10387">
                  <c:v>0.20351579248249269</c:v>
                </c:pt>
                <c:pt idx="10388">
                  <c:v>0.20337287408889521</c:v>
                </c:pt>
                <c:pt idx="10389">
                  <c:v>0.20322995569529806</c:v>
                </c:pt>
                <c:pt idx="10390">
                  <c:v>0.2030870373017008</c:v>
                </c:pt>
                <c:pt idx="10391">
                  <c:v>0.2030870373017008</c:v>
                </c:pt>
                <c:pt idx="10392">
                  <c:v>0.20294411890810349</c:v>
                </c:pt>
                <c:pt idx="10393">
                  <c:v>0.20294411890810349</c:v>
                </c:pt>
                <c:pt idx="10394">
                  <c:v>0.20280120051450623</c:v>
                </c:pt>
                <c:pt idx="10395">
                  <c:v>0.20265828212090903</c:v>
                </c:pt>
                <c:pt idx="10396">
                  <c:v>0.20251536372731177</c:v>
                </c:pt>
                <c:pt idx="10397">
                  <c:v>0.2023724453337144</c:v>
                </c:pt>
                <c:pt idx="10398">
                  <c:v>0.20222952694011717</c:v>
                </c:pt>
                <c:pt idx="10399">
                  <c:v>0.20208660854651989</c:v>
                </c:pt>
                <c:pt idx="10400">
                  <c:v>0.20194369015292285</c:v>
                </c:pt>
                <c:pt idx="10401">
                  <c:v>0.20180077175932543</c:v>
                </c:pt>
                <c:pt idx="10402">
                  <c:v>0.2016578533657282</c:v>
                </c:pt>
                <c:pt idx="10403">
                  <c:v>0.20151493497213097</c:v>
                </c:pt>
                <c:pt idx="10404">
                  <c:v>0.20137201657853365</c:v>
                </c:pt>
                <c:pt idx="10405">
                  <c:v>0.20122909818493645</c:v>
                </c:pt>
                <c:pt idx="10406">
                  <c:v>0.20108617979133919</c:v>
                </c:pt>
                <c:pt idx="10407">
                  <c:v>0.20094326139774196</c:v>
                </c:pt>
                <c:pt idx="10408">
                  <c:v>0.20080034300414468</c:v>
                </c:pt>
                <c:pt idx="10409">
                  <c:v>0.20065742461054731</c:v>
                </c:pt>
                <c:pt idx="10410">
                  <c:v>0.20051450621695011</c:v>
                </c:pt>
                <c:pt idx="10411">
                  <c:v>0.20037158782335285</c:v>
                </c:pt>
                <c:pt idx="10412">
                  <c:v>0.20022866942975553</c:v>
                </c:pt>
                <c:pt idx="10413">
                  <c:v>0.20008575103615833</c:v>
                </c:pt>
                <c:pt idx="10414">
                  <c:v>0.19994283264256119</c:v>
                </c:pt>
                <c:pt idx="10415">
                  <c:v>0.19979991424896384</c:v>
                </c:pt>
                <c:pt idx="10416">
                  <c:v>0.19965699585536661</c:v>
                </c:pt>
                <c:pt idx="10417">
                  <c:v>0.19965699585536661</c:v>
                </c:pt>
                <c:pt idx="10418">
                  <c:v>0.19965699585536661</c:v>
                </c:pt>
                <c:pt idx="10419">
                  <c:v>0.19965699585536661</c:v>
                </c:pt>
                <c:pt idx="10420">
                  <c:v>0.19951407746176936</c:v>
                </c:pt>
                <c:pt idx="10421">
                  <c:v>0.19937115906817202</c:v>
                </c:pt>
                <c:pt idx="10422">
                  <c:v>0.19922824067457479</c:v>
                </c:pt>
                <c:pt idx="10423">
                  <c:v>0.19908532228097753</c:v>
                </c:pt>
                <c:pt idx="10424">
                  <c:v>0.19894240388738044</c:v>
                </c:pt>
                <c:pt idx="10425">
                  <c:v>0.19879948549378307</c:v>
                </c:pt>
                <c:pt idx="10426">
                  <c:v>0.1986565671001857</c:v>
                </c:pt>
                <c:pt idx="10427">
                  <c:v>0.1985136487065885</c:v>
                </c:pt>
                <c:pt idx="10428">
                  <c:v>0.19837073031299124</c:v>
                </c:pt>
                <c:pt idx="10429">
                  <c:v>0.19822781191939398</c:v>
                </c:pt>
                <c:pt idx="10430">
                  <c:v>0.19808489352579678</c:v>
                </c:pt>
                <c:pt idx="10431">
                  <c:v>0.19794197513219958</c:v>
                </c:pt>
                <c:pt idx="10432">
                  <c:v>0.19779905673860221</c:v>
                </c:pt>
                <c:pt idx="10433">
                  <c:v>0.19765613834500495</c:v>
                </c:pt>
                <c:pt idx="10434">
                  <c:v>0.19751321995140775</c:v>
                </c:pt>
                <c:pt idx="10435">
                  <c:v>0.19737030155781043</c:v>
                </c:pt>
                <c:pt idx="10436">
                  <c:v>0.19722738316421337</c:v>
                </c:pt>
                <c:pt idx="10437">
                  <c:v>0.19708446477061603</c:v>
                </c:pt>
                <c:pt idx="10438">
                  <c:v>0.19708446477061603</c:v>
                </c:pt>
                <c:pt idx="10439">
                  <c:v>0.19694154637701883</c:v>
                </c:pt>
                <c:pt idx="10440">
                  <c:v>0.19679862798342151</c:v>
                </c:pt>
                <c:pt idx="10441">
                  <c:v>0.19665570958982426</c:v>
                </c:pt>
                <c:pt idx="10442">
                  <c:v>0.19651279119622711</c:v>
                </c:pt>
                <c:pt idx="10443">
                  <c:v>0.19636987280262974</c:v>
                </c:pt>
                <c:pt idx="10444">
                  <c:v>0.19636987280262974</c:v>
                </c:pt>
                <c:pt idx="10445">
                  <c:v>0.19622695440903248</c:v>
                </c:pt>
                <c:pt idx="10446">
                  <c:v>0.19608403601543528</c:v>
                </c:pt>
                <c:pt idx="10447">
                  <c:v>0.19594111762183802</c:v>
                </c:pt>
                <c:pt idx="10448">
                  <c:v>0.19579819922824071</c:v>
                </c:pt>
                <c:pt idx="10449">
                  <c:v>0.19565528083464345</c:v>
                </c:pt>
                <c:pt idx="10450">
                  <c:v>0.19551236244104625</c:v>
                </c:pt>
                <c:pt idx="10451">
                  <c:v>0.19536944404744899</c:v>
                </c:pt>
                <c:pt idx="10452">
                  <c:v>0.19522652565385162</c:v>
                </c:pt>
                <c:pt idx="10453">
                  <c:v>0.19508360726025437</c:v>
                </c:pt>
                <c:pt idx="10454">
                  <c:v>0.19494068886665722</c:v>
                </c:pt>
                <c:pt idx="10455">
                  <c:v>0.19494068886665722</c:v>
                </c:pt>
                <c:pt idx="10456">
                  <c:v>0.19479777047305988</c:v>
                </c:pt>
                <c:pt idx="10457">
                  <c:v>0.1946548520794627</c:v>
                </c:pt>
                <c:pt idx="10458">
                  <c:v>0.19451193368586545</c:v>
                </c:pt>
                <c:pt idx="10459">
                  <c:v>0.19436901529226819</c:v>
                </c:pt>
                <c:pt idx="10460">
                  <c:v>0.1942260968986709</c:v>
                </c:pt>
                <c:pt idx="10461">
                  <c:v>0.19408317850507364</c:v>
                </c:pt>
                <c:pt idx="10462">
                  <c:v>0.19394026011147644</c:v>
                </c:pt>
                <c:pt idx="10463">
                  <c:v>0.19394026011147644</c:v>
                </c:pt>
                <c:pt idx="10464">
                  <c:v>0.19394026011147644</c:v>
                </c:pt>
                <c:pt idx="10465">
                  <c:v>0.19394026011147644</c:v>
                </c:pt>
                <c:pt idx="10466">
                  <c:v>0.19394026011147644</c:v>
                </c:pt>
                <c:pt idx="10467">
                  <c:v>0.19394026011147644</c:v>
                </c:pt>
                <c:pt idx="10468">
                  <c:v>0.19379734171787921</c:v>
                </c:pt>
                <c:pt idx="10469">
                  <c:v>0.19365442332428182</c:v>
                </c:pt>
                <c:pt idx="10470">
                  <c:v>0.19351150493068453</c:v>
                </c:pt>
                <c:pt idx="10471">
                  <c:v>0.19336858653708738</c:v>
                </c:pt>
                <c:pt idx="10472">
                  <c:v>0.19322566814349013</c:v>
                </c:pt>
                <c:pt idx="10473">
                  <c:v>0.19308274974989281</c:v>
                </c:pt>
                <c:pt idx="10474">
                  <c:v>0.19293983135629567</c:v>
                </c:pt>
                <c:pt idx="10475">
                  <c:v>0.19279691296269835</c:v>
                </c:pt>
                <c:pt idx="10476">
                  <c:v>0.19265399456910104</c:v>
                </c:pt>
                <c:pt idx="10477">
                  <c:v>0.19251107617550378</c:v>
                </c:pt>
                <c:pt idx="10478">
                  <c:v>0.19236815778190658</c:v>
                </c:pt>
                <c:pt idx="10479">
                  <c:v>0.19236815778190658</c:v>
                </c:pt>
                <c:pt idx="10480">
                  <c:v>0.19222523938830929</c:v>
                </c:pt>
                <c:pt idx="10481">
                  <c:v>0.19208232099471195</c:v>
                </c:pt>
                <c:pt idx="10482">
                  <c:v>0.19193940260111481</c:v>
                </c:pt>
                <c:pt idx="10483">
                  <c:v>0.19179648420751749</c:v>
                </c:pt>
                <c:pt idx="10484">
                  <c:v>0.19165356581392018</c:v>
                </c:pt>
                <c:pt idx="10485">
                  <c:v>0.19151064742032303</c:v>
                </c:pt>
                <c:pt idx="10486">
                  <c:v>0.19136772902672572</c:v>
                </c:pt>
                <c:pt idx="10487">
                  <c:v>0.19122481063312841</c:v>
                </c:pt>
                <c:pt idx="10488">
                  <c:v>0.19108189223953118</c:v>
                </c:pt>
                <c:pt idx="10489">
                  <c:v>0.190938973845934</c:v>
                </c:pt>
                <c:pt idx="10490">
                  <c:v>0.19079605545233677</c:v>
                </c:pt>
                <c:pt idx="10491">
                  <c:v>0.19065313705873937</c:v>
                </c:pt>
                <c:pt idx="10492">
                  <c:v>0.1905102186651422</c:v>
                </c:pt>
                <c:pt idx="10493">
                  <c:v>0.19036730027154489</c:v>
                </c:pt>
                <c:pt idx="10494">
                  <c:v>0.19022438187794774</c:v>
                </c:pt>
                <c:pt idx="10495">
                  <c:v>0.1900814634843504</c:v>
                </c:pt>
                <c:pt idx="10496">
                  <c:v>0.18993854509075322</c:v>
                </c:pt>
                <c:pt idx="10497">
                  <c:v>0.18979562669715591</c:v>
                </c:pt>
                <c:pt idx="10498">
                  <c:v>0.18965270830355857</c:v>
                </c:pt>
                <c:pt idx="10499">
                  <c:v>0.18950978990996145</c:v>
                </c:pt>
                <c:pt idx="10500">
                  <c:v>0.18936687151636425</c:v>
                </c:pt>
                <c:pt idx="10501">
                  <c:v>0.18936687151636425</c:v>
                </c:pt>
                <c:pt idx="10502">
                  <c:v>0.18922395312276694</c:v>
                </c:pt>
                <c:pt idx="10503">
                  <c:v>0.18908103472916968</c:v>
                </c:pt>
                <c:pt idx="10504">
                  <c:v>0.18893811633557239</c:v>
                </c:pt>
                <c:pt idx="10505">
                  <c:v>0.18879519794197519</c:v>
                </c:pt>
                <c:pt idx="10506">
                  <c:v>0.18865227954837788</c:v>
                </c:pt>
                <c:pt idx="10507">
                  <c:v>0.18850936115478076</c:v>
                </c:pt>
                <c:pt idx="10508">
                  <c:v>0.18836644276118353</c:v>
                </c:pt>
                <c:pt idx="10509">
                  <c:v>0.18836644276118353</c:v>
                </c:pt>
                <c:pt idx="10510">
                  <c:v>0.18836644276118353</c:v>
                </c:pt>
                <c:pt idx="10511">
                  <c:v>0.18822352436758616</c:v>
                </c:pt>
                <c:pt idx="10512">
                  <c:v>0.18808060597398887</c:v>
                </c:pt>
                <c:pt idx="10513">
                  <c:v>0.18793768758039181</c:v>
                </c:pt>
                <c:pt idx="10514">
                  <c:v>0.18779476918679447</c:v>
                </c:pt>
                <c:pt idx="10515">
                  <c:v>0.18779476918679447</c:v>
                </c:pt>
                <c:pt idx="10516">
                  <c:v>0.18765185079319718</c:v>
                </c:pt>
                <c:pt idx="10517">
                  <c:v>0.18750893239959995</c:v>
                </c:pt>
                <c:pt idx="10518">
                  <c:v>0.18736601400600267</c:v>
                </c:pt>
                <c:pt idx="10519">
                  <c:v>0.18722309561240544</c:v>
                </c:pt>
                <c:pt idx="10520">
                  <c:v>0.1870801772188081</c:v>
                </c:pt>
                <c:pt idx="10521">
                  <c:v>0.18693725882521095</c:v>
                </c:pt>
                <c:pt idx="10522">
                  <c:v>0.18679434043161369</c:v>
                </c:pt>
                <c:pt idx="10523">
                  <c:v>0.18665142203801632</c:v>
                </c:pt>
                <c:pt idx="10524">
                  <c:v>0.18650850364441909</c:v>
                </c:pt>
                <c:pt idx="10525">
                  <c:v>0.18650850364441909</c:v>
                </c:pt>
                <c:pt idx="10526">
                  <c:v>0.18636558525082186</c:v>
                </c:pt>
                <c:pt idx="10527">
                  <c:v>0.18622266685722466</c:v>
                </c:pt>
                <c:pt idx="10528">
                  <c:v>0.18607974846362729</c:v>
                </c:pt>
                <c:pt idx="10529">
                  <c:v>0.18607974846362729</c:v>
                </c:pt>
                <c:pt idx="10530">
                  <c:v>0.18593683007003015</c:v>
                </c:pt>
                <c:pt idx="10531">
                  <c:v>0.18579391167643289</c:v>
                </c:pt>
                <c:pt idx="10532">
                  <c:v>0.18565099328283557</c:v>
                </c:pt>
                <c:pt idx="10533">
                  <c:v>0.18565099328283557</c:v>
                </c:pt>
                <c:pt idx="10534">
                  <c:v>0.18550807488923832</c:v>
                </c:pt>
                <c:pt idx="10535">
                  <c:v>0.18536515649564106</c:v>
                </c:pt>
                <c:pt idx="10536">
                  <c:v>0.18522223810204386</c:v>
                </c:pt>
                <c:pt idx="10537">
                  <c:v>0.18507931970844649</c:v>
                </c:pt>
                <c:pt idx="10538">
                  <c:v>0.18493640131484929</c:v>
                </c:pt>
                <c:pt idx="10539">
                  <c:v>0.18493640131484929</c:v>
                </c:pt>
                <c:pt idx="10540">
                  <c:v>0.18479348292125208</c:v>
                </c:pt>
                <c:pt idx="10541">
                  <c:v>0.18465056452765469</c:v>
                </c:pt>
                <c:pt idx="10542">
                  <c:v>0.18450764613405746</c:v>
                </c:pt>
                <c:pt idx="10543">
                  <c:v>0.18436472774046025</c:v>
                </c:pt>
                <c:pt idx="10544">
                  <c:v>0.18422180934686294</c:v>
                </c:pt>
                <c:pt idx="10545">
                  <c:v>0.18407889095326571</c:v>
                </c:pt>
                <c:pt idx="10546">
                  <c:v>0.18393597255966848</c:v>
                </c:pt>
                <c:pt idx="10547">
                  <c:v>0.18379305416607131</c:v>
                </c:pt>
                <c:pt idx="10548">
                  <c:v>0.18365013577247397</c:v>
                </c:pt>
                <c:pt idx="10549">
                  <c:v>0.18350721737887671</c:v>
                </c:pt>
                <c:pt idx="10550">
                  <c:v>0.18336429898527945</c:v>
                </c:pt>
                <c:pt idx="10551">
                  <c:v>0.18322138059168225</c:v>
                </c:pt>
                <c:pt idx="10552">
                  <c:v>0.18307846219808491</c:v>
                </c:pt>
                <c:pt idx="10553">
                  <c:v>0.18307846219808491</c:v>
                </c:pt>
                <c:pt idx="10554">
                  <c:v>0.18293554380448773</c:v>
                </c:pt>
                <c:pt idx="10555">
                  <c:v>0.18279262541089042</c:v>
                </c:pt>
                <c:pt idx="10556">
                  <c:v>0.18264970701729322</c:v>
                </c:pt>
                <c:pt idx="10557">
                  <c:v>0.1825067886236959</c:v>
                </c:pt>
                <c:pt idx="10558">
                  <c:v>0.18236387023009859</c:v>
                </c:pt>
                <c:pt idx="10559">
                  <c:v>0.18222095183650139</c:v>
                </c:pt>
                <c:pt idx="10560">
                  <c:v>0.18207803344290419</c:v>
                </c:pt>
                <c:pt idx="10561">
                  <c:v>0.18193511504930693</c:v>
                </c:pt>
                <c:pt idx="10562">
                  <c:v>0.18179219665570961</c:v>
                </c:pt>
                <c:pt idx="10563">
                  <c:v>0.18164927826211236</c:v>
                </c:pt>
                <c:pt idx="10564">
                  <c:v>0.18164927826211236</c:v>
                </c:pt>
                <c:pt idx="10565">
                  <c:v>0.18150635986851504</c:v>
                </c:pt>
                <c:pt idx="10566">
                  <c:v>0.18136344147491784</c:v>
                </c:pt>
                <c:pt idx="10567">
                  <c:v>0.18122052308132058</c:v>
                </c:pt>
                <c:pt idx="10568">
                  <c:v>0.18122052308132058</c:v>
                </c:pt>
                <c:pt idx="10569">
                  <c:v>0.18107760468772333</c:v>
                </c:pt>
                <c:pt idx="10570">
                  <c:v>0.18093468629412607</c:v>
                </c:pt>
                <c:pt idx="10571">
                  <c:v>0.18079176790052875</c:v>
                </c:pt>
                <c:pt idx="10572">
                  <c:v>0.18064884950693161</c:v>
                </c:pt>
                <c:pt idx="10573">
                  <c:v>0.18050593111333432</c:v>
                </c:pt>
                <c:pt idx="10574">
                  <c:v>0.18036301271973698</c:v>
                </c:pt>
                <c:pt idx="10575">
                  <c:v>0.18022009432613978</c:v>
                </c:pt>
                <c:pt idx="10576">
                  <c:v>0.18007717593254247</c:v>
                </c:pt>
                <c:pt idx="10577">
                  <c:v>0.17993425753894526</c:v>
                </c:pt>
                <c:pt idx="10578">
                  <c:v>0.1797913391453482</c:v>
                </c:pt>
                <c:pt idx="10579">
                  <c:v>0.17964842075175086</c:v>
                </c:pt>
                <c:pt idx="10580">
                  <c:v>0.17950550235815355</c:v>
                </c:pt>
                <c:pt idx="10581">
                  <c:v>0.17936258396455623</c:v>
                </c:pt>
                <c:pt idx="10582">
                  <c:v>0.17921966557095909</c:v>
                </c:pt>
                <c:pt idx="10583">
                  <c:v>0.17907674717736188</c:v>
                </c:pt>
                <c:pt idx="10584">
                  <c:v>0.17893382878376451</c:v>
                </c:pt>
                <c:pt idx="10585">
                  <c:v>0.17879091039016731</c:v>
                </c:pt>
                <c:pt idx="10586">
                  <c:v>0.17879091039016731</c:v>
                </c:pt>
                <c:pt idx="10587">
                  <c:v>0.17864799199657005</c:v>
                </c:pt>
                <c:pt idx="10588">
                  <c:v>0.17850507360297274</c:v>
                </c:pt>
                <c:pt idx="10589">
                  <c:v>0.17836215520937548</c:v>
                </c:pt>
                <c:pt idx="10590">
                  <c:v>0.17821923681577834</c:v>
                </c:pt>
                <c:pt idx="10591">
                  <c:v>0.17807631842218102</c:v>
                </c:pt>
                <c:pt idx="10592">
                  <c:v>0.17793340002858371</c:v>
                </c:pt>
                <c:pt idx="10593">
                  <c:v>0.17779048163498651</c:v>
                </c:pt>
                <c:pt idx="10594">
                  <c:v>0.17764756324138919</c:v>
                </c:pt>
                <c:pt idx="10595">
                  <c:v>0.17750464484779199</c:v>
                </c:pt>
                <c:pt idx="10596">
                  <c:v>0.17736172645419471</c:v>
                </c:pt>
                <c:pt idx="10597">
                  <c:v>0.17721880806059748</c:v>
                </c:pt>
                <c:pt idx="10598">
                  <c:v>0.17707588966700022</c:v>
                </c:pt>
                <c:pt idx="10599">
                  <c:v>0.17693297127340291</c:v>
                </c:pt>
                <c:pt idx="10600">
                  <c:v>0.17693297127340291</c:v>
                </c:pt>
                <c:pt idx="10601">
                  <c:v>0.17693297127340291</c:v>
                </c:pt>
                <c:pt idx="10602">
                  <c:v>0.17679005287980573</c:v>
                </c:pt>
                <c:pt idx="10603">
                  <c:v>0.17679005287980573</c:v>
                </c:pt>
                <c:pt idx="10604">
                  <c:v>0.1766471344862085</c:v>
                </c:pt>
                <c:pt idx="10605">
                  <c:v>0.17650421609261119</c:v>
                </c:pt>
                <c:pt idx="10606">
                  <c:v>0.1763612976990139</c:v>
                </c:pt>
                <c:pt idx="10607">
                  <c:v>0.17621837930541673</c:v>
                </c:pt>
                <c:pt idx="10608">
                  <c:v>0.17607546091181936</c:v>
                </c:pt>
                <c:pt idx="10609">
                  <c:v>0.17607546091181936</c:v>
                </c:pt>
                <c:pt idx="10610">
                  <c:v>0.17593254251822221</c:v>
                </c:pt>
                <c:pt idx="10611">
                  <c:v>0.17578962412462484</c:v>
                </c:pt>
                <c:pt idx="10612">
                  <c:v>0.17564670573102764</c:v>
                </c:pt>
                <c:pt idx="10613">
                  <c:v>0.17550378733743044</c:v>
                </c:pt>
                <c:pt idx="10614">
                  <c:v>0.17536086894383307</c:v>
                </c:pt>
                <c:pt idx="10615">
                  <c:v>0.17536086894383307</c:v>
                </c:pt>
                <c:pt idx="10616">
                  <c:v>0.17536086894383307</c:v>
                </c:pt>
                <c:pt idx="10617">
                  <c:v>0.17521795055023595</c:v>
                </c:pt>
                <c:pt idx="10618">
                  <c:v>0.17507503215663861</c:v>
                </c:pt>
                <c:pt idx="10619">
                  <c:v>0.17493211376304135</c:v>
                </c:pt>
                <c:pt idx="10620">
                  <c:v>0.17478919536944412</c:v>
                </c:pt>
                <c:pt idx="10621">
                  <c:v>0.17464627697584678</c:v>
                </c:pt>
                <c:pt idx="10622">
                  <c:v>0.17450335858224963</c:v>
                </c:pt>
                <c:pt idx="10623">
                  <c:v>0.17436044018865229</c:v>
                </c:pt>
                <c:pt idx="10624">
                  <c:v>0.17421752179505501</c:v>
                </c:pt>
                <c:pt idx="10625">
                  <c:v>0.17407460340145775</c:v>
                </c:pt>
                <c:pt idx="10626">
                  <c:v>0.17393168500786058</c:v>
                </c:pt>
                <c:pt idx="10627">
                  <c:v>0.17378876661426323</c:v>
                </c:pt>
                <c:pt idx="10628">
                  <c:v>0.17364584822066598</c:v>
                </c:pt>
                <c:pt idx="10629">
                  <c:v>0.17350292982706877</c:v>
                </c:pt>
                <c:pt idx="10630">
                  <c:v>0.17336001143347146</c:v>
                </c:pt>
                <c:pt idx="10631">
                  <c:v>0.17321709303987426</c:v>
                </c:pt>
                <c:pt idx="10632">
                  <c:v>0.17307417464627695</c:v>
                </c:pt>
                <c:pt idx="10633">
                  <c:v>0.17293125625267974</c:v>
                </c:pt>
                <c:pt idx="10634">
                  <c:v>0.17278833785908249</c:v>
                </c:pt>
                <c:pt idx="10635">
                  <c:v>0.17264541946548526</c:v>
                </c:pt>
                <c:pt idx="10636">
                  <c:v>0.17264541946548526</c:v>
                </c:pt>
                <c:pt idx="10637">
                  <c:v>0.17250250107188789</c:v>
                </c:pt>
                <c:pt idx="10638">
                  <c:v>0.17235958267829071</c:v>
                </c:pt>
                <c:pt idx="10639">
                  <c:v>0.1722166642846934</c:v>
                </c:pt>
                <c:pt idx="10640">
                  <c:v>0.17207374589109622</c:v>
                </c:pt>
                <c:pt idx="10641">
                  <c:v>0.17193082749749897</c:v>
                </c:pt>
                <c:pt idx="10642">
                  <c:v>0.17178790910390168</c:v>
                </c:pt>
                <c:pt idx="10643">
                  <c:v>0.17164499071030445</c:v>
                </c:pt>
                <c:pt idx="10644">
                  <c:v>0.17150207231670711</c:v>
                </c:pt>
                <c:pt idx="10645">
                  <c:v>0.17150207231670711</c:v>
                </c:pt>
                <c:pt idx="10646">
                  <c:v>0.17135915392310985</c:v>
                </c:pt>
                <c:pt idx="10647">
                  <c:v>0.17121623552951268</c:v>
                </c:pt>
                <c:pt idx="10648">
                  <c:v>0.17107331713591534</c:v>
                </c:pt>
                <c:pt idx="10649">
                  <c:v>0.1709303987423183</c:v>
                </c:pt>
                <c:pt idx="10650">
                  <c:v>0.17078748034872099</c:v>
                </c:pt>
                <c:pt idx="10651">
                  <c:v>0.1706445619551237</c:v>
                </c:pt>
                <c:pt idx="10652">
                  <c:v>0.17050164356152644</c:v>
                </c:pt>
                <c:pt idx="10653">
                  <c:v>0.17035872516792921</c:v>
                </c:pt>
                <c:pt idx="10654">
                  <c:v>0.17021580677433196</c:v>
                </c:pt>
                <c:pt idx="10655">
                  <c:v>0.17007288838073464</c:v>
                </c:pt>
                <c:pt idx="10656">
                  <c:v>0.16992996998713741</c:v>
                </c:pt>
                <c:pt idx="10657">
                  <c:v>0.16978705159354018</c:v>
                </c:pt>
                <c:pt idx="10658">
                  <c:v>0.16964413319994295</c:v>
                </c:pt>
                <c:pt idx="10659">
                  <c:v>0.16950121480634567</c:v>
                </c:pt>
                <c:pt idx="10660">
                  <c:v>0.16935829641274841</c:v>
                </c:pt>
                <c:pt idx="10661">
                  <c:v>0.16935829641274841</c:v>
                </c:pt>
                <c:pt idx="10662">
                  <c:v>0.16921537801915115</c:v>
                </c:pt>
                <c:pt idx="10663">
                  <c:v>0.16907245962555378</c:v>
                </c:pt>
                <c:pt idx="10664">
                  <c:v>0.16892954123195658</c:v>
                </c:pt>
                <c:pt idx="10665">
                  <c:v>0.16878662283835932</c:v>
                </c:pt>
                <c:pt idx="10666">
                  <c:v>0.16864370444476209</c:v>
                </c:pt>
                <c:pt idx="10667">
                  <c:v>0.16850078605116486</c:v>
                </c:pt>
                <c:pt idx="10668">
                  <c:v>0.16835786765756755</c:v>
                </c:pt>
                <c:pt idx="10669">
                  <c:v>0.16821494926397029</c:v>
                </c:pt>
                <c:pt idx="10670">
                  <c:v>0.16807203087037309</c:v>
                </c:pt>
                <c:pt idx="10671">
                  <c:v>0.16792911247677583</c:v>
                </c:pt>
                <c:pt idx="10672">
                  <c:v>0.16778619408317857</c:v>
                </c:pt>
                <c:pt idx="10673">
                  <c:v>0.16764327568958121</c:v>
                </c:pt>
                <c:pt idx="10674">
                  <c:v>0.16764327568958121</c:v>
                </c:pt>
                <c:pt idx="10675">
                  <c:v>0.167500357295984</c:v>
                </c:pt>
                <c:pt idx="10676">
                  <c:v>0.1673574389023868</c:v>
                </c:pt>
                <c:pt idx="10677">
                  <c:v>0.1673574389023868</c:v>
                </c:pt>
                <c:pt idx="10678">
                  <c:v>0.16721452050878943</c:v>
                </c:pt>
                <c:pt idx="10679">
                  <c:v>0.16707160211519223</c:v>
                </c:pt>
                <c:pt idx="10680">
                  <c:v>0.16692868372159503</c:v>
                </c:pt>
                <c:pt idx="10681">
                  <c:v>0.16678576532799771</c:v>
                </c:pt>
                <c:pt idx="10682">
                  <c:v>0.16664284693440046</c:v>
                </c:pt>
                <c:pt idx="10683">
                  <c:v>0.16649992854080325</c:v>
                </c:pt>
                <c:pt idx="10684">
                  <c:v>0.16635701014720594</c:v>
                </c:pt>
                <c:pt idx="10685">
                  <c:v>0.16621409175360871</c:v>
                </c:pt>
                <c:pt idx="10686">
                  <c:v>0.16607117336001137</c:v>
                </c:pt>
                <c:pt idx="10687">
                  <c:v>0.16592825496641425</c:v>
                </c:pt>
                <c:pt idx="10688">
                  <c:v>0.16578533657281697</c:v>
                </c:pt>
                <c:pt idx="10689">
                  <c:v>0.16564241817921971</c:v>
                </c:pt>
                <c:pt idx="10690">
                  <c:v>0.16564241817921971</c:v>
                </c:pt>
                <c:pt idx="10691">
                  <c:v>0.16549949978562251</c:v>
                </c:pt>
                <c:pt idx="10692">
                  <c:v>0.16535658139202519</c:v>
                </c:pt>
                <c:pt idx="10693">
                  <c:v>0.16521366299842791</c:v>
                </c:pt>
                <c:pt idx="10694">
                  <c:v>0.16507074460483062</c:v>
                </c:pt>
                <c:pt idx="10695">
                  <c:v>0.16492782621123336</c:v>
                </c:pt>
                <c:pt idx="10696">
                  <c:v>0.16478490781763616</c:v>
                </c:pt>
                <c:pt idx="10697">
                  <c:v>0.16478490781763616</c:v>
                </c:pt>
                <c:pt idx="10698">
                  <c:v>0.1646419894240389</c:v>
                </c:pt>
                <c:pt idx="10699">
                  <c:v>0.16449907103044167</c:v>
                </c:pt>
                <c:pt idx="10700">
                  <c:v>0.16435615263684433</c:v>
                </c:pt>
                <c:pt idx="10701">
                  <c:v>0.16421323424324713</c:v>
                </c:pt>
                <c:pt idx="10702">
                  <c:v>0.16407031584964982</c:v>
                </c:pt>
                <c:pt idx="10703">
                  <c:v>0.16392739745605261</c:v>
                </c:pt>
                <c:pt idx="10704">
                  <c:v>0.16392739745605261</c:v>
                </c:pt>
                <c:pt idx="10705">
                  <c:v>0.16378447906245536</c:v>
                </c:pt>
                <c:pt idx="10706">
                  <c:v>0.16364156066885793</c:v>
                </c:pt>
                <c:pt idx="10707">
                  <c:v>0.16349864227526084</c:v>
                </c:pt>
                <c:pt idx="10708">
                  <c:v>0.16349864227526084</c:v>
                </c:pt>
                <c:pt idx="10709">
                  <c:v>0.16335572388166353</c:v>
                </c:pt>
                <c:pt idx="10710">
                  <c:v>0.16335572388166353</c:v>
                </c:pt>
                <c:pt idx="10711">
                  <c:v>0.16321280548806633</c:v>
                </c:pt>
                <c:pt idx="10712">
                  <c:v>0.16306988709446907</c:v>
                </c:pt>
                <c:pt idx="10713">
                  <c:v>0.16292696870087175</c:v>
                </c:pt>
                <c:pt idx="10714">
                  <c:v>0.16278405030727455</c:v>
                </c:pt>
                <c:pt idx="10715">
                  <c:v>0.16264113191367718</c:v>
                </c:pt>
                <c:pt idx="10716">
                  <c:v>0.16249821352008004</c:v>
                </c:pt>
                <c:pt idx="10717">
                  <c:v>0.16235529512648278</c:v>
                </c:pt>
                <c:pt idx="10718">
                  <c:v>0.16221237673288563</c:v>
                </c:pt>
                <c:pt idx="10719">
                  <c:v>0.16206945833928837</c:v>
                </c:pt>
                <c:pt idx="10720">
                  <c:v>0.16192653994569106</c:v>
                </c:pt>
                <c:pt idx="10721">
                  <c:v>0.16178362155209386</c:v>
                </c:pt>
                <c:pt idx="10722">
                  <c:v>0.1616407031584966</c:v>
                </c:pt>
                <c:pt idx="10723">
                  <c:v>0.1616407031584966</c:v>
                </c:pt>
                <c:pt idx="10724">
                  <c:v>0.1616407031584966</c:v>
                </c:pt>
                <c:pt idx="10725">
                  <c:v>0.16149778476489937</c:v>
                </c:pt>
                <c:pt idx="10726">
                  <c:v>0.16135486637130203</c:v>
                </c:pt>
                <c:pt idx="10727">
                  <c:v>0.16121194797770483</c:v>
                </c:pt>
                <c:pt idx="10728">
                  <c:v>0.16106902958410751</c:v>
                </c:pt>
                <c:pt idx="10729">
                  <c:v>0.16092611119051026</c:v>
                </c:pt>
                <c:pt idx="10730">
                  <c:v>0.16078319279691305</c:v>
                </c:pt>
                <c:pt idx="10731">
                  <c:v>0.16064027440331569</c:v>
                </c:pt>
                <c:pt idx="10732">
                  <c:v>0.16049735600971848</c:v>
                </c:pt>
                <c:pt idx="10733">
                  <c:v>0.16035443761612128</c:v>
                </c:pt>
                <c:pt idx="10734">
                  <c:v>0.16021151922252397</c:v>
                </c:pt>
                <c:pt idx="10735">
                  <c:v>0.16006860082892671</c:v>
                </c:pt>
                <c:pt idx="10736">
                  <c:v>0.15992568243532956</c:v>
                </c:pt>
                <c:pt idx="10737">
                  <c:v>0.15978276404173225</c:v>
                </c:pt>
                <c:pt idx="10738">
                  <c:v>0.15978276404173225</c:v>
                </c:pt>
                <c:pt idx="10739">
                  <c:v>0.15963984564813494</c:v>
                </c:pt>
                <c:pt idx="10740">
                  <c:v>0.15949692725453771</c:v>
                </c:pt>
                <c:pt idx="10741">
                  <c:v>0.15935400886094048</c:v>
                </c:pt>
                <c:pt idx="10742">
                  <c:v>0.15921109046734333</c:v>
                </c:pt>
                <c:pt idx="10743">
                  <c:v>0.15906817207374591</c:v>
                </c:pt>
                <c:pt idx="10744">
                  <c:v>0.15892525368014873</c:v>
                </c:pt>
                <c:pt idx="10745">
                  <c:v>0.15878233528655145</c:v>
                </c:pt>
                <c:pt idx="10746">
                  <c:v>0.15863941689295424</c:v>
                </c:pt>
                <c:pt idx="10747">
                  <c:v>0.15849649849935701</c:v>
                </c:pt>
                <c:pt idx="10748">
                  <c:v>0.15835358010575964</c:v>
                </c:pt>
                <c:pt idx="10749">
                  <c:v>0.15821066171216244</c:v>
                </c:pt>
                <c:pt idx="10750">
                  <c:v>0.15806774331856516</c:v>
                </c:pt>
                <c:pt idx="10751">
                  <c:v>0.15792482492496784</c:v>
                </c:pt>
                <c:pt idx="10752">
                  <c:v>0.1577819065313707</c:v>
                </c:pt>
                <c:pt idx="10753">
                  <c:v>0.15763898813777344</c:v>
                </c:pt>
                <c:pt idx="10754">
                  <c:v>0.15749606974417618</c:v>
                </c:pt>
                <c:pt idx="10755">
                  <c:v>0.15735315135057881</c:v>
                </c:pt>
                <c:pt idx="10756">
                  <c:v>0.15735315135057881</c:v>
                </c:pt>
                <c:pt idx="10757">
                  <c:v>0.15721023295698167</c:v>
                </c:pt>
                <c:pt idx="10758">
                  <c:v>0.15706731456338441</c:v>
                </c:pt>
                <c:pt idx="10759">
                  <c:v>0.15692439616978712</c:v>
                </c:pt>
                <c:pt idx="10760">
                  <c:v>0.15678147777618984</c:v>
                </c:pt>
                <c:pt idx="10761">
                  <c:v>0.15663855938259258</c:v>
                </c:pt>
                <c:pt idx="10762">
                  <c:v>0.15649564098899538</c:v>
                </c:pt>
                <c:pt idx="10763">
                  <c:v>0.15635272259539806</c:v>
                </c:pt>
                <c:pt idx="10764">
                  <c:v>0.15620980420180081</c:v>
                </c:pt>
                <c:pt idx="10765">
                  <c:v>0.15606688580820358</c:v>
                </c:pt>
                <c:pt idx="10766">
                  <c:v>0.15592396741460623</c:v>
                </c:pt>
                <c:pt idx="10767">
                  <c:v>0.15578104902100903</c:v>
                </c:pt>
                <c:pt idx="10768">
                  <c:v>0.15563813062741183</c:v>
                </c:pt>
                <c:pt idx="10769">
                  <c:v>0.15563813062741183</c:v>
                </c:pt>
                <c:pt idx="10770">
                  <c:v>0.15563813062741183</c:v>
                </c:pt>
                <c:pt idx="10771">
                  <c:v>0.15563813062741183</c:v>
                </c:pt>
                <c:pt idx="10772">
                  <c:v>0.15549521223381446</c:v>
                </c:pt>
                <c:pt idx="10773">
                  <c:v>0.15549521223381446</c:v>
                </c:pt>
                <c:pt idx="10774">
                  <c:v>0.15535229384021726</c:v>
                </c:pt>
                <c:pt idx="10775">
                  <c:v>0.15520937544662</c:v>
                </c:pt>
                <c:pt idx="10776">
                  <c:v>0.15506645705302277</c:v>
                </c:pt>
                <c:pt idx="10777">
                  <c:v>0.15492353865942549</c:v>
                </c:pt>
                <c:pt idx="10778">
                  <c:v>0.1547806202658282</c:v>
                </c:pt>
                <c:pt idx="10779">
                  <c:v>0.15463770187223097</c:v>
                </c:pt>
                <c:pt idx="10780">
                  <c:v>0.15449478347863374</c:v>
                </c:pt>
                <c:pt idx="10781">
                  <c:v>0.1543518650850364</c:v>
                </c:pt>
                <c:pt idx="10782">
                  <c:v>0.15420894669143925</c:v>
                </c:pt>
                <c:pt idx="10783">
                  <c:v>0.15406602829784191</c:v>
                </c:pt>
                <c:pt idx="10784">
                  <c:v>0.15406602829784191</c:v>
                </c:pt>
                <c:pt idx="10785">
                  <c:v>0.15392310990424468</c:v>
                </c:pt>
                <c:pt idx="10786">
                  <c:v>0.15378019151064745</c:v>
                </c:pt>
                <c:pt idx="10787">
                  <c:v>0.15363727311705017</c:v>
                </c:pt>
                <c:pt idx="10788">
                  <c:v>0.15349435472345302</c:v>
                </c:pt>
                <c:pt idx="10789">
                  <c:v>0.15335143632985571</c:v>
                </c:pt>
                <c:pt idx="10790">
                  <c:v>0.15320851793625845</c:v>
                </c:pt>
                <c:pt idx="10791">
                  <c:v>0.1530655995426613</c:v>
                </c:pt>
                <c:pt idx="10792">
                  <c:v>0.15292268114906399</c:v>
                </c:pt>
                <c:pt idx="10793">
                  <c:v>0.15277976275546676</c:v>
                </c:pt>
                <c:pt idx="10794">
                  <c:v>0.15263684436186944</c:v>
                </c:pt>
                <c:pt idx="10795">
                  <c:v>0.15249392596827221</c:v>
                </c:pt>
                <c:pt idx="10796">
                  <c:v>0.1523510075746749</c:v>
                </c:pt>
                <c:pt idx="10797">
                  <c:v>0.15220808918107775</c:v>
                </c:pt>
                <c:pt idx="10798">
                  <c:v>0.15206517078748047</c:v>
                </c:pt>
                <c:pt idx="10799">
                  <c:v>0.15192225239388318</c:v>
                </c:pt>
                <c:pt idx="10800">
                  <c:v>0.15177933400028595</c:v>
                </c:pt>
                <c:pt idx="10801">
                  <c:v>0.15163641560668861</c:v>
                </c:pt>
                <c:pt idx="10802">
                  <c:v>0.15149349721309144</c:v>
                </c:pt>
                <c:pt idx="10803">
                  <c:v>0.15135057881949415</c:v>
                </c:pt>
                <c:pt idx="10804">
                  <c:v>0.15120766042589692</c:v>
                </c:pt>
                <c:pt idx="10805">
                  <c:v>0.15106474203229969</c:v>
                </c:pt>
                <c:pt idx="10806">
                  <c:v>0.15092182363870232</c:v>
                </c:pt>
                <c:pt idx="10807">
                  <c:v>0.15077890524510509</c:v>
                </c:pt>
                <c:pt idx="10808">
                  <c:v>0.15063598685150786</c:v>
                </c:pt>
                <c:pt idx="10809">
                  <c:v>0.15049306845791066</c:v>
                </c:pt>
                <c:pt idx="10810">
                  <c:v>0.15035015006431329</c:v>
                </c:pt>
                <c:pt idx="10811">
                  <c:v>0.15020723167071609</c:v>
                </c:pt>
                <c:pt idx="10812">
                  <c:v>0.15006431327711883</c:v>
                </c:pt>
                <c:pt idx="10813">
                  <c:v>0.14992139488352163</c:v>
                </c:pt>
                <c:pt idx="10814">
                  <c:v>0.14977847648992432</c:v>
                </c:pt>
                <c:pt idx="10815">
                  <c:v>0.14963555809632706</c:v>
                </c:pt>
                <c:pt idx="10816">
                  <c:v>0.14949263970272986</c:v>
                </c:pt>
                <c:pt idx="10817">
                  <c:v>0.14949263970272986</c:v>
                </c:pt>
                <c:pt idx="10818">
                  <c:v>0.14934972130913249</c:v>
                </c:pt>
                <c:pt idx="10819">
                  <c:v>0.14920680291553523</c:v>
                </c:pt>
                <c:pt idx="10820">
                  <c:v>0.14906388452193808</c:v>
                </c:pt>
                <c:pt idx="10821">
                  <c:v>0.14892096612834071</c:v>
                </c:pt>
                <c:pt idx="10822">
                  <c:v>0.14877804773474346</c:v>
                </c:pt>
                <c:pt idx="10823">
                  <c:v>0.1486351293411462</c:v>
                </c:pt>
                <c:pt idx="10824">
                  <c:v>0.14849221094754894</c:v>
                </c:pt>
                <c:pt idx="10825">
                  <c:v>0.14834929255395177</c:v>
                </c:pt>
                <c:pt idx="10826">
                  <c:v>0.14820637416035448</c:v>
                </c:pt>
                <c:pt idx="10827">
                  <c:v>0.14806345576675725</c:v>
                </c:pt>
                <c:pt idx="10828">
                  <c:v>0.14792053737315988</c:v>
                </c:pt>
                <c:pt idx="10829">
                  <c:v>0.14777761897956265</c:v>
                </c:pt>
                <c:pt idx="10830">
                  <c:v>0.14763470058596545</c:v>
                </c:pt>
                <c:pt idx="10831">
                  <c:v>0.1474917821923683</c:v>
                </c:pt>
                <c:pt idx="10832">
                  <c:v>0.14734886379877091</c:v>
                </c:pt>
                <c:pt idx="10833">
                  <c:v>0.14720594540517373</c:v>
                </c:pt>
                <c:pt idx="10834">
                  <c:v>0.14706302701157636</c:v>
                </c:pt>
                <c:pt idx="10835">
                  <c:v>0.14692010861797916</c:v>
                </c:pt>
                <c:pt idx="10836">
                  <c:v>0.1467771902243819</c:v>
                </c:pt>
                <c:pt idx="10837">
                  <c:v>0.14663427183078459</c:v>
                </c:pt>
                <c:pt idx="10838">
                  <c:v>0.14649135343718744</c:v>
                </c:pt>
                <c:pt idx="10839">
                  <c:v>0.14634843504359019</c:v>
                </c:pt>
                <c:pt idx="10840">
                  <c:v>0.14620551664999284</c:v>
                </c:pt>
                <c:pt idx="10841">
                  <c:v>0.14606259825639561</c:v>
                </c:pt>
                <c:pt idx="10842">
                  <c:v>0.14591967986279841</c:v>
                </c:pt>
                <c:pt idx="10843">
                  <c:v>0.14591967986279841</c:v>
                </c:pt>
                <c:pt idx="10844">
                  <c:v>0.14577676146920104</c:v>
                </c:pt>
                <c:pt idx="10845">
                  <c:v>0.14563384307560379</c:v>
                </c:pt>
                <c:pt idx="10846">
                  <c:v>0.14549092468200658</c:v>
                </c:pt>
                <c:pt idx="10847">
                  <c:v>0.14549092468200658</c:v>
                </c:pt>
                <c:pt idx="10848">
                  <c:v>0.14534800628840933</c:v>
                </c:pt>
                <c:pt idx="10849">
                  <c:v>0.14534800628840933</c:v>
                </c:pt>
                <c:pt idx="10850">
                  <c:v>0.14520508789481207</c:v>
                </c:pt>
                <c:pt idx="10851">
                  <c:v>0.14506216950121481</c:v>
                </c:pt>
                <c:pt idx="10852">
                  <c:v>0.14491925110761761</c:v>
                </c:pt>
                <c:pt idx="10853">
                  <c:v>0.14477633271402032</c:v>
                </c:pt>
                <c:pt idx="10854">
                  <c:v>0.14463341432042318</c:v>
                </c:pt>
                <c:pt idx="10855">
                  <c:v>0.14449049592682595</c:v>
                </c:pt>
                <c:pt idx="10856">
                  <c:v>0.14434757753322863</c:v>
                </c:pt>
                <c:pt idx="10857">
                  <c:v>0.14420465913963137</c:v>
                </c:pt>
                <c:pt idx="10858">
                  <c:v>0.14406174074603412</c:v>
                </c:pt>
                <c:pt idx="10859">
                  <c:v>0.14391882235243691</c:v>
                </c:pt>
                <c:pt idx="10860">
                  <c:v>0.14391882235243691</c:v>
                </c:pt>
                <c:pt idx="10861">
                  <c:v>0.14377590395883955</c:v>
                </c:pt>
                <c:pt idx="10862">
                  <c:v>0.14377590395883955</c:v>
                </c:pt>
                <c:pt idx="10863">
                  <c:v>0.14363298556524237</c:v>
                </c:pt>
                <c:pt idx="10864">
                  <c:v>0.14349006717164509</c:v>
                </c:pt>
                <c:pt idx="10865">
                  <c:v>0.14334714877804783</c:v>
                </c:pt>
                <c:pt idx="10866">
                  <c:v>0.14320423038445057</c:v>
                </c:pt>
                <c:pt idx="10867">
                  <c:v>0.14306131199085326</c:v>
                </c:pt>
                <c:pt idx="10868">
                  <c:v>0.14291839359725617</c:v>
                </c:pt>
                <c:pt idx="10869">
                  <c:v>0.14277547520365866</c:v>
                </c:pt>
                <c:pt idx="10870">
                  <c:v>0.14263255681006148</c:v>
                </c:pt>
                <c:pt idx="10871">
                  <c:v>0.14263255681006148</c:v>
                </c:pt>
                <c:pt idx="10872">
                  <c:v>0.14248963841646434</c:v>
                </c:pt>
                <c:pt idx="10873">
                  <c:v>0.14234672002286702</c:v>
                </c:pt>
                <c:pt idx="10874">
                  <c:v>0.14220380162926971</c:v>
                </c:pt>
                <c:pt idx="10875">
                  <c:v>0.14206088323567245</c:v>
                </c:pt>
                <c:pt idx="10876">
                  <c:v>0.14206088323567245</c:v>
                </c:pt>
                <c:pt idx="10877">
                  <c:v>0.14191796484207531</c:v>
                </c:pt>
                <c:pt idx="10878">
                  <c:v>0.14177504644847794</c:v>
                </c:pt>
                <c:pt idx="10879">
                  <c:v>0.14177504644847794</c:v>
                </c:pt>
                <c:pt idx="10880">
                  <c:v>0.14177504644847794</c:v>
                </c:pt>
                <c:pt idx="10881">
                  <c:v>0.14163212805488068</c:v>
                </c:pt>
                <c:pt idx="10882">
                  <c:v>0.14148920966128348</c:v>
                </c:pt>
                <c:pt idx="10883">
                  <c:v>0.14134629126768622</c:v>
                </c:pt>
                <c:pt idx="10884">
                  <c:v>0.14134629126768622</c:v>
                </c:pt>
                <c:pt idx="10885">
                  <c:v>0.14134629126768622</c:v>
                </c:pt>
                <c:pt idx="10886">
                  <c:v>0.14120337287408891</c:v>
                </c:pt>
                <c:pt idx="10887">
                  <c:v>0.14106045448049179</c:v>
                </c:pt>
                <c:pt idx="10888">
                  <c:v>0.1409175360868945</c:v>
                </c:pt>
                <c:pt idx="10889">
                  <c:v>0.14077461769329713</c:v>
                </c:pt>
                <c:pt idx="10890">
                  <c:v>0.14063169929969987</c:v>
                </c:pt>
                <c:pt idx="10891">
                  <c:v>0.14048878090610273</c:v>
                </c:pt>
                <c:pt idx="10892">
                  <c:v>0.14034586251250541</c:v>
                </c:pt>
                <c:pt idx="10893">
                  <c:v>0.14020294411890816</c:v>
                </c:pt>
                <c:pt idx="10894">
                  <c:v>0.14006002572531084</c:v>
                </c:pt>
                <c:pt idx="10895">
                  <c:v>0.13991710733171364</c:v>
                </c:pt>
                <c:pt idx="10896">
                  <c:v>0.13977418893811633</c:v>
                </c:pt>
                <c:pt idx="10897">
                  <c:v>0.13963127054451907</c:v>
                </c:pt>
                <c:pt idx="10898">
                  <c:v>0.13948835215092195</c:v>
                </c:pt>
                <c:pt idx="10899">
                  <c:v>0.13934543375732472</c:v>
                </c:pt>
                <c:pt idx="10900">
                  <c:v>0.1392025153637273</c:v>
                </c:pt>
                <c:pt idx="10901">
                  <c:v>0.13905959697013004</c:v>
                </c:pt>
                <c:pt idx="10902">
                  <c:v>0.13891667857653284</c:v>
                </c:pt>
                <c:pt idx="10903">
                  <c:v>0.13877376018293558</c:v>
                </c:pt>
                <c:pt idx="10904">
                  <c:v>0.13863084178933829</c:v>
                </c:pt>
                <c:pt idx="10905">
                  <c:v>0.13848792339574101</c:v>
                </c:pt>
                <c:pt idx="10906">
                  <c:v>0.13834500500214381</c:v>
                </c:pt>
                <c:pt idx="10907">
                  <c:v>0.13820208660854644</c:v>
                </c:pt>
                <c:pt idx="10908">
                  <c:v>0.13805916821494918</c:v>
                </c:pt>
                <c:pt idx="10909">
                  <c:v>0.13791624982135209</c:v>
                </c:pt>
                <c:pt idx="10910">
                  <c:v>0.13777333142775477</c:v>
                </c:pt>
                <c:pt idx="10911">
                  <c:v>0.13763041303415741</c:v>
                </c:pt>
                <c:pt idx="10912">
                  <c:v>0.13748749464056026</c:v>
                </c:pt>
                <c:pt idx="10913">
                  <c:v>0.13734457624696295</c:v>
                </c:pt>
                <c:pt idx="10914">
                  <c:v>0.13720165785336574</c:v>
                </c:pt>
                <c:pt idx="10915">
                  <c:v>0.13720165785336574</c:v>
                </c:pt>
                <c:pt idx="10916">
                  <c:v>0.13705873945976843</c:v>
                </c:pt>
                <c:pt idx="10917">
                  <c:v>0.13691582106617126</c:v>
                </c:pt>
                <c:pt idx="10918">
                  <c:v>0.13677290267257389</c:v>
                </c:pt>
                <c:pt idx="10919">
                  <c:v>0.13662998427897666</c:v>
                </c:pt>
                <c:pt idx="10920">
                  <c:v>0.13648706588537945</c:v>
                </c:pt>
                <c:pt idx="10921">
                  <c:v>0.13634414749178222</c:v>
                </c:pt>
                <c:pt idx="10922">
                  <c:v>0.13620122909818488</c:v>
                </c:pt>
                <c:pt idx="10923">
                  <c:v>0.13605831070458763</c:v>
                </c:pt>
                <c:pt idx="10924">
                  <c:v>0.13591539231099059</c:v>
                </c:pt>
                <c:pt idx="10925">
                  <c:v>0.13591539231099059</c:v>
                </c:pt>
                <c:pt idx="10926">
                  <c:v>0.13577247391739328</c:v>
                </c:pt>
                <c:pt idx="10927">
                  <c:v>0.13577247391739328</c:v>
                </c:pt>
                <c:pt idx="10928">
                  <c:v>0.13562955552379591</c:v>
                </c:pt>
                <c:pt idx="10929">
                  <c:v>0.13548663713019876</c:v>
                </c:pt>
                <c:pt idx="10930">
                  <c:v>0.13534371873660145</c:v>
                </c:pt>
                <c:pt idx="10931">
                  <c:v>0.13534371873660145</c:v>
                </c:pt>
                <c:pt idx="10932">
                  <c:v>0.13520080034300419</c:v>
                </c:pt>
                <c:pt idx="10933">
                  <c:v>0.13505788194940693</c:v>
                </c:pt>
                <c:pt idx="10934">
                  <c:v>0.13491496355580976</c:v>
                </c:pt>
                <c:pt idx="10935">
                  <c:v>0.13491496355580976</c:v>
                </c:pt>
                <c:pt idx="10936">
                  <c:v>0.13477204516221244</c:v>
                </c:pt>
                <c:pt idx="10937">
                  <c:v>0.1346291267686151</c:v>
                </c:pt>
                <c:pt idx="10938">
                  <c:v>0.1344862083750179</c:v>
                </c:pt>
                <c:pt idx="10939">
                  <c:v>0.1344862083750179</c:v>
                </c:pt>
                <c:pt idx="10940">
                  <c:v>0.13434328998142075</c:v>
                </c:pt>
                <c:pt idx="10941">
                  <c:v>0.13420037158782347</c:v>
                </c:pt>
                <c:pt idx="10942">
                  <c:v>0.13405745319422624</c:v>
                </c:pt>
                <c:pt idx="10943">
                  <c:v>0.13405745319422624</c:v>
                </c:pt>
                <c:pt idx="10944">
                  <c:v>0.13391453480062895</c:v>
                </c:pt>
                <c:pt idx="10945">
                  <c:v>0.13377161640703161</c:v>
                </c:pt>
                <c:pt idx="10946">
                  <c:v>0.13362869801343435</c:v>
                </c:pt>
                <c:pt idx="10947">
                  <c:v>0.1334857796198371</c:v>
                </c:pt>
                <c:pt idx="10948">
                  <c:v>0.13334286122623984</c:v>
                </c:pt>
                <c:pt idx="10949">
                  <c:v>0.13319994283264264</c:v>
                </c:pt>
                <c:pt idx="10950">
                  <c:v>0.13305702443904532</c:v>
                </c:pt>
                <c:pt idx="10951">
                  <c:v>0.13291410604544818</c:v>
                </c:pt>
                <c:pt idx="10952">
                  <c:v>0.13277118765185081</c:v>
                </c:pt>
                <c:pt idx="10953">
                  <c:v>0.13262826925825349</c:v>
                </c:pt>
                <c:pt idx="10954">
                  <c:v>0.13248535086465629</c:v>
                </c:pt>
                <c:pt idx="10955">
                  <c:v>0.13248535086465629</c:v>
                </c:pt>
                <c:pt idx="10956">
                  <c:v>0.13248535086465629</c:v>
                </c:pt>
                <c:pt idx="10957">
                  <c:v>0.13234243247105909</c:v>
                </c:pt>
                <c:pt idx="10958">
                  <c:v>0.13219951407746183</c:v>
                </c:pt>
                <c:pt idx="10959">
                  <c:v>0.13205659568386452</c:v>
                </c:pt>
                <c:pt idx="10960">
                  <c:v>0.13191367729026726</c:v>
                </c:pt>
                <c:pt idx="10961">
                  <c:v>0.13177075889667</c:v>
                </c:pt>
                <c:pt idx="10962">
                  <c:v>0.13162784050307275</c:v>
                </c:pt>
                <c:pt idx="10963">
                  <c:v>0.13148492210947549</c:v>
                </c:pt>
                <c:pt idx="10964">
                  <c:v>0.13134200371587823</c:v>
                </c:pt>
                <c:pt idx="10965">
                  <c:v>0.13119908532228103</c:v>
                </c:pt>
                <c:pt idx="10966">
                  <c:v>0.13105616692868363</c:v>
                </c:pt>
                <c:pt idx="10967">
                  <c:v>0.13091324853508651</c:v>
                </c:pt>
                <c:pt idx="10968">
                  <c:v>0.13077033014148925</c:v>
                </c:pt>
                <c:pt idx="10969">
                  <c:v>0.13062741174789194</c:v>
                </c:pt>
                <c:pt idx="10970">
                  <c:v>0.13048449335429477</c:v>
                </c:pt>
                <c:pt idx="10971">
                  <c:v>0.13034157496069737</c:v>
                </c:pt>
                <c:pt idx="10972">
                  <c:v>0.13019865656710025</c:v>
                </c:pt>
                <c:pt idx="10973">
                  <c:v>0.13005573817350288</c:v>
                </c:pt>
                <c:pt idx="10974">
                  <c:v>0.12991281977990571</c:v>
                </c:pt>
                <c:pt idx="10975">
                  <c:v>0.12976990138630845</c:v>
                </c:pt>
                <c:pt idx="10976">
                  <c:v>0.12962698299271114</c:v>
                </c:pt>
                <c:pt idx="10977">
                  <c:v>0.12948406459911391</c:v>
                </c:pt>
                <c:pt idx="10978">
                  <c:v>0.12934114620551662</c:v>
                </c:pt>
                <c:pt idx="10979">
                  <c:v>0.12919822781191936</c:v>
                </c:pt>
                <c:pt idx="10980">
                  <c:v>0.12905530941832216</c:v>
                </c:pt>
                <c:pt idx="10981">
                  <c:v>0.12905530941832216</c:v>
                </c:pt>
                <c:pt idx="10982">
                  <c:v>0.12891239102472493</c:v>
                </c:pt>
                <c:pt idx="10983">
                  <c:v>0.12891239102472493</c:v>
                </c:pt>
                <c:pt idx="10984">
                  <c:v>0.12876947263112767</c:v>
                </c:pt>
                <c:pt idx="10985">
                  <c:v>0.12862655423753028</c:v>
                </c:pt>
                <c:pt idx="10986">
                  <c:v>0.12848363584393313</c:v>
                </c:pt>
                <c:pt idx="10987">
                  <c:v>0.12834071745033584</c:v>
                </c:pt>
                <c:pt idx="10988">
                  <c:v>0.12834071745033584</c:v>
                </c:pt>
                <c:pt idx="10989">
                  <c:v>0.12819779905673856</c:v>
                </c:pt>
                <c:pt idx="10990">
                  <c:v>0.1280548806631413</c:v>
                </c:pt>
                <c:pt idx="10991">
                  <c:v>0.12791196226954402</c:v>
                </c:pt>
                <c:pt idx="10992">
                  <c:v>0.12791196226954402</c:v>
                </c:pt>
                <c:pt idx="10993">
                  <c:v>0.12776904387594684</c:v>
                </c:pt>
                <c:pt idx="10994">
                  <c:v>0.12776904387594684</c:v>
                </c:pt>
                <c:pt idx="10995">
                  <c:v>0.12762612548234953</c:v>
                </c:pt>
                <c:pt idx="10996">
                  <c:v>0.12748320708875227</c:v>
                </c:pt>
                <c:pt idx="10997">
                  <c:v>0.12734028869515501</c:v>
                </c:pt>
                <c:pt idx="10998">
                  <c:v>0.12734028869515501</c:v>
                </c:pt>
                <c:pt idx="10999">
                  <c:v>0.1271973703015577</c:v>
                </c:pt>
                <c:pt idx="11000">
                  <c:v>0.12705445190796066</c:v>
                </c:pt>
                <c:pt idx="11001">
                  <c:v>0.12691153351436343</c:v>
                </c:pt>
                <c:pt idx="11002">
                  <c:v>0.12676861512076609</c:v>
                </c:pt>
                <c:pt idx="11003">
                  <c:v>0.12662569672716883</c:v>
                </c:pt>
                <c:pt idx="11004">
                  <c:v>0.12648277833357152</c:v>
                </c:pt>
                <c:pt idx="11005">
                  <c:v>0.12633985993997432</c:v>
                </c:pt>
                <c:pt idx="11006">
                  <c:v>0.12619694154637712</c:v>
                </c:pt>
                <c:pt idx="11007">
                  <c:v>0.1260540231527798</c:v>
                </c:pt>
                <c:pt idx="11008">
                  <c:v>0.1259111047591826</c:v>
                </c:pt>
                <c:pt idx="11009">
                  <c:v>0.12576818636558529</c:v>
                </c:pt>
                <c:pt idx="11010">
                  <c:v>0.12562526797198798</c:v>
                </c:pt>
                <c:pt idx="11011">
                  <c:v>0.12548234957839088</c:v>
                </c:pt>
                <c:pt idx="11012">
                  <c:v>0.12533943118479357</c:v>
                </c:pt>
                <c:pt idx="11013">
                  <c:v>0.12519651279119626</c:v>
                </c:pt>
                <c:pt idx="11014">
                  <c:v>0.125053594397599</c:v>
                </c:pt>
                <c:pt idx="11015">
                  <c:v>0.12491067600400174</c:v>
                </c:pt>
                <c:pt idx="11016">
                  <c:v>0.12491067600400174</c:v>
                </c:pt>
                <c:pt idx="11017">
                  <c:v>0.12476775761040451</c:v>
                </c:pt>
                <c:pt idx="11018">
                  <c:v>0.12462483921680725</c:v>
                </c:pt>
                <c:pt idx="11019">
                  <c:v>0.12462483921680725</c:v>
                </c:pt>
                <c:pt idx="11020">
                  <c:v>0.12448192082321002</c:v>
                </c:pt>
                <c:pt idx="11021">
                  <c:v>0.12433900242961272</c:v>
                </c:pt>
                <c:pt idx="11022">
                  <c:v>0.12419608403601552</c:v>
                </c:pt>
                <c:pt idx="11023">
                  <c:v>0.12405316564241818</c:v>
                </c:pt>
                <c:pt idx="11024">
                  <c:v>0.12391024724882098</c:v>
                </c:pt>
                <c:pt idx="11025">
                  <c:v>0.12376732885522369</c:v>
                </c:pt>
                <c:pt idx="11026">
                  <c:v>0.12362441046162649</c:v>
                </c:pt>
                <c:pt idx="11027">
                  <c:v>0.12348149206802916</c:v>
                </c:pt>
                <c:pt idx="11028">
                  <c:v>0.12333857367443192</c:v>
                </c:pt>
                <c:pt idx="11029">
                  <c:v>0.12319565528083472</c:v>
                </c:pt>
                <c:pt idx="11030">
                  <c:v>0.12319565528083472</c:v>
                </c:pt>
                <c:pt idx="11031">
                  <c:v>0.12305273688723742</c:v>
                </c:pt>
                <c:pt idx="11032">
                  <c:v>0.12290981849364011</c:v>
                </c:pt>
                <c:pt idx="11033">
                  <c:v>0.12276690010004292</c:v>
                </c:pt>
                <c:pt idx="11034">
                  <c:v>0.12276690010004292</c:v>
                </c:pt>
                <c:pt idx="11035">
                  <c:v>0.12262398170644564</c:v>
                </c:pt>
                <c:pt idx="11036">
                  <c:v>0.12248106331284835</c:v>
                </c:pt>
                <c:pt idx="11037">
                  <c:v>0.12248106331284835</c:v>
                </c:pt>
                <c:pt idx="11038">
                  <c:v>0.12233814491925113</c:v>
                </c:pt>
                <c:pt idx="11039">
                  <c:v>0.12219522652565393</c:v>
                </c:pt>
                <c:pt idx="11040">
                  <c:v>0.12205230813205656</c:v>
                </c:pt>
                <c:pt idx="11041">
                  <c:v>0.12190938973845936</c:v>
                </c:pt>
                <c:pt idx="11042">
                  <c:v>0.12190938973845936</c:v>
                </c:pt>
                <c:pt idx="11043">
                  <c:v>0.12190938973845936</c:v>
                </c:pt>
                <c:pt idx="11044">
                  <c:v>0.1217664713448621</c:v>
                </c:pt>
                <c:pt idx="11045">
                  <c:v>0.1216235529512649</c:v>
                </c:pt>
                <c:pt idx="11046">
                  <c:v>0.12148063455766756</c:v>
                </c:pt>
                <c:pt idx="11047">
                  <c:v>0.1213377161640703</c:v>
                </c:pt>
                <c:pt idx="11048">
                  <c:v>0.12119479777047309</c:v>
                </c:pt>
                <c:pt idx="11049">
                  <c:v>0.12105187937687578</c:v>
                </c:pt>
                <c:pt idx="11050">
                  <c:v>0.12090896098327852</c:v>
                </c:pt>
                <c:pt idx="11051">
                  <c:v>0.12090896098327852</c:v>
                </c:pt>
                <c:pt idx="11052">
                  <c:v>0.12076604258968136</c:v>
                </c:pt>
                <c:pt idx="11053">
                  <c:v>0.12062312419608406</c:v>
                </c:pt>
                <c:pt idx="11054">
                  <c:v>0.12048020580248675</c:v>
                </c:pt>
                <c:pt idx="11055">
                  <c:v>0.12033728740888953</c:v>
                </c:pt>
                <c:pt idx="11056">
                  <c:v>0.12019436901529226</c:v>
                </c:pt>
                <c:pt idx="11057">
                  <c:v>0.12005145062169499</c:v>
                </c:pt>
                <c:pt idx="11058">
                  <c:v>0.11990853222809771</c:v>
                </c:pt>
                <c:pt idx="11059">
                  <c:v>0.1197656138345005</c:v>
                </c:pt>
                <c:pt idx="11060">
                  <c:v>0.11962269544090323</c:v>
                </c:pt>
                <c:pt idx="11061">
                  <c:v>0.11947977704730596</c:v>
                </c:pt>
                <c:pt idx="11062">
                  <c:v>0.11933685865370866</c:v>
                </c:pt>
                <c:pt idx="11063">
                  <c:v>0.11919394026011151</c:v>
                </c:pt>
                <c:pt idx="11064">
                  <c:v>0.1190510218665142</c:v>
                </c:pt>
                <c:pt idx="11065">
                  <c:v>0.1190510218665142</c:v>
                </c:pt>
                <c:pt idx="11066">
                  <c:v>0.11890810347291694</c:v>
                </c:pt>
                <c:pt idx="11067">
                  <c:v>0.11876518507931971</c:v>
                </c:pt>
                <c:pt idx="11068">
                  <c:v>0.11862226668572243</c:v>
                </c:pt>
                <c:pt idx="11069">
                  <c:v>0.11847934829212511</c:v>
                </c:pt>
                <c:pt idx="11070">
                  <c:v>0.11833642989852798</c:v>
                </c:pt>
                <c:pt idx="11071">
                  <c:v>0.11819351150493076</c:v>
                </c:pt>
                <c:pt idx="11072">
                  <c:v>0.11805059311133348</c:v>
                </c:pt>
                <c:pt idx="11073">
                  <c:v>0.11790767471773621</c:v>
                </c:pt>
                <c:pt idx="11074">
                  <c:v>0.11776475632413901</c:v>
                </c:pt>
                <c:pt idx="11075">
                  <c:v>0.11762183793054172</c:v>
                </c:pt>
                <c:pt idx="11076">
                  <c:v>0.11762183793054172</c:v>
                </c:pt>
                <c:pt idx="11077">
                  <c:v>0.11747891953694445</c:v>
                </c:pt>
                <c:pt idx="11078">
                  <c:v>0.11733600114334718</c:v>
                </c:pt>
                <c:pt idx="11079">
                  <c:v>0.11719308274974997</c:v>
                </c:pt>
                <c:pt idx="11080">
                  <c:v>0.11705016435615269</c:v>
                </c:pt>
                <c:pt idx="11081">
                  <c:v>0.11705016435615269</c:v>
                </c:pt>
                <c:pt idx="11082">
                  <c:v>0.11690724596255544</c:v>
                </c:pt>
                <c:pt idx="11083">
                  <c:v>0.11690724596255544</c:v>
                </c:pt>
                <c:pt idx="11084">
                  <c:v>0.11690724596255544</c:v>
                </c:pt>
                <c:pt idx="11085">
                  <c:v>0.11690724596255544</c:v>
                </c:pt>
                <c:pt idx="11086">
                  <c:v>0.11676432756895819</c:v>
                </c:pt>
                <c:pt idx="11087">
                  <c:v>0.11676432756895819</c:v>
                </c:pt>
                <c:pt idx="11088">
                  <c:v>0.1166214091753609</c:v>
                </c:pt>
                <c:pt idx="11089">
                  <c:v>0.11647849078176362</c:v>
                </c:pt>
                <c:pt idx="11090">
                  <c:v>0.11633557238816641</c:v>
                </c:pt>
                <c:pt idx="11091">
                  <c:v>0.11619265399456916</c:v>
                </c:pt>
                <c:pt idx="11092">
                  <c:v>0.11619265399456916</c:v>
                </c:pt>
                <c:pt idx="11093">
                  <c:v>0.11619265399456916</c:v>
                </c:pt>
                <c:pt idx="11094">
                  <c:v>0.11604973560097187</c:v>
                </c:pt>
                <c:pt idx="11095">
                  <c:v>0.11590681720737459</c:v>
                </c:pt>
                <c:pt idx="11096">
                  <c:v>0.11576389881377736</c:v>
                </c:pt>
                <c:pt idx="11097">
                  <c:v>0.11576389881377736</c:v>
                </c:pt>
                <c:pt idx="11098">
                  <c:v>0.11562098042018015</c:v>
                </c:pt>
                <c:pt idx="11099">
                  <c:v>0.11547806202658287</c:v>
                </c:pt>
                <c:pt idx="11100">
                  <c:v>0.11533514363298561</c:v>
                </c:pt>
                <c:pt idx="11101">
                  <c:v>0.11519222523938837</c:v>
                </c:pt>
                <c:pt idx="11102">
                  <c:v>0.11504930684579104</c:v>
                </c:pt>
                <c:pt idx="11103">
                  <c:v>0.11490638845219382</c:v>
                </c:pt>
                <c:pt idx="11104">
                  <c:v>0.11476347005859661</c:v>
                </c:pt>
                <c:pt idx="11105">
                  <c:v>0.11462055166499929</c:v>
                </c:pt>
                <c:pt idx="11106">
                  <c:v>0.11447763327140206</c:v>
                </c:pt>
                <c:pt idx="11107">
                  <c:v>0.11433471487780478</c:v>
                </c:pt>
                <c:pt idx="11108">
                  <c:v>0.11419179648420755</c:v>
                </c:pt>
                <c:pt idx="11109">
                  <c:v>0.11419179648420755</c:v>
                </c:pt>
                <c:pt idx="11110">
                  <c:v>0.11404887809061025</c:v>
                </c:pt>
                <c:pt idx="11111">
                  <c:v>0.11390595969701298</c:v>
                </c:pt>
                <c:pt idx="11112">
                  <c:v>0.11376304130341579</c:v>
                </c:pt>
                <c:pt idx="11113">
                  <c:v>0.11362012290981852</c:v>
                </c:pt>
                <c:pt idx="11114">
                  <c:v>0.11347720451622123</c:v>
                </c:pt>
                <c:pt idx="11115">
                  <c:v>0.11333428612262397</c:v>
                </c:pt>
                <c:pt idx="11116">
                  <c:v>0.11319136772902669</c:v>
                </c:pt>
                <c:pt idx="11117">
                  <c:v>0.11304844933542946</c:v>
                </c:pt>
                <c:pt idx="11118">
                  <c:v>0.11290553094183223</c:v>
                </c:pt>
                <c:pt idx="11119">
                  <c:v>0.112762612548235</c:v>
                </c:pt>
                <c:pt idx="11120">
                  <c:v>0.11261969415463766</c:v>
                </c:pt>
                <c:pt idx="11121">
                  <c:v>0.11247677576104048</c:v>
                </c:pt>
                <c:pt idx="11122">
                  <c:v>0.11233385736744314</c:v>
                </c:pt>
                <c:pt idx="11123">
                  <c:v>0.11233385736744314</c:v>
                </c:pt>
                <c:pt idx="11124">
                  <c:v>0.11233385736744314</c:v>
                </c:pt>
                <c:pt idx="11125">
                  <c:v>0.11219093897384592</c:v>
                </c:pt>
                <c:pt idx="11126">
                  <c:v>0.11219093897384592</c:v>
                </c:pt>
                <c:pt idx="11127">
                  <c:v>0.11204802058024865</c:v>
                </c:pt>
                <c:pt idx="11128">
                  <c:v>0.11190510218665144</c:v>
                </c:pt>
                <c:pt idx="11129">
                  <c:v>0.11176218379305417</c:v>
                </c:pt>
                <c:pt idx="11130">
                  <c:v>0.11161926539945685</c:v>
                </c:pt>
                <c:pt idx="11131">
                  <c:v>0.11147634700585962</c:v>
                </c:pt>
                <c:pt idx="11132">
                  <c:v>0.11133342861226235</c:v>
                </c:pt>
                <c:pt idx="11133">
                  <c:v>0.11119051021866512</c:v>
                </c:pt>
                <c:pt idx="11134">
                  <c:v>0.11104759182506781</c:v>
                </c:pt>
                <c:pt idx="11135">
                  <c:v>0.11090467343147062</c:v>
                </c:pt>
                <c:pt idx="11136">
                  <c:v>0.11076175503787337</c:v>
                </c:pt>
                <c:pt idx="11137">
                  <c:v>0.11061883664427603</c:v>
                </c:pt>
                <c:pt idx="11138">
                  <c:v>0.11047591825067882</c:v>
                </c:pt>
                <c:pt idx="11139">
                  <c:v>0.11033299985708155</c:v>
                </c:pt>
                <c:pt idx="11140">
                  <c:v>0.11019008146348436</c:v>
                </c:pt>
                <c:pt idx="11141">
                  <c:v>0.11004716306988702</c:v>
                </c:pt>
                <c:pt idx="11142">
                  <c:v>0.11004716306988702</c:v>
                </c:pt>
                <c:pt idx="11143">
                  <c:v>0.10990424467628988</c:v>
                </c:pt>
                <c:pt idx="11144">
                  <c:v>0.10976132628269258</c:v>
                </c:pt>
                <c:pt idx="11145">
                  <c:v>0.10961840788909538</c:v>
                </c:pt>
                <c:pt idx="11146">
                  <c:v>0.10961840788909538</c:v>
                </c:pt>
                <c:pt idx="11147">
                  <c:v>0.10947548949549811</c:v>
                </c:pt>
                <c:pt idx="11148">
                  <c:v>0.10933257110190091</c:v>
                </c:pt>
                <c:pt idx="11149">
                  <c:v>0.10933257110190091</c:v>
                </c:pt>
                <c:pt idx="11150">
                  <c:v>0.10918965270830362</c:v>
                </c:pt>
                <c:pt idx="11151">
                  <c:v>0.10918965270830362</c:v>
                </c:pt>
                <c:pt idx="11152">
                  <c:v>0.10904673431470636</c:v>
                </c:pt>
                <c:pt idx="11153">
                  <c:v>0.10890381592110913</c:v>
                </c:pt>
                <c:pt idx="11154">
                  <c:v>0.10876089752751188</c:v>
                </c:pt>
                <c:pt idx="11155">
                  <c:v>0.10861797913391459</c:v>
                </c:pt>
                <c:pt idx="11156">
                  <c:v>0.10847506074031735</c:v>
                </c:pt>
                <c:pt idx="11157">
                  <c:v>0.1083321423467201</c:v>
                </c:pt>
                <c:pt idx="11158">
                  <c:v>0.10818922395312286</c:v>
                </c:pt>
                <c:pt idx="11159">
                  <c:v>0.10804630555952556</c:v>
                </c:pt>
                <c:pt idx="11160">
                  <c:v>0.10790338716592826</c:v>
                </c:pt>
                <c:pt idx="11161">
                  <c:v>0.10776046877233106</c:v>
                </c:pt>
                <c:pt idx="11162">
                  <c:v>0.10776046877233106</c:v>
                </c:pt>
                <c:pt idx="11163">
                  <c:v>0.10761755037873377</c:v>
                </c:pt>
                <c:pt idx="11164">
                  <c:v>0.10761755037873377</c:v>
                </c:pt>
                <c:pt idx="11165">
                  <c:v>0.10747463198513657</c:v>
                </c:pt>
                <c:pt idx="11166">
                  <c:v>0.10733171359153929</c:v>
                </c:pt>
                <c:pt idx="11167">
                  <c:v>0.10718879519794197</c:v>
                </c:pt>
                <c:pt idx="11168">
                  <c:v>0.10704587680434471</c:v>
                </c:pt>
                <c:pt idx="11169">
                  <c:v>0.10690295841074748</c:v>
                </c:pt>
                <c:pt idx="11170">
                  <c:v>0.10676004001715028</c:v>
                </c:pt>
                <c:pt idx="11171">
                  <c:v>0.106617121623553</c:v>
                </c:pt>
                <c:pt idx="11172">
                  <c:v>0.10647420322995572</c:v>
                </c:pt>
                <c:pt idx="11173">
                  <c:v>0.10633128483635848</c:v>
                </c:pt>
                <c:pt idx="11174">
                  <c:v>0.10633128483635848</c:v>
                </c:pt>
                <c:pt idx="11175">
                  <c:v>0.10618836644276117</c:v>
                </c:pt>
                <c:pt idx="11176">
                  <c:v>0.10604544804916397</c:v>
                </c:pt>
                <c:pt idx="11177">
                  <c:v>0.10590252965556668</c:v>
                </c:pt>
                <c:pt idx="11178">
                  <c:v>0.10575961126196946</c:v>
                </c:pt>
                <c:pt idx="11179">
                  <c:v>0.10561669286837216</c:v>
                </c:pt>
                <c:pt idx="11180">
                  <c:v>0.10547377447477495</c:v>
                </c:pt>
                <c:pt idx="11181">
                  <c:v>0.10533085608117766</c:v>
                </c:pt>
                <c:pt idx="11182">
                  <c:v>0.10518793768758039</c:v>
                </c:pt>
                <c:pt idx="11183">
                  <c:v>0.10504501929398313</c:v>
                </c:pt>
                <c:pt idx="11184">
                  <c:v>0.10490210090038592</c:v>
                </c:pt>
                <c:pt idx="11185">
                  <c:v>0.10475918250678862</c:v>
                </c:pt>
                <c:pt idx="11186">
                  <c:v>0.10461626411319139</c:v>
                </c:pt>
                <c:pt idx="11187">
                  <c:v>0.1044733457195941</c:v>
                </c:pt>
                <c:pt idx="11188">
                  <c:v>0.10433042732599684</c:v>
                </c:pt>
                <c:pt idx="11189">
                  <c:v>0.10418750893239959</c:v>
                </c:pt>
                <c:pt idx="11190">
                  <c:v>0.10418750893239959</c:v>
                </c:pt>
                <c:pt idx="11191">
                  <c:v>0.10404459053880236</c:v>
                </c:pt>
                <c:pt idx="11192">
                  <c:v>0.1039016721452051</c:v>
                </c:pt>
                <c:pt idx="11193">
                  <c:v>0.10375875375160787</c:v>
                </c:pt>
                <c:pt idx="11194">
                  <c:v>0.10361583535801058</c:v>
                </c:pt>
                <c:pt idx="11195">
                  <c:v>0.10347291696441333</c:v>
                </c:pt>
                <c:pt idx="11196">
                  <c:v>0.10332999857081604</c:v>
                </c:pt>
                <c:pt idx="11197">
                  <c:v>0.10318708017721878</c:v>
                </c:pt>
                <c:pt idx="11198">
                  <c:v>0.10304416178362157</c:v>
                </c:pt>
                <c:pt idx="11199">
                  <c:v>0.10290124339002427</c:v>
                </c:pt>
                <c:pt idx="11200">
                  <c:v>0.10290124339002427</c:v>
                </c:pt>
                <c:pt idx="11201">
                  <c:v>0.10275832499642701</c:v>
                </c:pt>
                <c:pt idx="11202">
                  <c:v>0.10261540660282975</c:v>
                </c:pt>
                <c:pt idx="11203">
                  <c:v>0.10247248820923249</c:v>
                </c:pt>
                <c:pt idx="11204">
                  <c:v>0.10232956981563524</c:v>
                </c:pt>
                <c:pt idx="11205">
                  <c:v>0.10218665142203803</c:v>
                </c:pt>
                <c:pt idx="11206">
                  <c:v>0.10204373302844072</c:v>
                </c:pt>
                <c:pt idx="11207">
                  <c:v>0.10190081463484341</c:v>
                </c:pt>
                <c:pt idx="11208">
                  <c:v>0.10175789624124618</c:v>
                </c:pt>
                <c:pt idx="11209">
                  <c:v>0.10161497784764896</c:v>
                </c:pt>
                <c:pt idx="11210">
                  <c:v>0.10161497784764896</c:v>
                </c:pt>
                <c:pt idx="11211">
                  <c:v>0.10147205945405169</c:v>
                </c:pt>
                <c:pt idx="11212">
                  <c:v>0.10132914106045446</c:v>
                </c:pt>
                <c:pt idx="11213">
                  <c:v>0.1011862226668572</c:v>
                </c:pt>
                <c:pt idx="11214">
                  <c:v>0.10104330427325997</c:v>
                </c:pt>
                <c:pt idx="11215">
                  <c:v>0.10090038587966263</c:v>
                </c:pt>
                <c:pt idx="11216">
                  <c:v>0.10075746748606551</c:v>
                </c:pt>
                <c:pt idx="11217">
                  <c:v>0.10061454909246823</c:v>
                </c:pt>
                <c:pt idx="11218">
                  <c:v>0.100471630698871</c:v>
                </c:pt>
                <c:pt idx="11219">
                  <c:v>0.10032871230527374</c:v>
                </c:pt>
                <c:pt idx="11220">
                  <c:v>0.10032871230527374</c:v>
                </c:pt>
                <c:pt idx="11221">
                  <c:v>0.10018579391167654</c:v>
                </c:pt>
                <c:pt idx="11222">
                  <c:v>0.10004287551807922</c:v>
                </c:pt>
                <c:pt idx="11223">
                  <c:v>9.9899957124481992E-2</c:v>
                </c:pt>
                <c:pt idx="11224">
                  <c:v>9.9899957124481992E-2</c:v>
                </c:pt>
                <c:pt idx="11225">
                  <c:v>9.9757038730884762E-2</c:v>
                </c:pt>
                <c:pt idx="11226">
                  <c:v>9.9614120337287518E-2</c:v>
                </c:pt>
                <c:pt idx="11227">
                  <c:v>9.9471201943690191E-2</c:v>
                </c:pt>
                <c:pt idx="11228">
                  <c:v>9.9328283550092988E-2</c:v>
                </c:pt>
                <c:pt idx="11229">
                  <c:v>9.9185365156495758E-2</c:v>
                </c:pt>
                <c:pt idx="11230">
                  <c:v>9.9185365156495758E-2</c:v>
                </c:pt>
                <c:pt idx="11231">
                  <c:v>9.9042446762898473E-2</c:v>
                </c:pt>
                <c:pt idx="11232">
                  <c:v>9.8899528369301215E-2</c:v>
                </c:pt>
                <c:pt idx="11233">
                  <c:v>9.8899528369301215E-2</c:v>
                </c:pt>
                <c:pt idx="11234">
                  <c:v>9.8756609975703971E-2</c:v>
                </c:pt>
                <c:pt idx="11235">
                  <c:v>9.8613691582106644E-2</c:v>
                </c:pt>
                <c:pt idx="11236">
                  <c:v>9.8470773188509414E-2</c:v>
                </c:pt>
                <c:pt idx="11237">
                  <c:v>9.8327854794912184E-2</c:v>
                </c:pt>
                <c:pt idx="11238">
                  <c:v>9.8184936401314871E-2</c:v>
                </c:pt>
                <c:pt idx="11239">
                  <c:v>9.8042018007717613E-2</c:v>
                </c:pt>
                <c:pt idx="11240">
                  <c:v>9.7899099614120355E-2</c:v>
                </c:pt>
                <c:pt idx="11241">
                  <c:v>9.7899099614120355E-2</c:v>
                </c:pt>
                <c:pt idx="11242">
                  <c:v>9.7899099614120355E-2</c:v>
                </c:pt>
                <c:pt idx="11243">
                  <c:v>9.7756181220523083E-2</c:v>
                </c:pt>
                <c:pt idx="11244">
                  <c:v>9.7613262826925798E-2</c:v>
                </c:pt>
                <c:pt idx="11245">
                  <c:v>9.747034443332854E-2</c:v>
                </c:pt>
                <c:pt idx="11246">
                  <c:v>9.7327426039731324E-2</c:v>
                </c:pt>
                <c:pt idx="11247">
                  <c:v>9.7184507646134025E-2</c:v>
                </c:pt>
                <c:pt idx="11248">
                  <c:v>9.7041589252536767E-2</c:v>
                </c:pt>
                <c:pt idx="11249">
                  <c:v>9.6898670858939551E-2</c:v>
                </c:pt>
                <c:pt idx="11250">
                  <c:v>9.6755752465342321E-2</c:v>
                </c:pt>
                <c:pt idx="11251">
                  <c:v>9.6612834071745007E-2</c:v>
                </c:pt>
                <c:pt idx="11252">
                  <c:v>9.6469915678147736E-2</c:v>
                </c:pt>
                <c:pt idx="11253">
                  <c:v>9.632699728455052E-2</c:v>
                </c:pt>
                <c:pt idx="11254">
                  <c:v>9.632699728455052E-2</c:v>
                </c:pt>
                <c:pt idx="11255">
                  <c:v>9.6184078890953262E-2</c:v>
                </c:pt>
                <c:pt idx="11256">
                  <c:v>9.6041160497356004E-2</c:v>
                </c:pt>
                <c:pt idx="11257">
                  <c:v>9.5898242103758746E-2</c:v>
                </c:pt>
                <c:pt idx="11258">
                  <c:v>9.5755323710161572E-2</c:v>
                </c:pt>
                <c:pt idx="11259">
                  <c:v>9.5612405316564245E-2</c:v>
                </c:pt>
                <c:pt idx="11260">
                  <c:v>9.5469486922966973E-2</c:v>
                </c:pt>
                <c:pt idx="11261">
                  <c:v>9.5326568529369771E-2</c:v>
                </c:pt>
                <c:pt idx="11262">
                  <c:v>9.5183650135772457E-2</c:v>
                </c:pt>
                <c:pt idx="11263">
                  <c:v>9.5040731742175186E-2</c:v>
                </c:pt>
                <c:pt idx="11264">
                  <c:v>9.4897813348577997E-2</c:v>
                </c:pt>
                <c:pt idx="11265">
                  <c:v>9.4897813348577997E-2</c:v>
                </c:pt>
                <c:pt idx="11266">
                  <c:v>9.4754894954980767E-2</c:v>
                </c:pt>
                <c:pt idx="11267">
                  <c:v>9.4611976561383482E-2</c:v>
                </c:pt>
                <c:pt idx="11268">
                  <c:v>9.4611976561383482E-2</c:v>
                </c:pt>
                <c:pt idx="11269">
                  <c:v>9.4469058167786224E-2</c:v>
                </c:pt>
                <c:pt idx="11270">
                  <c:v>9.4326139774188952E-2</c:v>
                </c:pt>
                <c:pt idx="11271">
                  <c:v>9.4183221380591653E-2</c:v>
                </c:pt>
                <c:pt idx="11272">
                  <c:v>9.4040302986994451E-2</c:v>
                </c:pt>
                <c:pt idx="11273">
                  <c:v>9.3897384593397193E-2</c:v>
                </c:pt>
                <c:pt idx="11274">
                  <c:v>9.3754466199800032E-2</c:v>
                </c:pt>
                <c:pt idx="11275">
                  <c:v>9.361154780620265E-2</c:v>
                </c:pt>
                <c:pt idx="11276">
                  <c:v>9.346862941260535E-2</c:v>
                </c:pt>
                <c:pt idx="11277">
                  <c:v>9.3325711019008106E-2</c:v>
                </c:pt>
                <c:pt idx="11278">
                  <c:v>9.3182792625410849E-2</c:v>
                </c:pt>
                <c:pt idx="11279">
                  <c:v>9.3039874231813618E-2</c:v>
                </c:pt>
                <c:pt idx="11280">
                  <c:v>9.2896955838216375E-2</c:v>
                </c:pt>
                <c:pt idx="11281">
                  <c:v>9.2754037444619131E-2</c:v>
                </c:pt>
                <c:pt idx="11282">
                  <c:v>9.261111905102179E-2</c:v>
                </c:pt>
                <c:pt idx="11283">
                  <c:v>9.2468200657424518E-2</c:v>
                </c:pt>
                <c:pt idx="11284">
                  <c:v>9.2325282263827302E-2</c:v>
                </c:pt>
                <c:pt idx="11285">
                  <c:v>9.2182363870230044E-2</c:v>
                </c:pt>
                <c:pt idx="11286">
                  <c:v>9.2039445476632953E-2</c:v>
                </c:pt>
                <c:pt idx="11287">
                  <c:v>9.1896527083035667E-2</c:v>
                </c:pt>
                <c:pt idx="11288">
                  <c:v>9.1753608689438396E-2</c:v>
                </c:pt>
                <c:pt idx="11289">
                  <c:v>9.1610690295841152E-2</c:v>
                </c:pt>
                <c:pt idx="11290">
                  <c:v>9.1467771902243852E-2</c:v>
                </c:pt>
                <c:pt idx="11291">
                  <c:v>9.1324853508646678E-2</c:v>
                </c:pt>
                <c:pt idx="11292">
                  <c:v>9.1181935115049365E-2</c:v>
                </c:pt>
                <c:pt idx="11293">
                  <c:v>9.1181935115049365E-2</c:v>
                </c:pt>
                <c:pt idx="11294">
                  <c:v>9.1039016721452121E-2</c:v>
                </c:pt>
                <c:pt idx="11295">
                  <c:v>9.0896098327854905E-2</c:v>
                </c:pt>
                <c:pt idx="11296">
                  <c:v>9.0753179934257605E-2</c:v>
                </c:pt>
                <c:pt idx="11297">
                  <c:v>9.0610261540660361E-2</c:v>
                </c:pt>
                <c:pt idx="11298">
                  <c:v>9.0467343147063131E-2</c:v>
                </c:pt>
                <c:pt idx="11299">
                  <c:v>9.0324424753465846E-2</c:v>
                </c:pt>
                <c:pt idx="11300">
                  <c:v>9.0181506359868532E-2</c:v>
                </c:pt>
                <c:pt idx="11301">
                  <c:v>9.0038587966271288E-2</c:v>
                </c:pt>
                <c:pt idx="11302">
                  <c:v>9.0038587966271288E-2</c:v>
                </c:pt>
                <c:pt idx="11303">
                  <c:v>8.9895669572674114E-2</c:v>
                </c:pt>
                <c:pt idx="11304">
                  <c:v>8.9895669572674114E-2</c:v>
                </c:pt>
                <c:pt idx="11305">
                  <c:v>8.9752751179076815E-2</c:v>
                </c:pt>
                <c:pt idx="11306">
                  <c:v>8.9609832785479598E-2</c:v>
                </c:pt>
                <c:pt idx="11307">
                  <c:v>8.9609832785479598E-2</c:v>
                </c:pt>
                <c:pt idx="11308">
                  <c:v>8.9466914391882299E-2</c:v>
                </c:pt>
                <c:pt idx="11309">
                  <c:v>8.9323995998285041E-2</c:v>
                </c:pt>
                <c:pt idx="11310">
                  <c:v>8.9181077604687714E-2</c:v>
                </c:pt>
                <c:pt idx="11311">
                  <c:v>8.9038159211090526E-2</c:v>
                </c:pt>
                <c:pt idx="11312">
                  <c:v>8.8895240817493268E-2</c:v>
                </c:pt>
                <c:pt idx="11313">
                  <c:v>8.8752322423896038E-2</c:v>
                </c:pt>
                <c:pt idx="11314">
                  <c:v>8.8609404030298725E-2</c:v>
                </c:pt>
                <c:pt idx="11315">
                  <c:v>8.8466485636701467E-2</c:v>
                </c:pt>
                <c:pt idx="11316">
                  <c:v>8.8323567243104195E-2</c:v>
                </c:pt>
                <c:pt idx="11317">
                  <c:v>8.8180648849506965E-2</c:v>
                </c:pt>
                <c:pt idx="11318">
                  <c:v>8.8037730455909693E-2</c:v>
                </c:pt>
                <c:pt idx="11319">
                  <c:v>8.7894812062312491E-2</c:v>
                </c:pt>
                <c:pt idx="11320">
                  <c:v>8.7751893668715164E-2</c:v>
                </c:pt>
                <c:pt idx="11321">
                  <c:v>8.7751893668715164E-2</c:v>
                </c:pt>
                <c:pt idx="11322">
                  <c:v>8.7608975275117934E-2</c:v>
                </c:pt>
                <c:pt idx="11323">
                  <c:v>8.7466056881520649E-2</c:v>
                </c:pt>
                <c:pt idx="11324">
                  <c:v>8.7323138487923363E-2</c:v>
                </c:pt>
                <c:pt idx="11325">
                  <c:v>8.7180220094326133E-2</c:v>
                </c:pt>
                <c:pt idx="11326">
                  <c:v>8.7037301700728847E-2</c:v>
                </c:pt>
                <c:pt idx="11327">
                  <c:v>8.6894383307131659E-2</c:v>
                </c:pt>
                <c:pt idx="11328">
                  <c:v>8.6751464913534387E-2</c:v>
                </c:pt>
                <c:pt idx="11329">
                  <c:v>8.6751464913534387E-2</c:v>
                </c:pt>
                <c:pt idx="11330">
                  <c:v>8.6608546519937143E-2</c:v>
                </c:pt>
                <c:pt idx="11331">
                  <c:v>8.6608546519937143E-2</c:v>
                </c:pt>
                <c:pt idx="11332">
                  <c:v>8.6465628126339872E-2</c:v>
                </c:pt>
                <c:pt idx="11333">
                  <c:v>8.6465628126339872E-2</c:v>
                </c:pt>
                <c:pt idx="11334">
                  <c:v>8.6322709732742586E-2</c:v>
                </c:pt>
                <c:pt idx="11335">
                  <c:v>8.6179791339145301E-2</c:v>
                </c:pt>
                <c:pt idx="11336">
                  <c:v>8.6036872945548112E-2</c:v>
                </c:pt>
                <c:pt idx="11337">
                  <c:v>8.5893954551950827E-2</c:v>
                </c:pt>
                <c:pt idx="11338">
                  <c:v>8.5751036158353597E-2</c:v>
                </c:pt>
                <c:pt idx="11339">
                  <c:v>8.5608117764756284E-2</c:v>
                </c:pt>
                <c:pt idx="11340">
                  <c:v>8.5465199371159081E-2</c:v>
                </c:pt>
                <c:pt idx="11341">
                  <c:v>8.532228097756174E-2</c:v>
                </c:pt>
                <c:pt idx="11342">
                  <c:v>8.5179362583964566E-2</c:v>
                </c:pt>
                <c:pt idx="11343">
                  <c:v>8.5179362583964566E-2</c:v>
                </c:pt>
                <c:pt idx="11344">
                  <c:v>8.5036444190367308E-2</c:v>
                </c:pt>
                <c:pt idx="11345">
                  <c:v>8.4893525796770078E-2</c:v>
                </c:pt>
                <c:pt idx="11346">
                  <c:v>8.4750607403172765E-2</c:v>
                </c:pt>
                <c:pt idx="11347">
                  <c:v>8.4750607403172765E-2</c:v>
                </c:pt>
                <c:pt idx="11348">
                  <c:v>8.4607689009575493E-2</c:v>
                </c:pt>
                <c:pt idx="11349">
                  <c:v>8.4464770615978207E-2</c:v>
                </c:pt>
                <c:pt idx="11350">
                  <c:v>8.4321852222381019E-2</c:v>
                </c:pt>
                <c:pt idx="11351">
                  <c:v>8.4178933828783692E-2</c:v>
                </c:pt>
                <c:pt idx="11352">
                  <c:v>8.4036015435186504E-2</c:v>
                </c:pt>
                <c:pt idx="11353">
                  <c:v>8.3893097041589232E-2</c:v>
                </c:pt>
                <c:pt idx="11354">
                  <c:v>8.3893097041589232E-2</c:v>
                </c:pt>
                <c:pt idx="11355">
                  <c:v>8.3750178647991988E-2</c:v>
                </c:pt>
                <c:pt idx="11356">
                  <c:v>8.3607260254394758E-2</c:v>
                </c:pt>
                <c:pt idx="11357">
                  <c:v>8.34643418607975E-2</c:v>
                </c:pt>
                <c:pt idx="11358">
                  <c:v>8.332142346720034E-2</c:v>
                </c:pt>
                <c:pt idx="11359">
                  <c:v>8.3178505073603054E-2</c:v>
                </c:pt>
                <c:pt idx="11360">
                  <c:v>8.3035586680005755E-2</c:v>
                </c:pt>
                <c:pt idx="11361">
                  <c:v>8.2892668286408525E-2</c:v>
                </c:pt>
                <c:pt idx="11362">
                  <c:v>8.2749749892811239E-2</c:v>
                </c:pt>
                <c:pt idx="11363">
                  <c:v>8.2606831499214023E-2</c:v>
                </c:pt>
                <c:pt idx="11364">
                  <c:v>8.246391310561671E-2</c:v>
                </c:pt>
                <c:pt idx="11365">
                  <c:v>8.2320994712019507E-2</c:v>
                </c:pt>
                <c:pt idx="11366">
                  <c:v>8.2178076318422222E-2</c:v>
                </c:pt>
                <c:pt idx="11367">
                  <c:v>8.2035157924824964E-2</c:v>
                </c:pt>
                <c:pt idx="11368">
                  <c:v>8.1892239531227692E-2</c:v>
                </c:pt>
                <c:pt idx="11369">
                  <c:v>8.1749321137630476E-2</c:v>
                </c:pt>
                <c:pt idx="11370">
                  <c:v>8.1749321137630476E-2</c:v>
                </c:pt>
                <c:pt idx="11371">
                  <c:v>8.160640274403326E-2</c:v>
                </c:pt>
                <c:pt idx="11372">
                  <c:v>8.1463484350435933E-2</c:v>
                </c:pt>
                <c:pt idx="11373">
                  <c:v>8.1320565956838717E-2</c:v>
                </c:pt>
                <c:pt idx="11374">
                  <c:v>8.1177647563241445E-2</c:v>
                </c:pt>
                <c:pt idx="11375">
                  <c:v>8.1034729169644215E-2</c:v>
                </c:pt>
                <c:pt idx="11376">
                  <c:v>8.0891810776046971E-2</c:v>
                </c:pt>
                <c:pt idx="11377">
                  <c:v>8.0748892382449741E-2</c:v>
                </c:pt>
                <c:pt idx="11378">
                  <c:v>8.0605973988852483E-2</c:v>
                </c:pt>
                <c:pt idx="11379">
                  <c:v>8.0605973988852483E-2</c:v>
                </c:pt>
                <c:pt idx="11380">
                  <c:v>8.046305559525517E-2</c:v>
                </c:pt>
                <c:pt idx="11381">
                  <c:v>8.0320137201657871E-2</c:v>
                </c:pt>
                <c:pt idx="11382">
                  <c:v>8.0177218808060613E-2</c:v>
                </c:pt>
                <c:pt idx="11383">
                  <c:v>8.0177218808060613E-2</c:v>
                </c:pt>
                <c:pt idx="11384">
                  <c:v>8.0034300414463425E-2</c:v>
                </c:pt>
                <c:pt idx="11385">
                  <c:v>7.9891382020866125E-2</c:v>
                </c:pt>
                <c:pt idx="11386">
                  <c:v>7.9748463627268867E-2</c:v>
                </c:pt>
                <c:pt idx="11387">
                  <c:v>7.9748463627268867E-2</c:v>
                </c:pt>
                <c:pt idx="11388">
                  <c:v>7.9605545233671582E-2</c:v>
                </c:pt>
                <c:pt idx="11389">
                  <c:v>7.946262684007438E-2</c:v>
                </c:pt>
                <c:pt idx="11390">
                  <c:v>7.9319708446477094E-2</c:v>
                </c:pt>
                <c:pt idx="11391">
                  <c:v>7.9176790052879836E-2</c:v>
                </c:pt>
                <c:pt idx="11392">
                  <c:v>7.9033871659282579E-2</c:v>
                </c:pt>
                <c:pt idx="11393">
                  <c:v>7.8890953265685293E-2</c:v>
                </c:pt>
                <c:pt idx="11394">
                  <c:v>7.8748034872088063E-2</c:v>
                </c:pt>
                <c:pt idx="11395">
                  <c:v>7.8605116478490777E-2</c:v>
                </c:pt>
                <c:pt idx="11396">
                  <c:v>7.8605116478490777E-2</c:v>
                </c:pt>
                <c:pt idx="11397">
                  <c:v>7.8605116478490777E-2</c:v>
                </c:pt>
                <c:pt idx="11398">
                  <c:v>7.846219808489352E-2</c:v>
                </c:pt>
                <c:pt idx="11399">
                  <c:v>7.831927969129629E-2</c:v>
                </c:pt>
                <c:pt idx="11400">
                  <c:v>7.8176361297699004E-2</c:v>
                </c:pt>
                <c:pt idx="11401">
                  <c:v>7.8033442904101788E-2</c:v>
                </c:pt>
                <c:pt idx="11402">
                  <c:v>7.7890524510504516E-2</c:v>
                </c:pt>
                <c:pt idx="11403">
                  <c:v>7.7747606116907272E-2</c:v>
                </c:pt>
                <c:pt idx="11404">
                  <c:v>7.7604687723309973E-2</c:v>
                </c:pt>
                <c:pt idx="11405">
                  <c:v>7.7461769329712743E-2</c:v>
                </c:pt>
                <c:pt idx="11406">
                  <c:v>7.7318850936115499E-2</c:v>
                </c:pt>
                <c:pt idx="11407">
                  <c:v>7.7175932542518227E-2</c:v>
                </c:pt>
                <c:pt idx="11408">
                  <c:v>7.7033014148920984E-2</c:v>
                </c:pt>
                <c:pt idx="11409">
                  <c:v>7.6890095755323712E-2</c:v>
                </c:pt>
                <c:pt idx="11410">
                  <c:v>7.6747177361726426E-2</c:v>
                </c:pt>
                <c:pt idx="11411">
                  <c:v>7.6604258968129169E-2</c:v>
                </c:pt>
                <c:pt idx="11412">
                  <c:v>7.6461340574531911E-2</c:v>
                </c:pt>
                <c:pt idx="11413">
                  <c:v>7.6318422180934681E-2</c:v>
                </c:pt>
                <c:pt idx="11414">
                  <c:v>7.6175503787337395E-2</c:v>
                </c:pt>
                <c:pt idx="11415">
                  <c:v>7.6032585393740137E-2</c:v>
                </c:pt>
                <c:pt idx="11416">
                  <c:v>7.5889667000142907E-2</c:v>
                </c:pt>
                <c:pt idx="11417">
                  <c:v>7.5746748606545622E-2</c:v>
                </c:pt>
                <c:pt idx="11418">
                  <c:v>7.5603830212948392E-2</c:v>
                </c:pt>
                <c:pt idx="11419">
                  <c:v>7.5460911819351148E-2</c:v>
                </c:pt>
                <c:pt idx="11420">
                  <c:v>7.531799342575389E-2</c:v>
                </c:pt>
                <c:pt idx="11421">
                  <c:v>7.5175075032156591E-2</c:v>
                </c:pt>
                <c:pt idx="11422">
                  <c:v>7.5032156638559333E-2</c:v>
                </c:pt>
                <c:pt idx="11423">
                  <c:v>7.4889238244962103E-2</c:v>
                </c:pt>
                <c:pt idx="11424">
                  <c:v>7.4746319851364845E-2</c:v>
                </c:pt>
                <c:pt idx="11425">
                  <c:v>7.4603401457767587E-2</c:v>
                </c:pt>
                <c:pt idx="11426">
                  <c:v>7.4603401457767587E-2</c:v>
                </c:pt>
                <c:pt idx="11427">
                  <c:v>7.4460483064170441E-2</c:v>
                </c:pt>
                <c:pt idx="11428">
                  <c:v>7.4317564670573183E-2</c:v>
                </c:pt>
                <c:pt idx="11429">
                  <c:v>7.4174646276975897E-2</c:v>
                </c:pt>
                <c:pt idx="11430">
                  <c:v>7.4031727883378695E-2</c:v>
                </c:pt>
                <c:pt idx="11431">
                  <c:v>7.3888809489781382E-2</c:v>
                </c:pt>
                <c:pt idx="11432">
                  <c:v>7.3888809489781382E-2</c:v>
                </c:pt>
                <c:pt idx="11433">
                  <c:v>7.374589109618411E-2</c:v>
                </c:pt>
                <c:pt idx="11434">
                  <c:v>7.374589109618411E-2</c:v>
                </c:pt>
                <c:pt idx="11435">
                  <c:v>7.360297270258688E-2</c:v>
                </c:pt>
                <c:pt idx="11436">
                  <c:v>7.3460054308989622E-2</c:v>
                </c:pt>
                <c:pt idx="11437">
                  <c:v>7.3317135915392392E-2</c:v>
                </c:pt>
                <c:pt idx="11438">
                  <c:v>7.3174217521795093E-2</c:v>
                </c:pt>
                <c:pt idx="11439">
                  <c:v>7.3031299128197863E-2</c:v>
                </c:pt>
                <c:pt idx="11440">
                  <c:v>7.2888380734600591E-2</c:v>
                </c:pt>
                <c:pt idx="11441">
                  <c:v>7.2745462341003334E-2</c:v>
                </c:pt>
                <c:pt idx="11442">
                  <c:v>7.2602543947406104E-2</c:v>
                </c:pt>
                <c:pt idx="11443">
                  <c:v>7.2459625553808832E-2</c:v>
                </c:pt>
                <c:pt idx="11444">
                  <c:v>7.2316707160211588E-2</c:v>
                </c:pt>
                <c:pt idx="11445">
                  <c:v>7.2173788766614289E-2</c:v>
                </c:pt>
                <c:pt idx="11446">
                  <c:v>7.2030870373017031E-2</c:v>
                </c:pt>
                <c:pt idx="11447">
                  <c:v>7.1887951979419801E-2</c:v>
                </c:pt>
                <c:pt idx="11448">
                  <c:v>7.1745033585822515E-2</c:v>
                </c:pt>
                <c:pt idx="11449">
                  <c:v>7.1602115192225271E-2</c:v>
                </c:pt>
                <c:pt idx="11450">
                  <c:v>7.1459196798628E-2</c:v>
                </c:pt>
                <c:pt idx="11451">
                  <c:v>7.131627840503077E-2</c:v>
                </c:pt>
                <c:pt idx="11452">
                  <c:v>7.1173360011433484E-2</c:v>
                </c:pt>
                <c:pt idx="11453">
                  <c:v>7.1030441617836254E-2</c:v>
                </c:pt>
                <c:pt idx="11454">
                  <c:v>7.0887523224238996E-2</c:v>
                </c:pt>
                <c:pt idx="11455">
                  <c:v>7.0744604830641766E-2</c:v>
                </c:pt>
                <c:pt idx="11456">
                  <c:v>7.0601686437044481E-2</c:v>
                </c:pt>
                <c:pt idx="11457">
                  <c:v>7.0458768043447223E-2</c:v>
                </c:pt>
                <c:pt idx="11458">
                  <c:v>7.0315849649849937E-2</c:v>
                </c:pt>
                <c:pt idx="11459">
                  <c:v>7.0172931256252707E-2</c:v>
                </c:pt>
                <c:pt idx="11460">
                  <c:v>7.0030012862655422E-2</c:v>
                </c:pt>
                <c:pt idx="11461">
                  <c:v>6.9887094469058192E-2</c:v>
                </c:pt>
                <c:pt idx="11462">
                  <c:v>6.9744176075460906E-2</c:v>
                </c:pt>
                <c:pt idx="11463">
                  <c:v>6.9601257681863662E-2</c:v>
                </c:pt>
                <c:pt idx="11464">
                  <c:v>6.9458339288266419E-2</c:v>
                </c:pt>
                <c:pt idx="11465">
                  <c:v>6.9315420894669161E-2</c:v>
                </c:pt>
                <c:pt idx="11466">
                  <c:v>6.9172502501071889E-2</c:v>
                </c:pt>
                <c:pt idx="11467">
                  <c:v>6.9029584107474631E-2</c:v>
                </c:pt>
                <c:pt idx="11468">
                  <c:v>6.9029584107474631E-2</c:v>
                </c:pt>
                <c:pt idx="11469">
                  <c:v>6.8886665713877374E-2</c:v>
                </c:pt>
                <c:pt idx="11470">
                  <c:v>6.8886665713877374E-2</c:v>
                </c:pt>
                <c:pt idx="11471">
                  <c:v>6.8743747320280102E-2</c:v>
                </c:pt>
                <c:pt idx="11472">
                  <c:v>6.8600828926682844E-2</c:v>
                </c:pt>
                <c:pt idx="11473">
                  <c:v>6.8457910533085614E-2</c:v>
                </c:pt>
                <c:pt idx="11474">
                  <c:v>6.8314992139488356E-2</c:v>
                </c:pt>
                <c:pt idx="11475">
                  <c:v>6.8172073745891099E-2</c:v>
                </c:pt>
                <c:pt idx="11476">
                  <c:v>6.8029155352293799E-2</c:v>
                </c:pt>
                <c:pt idx="11477">
                  <c:v>6.7886236958696611E-2</c:v>
                </c:pt>
                <c:pt idx="11478">
                  <c:v>6.7743318565099298E-2</c:v>
                </c:pt>
                <c:pt idx="11479">
                  <c:v>6.7600400171502054E-2</c:v>
                </c:pt>
                <c:pt idx="11480">
                  <c:v>6.745748177790481E-2</c:v>
                </c:pt>
                <c:pt idx="11481">
                  <c:v>6.7314563384307524E-2</c:v>
                </c:pt>
                <c:pt idx="11482">
                  <c:v>6.7171644990710294E-2</c:v>
                </c:pt>
                <c:pt idx="11483">
                  <c:v>6.7028726597113023E-2</c:v>
                </c:pt>
                <c:pt idx="11484">
                  <c:v>6.6885808203515751E-2</c:v>
                </c:pt>
                <c:pt idx="11485">
                  <c:v>6.6742889809918521E-2</c:v>
                </c:pt>
                <c:pt idx="11486">
                  <c:v>6.6599971416321263E-2</c:v>
                </c:pt>
                <c:pt idx="11487">
                  <c:v>6.6457053022723991E-2</c:v>
                </c:pt>
                <c:pt idx="11488">
                  <c:v>6.6314134629126747E-2</c:v>
                </c:pt>
                <c:pt idx="11489">
                  <c:v>6.6314134629126747E-2</c:v>
                </c:pt>
                <c:pt idx="11490">
                  <c:v>6.6171216235529462E-2</c:v>
                </c:pt>
                <c:pt idx="11491">
                  <c:v>6.6028297841932232E-2</c:v>
                </c:pt>
                <c:pt idx="11492">
                  <c:v>6.588537944833496E-2</c:v>
                </c:pt>
                <c:pt idx="11493">
                  <c:v>6.5742461054737827E-2</c:v>
                </c:pt>
                <c:pt idx="11494">
                  <c:v>6.5599542661140542E-2</c:v>
                </c:pt>
                <c:pt idx="11495">
                  <c:v>6.5456624267543326E-2</c:v>
                </c:pt>
                <c:pt idx="11496">
                  <c:v>6.5313705873946068E-2</c:v>
                </c:pt>
                <c:pt idx="11497">
                  <c:v>6.5170787480348782E-2</c:v>
                </c:pt>
                <c:pt idx="11498">
                  <c:v>6.5027869086751511E-2</c:v>
                </c:pt>
                <c:pt idx="11499">
                  <c:v>6.5027869086751511E-2</c:v>
                </c:pt>
                <c:pt idx="11500">
                  <c:v>6.4884950693154253E-2</c:v>
                </c:pt>
                <c:pt idx="11501">
                  <c:v>6.4742032299557009E-2</c:v>
                </c:pt>
                <c:pt idx="11502">
                  <c:v>6.4599113905959737E-2</c:v>
                </c:pt>
                <c:pt idx="11503">
                  <c:v>6.445619551236248E-2</c:v>
                </c:pt>
                <c:pt idx="11504">
                  <c:v>6.445619551236248E-2</c:v>
                </c:pt>
                <c:pt idx="11505">
                  <c:v>6.4313277118765264E-2</c:v>
                </c:pt>
                <c:pt idx="11506">
                  <c:v>6.4170358725167936E-2</c:v>
                </c:pt>
                <c:pt idx="11507">
                  <c:v>6.402744033157072E-2</c:v>
                </c:pt>
                <c:pt idx="11508">
                  <c:v>6.3884521937973476E-2</c:v>
                </c:pt>
                <c:pt idx="11509">
                  <c:v>6.3741603544376191E-2</c:v>
                </c:pt>
                <c:pt idx="11510">
                  <c:v>6.3598685150778933E-2</c:v>
                </c:pt>
                <c:pt idx="11511">
                  <c:v>6.3455766757181689E-2</c:v>
                </c:pt>
                <c:pt idx="11512">
                  <c:v>6.3312848363584417E-2</c:v>
                </c:pt>
                <c:pt idx="11513">
                  <c:v>6.316992996998716E-2</c:v>
                </c:pt>
                <c:pt idx="11514">
                  <c:v>6.3027011576389902E-2</c:v>
                </c:pt>
                <c:pt idx="11515">
                  <c:v>6.2884093182792672E-2</c:v>
                </c:pt>
                <c:pt idx="11516">
                  <c:v>6.2741174789195386E-2</c:v>
                </c:pt>
                <c:pt idx="11517">
                  <c:v>6.2598256395598129E-2</c:v>
                </c:pt>
                <c:pt idx="11518">
                  <c:v>6.2455338002000871E-2</c:v>
                </c:pt>
                <c:pt idx="11519">
                  <c:v>6.2312419608403648E-2</c:v>
                </c:pt>
                <c:pt idx="11520">
                  <c:v>6.216950121480639E-2</c:v>
                </c:pt>
                <c:pt idx="11521">
                  <c:v>6.2026582821209118E-2</c:v>
                </c:pt>
                <c:pt idx="11522">
                  <c:v>6.1883664427611874E-2</c:v>
                </c:pt>
                <c:pt idx="11523">
                  <c:v>6.1740746034014575E-2</c:v>
                </c:pt>
                <c:pt idx="11524">
                  <c:v>6.1597827640417324E-2</c:v>
                </c:pt>
                <c:pt idx="11525">
                  <c:v>6.1454909246820087E-2</c:v>
                </c:pt>
                <c:pt idx="11526">
                  <c:v>6.1311990853222843E-2</c:v>
                </c:pt>
                <c:pt idx="11527">
                  <c:v>6.1169072459625551E-2</c:v>
                </c:pt>
                <c:pt idx="11528">
                  <c:v>6.1026154066028293E-2</c:v>
                </c:pt>
                <c:pt idx="11529">
                  <c:v>6.0883235672431063E-2</c:v>
                </c:pt>
                <c:pt idx="11530">
                  <c:v>6.0740317278833798E-2</c:v>
                </c:pt>
                <c:pt idx="11531">
                  <c:v>6.0597398885236541E-2</c:v>
                </c:pt>
                <c:pt idx="11532">
                  <c:v>6.045448049163929E-2</c:v>
                </c:pt>
                <c:pt idx="11533">
                  <c:v>6.0311562098042004E-2</c:v>
                </c:pt>
                <c:pt idx="11534">
                  <c:v>6.0168643704444767E-2</c:v>
                </c:pt>
                <c:pt idx="11535">
                  <c:v>6.0025725310847489E-2</c:v>
                </c:pt>
                <c:pt idx="11536">
                  <c:v>5.9882806917250266E-2</c:v>
                </c:pt>
                <c:pt idx="11537">
                  <c:v>5.9739888523652966E-2</c:v>
                </c:pt>
                <c:pt idx="11538">
                  <c:v>5.959697013005575E-2</c:v>
                </c:pt>
                <c:pt idx="11539">
                  <c:v>5.959697013005575E-2</c:v>
                </c:pt>
                <c:pt idx="11540">
                  <c:v>5.9454051736458478E-2</c:v>
                </c:pt>
                <c:pt idx="11541">
                  <c:v>5.9311133342861234E-2</c:v>
                </c:pt>
                <c:pt idx="11542">
                  <c:v>5.9168214949263977E-2</c:v>
                </c:pt>
                <c:pt idx="11543">
                  <c:v>5.9168214949263977E-2</c:v>
                </c:pt>
                <c:pt idx="11544">
                  <c:v>5.9025296555666712E-2</c:v>
                </c:pt>
                <c:pt idx="11545">
                  <c:v>5.8882378162069413E-2</c:v>
                </c:pt>
                <c:pt idx="11546">
                  <c:v>5.8739459768472155E-2</c:v>
                </c:pt>
                <c:pt idx="11547">
                  <c:v>5.8596541374874897E-2</c:v>
                </c:pt>
                <c:pt idx="11548">
                  <c:v>5.8453622981277681E-2</c:v>
                </c:pt>
                <c:pt idx="11549">
                  <c:v>5.8453622981277681E-2</c:v>
                </c:pt>
                <c:pt idx="11550">
                  <c:v>5.8310704587680416E-2</c:v>
                </c:pt>
                <c:pt idx="11551">
                  <c:v>5.8167786194083138E-2</c:v>
                </c:pt>
                <c:pt idx="11552">
                  <c:v>5.802486780048588E-2</c:v>
                </c:pt>
                <c:pt idx="11553">
                  <c:v>5.7881949406888622E-2</c:v>
                </c:pt>
                <c:pt idx="11554">
                  <c:v>5.7739031013291413E-2</c:v>
                </c:pt>
                <c:pt idx="11555">
                  <c:v>5.7596112619694106E-2</c:v>
                </c:pt>
                <c:pt idx="11556">
                  <c:v>5.7453194226096883E-2</c:v>
                </c:pt>
                <c:pt idx="11557">
                  <c:v>5.7453194226096883E-2</c:v>
                </c:pt>
                <c:pt idx="11558">
                  <c:v>5.7310275832499626E-2</c:v>
                </c:pt>
                <c:pt idx="11559">
                  <c:v>5.7167357438902333E-2</c:v>
                </c:pt>
                <c:pt idx="11560">
                  <c:v>5.702443904530511E-2</c:v>
                </c:pt>
                <c:pt idx="11561">
                  <c:v>5.6881520651707929E-2</c:v>
                </c:pt>
                <c:pt idx="11562">
                  <c:v>5.6881520651707929E-2</c:v>
                </c:pt>
                <c:pt idx="11563">
                  <c:v>5.6881520651707929E-2</c:v>
                </c:pt>
                <c:pt idx="11564">
                  <c:v>5.6738602258110706E-2</c:v>
                </c:pt>
                <c:pt idx="11565">
                  <c:v>5.6595683864513427E-2</c:v>
                </c:pt>
                <c:pt idx="11566">
                  <c:v>5.6452765470916162E-2</c:v>
                </c:pt>
                <c:pt idx="11567">
                  <c:v>5.6309847077318897E-2</c:v>
                </c:pt>
                <c:pt idx="11568">
                  <c:v>5.6166928683721661E-2</c:v>
                </c:pt>
                <c:pt idx="11569">
                  <c:v>5.6024010290124382E-2</c:v>
                </c:pt>
                <c:pt idx="11570">
                  <c:v>5.5881091896527138E-2</c:v>
                </c:pt>
                <c:pt idx="11571">
                  <c:v>5.5738173502929873E-2</c:v>
                </c:pt>
                <c:pt idx="11572">
                  <c:v>5.5595255109332622E-2</c:v>
                </c:pt>
                <c:pt idx="11573">
                  <c:v>5.5452336715735386E-2</c:v>
                </c:pt>
                <c:pt idx="11574">
                  <c:v>5.5309418322138107E-2</c:v>
                </c:pt>
                <c:pt idx="11575">
                  <c:v>5.5166499928540884E-2</c:v>
                </c:pt>
                <c:pt idx="11576">
                  <c:v>5.5023581534943598E-2</c:v>
                </c:pt>
                <c:pt idx="11577">
                  <c:v>5.4880663141346368E-2</c:v>
                </c:pt>
                <c:pt idx="11578">
                  <c:v>5.4737744747749097E-2</c:v>
                </c:pt>
                <c:pt idx="11579">
                  <c:v>5.4594826354151818E-2</c:v>
                </c:pt>
                <c:pt idx="11580">
                  <c:v>5.4451907960554553E-2</c:v>
                </c:pt>
                <c:pt idx="11581">
                  <c:v>5.4308989566957303E-2</c:v>
                </c:pt>
                <c:pt idx="11582">
                  <c:v>5.4166071173360045E-2</c:v>
                </c:pt>
                <c:pt idx="11583">
                  <c:v>5.4166071173360045E-2</c:v>
                </c:pt>
                <c:pt idx="11584">
                  <c:v>5.4023152779762752E-2</c:v>
                </c:pt>
                <c:pt idx="11585">
                  <c:v>5.3880234386165522E-2</c:v>
                </c:pt>
                <c:pt idx="11586">
                  <c:v>5.3737315992568278E-2</c:v>
                </c:pt>
                <c:pt idx="11587">
                  <c:v>5.3594397598971014E-2</c:v>
                </c:pt>
                <c:pt idx="11588">
                  <c:v>5.3451479205373756E-2</c:v>
                </c:pt>
                <c:pt idx="11589">
                  <c:v>5.3308560811776498E-2</c:v>
                </c:pt>
                <c:pt idx="11590">
                  <c:v>5.3165642418179226E-2</c:v>
                </c:pt>
                <c:pt idx="11591">
                  <c:v>5.3022724024581989E-2</c:v>
                </c:pt>
                <c:pt idx="11592">
                  <c:v>5.287980563098469E-2</c:v>
                </c:pt>
                <c:pt idx="11593">
                  <c:v>5.2736887237387488E-2</c:v>
                </c:pt>
                <c:pt idx="11594">
                  <c:v>5.259396884379023E-2</c:v>
                </c:pt>
                <c:pt idx="11595">
                  <c:v>5.2451050450192938E-2</c:v>
                </c:pt>
                <c:pt idx="11596">
                  <c:v>5.2308132056595701E-2</c:v>
                </c:pt>
                <c:pt idx="11597">
                  <c:v>5.2165213662998422E-2</c:v>
                </c:pt>
                <c:pt idx="11598">
                  <c:v>5.2165213662998422E-2</c:v>
                </c:pt>
                <c:pt idx="11599">
                  <c:v>5.2165213662998422E-2</c:v>
                </c:pt>
                <c:pt idx="11600">
                  <c:v>5.2022295269401178E-2</c:v>
                </c:pt>
                <c:pt idx="11601">
                  <c:v>5.1879376875803906E-2</c:v>
                </c:pt>
                <c:pt idx="11602">
                  <c:v>5.1736458482206669E-2</c:v>
                </c:pt>
                <c:pt idx="11603">
                  <c:v>5.1736458482206669E-2</c:v>
                </c:pt>
                <c:pt idx="11604">
                  <c:v>5.1593540088609391E-2</c:v>
                </c:pt>
                <c:pt idx="11605">
                  <c:v>5.1450621695012133E-2</c:v>
                </c:pt>
                <c:pt idx="11606">
                  <c:v>5.1307703301414882E-2</c:v>
                </c:pt>
                <c:pt idx="11607">
                  <c:v>5.1307703301414882E-2</c:v>
                </c:pt>
                <c:pt idx="11608">
                  <c:v>5.1164784907817638E-2</c:v>
                </c:pt>
                <c:pt idx="11609">
                  <c:v>5.102186651422036E-2</c:v>
                </c:pt>
                <c:pt idx="11610">
                  <c:v>5.0878948120623102E-2</c:v>
                </c:pt>
                <c:pt idx="11611">
                  <c:v>5.0736029727025879E-2</c:v>
                </c:pt>
                <c:pt idx="11612">
                  <c:v>5.0593111333428621E-2</c:v>
                </c:pt>
                <c:pt idx="11613">
                  <c:v>5.0450192939831363E-2</c:v>
                </c:pt>
                <c:pt idx="11614">
                  <c:v>5.0307274546234106E-2</c:v>
                </c:pt>
                <c:pt idx="11615">
                  <c:v>5.0164356152636827E-2</c:v>
                </c:pt>
                <c:pt idx="11616">
                  <c:v>5.0021437759039576E-2</c:v>
                </c:pt>
                <c:pt idx="11617">
                  <c:v>4.9878519365442311E-2</c:v>
                </c:pt>
                <c:pt idx="11618">
                  <c:v>4.9735600971845081E-2</c:v>
                </c:pt>
                <c:pt idx="11619">
                  <c:v>4.9592682578247817E-2</c:v>
                </c:pt>
                <c:pt idx="11620">
                  <c:v>4.9449764184650503E-2</c:v>
                </c:pt>
                <c:pt idx="11621">
                  <c:v>4.9449764184650503E-2</c:v>
                </c:pt>
                <c:pt idx="11622">
                  <c:v>4.9306845791053273E-2</c:v>
                </c:pt>
                <c:pt idx="11623">
                  <c:v>4.9306845791053273E-2</c:v>
                </c:pt>
                <c:pt idx="11624">
                  <c:v>4.916392739745603E-2</c:v>
                </c:pt>
                <c:pt idx="11625">
                  <c:v>4.9021009003858765E-2</c:v>
                </c:pt>
                <c:pt idx="11626">
                  <c:v>4.8878090610261493E-2</c:v>
                </c:pt>
                <c:pt idx="11627">
                  <c:v>4.8878090610261493E-2</c:v>
                </c:pt>
                <c:pt idx="11628">
                  <c:v>4.8735172216664235E-2</c:v>
                </c:pt>
                <c:pt idx="11629">
                  <c:v>4.8592253823066998E-2</c:v>
                </c:pt>
                <c:pt idx="11630">
                  <c:v>4.8449335429469699E-2</c:v>
                </c:pt>
                <c:pt idx="11631">
                  <c:v>4.8306417035872497E-2</c:v>
                </c:pt>
                <c:pt idx="11632">
                  <c:v>4.8163498642275322E-2</c:v>
                </c:pt>
                <c:pt idx="11633">
                  <c:v>4.8020580248678064E-2</c:v>
                </c:pt>
                <c:pt idx="11634">
                  <c:v>4.8020580248678064E-2</c:v>
                </c:pt>
                <c:pt idx="11635">
                  <c:v>4.7877661855080834E-2</c:v>
                </c:pt>
                <c:pt idx="11636">
                  <c:v>4.7734743461483542E-2</c:v>
                </c:pt>
                <c:pt idx="11637">
                  <c:v>4.7591825067886284E-2</c:v>
                </c:pt>
                <c:pt idx="11638">
                  <c:v>4.7448906674289013E-2</c:v>
                </c:pt>
                <c:pt idx="11639">
                  <c:v>4.7305988280691789E-2</c:v>
                </c:pt>
                <c:pt idx="11640">
                  <c:v>4.7163069887094511E-2</c:v>
                </c:pt>
                <c:pt idx="11641">
                  <c:v>4.7020151493497253E-2</c:v>
                </c:pt>
                <c:pt idx="11642">
                  <c:v>4.6877233099899995E-2</c:v>
                </c:pt>
                <c:pt idx="11643">
                  <c:v>4.6734314706302738E-2</c:v>
                </c:pt>
                <c:pt idx="11644">
                  <c:v>4.659139631270548E-2</c:v>
                </c:pt>
                <c:pt idx="11645">
                  <c:v>4.6448477919108243E-2</c:v>
                </c:pt>
                <c:pt idx="11646">
                  <c:v>4.6305559525510957E-2</c:v>
                </c:pt>
                <c:pt idx="11647">
                  <c:v>4.6162641131913741E-2</c:v>
                </c:pt>
                <c:pt idx="11648">
                  <c:v>4.6019722738316469E-2</c:v>
                </c:pt>
                <c:pt idx="11649">
                  <c:v>4.5876804344719191E-2</c:v>
                </c:pt>
                <c:pt idx="11650">
                  <c:v>4.5733885951121961E-2</c:v>
                </c:pt>
                <c:pt idx="11651">
                  <c:v>4.559096755752471E-2</c:v>
                </c:pt>
                <c:pt idx="11652">
                  <c:v>4.5448049163927404E-2</c:v>
                </c:pt>
                <c:pt idx="11653">
                  <c:v>4.530513077033016E-2</c:v>
                </c:pt>
                <c:pt idx="11654">
                  <c:v>4.5162212376732902E-2</c:v>
                </c:pt>
                <c:pt idx="11655">
                  <c:v>4.5019293983135686E-2</c:v>
                </c:pt>
                <c:pt idx="11656">
                  <c:v>4.4876375589538393E-2</c:v>
                </c:pt>
                <c:pt idx="11657">
                  <c:v>4.473345719594117E-2</c:v>
                </c:pt>
                <c:pt idx="11658">
                  <c:v>4.4590538802343906E-2</c:v>
                </c:pt>
                <c:pt idx="11659">
                  <c:v>4.4447620408746648E-2</c:v>
                </c:pt>
                <c:pt idx="11660">
                  <c:v>4.430470201514939E-2</c:v>
                </c:pt>
                <c:pt idx="11661">
                  <c:v>4.4161783621552098E-2</c:v>
                </c:pt>
                <c:pt idx="11662">
                  <c:v>4.401886522795484E-2</c:v>
                </c:pt>
                <c:pt idx="11663">
                  <c:v>4.3875946834357575E-2</c:v>
                </c:pt>
                <c:pt idx="11664">
                  <c:v>4.3733028440760324E-2</c:v>
                </c:pt>
                <c:pt idx="11665">
                  <c:v>4.3590110047163073E-2</c:v>
                </c:pt>
                <c:pt idx="11666">
                  <c:v>4.3447191653565809E-2</c:v>
                </c:pt>
                <c:pt idx="11667">
                  <c:v>4.3304273259968572E-2</c:v>
                </c:pt>
                <c:pt idx="11668">
                  <c:v>4.3161354866371293E-2</c:v>
                </c:pt>
                <c:pt idx="11669">
                  <c:v>4.3018436472774035E-2</c:v>
                </c:pt>
                <c:pt idx="11670">
                  <c:v>4.2875518079176778E-2</c:v>
                </c:pt>
                <c:pt idx="11671">
                  <c:v>4.273259968557952E-2</c:v>
                </c:pt>
                <c:pt idx="11672">
                  <c:v>4.2589681291982283E-2</c:v>
                </c:pt>
                <c:pt idx="11673">
                  <c:v>4.2446762898385004E-2</c:v>
                </c:pt>
                <c:pt idx="11674">
                  <c:v>4.2303844504787753E-2</c:v>
                </c:pt>
                <c:pt idx="11675">
                  <c:v>4.216092611119051E-2</c:v>
                </c:pt>
                <c:pt idx="11676">
                  <c:v>4.2018007717593252E-2</c:v>
                </c:pt>
                <c:pt idx="11677">
                  <c:v>4.1875089323995966E-2</c:v>
                </c:pt>
                <c:pt idx="11678">
                  <c:v>4.173217093039875E-2</c:v>
                </c:pt>
                <c:pt idx="11679">
                  <c:v>4.1589252536801458E-2</c:v>
                </c:pt>
                <c:pt idx="11680">
                  <c:v>4.1446334143204221E-2</c:v>
                </c:pt>
                <c:pt idx="11681">
                  <c:v>4.1303415749606963E-2</c:v>
                </c:pt>
                <c:pt idx="11682">
                  <c:v>4.1303415749606963E-2</c:v>
                </c:pt>
                <c:pt idx="11683">
                  <c:v>4.1160497356009705E-2</c:v>
                </c:pt>
                <c:pt idx="11684">
                  <c:v>4.1017578962412427E-2</c:v>
                </c:pt>
                <c:pt idx="11685">
                  <c:v>4.0874660568815169E-2</c:v>
                </c:pt>
                <c:pt idx="11686">
                  <c:v>4.0874660568815169E-2</c:v>
                </c:pt>
                <c:pt idx="11687">
                  <c:v>4.073174217521789E-2</c:v>
                </c:pt>
                <c:pt idx="11688">
                  <c:v>4.0588823781620653E-2</c:v>
                </c:pt>
                <c:pt idx="11689">
                  <c:v>4.0588823781620653E-2</c:v>
                </c:pt>
                <c:pt idx="11690">
                  <c:v>4.0588823781620653E-2</c:v>
                </c:pt>
                <c:pt idx="11691">
                  <c:v>4.0445905388023395E-2</c:v>
                </c:pt>
                <c:pt idx="11692">
                  <c:v>4.0302986994426179E-2</c:v>
                </c:pt>
                <c:pt idx="11693">
                  <c:v>4.016006860082888E-2</c:v>
                </c:pt>
                <c:pt idx="11694">
                  <c:v>4.0017150207231643E-2</c:v>
                </c:pt>
                <c:pt idx="11695">
                  <c:v>3.9874231813634378E-2</c:v>
                </c:pt>
                <c:pt idx="11696">
                  <c:v>3.9731313420037134E-2</c:v>
                </c:pt>
                <c:pt idx="11697">
                  <c:v>3.9588395026439856E-2</c:v>
                </c:pt>
                <c:pt idx="11698">
                  <c:v>3.9445476632842702E-2</c:v>
                </c:pt>
                <c:pt idx="11699">
                  <c:v>3.9302558239245437E-2</c:v>
                </c:pt>
                <c:pt idx="11700">
                  <c:v>3.915963984564818E-2</c:v>
                </c:pt>
                <c:pt idx="11701">
                  <c:v>3.9016721452050936E-2</c:v>
                </c:pt>
                <c:pt idx="11702">
                  <c:v>3.8873803058453692E-2</c:v>
                </c:pt>
                <c:pt idx="11703">
                  <c:v>3.8730884664856413E-2</c:v>
                </c:pt>
                <c:pt idx="11704">
                  <c:v>3.8587966271259169E-2</c:v>
                </c:pt>
                <c:pt idx="11705">
                  <c:v>3.8445047877661918E-2</c:v>
                </c:pt>
                <c:pt idx="11706">
                  <c:v>3.8302129484064654E-2</c:v>
                </c:pt>
                <c:pt idx="11707">
                  <c:v>3.8159211090467382E-2</c:v>
                </c:pt>
                <c:pt idx="11708">
                  <c:v>3.8159211090467382E-2</c:v>
                </c:pt>
                <c:pt idx="11709">
                  <c:v>3.8016292696870138E-2</c:v>
                </c:pt>
                <c:pt idx="11710">
                  <c:v>3.7873374303272887E-2</c:v>
                </c:pt>
                <c:pt idx="11711">
                  <c:v>3.7730455909675616E-2</c:v>
                </c:pt>
                <c:pt idx="11712">
                  <c:v>3.7587537516078372E-2</c:v>
                </c:pt>
                <c:pt idx="11713">
                  <c:v>3.7444619122481107E-2</c:v>
                </c:pt>
                <c:pt idx="11714">
                  <c:v>3.7301700728883849E-2</c:v>
                </c:pt>
                <c:pt idx="11715">
                  <c:v>3.7158782335286578E-2</c:v>
                </c:pt>
                <c:pt idx="11716">
                  <c:v>3.7015863941689341E-2</c:v>
                </c:pt>
                <c:pt idx="11717">
                  <c:v>3.6872945548092083E-2</c:v>
                </c:pt>
                <c:pt idx="11718">
                  <c:v>3.6730027154494811E-2</c:v>
                </c:pt>
                <c:pt idx="11719">
                  <c:v>3.658710876089756E-2</c:v>
                </c:pt>
                <c:pt idx="11720">
                  <c:v>3.6444190367300296E-2</c:v>
                </c:pt>
                <c:pt idx="11721">
                  <c:v>3.6301271973703052E-2</c:v>
                </c:pt>
                <c:pt idx="11722">
                  <c:v>3.6158353580105787E-2</c:v>
                </c:pt>
                <c:pt idx="11723">
                  <c:v>3.6015435186508529E-2</c:v>
                </c:pt>
                <c:pt idx="11724">
                  <c:v>3.5872516792911271E-2</c:v>
                </c:pt>
                <c:pt idx="11725">
                  <c:v>3.5729598399314E-2</c:v>
                </c:pt>
                <c:pt idx="11726">
                  <c:v>3.5586680005716742E-2</c:v>
                </c:pt>
                <c:pt idx="11727">
                  <c:v>3.5443761612119498E-2</c:v>
                </c:pt>
                <c:pt idx="11728">
                  <c:v>3.530084321852224E-2</c:v>
                </c:pt>
                <c:pt idx="11729">
                  <c:v>3.5157924824924983E-2</c:v>
                </c:pt>
                <c:pt idx="11730">
                  <c:v>3.5015006431327725E-2</c:v>
                </c:pt>
                <c:pt idx="11731">
                  <c:v>3.4872088037730453E-2</c:v>
                </c:pt>
                <c:pt idx="11732">
                  <c:v>3.4872088037730453E-2</c:v>
                </c:pt>
                <c:pt idx="11733">
                  <c:v>3.4729169644133195E-2</c:v>
                </c:pt>
                <c:pt idx="11734">
                  <c:v>3.4586251250535938E-2</c:v>
                </c:pt>
                <c:pt idx="11735">
                  <c:v>3.4586251250535938E-2</c:v>
                </c:pt>
                <c:pt idx="11736">
                  <c:v>3.4586251250535938E-2</c:v>
                </c:pt>
                <c:pt idx="11737">
                  <c:v>3.4443332856938694E-2</c:v>
                </c:pt>
                <c:pt idx="11738">
                  <c:v>3.4300414463341422E-2</c:v>
                </c:pt>
                <c:pt idx="11739">
                  <c:v>3.4157496069744171E-2</c:v>
                </c:pt>
                <c:pt idx="11740">
                  <c:v>3.401457767614692E-2</c:v>
                </c:pt>
                <c:pt idx="11741">
                  <c:v>3.3871659282549656E-2</c:v>
                </c:pt>
                <c:pt idx="11742">
                  <c:v>3.3728740888952391E-2</c:v>
                </c:pt>
                <c:pt idx="11743">
                  <c:v>3.3585822495355147E-2</c:v>
                </c:pt>
                <c:pt idx="11744">
                  <c:v>3.3442904101757875E-2</c:v>
                </c:pt>
                <c:pt idx="11745">
                  <c:v>3.3299985708160632E-2</c:v>
                </c:pt>
                <c:pt idx="11746">
                  <c:v>3.3157067314563374E-2</c:v>
                </c:pt>
                <c:pt idx="11747">
                  <c:v>3.3014148920966116E-2</c:v>
                </c:pt>
                <c:pt idx="11748">
                  <c:v>3.2871230527368872E-2</c:v>
                </c:pt>
                <c:pt idx="11749">
                  <c:v>3.27283121337716E-2</c:v>
                </c:pt>
                <c:pt idx="11750">
                  <c:v>3.2585393740174357E-2</c:v>
                </c:pt>
                <c:pt idx="11751">
                  <c:v>3.2442475346577085E-2</c:v>
                </c:pt>
                <c:pt idx="11752">
                  <c:v>3.2299556952979827E-2</c:v>
                </c:pt>
                <c:pt idx="11753">
                  <c:v>3.2156638559382555E-2</c:v>
                </c:pt>
                <c:pt idx="11754">
                  <c:v>3.2013720165785312E-2</c:v>
                </c:pt>
                <c:pt idx="11755">
                  <c:v>3.1870801772188054E-2</c:v>
                </c:pt>
                <c:pt idx="11756">
                  <c:v>3.1727883378590782E-2</c:v>
                </c:pt>
                <c:pt idx="11757">
                  <c:v>3.1584964984993538E-2</c:v>
                </c:pt>
                <c:pt idx="11758">
                  <c:v>3.144204659139628E-2</c:v>
                </c:pt>
                <c:pt idx="11759">
                  <c:v>3.1299128197799016E-2</c:v>
                </c:pt>
                <c:pt idx="11760">
                  <c:v>3.1156209804201751E-2</c:v>
                </c:pt>
                <c:pt idx="11761">
                  <c:v>3.1013291410604511E-2</c:v>
                </c:pt>
                <c:pt idx="11762">
                  <c:v>3.0870373017007249E-2</c:v>
                </c:pt>
                <c:pt idx="11763">
                  <c:v>3.0727454623409981E-2</c:v>
                </c:pt>
                <c:pt idx="11764">
                  <c:v>3.0584536229812831E-2</c:v>
                </c:pt>
                <c:pt idx="11765">
                  <c:v>3.0441617836215597E-2</c:v>
                </c:pt>
                <c:pt idx="11766">
                  <c:v>3.0298699442618315E-2</c:v>
                </c:pt>
                <c:pt idx="11767">
                  <c:v>3.0155781049021058E-2</c:v>
                </c:pt>
                <c:pt idx="11768">
                  <c:v>3.0012862655423817E-2</c:v>
                </c:pt>
                <c:pt idx="11769">
                  <c:v>2.9869944261826549E-2</c:v>
                </c:pt>
                <c:pt idx="11770">
                  <c:v>2.9727025868229291E-2</c:v>
                </c:pt>
                <c:pt idx="11771">
                  <c:v>2.958410747463204E-2</c:v>
                </c:pt>
                <c:pt idx="11772">
                  <c:v>2.9441189081034783E-2</c:v>
                </c:pt>
                <c:pt idx="11773">
                  <c:v>2.9298270687437518E-2</c:v>
                </c:pt>
                <c:pt idx="11774">
                  <c:v>2.9155352293840253E-2</c:v>
                </c:pt>
                <c:pt idx="11775">
                  <c:v>2.9012433900242985E-2</c:v>
                </c:pt>
                <c:pt idx="11776">
                  <c:v>2.8869515506645748E-2</c:v>
                </c:pt>
                <c:pt idx="11777">
                  <c:v>2.8726597113048469E-2</c:v>
                </c:pt>
                <c:pt idx="11778">
                  <c:v>2.8583678719451229E-2</c:v>
                </c:pt>
                <c:pt idx="11779">
                  <c:v>2.8440760325853975E-2</c:v>
                </c:pt>
                <c:pt idx="11780">
                  <c:v>2.829784193225671E-2</c:v>
                </c:pt>
                <c:pt idx="11781">
                  <c:v>2.8154923538659449E-2</c:v>
                </c:pt>
                <c:pt idx="11782">
                  <c:v>2.8154923538659449E-2</c:v>
                </c:pt>
                <c:pt idx="11783">
                  <c:v>2.8012005145062191E-2</c:v>
                </c:pt>
                <c:pt idx="11784">
                  <c:v>2.7869086751464944E-2</c:v>
                </c:pt>
                <c:pt idx="11785">
                  <c:v>2.7726168357867675E-2</c:v>
                </c:pt>
                <c:pt idx="11786">
                  <c:v>2.7583249964270435E-2</c:v>
                </c:pt>
                <c:pt idx="11787">
                  <c:v>2.7440331570673195E-2</c:v>
                </c:pt>
                <c:pt idx="11788">
                  <c:v>2.7297413177075919E-2</c:v>
                </c:pt>
                <c:pt idx="11789">
                  <c:v>2.7154494783478644E-2</c:v>
                </c:pt>
                <c:pt idx="11790">
                  <c:v>2.7154494783478644E-2</c:v>
                </c:pt>
                <c:pt idx="11791">
                  <c:v>2.7011576389881397E-2</c:v>
                </c:pt>
                <c:pt idx="11792">
                  <c:v>2.6868657996284132E-2</c:v>
                </c:pt>
                <c:pt idx="11793">
                  <c:v>2.6868657996284132E-2</c:v>
                </c:pt>
                <c:pt idx="11794">
                  <c:v>2.6725739602686871E-2</c:v>
                </c:pt>
                <c:pt idx="11795">
                  <c:v>2.6582821209089613E-2</c:v>
                </c:pt>
                <c:pt idx="11796">
                  <c:v>2.6439902815492373E-2</c:v>
                </c:pt>
                <c:pt idx="11797">
                  <c:v>2.6296984421895105E-2</c:v>
                </c:pt>
                <c:pt idx="11798">
                  <c:v>2.6296984421895105E-2</c:v>
                </c:pt>
                <c:pt idx="11799">
                  <c:v>2.615406602829784E-2</c:v>
                </c:pt>
                <c:pt idx="11800">
                  <c:v>2.6011147634700599E-2</c:v>
                </c:pt>
                <c:pt idx="11801">
                  <c:v>2.6011147634700599E-2</c:v>
                </c:pt>
                <c:pt idx="11802">
                  <c:v>2.6011147634700599E-2</c:v>
                </c:pt>
                <c:pt idx="11803">
                  <c:v>2.5868229241103331E-2</c:v>
                </c:pt>
                <c:pt idx="11804">
                  <c:v>2.5868229241103331E-2</c:v>
                </c:pt>
                <c:pt idx="11805">
                  <c:v>2.5725310847506077E-2</c:v>
                </c:pt>
                <c:pt idx="11806">
                  <c:v>2.5582392453908812E-2</c:v>
                </c:pt>
                <c:pt idx="11807">
                  <c:v>2.5439474060311558E-2</c:v>
                </c:pt>
                <c:pt idx="11808">
                  <c:v>2.52965556667143E-2</c:v>
                </c:pt>
                <c:pt idx="11809">
                  <c:v>2.5153637273117042E-2</c:v>
                </c:pt>
                <c:pt idx="11810">
                  <c:v>2.5010718879519798E-2</c:v>
                </c:pt>
                <c:pt idx="11811">
                  <c:v>2.4867800485922541E-2</c:v>
                </c:pt>
                <c:pt idx="11812">
                  <c:v>2.4867800485922541E-2</c:v>
                </c:pt>
                <c:pt idx="11813">
                  <c:v>2.4724882092325262E-2</c:v>
                </c:pt>
                <c:pt idx="11814">
                  <c:v>2.4581963698728011E-2</c:v>
                </c:pt>
                <c:pt idx="11815">
                  <c:v>2.4439045305130757E-2</c:v>
                </c:pt>
                <c:pt idx="11816">
                  <c:v>2.4296126911533482E-2</c:v>
                </c:pt>
                <c:pt idx="11817">
                  <c:v>2.4296126911533482E-2</c:v>
                </c:pt>
                <c:pt idx="11818">
                  <c:v>2.4153208517936238E-2</c:v>
                </c:pt>
                <c:pt idx="11819">
                  <c:v>2.401029012433898E-2</c:v>
                </c:pt>
                <c:pt idx="11820">
                  <c:v>2.3867371730741709E-2</c:v>
                </c:pt>
                <c:pt idx="11821">
                  <c:v>2.3724453337144437E-2</c:v>
                </c:pt>
                <c:pt idx="11822">
                  <c:v>2.358153494354719E-2</c:v>
                </c:pt>
                <c:pt idx="11823">
                  <c:v>2.3438616549949949E-2</c:v>
                </c:pt>
                <c:pt idx="11824">
                  <c:v>2.3295698156352677E-2</c:v>
                </c:pt>
                <c:pt idx="11825">
                  <c:v>2.3295698156352677E-2</c:v>
                </c:pt>
                <c:pt idx="11826">
                  <c:v>2.315277976275543E-2</c:v>
                </c:pt>
                <c:pt idx="11827">
                  <c:v>2.3009861369158172E-2</c:v>
                </c:pt>
                <c:pt idx="11828">
                  <c:v>2.2866942975560928E-2</c:v>
                </c:pt>
                <c:pt idx="11829">
                  <c:v>2.272402458196366E-2</c:v>
                </c:pt>
                <c:pt idx="11830">
                  <c:v>2.2581106188366406E-2</c:v>
                </c:pt>
                <c:pt idx="11831">
                  <c:v>2.2581106188366406E-2</c:v>
                </c:pt>
                <c:pt idx="11832">
                  <c:v>2.2438187794769159E-2</c:v>
                </c:pt>
                <c:pt idx="11833">
                  <c:v>2.2295269401171897E-2</c:v>
                </c:pt>
                <c:pt idx="11834">
                  <c:v>2.2152351007574629E-2</c:v>
                </c:pt>
                <c:pt idx="11835">
                  <c:v>2.2009432613977385E-2</c:v>
                </c:pt>
                <c:pt idx="11836">
                  <c:v>2.1866514220380211E-2</c:v>
                </c:pt>
                <c:pt idx="11837">
                  <c:v>2.1723595826782967E-2</c:v>
                </c:pt>
                <c:pt idx="11838">
                  <c:v>2.1580677433185709E-2</c:v>
                </c:pt>
                <c:pt idx="11839">
                  <c:v>2.1437759039588437E-2</c:v>
                </c:pt>
                <c:pt idx="11840">
                  <c:v>2.1294840645991197E-2</c:v>
                </c:pt>
                <c:pt idx="11841">
                  <c:v>2.1151922252393939E-2</c:v>
                </c:pt>
                <c:pt idx="11842">
                  <c:v>2.1009003858796678E-2</c:v>
                </c:pt>
                <c:pt idx="11843">
                  <c:v>2.086608546519942E-2</c:v>
                </c:pt>
                <c:pt idx="11844">
                  <c:v>2.0723167071602162E-2</c:v>
                </c:pt>
                <c:pt idx="11845">
                  <c:v>2.0580248678004912E-2</c:v>
                </c:pt>
                <c:pt idx="11846">
                  <c:v>2.0437330284407654E-2</c:v>
                </c:pt>
                <c:pt idx="11847">
                  <c:v>2.0294411890810379E-2</c:v>
                </c:pt>
                <c:pt idx="11848">
                  <c:v>2.0151493497213135E-2</c:v>
                </c:pt>
                <c:pt idx="11849">
                  <c:v>2.0008575103615877E-2</c:v>
                </c:pt>
                <c:pt idx="11850">
                  <c:v>2.0008575103615877E-2</c:v>
                </c:pt>
                <c:pt idx="11851">
                  <c:v>1.9865656710018619E-2</c:v>
                </c:pt>
                <c:pt idx="11852">
                  <c:v>1.9865656710018619E-2</c:v>
                </c:pt>
                <c:pt idx="11853">
                  <c:v>1.9722738316421361E-2</c:v>
                </c:pt>
                <c:pt idx="11854">
                  <c:v>1.9579819922824093E-2</c:v>
                </c:pt>
                <c:pt idx="11855">
                  <c:v>1.9436901529226835E-2</c:v>
                </c:pt>
                <c:pt idx="11856">
                  <c:v>1.9293983135629581E-2</c:v>
                </c:pt>
                <c:pt idx="11857">
                  <c:v>1.9293983135629581E-2</c:v>
                </c:pt>
                <c:pt idx="11858">
                  <c:v>1.9151064742032327E-2</c:v>
                </c:pt>
                <c:pt idx="11859">
                  <c:v>1.9008146348435073E-2</c:v>
                </c:pt>
                <c:pt idx="11860">
                  <c:v>1.8865227954837811E-2</c:v>
                </c:pt>
                <c:pt idx="11861">
                  <c:v>1.8722309561240554E-2</c:v>
                </c:pt>
                <c:pt idx="11862">
                  <c:v>1.8579391167643289E-2</c:v>
                </c:pt>
                <c:pt idx="11863">
                  <c:v>1.8436472774046031E-2</c:v>
                </c:pt>
                <c:pt idx="11864">
                  <c:v>1.829355438044878E-2</c:v>
                </c:pt>
                <c:pt idx="11865">
                  <c:v>1.8150635986851515E-2</c:v>
                </c:pt>
                <c:pt idx="11866">
                  <c:v>1.8007717593254261E-2</c:v>
                </c:pt>
                <c:pt idx="11867">
                  <c:v>1.7864799199657007E-2</c:v>
                </c:pt>
                <c:pt idx="11868">
                  <c:v>1.7721880806059749E-2</c:v>
                </c:pt>
                <c:pt idx="11869">
                  <c:v>1.7721880806059749E-2</c:v>
                </c:pt>
                <c:pt idx="11870">
                  <c:v>1.7578962412462484E-2</c:v>
                </c:pt>
                <c:pt idx="11871">
                  <c:v>1.7436044018865234E-2</c:v>
                </c:pt>
                <c:pt idx="11872">
                  <c:v>1.7293125625267976E-2</c:v>
                </c:pt>
                <c:pt idx="11873">
                  <c:v>1.7150207231670711E-2</c:v>
                </c:pt>
                <c:pt idx="11874">
                  <c:v>1.7007288838073453E-2</c:v>
                </c:pt>
                <c:pt idx="11875">
                  <c:v>1.6864370444476202E-2</c:v>
                </c:pt>
                <c:pt idx="11876">
                  <c:v>1.6721452050878941E-2</c:v>
                </c:pt>
                <c:pt idx="11877">
                  <c:v>1.6721452050878941E-2</c:v>
                </c:pt>
                <c:pt idx="11878">
                  <c:v>1.6578533657281683E-2</c:v>
                </c:pt>
                <c:pt idx="11879">
                  <c:v>1.6435615263684429E-2</c:v>
                </c:pt>
                <c:pt idx="11880">
                  <c:v>1.6435615263684429E-2</c:v>
                </c:pt>
                <c:pt idx="11881">
                  <c:v>1.6292696870087164E-2</c:v>
                </c:pt>
                <c:pt idx="11882">
                  <c:v>1.6149778476489914E-2</c:v>
                </c:pt>
                <c:pt idx="11883">
                  <c:v>1.6006860082892656E-2</c:v>
                </c:pt>
                <c:pt idx="11884">
                  <c:v>1.5863941689295398E-2</c:v>
                </c:pt>
                <c:pt idx="11885">
                  <c:v>1.572102329569814E-2</c:v>
                </c:pt>
                <c:pt idx="11886">
                  <c:v>1.5578104902100877E-2</c:v>
                </c:pt>
                <c:pt idx="11887">
                  <c:v>1.5435186508503619E-2</c:v>
                </c:pt>
                <c:pt idx="11888">
                  <c:v>1.529226811490636E-2</c:v>
                </c:pt>
                <c:pt idx="11889">
                  <c:v>1.5149349721309102E-2</c:v>
                </c:pt>
                <c:pt idx="11890">
                  <c:v>1.5006431327711848E-2</c:v>
                </c:pt>
                <c:pt idx="11891">
                  <c:v>1.4863512934114587E-2</c:v>
                </c:pt>
                <c:pt idx="11892">
                  <c:v>1.4720594540517338E-2</c:v>
                </c:pt>
                <c:pt idx="11893">
                  <c:v>1.4577676146920071E-2</c:v>
                </c:pt>
                <c:pt idx="11894">
                  <c:v>1.4577676146920071E-2</c:v>
                </c:pt>
                <c:pt idx="11895">
                  <c:v>1.4434757753322813E-2</c:v>
                </c:pt>
                <c:pt idx="11896">
                  <c:v>1.4291839359725561E-2</c:v>
                </c:pt>
                <c:pt idx="11897">
                  <c:v>1.4148920966128299E-2</c:v>
                </c:pt>
                <c:pt idx="11898">
                  <c:v>1.4006002572531035E-2</c:v>
                </c:pt>
                <c:pt idx="11899">
                  <c:v>1.3863084178933786E-2</c:v>
                </c:pt>
                <c:pt idx="11900">
                  <c:v>1.3720165785336533E-2</c:v>
                </c:pt>
                <c:pt idx="11901">
                  <c:v>1.3577247391739267E-2</c:v>
                </c:pt>
                <c:pt idx="11902">
                  <c:v>1.3434328998142012E-2</c:v>
                </c:pt>
                <c:pt idx="11903">
                  <c:v>1.3291410604544751E-2</c:v>
                </c:pt>
                <c:pt idx="11904">
                  <c:v>1.3148492210947608E-2</c:v>
                </c:pt>
                <c:pt idx="11905">
                  <c:v>1.3005573817350355E-2</c:v>
                </c:pt>
                <c:pt idx="11906">
                  <c:v>1.2862655423753092E-2</c:v>
                </c:pt>
                <c:pt idx="11907">
                  <c:v>1.2719737030155831E-2</c:v>
                </c:pt>
                <c:pt idx="11908">
                  <c:v>1.2719737030155831E-2</c:v>
                </c:pt>
                <c:pt idx="11909">
                  <c:v>1.2576818636558577E-2</c:v>
                </c:pt>
                <c:pt idx="11910">
                  <c:v>1.2433900242961319E-2</c:v>
                </c:pt>
                <c:pt idx="11911">
                  <c:v>1.2290981849364061E-2</c:v>
                </c:pt>
                <c:pt idx="11912">
                  <c:v>1.2148063455766798E-2</c:v>
                </c:pt>
                <c:pt idx="11913">
                  <c:v>1.2005145062169546E-2</c:v>
                </c:pt>
                <c:pt idx="11914">
                  <c:v>1.1862226668572293E-2</c:v>
                </c:pt>
                <c:pt idx="11915">
                  <c:v>1.171930827497503E-2</c:v>
                </c:pt>
                <c:pt idx="11916">
                  <c:v>1.1576389881377772E-2</c:v>
                </c:pt>
                <c:pt idx="11917">
                  <c:v>1.143347148778052E-2</c:v>
                </c:pt>
                <c:pt idx="11918">
                  <c:v>1.1290553094183262E-2</c:v>
                </c:pt>
                <c:pt idx="11919">
                  <c:v>1.1147634700585999E-2</c:v>
                </c:pt>
                <c:pt idx="11920">
                  <c:v>1.1004716306988741E-2</c:v>
                </c:pt>
                <c:pt idx="11921">
                  <c:v>1.0861797913391478E-2</c:v>
                </c:pt>
                <c:pt idx="11922">
                  <c:v>1.0718879519794226E-2</c:v>
                </c:pt>
                <c:pt idx="11923">
                  <c:v>1.0575961126196957E-2</c:v>
                </c:pt>
                <c:pt idx="11924">
                  <c:v>1.04330427325997E-2</c:v>
                </c:pt>
                <c:pt idx="11925">
                  <c:v>1.0290124339002456E-2</c:v>
                </c:pt>
                <c:pt idx="11926">
                  <c:v>1.0147205945405195E-2</c:v>
                </c:pt>
                <c:pt idx="11927">
                  <c:v>1.0004287551807932E-2</c:v>
                </c:pt>
                <c:pt idx="11928">
                  <c:v>9.8613691582106755E-3</c:v>
                </c:pt>
                <c:pt idx="11929">
                  <c:v>9.7184507646134143E-3</c:v>
                </c:pt>
                <c:pt idx="11930">
                  <c:v>9.5755323710161686E-3</c:v>
                </c:pt>
                <c:pt idx="11931">
                  <c:v>9.4326139774189074E-3</c:v>
                </c:pt>
                <c:pt idx="11932">
                  <c:v>9.2896955838216479E-3</c:v>
                </c:pt>
                <c:pt idx="11933">
                  <c:v>9.1467771902243849E-3</c:v>
                </c:pt>
                <c:pt idx="11934">
                  <c:v>9.0038587966271288E-3</c:v>
                </c:pt>
                <c:pt idx="11935">
                  <c:v>8.8609404030298728E-3</c:v>
                </c:pt>
                <c:pt idx="11936">
                  <c:v>8.8609404030298728E-3</c:v>
                </c:pt>
                <c:pt idx="11937">
                  <c:v>8.7180220094326133E-3</c:v>
                </c:pt>
                <c:pt idx="11938">
                  <c:v>8.575103615835359E-3</c:v>
                </c:pt>
                <c:pt idx="11939">
                  <c:v>8.4321852222381012E-3</c:v>
                </c:pt>
                <c:pt idx="11940">
                  <c:v>8.2892668286408434E-3</c:v>
                </c:pt>
                <c:pt idx="11941">
                  <c:v>8.1463484350435787E-3</c:v>
                </c:pt>
                <c:pt idx="11942">
                  <c:v>8.0034300414463279E-3</c:v>
                </c:pt>
                <c:pt idx="11943">
                  <c:v>7.8605116478490666E-3</c:v>
                </c:pt>
                <c:pt idx="11944">
                  <c:v>7.7175932542518115E-3</c:v>
                </c:pt>
                <c:pt idx="11945">
                  <c:v>7.5746748606545511E-3</c:v>
                </c:pt>
                <c:pt idx="11946">
                  <c:v>7.4317564670572933E-3</c:v>
                </c:pt>
                <c:pt idx="11947">
                  <c:v>7.2888380734600381E-3</c:v>
                </c:pt>
                <c:pt idx="11948">
                  <c:v>7.1459196798627778E-3</c:v>
                </c:pt>
                <c:pt idx="11949">
                  <c:v>7.0030012862655217E-3</c:v>
                </c:pt>
                <c:pt idx="11950">
                  <c:v>6.8600828926682622E-3</c:v>
                </c:pt>
                <c:pt idx="11951">
                  <c:v>6.7171644990710062E-3</c:v>
                </c:pt>
                <c:pt idx="11952">
                  <c:v>6.574246105473751E-3</c:v>
                </c:pt>
                <c:pt idx="11953">
                  <c:v>6.4313277118764924E-3</c:v>
                </c:pt>
                <c:pt idx="11954">
                  <c:v>6.2884093182792328E-3</c:v>
                </c:pt>
                <c:pt idx="11955">
                  <c:v>6.1454909246819733E-3</c:v>
                </c:pt>
                <c:pt idx="11956">
                  <c:v>6.0025725310847164E-3</c:v>
                </c:pt>
                <c:pt idx="11957">
                  <c:v>5.8596541374874578E-3</c:v>
                </c:pt>
                <c:pt idx="11958">
                  <c:v>5.7167357438902017E-3</c:v>
                </c:pt>
                <c:pt idx="11959">
                  <c:v>5.5738173502929422E-3</c:v>
                </c:pt>
                <c:pt idx="11960">
                  <c:v>5.4308989566956871E-3</c:v>
                </c:pt>
                <c:pt idx="11961">
                  <c:v>5.2879805630984267E-3</c:v>
                </c:pt>
                <c:pt idx="11962">
                  <c:v>5.1450621695011724E-3</c:v>
                </c:pt>
                <c:pt idx="11963">
                  <c:v>5.0021437759039129E-3</c:v>
                </c:pt>
                <c:pt idx="11964">
                  <c:v>4.859225382306656E-3</c:v>
                </c:pt>
                <c:pt idx="11965">
                  <c:v>4.7163069887093982E-3</c:v>
                </c:pt>
                <c:pt idx="11966">
                  <c:v>4.5733885951121421E-3</c:v>
                </c:pt>
                <c:pt idx="11967">
                  <c:v>4.4304702015148835E-3</c:v>
                </c:pt>
                <c:pt idx="11968">
                  <c:v>4.2875518079177315E-3</c:v>
                </c:pt>
                <c:pt idx="11969">
                  <c:v>4.1446334143204781E-3</c:v>
                </c:pt>
                <c:pt idx="11970">
                  <c:v>4.0017150207232195E-3</c:v>
                </c:pt>
                <c:pt idx="11971">
                  <c:v>3.8587966271259612E-3</c:v>
                </c:pt>
                <c:pt idx="11972">
                  <c:v>3.7158782335287013E-3</c:v>
                </c:pt>
                <c:pt idx="11973">
                  <c:v>3.5729598399314444E-3</c:v>
                </c:pt>
                <c:pt idx="11974">
                  <c:v>3.4300414463341866E-3</c:v>
                </c:pt>
                <c:pt idx="11975">
                  <c:v>3.2871230527369323E-3</c:v>
                </c:pt>
                <c:pt idx="11976">
                  <c:v>3.1442046591396719E-3</c:v>
                </c:pt>
                <c:pt idx="11977">
                  <c:v>3.0012862655424155E-3</c:v>
                </c:pt>
                <c:pt idx="11978">
                  <c:v>2.8583678719451564E-3</c:v>
                </c:pt>
                <c:pt idx="11979">
                  <c:v>2.8583678719451564E-3</c:v>
                </c:pt>
                <c:pt idx="11980">
                  <c:v>2.7154494783478982E-3</c:v>
                </c:pt>
                <c:pt idx="11981">
                  <c:v>2.5725310847506408E-3</c:v>
                </c:pt>
                <c:pt idx="11982">
                  <c:v>2.4296126911533822E-3</c:v>
                </c:pt>
                <c:pt idx="11983">
                  <c:v>2.2866942975561261E-3</c:v>
                </c:pt>
                <c:pt idx="11984">
                  <c:v>2.1437759039588666E-3</c:v>
                </c:pt>
                <c:pt idx="11985">
                  <c:v>2.0008575103616097E-3</c:v>
                </c:pt>
                <c:pt idx="11986">
                  <c:v>1.8579391167643511E-3</c:v>
                </c:pt>
                <c:pt idx="11987">
                  <c:v>1.7150207231670933E-3</c:v>
                </c:pt>
                <c:pt idx="11988">
                  <c:v>1.5721023295698364E-3</c:v>
                </c:pt>
                <c:pt idx="11989">
                  <c:v>1.4291839359725784E-3</c:v>
                </c:pt>
                <c:pt idx="11990">
                  <c:v>1.2862655423753204E-3</c:v>
                </c:pt>
                <c:pt idx="11991">
                  <c:v>1.1433471487780631E-3</c:v>
                </c:pt>
                <c:pt idx="11992">
                  <c:v>1.0004287551808044E-3</c:v>
                </c:pt>
                <c:pt idx="11993">
                  <c:v>8.575103615835472E-4</c:v>
                </c:pt>
                <c:pt idx="11994">
                  <c:v>7.1459196798628899E-4</c:v>
                </c:pt>
                <c:pt idx="11995">
                  <c:v>5.7167357438903132E-4</c:v>
                </c:pt>
                <c:pt idx="11996">
                  <c:v>5.7167357438903132E-4</c:v>
                </c:pt>
                <c:pt idx="11997">
                  <c:v>4.2875518079177316E-4</c:v>
                </c:pt>
                <c:pt idx="11998">
                  <c:v>2.8583678719451571E-4</c:v>
                </c:pt>
                <c:pt idx="11999">
                  <c:v>1.4291839359725786E-4</c:v>
                </c:pt>
                <c:pt idx="12000">
                  <c:v>0</c:v>
                </c:pt>
              </c:numCache>
            </c:numRef>
          </c:yVal>
          <c:extLst xmlns:c16r2="http://schemas.microsoft.com/office/drawing/2015/06/chart">
            <c:ext xmlns:c16="http://schemas.microsoft.com/office/drawing/2014/chart" uri="{C3380CC4-5D6E-409C-BE32-E72D297353CC}">
              <c16:uniqueId val="{00000000-AB18-4DC8-87F6-66E2D7FFBE2D}"/>
            </c:ext>
          </c:extLst>
        </c:ser>
        <c:axId val="110228224"/>
        <c:axId val="110230144"/>
      </c:scatterChart>
      <c:valAx>
        <c:axId val="110228224"/>
        <c:scaling>
          <c:orientation val="minMax"/>
          <c:max val="1"/>
        </c:scaling>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lang="en-US" sz="1197" b="1" i="0" u="none" strike="noStrike" kern="1200" baseline="0">
                    <a:solidFill>
                      <a:schemeClr val="dk1">
                        <a:lumMod val="50000"/>
                        <a:lumOff val="50000"/>
                      </a:schemeClr>
                    </a:solidFill>
                    <a:latin typeface="+mn-lt"/>
                    <a:ea typeface="+mn-ea"/>
                    <a:cs typeface="+mn-cs"/>
                  </a:defRPr>
                </a:pPr>
                <a:r>
                  <a:rPr lang="en-US"/>
                  <a:t>False Positive Rate</a:t>
                </a:r>
              </a:p>
            </c:rich>
          </c:tx>
          <c:layout/>
          <c:spPr>
            <a:noFill/>
            <a:ln>
              <a:noFill/>
            </a:ln>
            <a:effectLst/>
          </c:spPr>
        </c:title>
        <c:numFmt formatCode="General" sourceLinked="1"/>
        <c:majorTickMark val="none"/>
        <c:tickLblPos val="nextTo"/>
        <c:spPr>
          <a:noFill/>
          <a:ln>
            <a:noFill/>
          </a:ln>
          <a:effectLst/>
        </c:spPr>
        <c:txPr>
          <a:bodyPr rot="-60000000" spcFirstLastPara="1" vertOverflow="ellipsis" vert="horz" wrap="square" anchor="ctr" anchorCtr="1"/>
          <a:lstStyle/>
          <a:p>
            <a:pPr>
              <a:defRPr lang="en-US" sz="1197" b="0" i="0" u="none" strike="noStrike" kern="1200" baseline="0">
                <a:solidFill>
                  <a:schemeClr val="dk1">
                    <a:lumMod val="50000"/>
                    <a:lumOff val="50000"/>
                  </a:schemeClr>
                </a:solidFill>
                <a:latin typeface="+mn-lt"/>
                <a:ea typeface="+mn-ea"/>
                <a:cs typeface="+mn-cs"/>
              </a:defRPr>
            </a:pPr>
            <a:endParaRPr lang="en-US"/>
          </a:p>
        </c:txPr>
        <c:crossAx val="110230144"/>
        <c:crosses val="autoZero"/>
        <c:crossBetween val="midCat"/>
      </c:valAx>
      <c:valAx>
        <c:axId val="110230144"/>
        <c:scaling>
          <c:orientation val="minMax"/>
          <c:max val="1"/>
        </c:scaling>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lang="en-US" sz="1197" b="1" i="0" u="none" strike="noStrike" kern="1200" baseline="0">
                    <a:solidFill>
                      <a:schemeClr val="dk1">
                        <a:lumMod val="50000"/>
                        <a:lumOff val="50000"/>
                      </a:schemeClr>
                    </a:solidFill>
                    <a:latin typeface="+mn-lt"/>
                    <a:ea typeface="+mn-ea"/>
                    <a:cs typeface="+mn-cs"/>
                  </a:defRPr>
                </a:pPr>
                <a:r>
                  <a:rPr lang="en-US"/>
                  <a:t>True Positive Rate</a:t>
                </a:r>
              </a:p>
            </c:rich>
          </c:tx>
          <c:layout/>
          <c:spPr>
            <a:noFill/>
            <a:ln>
              <a:noFill/>
            </a:ln>
            <a:effectLst/>
          </c:spPr>
        </c:title>
        <c:numFmt formatCode="General" sourceLinked="1"/>
        <c:majorTickMark val="none"/>
        <c:tickLblPos val="nextTo"/>
        <c:spPr>
          <a:noFill/>
          <a:ln>
            <a:noFill/>
          </a:ln>
          <a:effectLst/>
        </c:spPr>
        <c:txPr>
          <a:bodyPr rot="-60000000" spcFirstLastPara="1" vertOverflow="ellipsis" vert="horz" wrap="square" anchor="ctr" anchorCtr="1"/>
          <a:lstStyle/>
          <a:p>
            <a:pPr>
              <a:defRPr lang="en-US" sz="1197" b="0" i="0" u="none" strike="noStrike" kern="1200" baseline="0">
                <a:solidFill>
                  <a:schemeClr val="dk1">
                    <a:lumMod val="50000"/>
                    <a:lumOff val="50000"/>
                  </a:schemeClr>
                </a:solidFill>
                <a:latin typeface="+mn-lt"/>
                <a:ea typeface="+mn-ea"/>
                <a:cs typeface="+mn-cs"/>
              </a:defRPr>
            </a:pPr>
            <a:endParaRPr lang="en-US"/>
          </a:p>
        </c:txPr>
        <c:crossAx val="110228224"/>
        <c:crosses val="autoZero"/>
        <c:crossBetween val="midCat"/>
      </c:valAx>
      <c:spPr>
        <a:noFill/>
        <a:ln>
          <a:noFill/>
        </a:ln>
        <a:effectLst/>
      </c:spPr>
    </c:plotArea>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a:effectLst/>
  </c:spPr>
  <c:txPr>
    <a:bodyPr/>
    <a:lstStyle/>
    <a:p>
      <a:pPr>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IN"/>
  <c:chart>
    <c:title>
      <c:tx>
        <c:rich>
          <a:bodyPr rot="0" spcFirstLastPara="1" vertOverflow="ellipsis" vert="horz" wrap="square" anchor="ctr" anchorCtr="1"/>
          <a:lstStyle/>
          <a:p>
            <a:pPr>
              <a:defRPr lang="en-US" sz="2200" b="1" i="0" u="none" strike="noStrike" kern="1200" baseline="0">
                <a:solidFill>
                  <a:schemeClr val="dk1">
                    <a:lumMod val="75000"/>
                    <a:lumOff val="25000"/>
                  </a:schemeClr>
                </a:solidFill>
                <a:latin typeface="+mn-lt"/>
                <a:ea typeface="+mn-ea"/>
                <a:cs typeface="+mn-cs"/>
              </a:defRPr>
            </a:pPr>
            <a:r>
              <a:rPr lang="en-US"/>
              <a:t>CURR_AGE (For Potential Customers)</a:t>
            </a:r>
          </a:p>
        </c:rich>
      </c:tx>
      <c:layout/>
      <c:spPr>
        <a:noFill/>
        <a:ln>
          <a:noFill/>
        </a:ln>
        <a:effectLst/>
      </c:spPr>
    </c:title>
    <c:plotArea>
      <c:layout/>
      <c:barChart>
        <c:barDir val="col"/>
        <c:grouping val="clustered"/>
        <c:ser>
          <c:idx val="0"/>
          <c:order val="0"/>
          <c:tx>
            <c:strRef>
              <c:f>'EDA For task 2'!$A$5</c:f>
              <c:strCache>
                <c:ptCount val="1"/>
                <c:pt idx="0">
                  <c:v>CURR_AGE</c:v>
                </c:pt>
              </c:strCache>
            </c:strRef>
          </c:tx>
          <c:spPr>
            <a:solidFill>
              <a:schemeClr val="accent1">
                <a:alpha val="85000"/>
              </a:schemeClr>
            </a:solidFill>
            <a:ln w="9525" cap="flat" cmpd="sng" algn="ctr">
              <a:solidFill>
                <a:schemeClr val="lt1">
                  <a:alpha val="50000"/>
                </a:schemeClr>
              </a:solidFill>
              <a:round/>
            </a:ln>
            <a:effectLst/>
          </c:spPr>
          <c:dLbls>
            <c:spPr>
              <a:noFill/>
              <a:ln>
                <a:noFill/>
              </a:ln>
              <a:effectLst/>
            </c:spPr>
            <c:txPr>
              <a:bodyPr rot="0" spcFirstLastPara="1" vertOverflow="ellipsis" vert="horz" wrap="square" lIns="38100" tIns="19050" rIns="38100" bIns="19050" anchor="ctr" anchorCtr="1">
                <a:spAutoFit/>
              </a:bodyPr>
              <a:lstStyle/>
              <a:p>
                <a:pPr>
                  <a:defRPr lang="en-US" sz="1197" b="1" i="0" u="none" strike="noStrike" kern="1200" baseline="0">
                    <a:solidFill>
                      <a:schemeClr val="lt1"/>
                    </a:solidFill>
                    <a:latin typeface="+mn-lt"/>
                    <a:ea typeface="+mn-ea"/>
                    <a:cs typeface="+mn-cs"/>
                  </a:defRPr>
                </a:pPr>
                <a:endParaRPr lang="en-US"/>
              </a:p>
            </c:txPr>
            <c:dLblPos val="inEnd"/>
            <c:showVal val="1"/>
            <c:extLst xmlns:c16r2="http://schemas.microsoft.com/office/drawing/2015/06/char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'EDA For task 2'!$B$4:$D$4</c:f>
              <c:numCache>
                <c:formatCode>General</c:formatCode>
                <c:ptCount val="3"/>
                <c:pt idx="0">
                  <c:v>1</c:v>
                </c:pt>
                <c:pt idx="1">
                  <c:v>2</c:v>
                </c:pt>
                <c:pt idx="2">
                  <c:v>3</c:v>
                </c:pt>
              </c:numCache>
            </c:numRef>
          </c:cat>
          <c:val>
            <c:numRef>
              <c:f>'EDA For task 2'!$B$5:$D$5</c:f>
              <c:numCache>
                <c:formatCode>0.000</c:formatCode>
                <c:ptCount val="3"/>
                <c:pt idx="0">
                  <c:v>44.294283130714355</c:v>
                </c:pt>
                <c:pt idx="1">
                  <c:v>49.241231624030554</c:v>
                </c:pt>
                <c:pt idx="2">
                  <c:v>42.918650335105163</c:v>
                </c:pt>
              </c:numCache>
            </c:numRef>
          </c:val>
          <c:extLst xmlns:c16r2="http://schemas.microsoft.com/office/drawing/2015/06/chart">
            <c:ext xmlns:c16="http://schemas.microsoft.com/office/drawing/2014/chart" uri="{C3380CC4-5D6E-409C-BE32-E72D297353CC}">
              <c16:uniqueId val="{00000000-671B-4802-AEFB-F2535127F162}"/>
            </c:ext>
          </c:extLst>
        </c:ser>
        <c:dLbls>
          <c:showVal val="1"/>
        </c:dLbls>
        <c:gapWidth val="65"/>
        <c:axId val="110664704"/>
        <c:axId val="110306432"/>
      </c:barChart>
      <c:catAx>
        <c:axId val="110664704"/>
        <c:scaling>
          <c:orientation val="minMax"/>
        </c:scaling>
        <c:axPos val="b"/>
        <c:title>
          <c:tx>
            <c:rich>
              <a:bodyPr rot="0" spcFirstLastPara="1" vertOverflow="ellipsis" vert="horz" wrap="square" anchor="ctr" anchorCtr="1"/>
              <a:lstStyle/>
              <a:p>
                <a:pPr>
                  <a:defRPr lang="en-US" sz="1197" b="1" i="0" u="none" strike="noStrike" kern="1200" baseline="0">
                    <a:solidFill>
                      <a:schemeClr val="dk1">
                        <a:lumMod val="75000"/>
                        <a:lumOff val="25000"/>
                      </a:schemeClr>
                    </a:solidFill>
                    <a:latin typeface="+mn-lt"/>
                    <a:ea typeface="+mn-ea"/>
                    <a:cs typeface="+mn-cs"/>
                  </a:defRPr>
                </a:pPr>
                <a:r>
                  <a:rPr lang="en-IN"/>
                  <a:t>centroid values</a:t>
                </a:r>
              </a:p>
            </c:rich>
          </c:tx>
          <c:layout/>
          <c:spPr>
            <a:noFill/>
            <a:ln>
              <a:noFill/>
            </a:ln>
            <a:effectLst/>
          </c:spPr>
        </c:title>
        <c:numFmt formatCode="General" sourceLinked="1"/>
        <c:maj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lang="en-US" sz="1197" b="0" i="0" u="none" strike="noStrike" kern="1200" cap="all" baseline="0">
                <a:solidFill>
                  <a:schemeClr val="dk1">
                    <a:lumMod val="75000"/>
                    <a:lumOff val="25000"/>
                  </a:schemeClr>
                </a:solidFill>
                <a:latin typeface="+mn-lt"/>
                <a:ea typeface="+mn-ea"/>
                <a:cs typeface="+mn-cs"/>
              </a:defRPr>
            </a:pPr>
            <a:endParaRPr lang="en-US"/>
          </a:p>
        </c:txPr>
        <c:crossAx val="110306432"/>
        <c:crosses val="autoZero"/>
        <c:auto val="1"/>
        <c:lblAlgn val="ctr"/>
        <c:lblOffset val="100"/>
      </c:catAx>
      <c:valAx>
        <c:axId val="110306432"/>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lang="en-US" sz="1197" b="1" i="0" u="none" strike="noStrike" kern="1200" baseline="0">
                    <a:solidFill>
                      <a:schemeClr val="dk1">
                        <a:lumMod val="75000"/>
                        <a:lumOff val="25000"/>
                      </a:schemeClr>
                    </a:solidFill>
                    <a:latin typeface="+mn-lt"/>
                    <a:ea typeface="+mn-ea"/>
                    <a:cs typeface="+mn-cs"/>
                  </a:defRPr>
                </a:pPr>
                <a:r>
                  <a:rPr lang="en-IN"/>
                  <a:t>Current Age values</a:t>
                </a:r>
              </a:p>
            </c:rich>
          </c:tx>
          <c:layout/>
          <c:spPr>
            <a:noFill/>
            <a:ln>
              <a:noFill/>
            </a:ln>
            <a:effectLst/>
          </c:spPr>
        </c:title>
        <c:numFmt formatCode="0.000" sourceLinked="1"/>
        <c:majorTickMark val="none"/>
        <c:tickLblPos val="nextTo"/>
        <c:crossAx val="110664704"/>
        <c:crosses val="autoZero"/>
        <c:crossBetween val="between"/>
      </c:valAx>
      <c:spPr>
        <a:noFill/>
        <a:ln>
          <a:noFill/>
        </a:ln>
        <a:effectLst/>
      </c:spPr>
    </c:plotArea>
    <c:plotVisOnly val="1"/>
    <c:dispBlanksAs val="gap"/>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n-IN"/>
  <c:chart>
    <c:title>
      <c:tx>
        <c:rich>
          <a:bodyPr rot="0" spcFirstLastPara="1" vertOverflow="ellipsis" vert="horz" wrap="square" anchor="ctr" anchorCtr="1"/>
          <a:lstStyle/>
          <a:p>
            <a:pPr>
              <a:defRPr lang="en-US" sz="2200" b="1" i="0" u="none" strike="noStrike" kern="1200" baseline="0">
                <a:solidFill>
                  <a:schemeClr val="dk1">
                    <a:lumMod val="75000"/>
                    <a:lumOff val="25000"/>
                  </a:schemeClr>
                </a:solidFill>
                <a:latin typeface="+mn-lt"/>
                <a:ea typeface="+mn-ea"/>
                <a:cs typeface="+mn-cs"/>
              </a:defRPr>
            </a:pPr>
            <a:r>
              <a:rPr lang="en-US"/>
              <a:t>ANN_INCOME (For Potential Customers)</a:t>
            </a:r>
          </a:p>
        </c:rich>
      </c:tx>
      <c:layout/>
      <c:spPr>
        <a:noFill/>
        <a:ln>
          <a:noFill/>
        </a:ln>
        <a:effectLst/>
      </c:spPr>
    </c:title>
    <c:plotArea>
      <c:layout/>
      <c:barChart>
        <c:barDir val="col"/>
        <c:grouping val="clustered"/>
        <c:ser>
          <c:idx val="0"/>
          <c:order val="0"/>
          <c:tx>
            <c:strRef>
              <c:f>'EDA For task 2'!$A$7</c:f>
              <c:strCache>
                <c:ptCount val="1"/>
                <c:pt idx="0">
                  <c:v>ANN_INCOME</c:v>
                </c:pt>
              </c:strCache>
            </c:strRef>
          </c:tx>
          <c:spPr>
            <a:solidFill>
              <a:schemeClr val="accent1">
                <a:alpha val="85000"/>
              </a:schemeClr>
            </a:solidFill>
            <a:ln w="9525" cap="flat" cmpd="sng" algn="ctr">
              <a:solidFill>
                <a:schemeClr val="lt1">
                  <a:alpha val="50000"/>
                </a:schemeClr>
              </a:solidFill>
              <a:round/>
            </a:ln>
            <a:effectLst/>
          </c:spPr>
          <c:dLbls>
            <c:spPr>
              <a:noFill/>
              <a:ln>
                <a:noFill/>
              </a:ln>
              <a:effectLst/>
            </c:spPr>
            <c:txPr>
              <a:bodyPr rot="0" spcFirstLastPara="1" vertOverflow="ellipsis" vert="horz" wrap="square" lIns="38100" tIns="19050" rIns="38100" bIns="19050" anchor="ctr" anchorCtr="1">
                <a:spAutoFit/>
              </a:bodyPr>
              <a:lstStyle/>
              <a:p>
                <a:pPr>
                  <a:defRPr lang="en-US" sz="1197" b="1" i="0" u="none" strike="noStrike" kern="1200" baseline="0">
                    <a:solidFill>
                      <a:schemeClr val="lt1"/>
                    </a:solidFill>
                    <a:latin typeface="+mn-lt"/>
                    <a:ea typeface="+mn-ea"/>
                    <a:cs typeface="+mn-cs"/>
                  </a:defRPr>
                </a:pPr>
                <a:endParaRPr lang="en-US"/>
              </a:p>
            </c:txPr>
            <c:dLblPos val="inEnd"/>
            <c:showVal val="1"/>
            <c:extLst xmlns:c16r2="http://schemas.microsoft.com/office/drawing/2015/06/char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f>'EDA For task 2'!$B$7:$D$7</c:f>
              <c:numCache>
                <c:formatCode>0.000</c:formatCode>
                <c:ptCount val="3"/>
                <c:pt idx="0">
                  <c:v>696419.44740279333</c:v>
                </c:pt>
                <c:pt idx="1">
                  <c:v>1655736.1471235098</c:v>
                </c:pt>
                <c:pt idx="2">
                  <c:v>1151544.6704414149</c:v>
                </c:pt>
              </c:numCache>
            </c:numRef>
          </c:val>
          <c:extLst xmlns:c16r2="http://schemas.microsoft.com/office/drawing/2015/06/chart">
            <c:ext xmlns:c16="http://schemas.microsoft.com/office/drawing/2014/chart" uri="{C3380CC4-5D6E-409C-BE32-E72D297353CC}">
              <c16:uniqueId val="{00000000-D51E-48FF-B00E-7FD932A4B332}"/>
            </c:ext>
          </c:extLst>
        </c:ser>
        <c:dLbls>
          <c:showVal val="1"/>
        </c:dLbls>
        <c:gapWidth val="65"/>
        <c:axId val="110367872"/>
        <c:axId val="110369792"/>
      </c:barChart>
      <c:catAx>
        <c:axId val="110367872"/>
        <c:scaling>
          <c:orientation val="minMax"/>
        </c:scaling>
        <c:axPos val="b"/>
        <c:title>
          <c:tx>
            <c:rich>
              <a:bodyPr rot="0" spcFirstLastPara="1" vertOverflow="ellipsis" vert="horz" wrap="square" anchor="ctr" anchorCtr="1"/>
              <a:lstStyle/>
              <a:p>
                <a:pPr>
                  <a:defRPr lang="en-US" sz="1197" b="1" i="0" u="none" strike="noStrike" kern="1200" baseline="0">
                    <a:solidFill>
                      <a:schemeClr val="dk1">
                        <a:lumMod val="75000"/>
                        <a:lumOff val="25000"/>
                      </a:schemeClr>
                    </a:solidFill>
                    <a:latin typeface="+mn-lt"/>
                    <a:ea typeface="+mn-ea"/>
                    <a:cs typeface="+mn-cs"/>
                  </a:defRPr>
                </a:pPr>
                <a:r>
                  <a:rPr lang="en-IN"/>
                  <a:t>centroid values</a:t>
                </a:r>
              </a:p>
            </c:rich>
          </c:tx>
          <c:layout/>
          <c:spPr>
            <a:noFill/>
            <a:ln>
              <a:noFill/>
            </a:ln>
            <a:effectLst/>
          </c:spPr>
        </c:title>
        <c:numFmt formatCode="General" sourceLinked="1"/>
        <c:maj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lang="en-US" sz="1197" b="0" i="0" u="none" strike="noStrike" kern="1200" cap="all" baseline="0">
                <a:solidFill>
                  <a:schemeClr val="dk1">
                    <a:lumMod val="75000"/>
                    <a:lumOff val="25000"/>
                  </a:schemeClr>
                </a:solidFill>
                <a:latin typeface="+mn-lt"/>
                <a:ea typeface="+mn-ea"/>
                <a:cs typeface="+mn-cs"/>
              </a:defRPr>
            </a:pPr>
            <a:endParaRPr lang="en-US"/>
          </a:p>
        </c:txPr>
        <c:crossAx val="110369792"/>
        <c:crosses val="autoZero"/>
        <c:auto val="1"/>
        <c:lblAlgn val="ctr"/>
        <c:lblOffset val="100"/>
      </c:catAx>
      <c:valAx>
        <c:axId val="110369792"/>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lang="en-US" sz="1197" b="1" i="0" u="none" strike="noStrike" kern="1200" baseline="0">
                    <a:solidFill>
                      <a:schemeClr val="dk1">
                        <a:lumMod val="75000"/>
                        <a:lumOff val="25000"/>
                      </a:schemeClr>
                    </a:solidFill>
                    <a:latin typeface="+mn-lt"/>
                    <a:ea typeface="+mn-ea"/>
                    <a:cs typeface="+mn-cs"/>
                  </a:defRPr>
                </a:pPr>
                <a:r>
                  <a:rPr lang="en-IN"/>
                  <a:t>annual income values</a:t>
                </a:r>
              </a:p>
            </c:rich>
          </c:tx>
          <c:layout/>
          <c:spPr>
            <a:noFill/>
            <a:ln>
              <a:noFill/>
            </a:ln>
            <a:effectLst/>
          </c:spPr>
        </c:title>
        <c:numFmt formatCode="0.000" sourceLinked="1"/>
        <c:majorTickMark val="none"/>
        <c:tickLblPos val="nextTo"/>
        <c:crossAx val="110367872"/>
        <c:crosses val="autoZero"/>
        <c:crossBetween val="between"/>
      </c:valAx>
      <c:spPr>
        <a:noFill/>
        <a:ln>
          <a:noFill/>
        </a:ln>
        <a:effectLst/>
      </c:spPr>
    </c:plotArea>
    <c:plotVisOnly val="1"/>
    <c:dispBlanksAs val="gap"/>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IN"/>
  <c:chart>
    <c:title>
      <c:tx>
        <c:rich>
          <a:bodyPr rot="0" spcFirstLastPara="1" vertOverflow="ellipsis" vert="horz" wrap="square" anchor="ctr" anchorCtr="1"/>
          <a:lstStyle/>
          <a:p>
            <a:pPr>
              <a:defRPr lang="en-US" sz="2200" b="1" i="0" u="none" strike="noStrike" kern="1200" baseline="0">
                <a:solidFill>
                  <a:schemeClr val="dk1">
                    <a:lumMod val="75000"/>
                    <a:lumOff val="25000"/>
                  </a:schemeClr>
                </a:solidFill>
                <a:latin typeface="+mn-lt"/>
                <a:ea typeface="+mn-ea"/>
                <a:cs typeface="+mn-cs"/>
              </a:defRPr>
            </a:pPr>
            <a:r>
              <a:rPr lang="en-US"/>
              <a:t>AGE_PHN (For Potential Customers)</a:t>
            </a:r>
          </a:p>
        </c:rich>
      </c:tx>
      <c:layout/>
      <c:spPr>
        <a:noFill/>
        <a:ln>
          <a:noFill/>
        </a:ln>
        <a:effectLst/>
      </c:spPr>
    </c:title>
    <c:plotArea>
      <c:layout/>
      <c:barChart>
        <c:barDir val="col"/>
        <c:grouping val="clustered"/>
        <c:ser>
          <c:idx val="0"/>
          <c:order val="0"/>
          <c:tx>
            <c:strRef>
              <c:f>'EDA For task 2'!$A$8</c:f>
              <c:strCache>
                <c:ptCount val="1"/>
                <c:pt idx="0">
                  <c:v>AGE_PHN</c:v>
                </c:pt>
              </c:strCache>
            </c:strRef>
          </c:tx>
          <c:spPr>
            <a:solidFill>
              <a:schemeClr val="accent1">
                <a:alpha val="85000"/>
              </a:schemeClr>
            </a:solidFill>
            <a:ln w="9525" cap="flat" cmpd="sng" algn="ctr">
              <a:solidFill>
                <a:schemeClr val="lt1">
                  <a:alpha val="50000"/>
                </a:schemeClr>
              </a:solidFill>
              <a:round/>
            </a:ln>
            <a:effectLst/>
          </c:spPr>
          <c:dLbls>
            <c:spPr>
              <a:noFill/>
              <a:ln>
                <a:noFill/>
              </a:ln>
              <a:effectLst/>
            </c:spPr>
            <c:txPr>
              <a:bodyPr rot="0" spcFirstLastPara="1" vertOverflow="ellipsis" vert="horz" wrap="square" lIns="38100" tIns="19050" rIns="38100" bIns="19050" anchor="ctr" anchorCtr="1">
                <a:spAutoFit/>
              </a:bodyPr>
              <a:lstStyle/>
              <a:p>
                <a:pPr>
                  <a:defRPr lang="en-US" sz="1197" b="1" i="0" u="none" strike="noStrike" kern="1200" baseline="0">
                    <a:solidFill>
                      <a:schemeClr val="lt1"/>
                    </a:solidFill>
                    <a:latin typeface="+mn-lt"/>
                    <a:ea typeface="+mn-ea"/>
                    <a:cs typeface="+mn-cs"/>
                  </a:defRPr>
                </a:pPr>
                <a:endParaRPr lang="en-US"/>
              </a:p>
            </c:txPr>
            <c:dLblPos val="inEnd"/>
            <c:showVal val="1"/>
            <c:extLst xmlns:c16r2="http://schemas.microsoft.com/office/drawing/2015/06/char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f>'EDA For task 2'!$B$8:$D$8</c:f>
              <c:numCache>
                <c:formatCode>0.000</c:formatCode>
                <c:ptCount val="3"/>
                <c:pt idx="0">
                  <c:v>574.39133929468505</c:v>
                </c:pt>
                <c:pt idx="1">
                  <c:v>578.84083805996067</c:v>
                </c:pt>
                <c:pt idx="2">
                  <c:v>575.75109775826229</c:v>
                </c:pt>
              </c:numCache>
            </c:numRef>
          </c:val>
          <c:extLst xmlns:c16r2="http://schemas.microsoft.com/office/drawing/2015/06/chart">
            <c:ext xmlns:c16="http://schemas.microsoft.com/office/drawing/2014/chart" uri="{C3380CC4-5D6E-409C-BE32-E72D297353CC}">
              <c16:uniqueId val="{00000000-556F-4E65-B647-387028797A66}"/>
            </c:ext>
          </c:extLst>
        </c:ser>
        <c:dLbls>
          <c:showVal val="1"/>
        </c:dLbls>
        <c:gapWidth val="65"/>
        <c:axId val="110402560"/>
        <c:axId val="110412928"/>
      </c:barChart>
      <c:catAx>
        <c:axId val="110402560"/>
        <c:scaling>
          <c:orientation val="minMax"/>
        </c:scaling>
        <c:axPos val="b"/>
        <c:title>
          <c:tx>
            <c:rich>
              <a:bodyPr rot="0" spcFirstLastPara="1" vertOverflow="ellipsis" vert="horz" wrap="square" anchor="ctr" anchorCtr="1"/>
              <a:lstStyle/>
              <a:p>
                <a:pPr>
                  <a:defRPr lang="en-US" sz="1197" b="1" i="0" u="none" strike="noStrike" kern="1200" baseline="0">
                    <a:solidFill>
                      <a:schemeClr val="dk1">
                        <a:lumMod val="75000"/>
                        <a:lumOff val="25000"/>
                      </a:schemeClr>
                    </a:solidFill>
                    <a:latin typeface="+mn-lt"/>
                    <a:ea typeface="+mn-ea"/>
                    <a:cs typeface="+mn-cs"/>
                  </a:defRPr>
                </a:pPr>
                <a:r>
                  <a:rPr lang="en-IN"/>
                  <a:t>centroid values</a:t>
                </a:r>
              </a:p>
            </c:rich>
          </c:tx>
          <c:layout/>
          <c:spPr>
            <a:noFill/>
            <a:ln>
              <a:noFill/>
            </a:ln>
            <a:effectLst/>
          </c:spPr>
        </c:title>
        <c:numFmt formatCode="General" sourceLinked="1"/>
        <c:maj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lang="en-US" sz="1197" b="0" i="0" u="none" strike="noStrike" kern="1200" cap="all" baseline="0">
                <a:solidFill>
                  <a:schemeClr val="dk1">
                    <a:lumMod val="75000"/>
                    <a:lumOff val="25000"/>
                  </a:schemeClr>
                </a:solidFill>
                <a:latin typeface="+mn-lt"/>
                <a:ea typeface="+mn-ea"/>
                <a:cs typeface="+mn-cs"/>
              </a:defRPr>
            </a:pPr>
            <a:endParaRPr lang="en-US"/>
          </a:p>
        </c:txPr>
        <c:crossAx val="110412928"/>
        <c:crosses val="autoZero"/>
        <c:auto val="1"/>
        <c:lblAlgn val="ctr"/>
        <c:lblOffset val="100"/>
      </c:catAx>
      <c:valAx>
        <c:axId val="110412928"/>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lang="en-US" sz="1197" b="1" i="0" u="none" strike="noStrike" kern="1200" baseline="0">
                    <a:solidFill>
                      <a:schemeClr val="dk1">
                        <a:lumMod val="75000"/>
                        <a:lumOff val="25000"/>
                      </a:schemeClr>
                    </a:solidFill>
                    <a:latin typeface="+mn-lt"/>
                    <a:ea typeface="+mn-ea"/>
                    <a:cs typeface="+mn-cs"/>
                  </a:defRPr>
                </a:pPr>
                <a:r>
                  <a:rPr lang="en-IN"/>
                  <a:t>age of phone values</a:t>
                </a:r>
              </a:p>
            </c:rich>
          </c:tx>
          <c:layout/>
          <c:spPr>
            <a:noFill/>
            <a:ln>
              <a:noFill/>
            </a:ln>
            <a:effectLst/>
          </c:spPr>
        </c:title>
        <c:numFmt formatCode="0.000" sourceLinked="1"/>
        <c:majorTickMark val="none"/>
        <c:tickLblPos val="nextTo"/>
        <c:crossAx val="110402560"/>
        <c:crosses val="autoZero"/>
        <c:crossBetween val="between"/>
      </c:valAx>
      <c:spPr>
        <a:noFill/>
        <a:ln>
          <a:noFill/>
        </a:ln>
        <a:effectLst/>
      </c:spPr>
    </c:plotArea>
    <c:plotVisOnly val="1"/>
    <c:dispBlanksAs val="gap"/>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lang val="en-IN"/>
  <c:chart>
    <c:title>
      <c:tx>
        <c:rich>
          <a:bodyPr rot="0" spcFirstLastPara="1" vertOverflow="ellipsis" vert="horz" wrap="square" anchor="ctr" anchorCtr="1"/>
          <a:lstStyle/>
          <a:p>
            <a:pPr>
              <a:defRPr lang="en-US" sz="2200" b="1" i="0" u="none" strike="noStrike" kern="1200" baseline="0">
                <a:solidFill>
                  <a:schemeClr val="dk1">
                    <a:lumMod val="75000"/>
                    <a:lumOff val="25000"/>
                  </a:schemeClr>
                </a:solidFill>
                <a:latin typeface="+mn-lt"/>
                <a:ea typeface="+mn-ea"/>
                <a:cs typeface="+mn-cs"/>
              </a:defRPr>
            </a:pPr>
            <a:r>
              <a:rPr lang="en-US"/>
              <a:t>CURR_AGE (For Error Terms)</a:t>
            </a:r>
          </a:p>
        </c:rich>
      </c:tx>
      <c:layout/>
      <c:spPr>
        <a:noFill/>
        <a:ln>
          <a:noFill/>
        </a:ln>
        <a:effectLst/>
      </c:spPr>
    </c:title>
    <c:plotArea>
      <c:layout/>
      <c:barChart>
        <c:barDir val="col"/>
        <c:grouping val="clustered"/>
        <c:ser>
          <c:idx val="0"/>
          <c:order val="0"/>
          <c:tx>
            <c:strRef>
              <c:f>'EDA For task 2'!$A$13</c:f>
              <c:strCache>
                <c:ptCount val="1"/>
                <c:pt idx="0">
                  <c:v>CURR_AGE</c:v>
                </c:pt>
              </c:strCache>
            </c:strRef>
          </c:tx>
          <c:spPr>
            <a:solidFill>
              <a:schemeClr val="accent1">
                <a:alpha val="85000"/>
              </a:schemeClr>
            </a:solidFill>
            <a:ln w="9525" cap="flat" cmpd="sng" algn="ctr">
              <a:solidFill>
                <a:schemeClr val="lt1">
                  <a:alpha val="50000"/>
                </a:schemeClr>
              </a:solidFill>
              <a:round/>
            </a:ln>
            <a:effectLst/>
          </c:spPr>
          <c:dLbls>
            <c:spPr>
              <a:noFill/>
              <a:ln>
                <a:noFill/>
              </a:ln>
              <a:effectLst/>
            </c:spPr>
            <c:txPr>
              <a:bodyPr rot="0" spcFirstLastPara="1" vertOverflow="ellipsis" vert="horz" wrap="square" lIns="38100" tIns="19050" rIns="38100" bIns="19050" anchor="ctr" anchorCtr="1">
                <a:spAutoFit/>
              </a:bodyPr>
              <a:lstStyle/>
              <a:p>
                <a:pPr>
                  <a:defRPr lang="en-US" sz="1197" b="1" i="0" u="none" strike="noStrike" kern="1200" baseline="0">
                    <a:solidFill>
                      <a:schemeClr val="lt1"/>
                    </a:solidFill>
                    <a:latin typeface="+mn-lt"/>
                    <a:ea typeface="+mn-ea"/>
                    <a:cs typeface="+mn-cs"/>
                  </a:defRPr>
                </a:pPr>
                <a:endParaRPr lang="en-US"/>
              </a:p>
            </c:txPr>
            <c:dLblPos val="inEnd"/>
            <c:showVal val="1"/>
            <c:extLst xmlns:c16r2="http://schemas.microsoft.com/office/drawing/2015/06/char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'EDA For task 2'!$B$12:$D$12</c:f>
              <c:numCache>
                <c:formatCode>General</c:formatCode>
                <c:ptCount val="3"/>
                <c:pt idx="0">
                  <c:v>1</c:v>
                </c:pt>
                <c:pt idx="1">
                  <c:v>2</c:v>
                </c:pt>
                <c:pt idx="2">
                  <c:v>3</c:v>
                </c:pt>
              </c:numCache>
            </c:numRef>
          </c:cat>
          <c:val>
            <c:numRef>
              <c:f>'EDA For task 2'!$B$13:$D$13</c:f>
              <c:numCache>
                <c:formatCode>0.000</c:formatCode>
                <c:ptCount val="3"/>
                <c:pt idx="0">
                  <c:v>0.46007927812068183</c:v>
                </c:pt>
                <c:pt idx="1">
                  <c:v>-1.2117090599765998</c:v>
                </c:pt>
                <c:pt idx="2">
                  <c:v>0.52491850806920926</c:v>
                </c:pt>
              </c:numCache>
            </c:numRef>
          </c:val>
          <c:extLst xmlns:c16r2="http://schemas.microsoft.com/office/drawing/2015/06/chart">
            <c:ext xmlns:c16="http://schemas.microsoft.com/office/drawing/2014/chart" uri="{C3380CC4-5D6E-409C-BE32-E72D297353CC}">
              <c16:uniqueId val="{00000000-DEBA-4B6F-BF07-662E23DC8FF9}"/>
            </c:ext>
          </c:extLst>
        </c:ser>
        <c:dLbls>
          <c:showVal val="1"/>
        </c:dLbls>
        <c:gapWidth val="65"/>
        <c:axId val="110470656"/>
        <c:axId val="110472576"/>
      </c:barChart>
      <c:catAx>
        <c:axId val="110470656"/>
        <c:scaling>
          <c:orientation val="minMax"/>
        </c:scaling>
        <c:axPos val="b"/>
        <c:title>
          <c:layout/>
          <c:spPr>
            <a:noFill/>
            <a:ln>
              <a:noFill/>
            </a:ln>
            <a:effectLst/>
          </c:spPr>
          <c:txPr>
            <a:bodyPr rot="0" spcFirstLastPara="1" vertOverflow="ellipsis" vert="horz" wrap="square" anchor="ctr" anchorCtr="1"/>
            <a:lstStyle/>
            <a:p>
              <a:pPr>
                <a:defRPr lang="en-US"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lang="en-US" sz="1197" b="0" i="0" u="none" strike="noStrike" kern="1200" cap="all" baseline="0">
                <a:solidFill>
                  <a:schemeClr val="dk1">
                    <a:lumMod val="75000"/>
                    <a:lumOff val="25000"/>
                  </a:schemeClr>
                </a:solidFill>
                <a:latin typeface="+mn-lt"/>
                <a:ea typeface="+mn-ea"/>
                <a:cs typeface="+mn-cs"/>
              </a:defRPr>
            </a:pPr>
            <a:endParaRPr lang="en-US"/>
          </a:p>
        </c:txPr>
        <c:crossAx val="110472576"/>
        <c:crosses val="autoZero"/>
        <c:auto val="1"/>
        <c:lblAlgn val="ctr"/>
        <c:lblOffset val="100"/>
      </c:catAx>
      <c:valAx>
        <c:axId val="11047257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lang="en-US" sz="1197" b="1" i="0" u="none" strike="noStrike" kern="1200" baseline="0">
                    <a:solidFill>
                      <a:schemeClr val="dk1">
                        <a:lumMod val="75000"/>
                        <a:lumOff val="25000"/>
                      </a:schemeClr>
                    </a:solidFill>
                    <a:latin typeface="+mn-lt"/>
                    <a:ea typeface="+mn-ea"/>
                    <a:cs typeface="+mn-cs"/>
                  </a:defRPr>
                </a:pPr>
                <a:r>
                  <a:rPr lang="en-IN"/>
                  <a:t>Current AGe values</a:t>
                </a:r>
              </a:p>
            </c:rich>
          </c:tx>
          <c:layout/>
          <c:spPr>
            <a:noFill/>
            <a:ln>
              <a:noFill/>
            </a:ln>
            <a:effectLst/>
          </c:spPr>
        </c:title>
        <c:numFmt formatCode="0.000" sourceLinked="1"/>
        <c:majorTickMark val="none"/>
        <c:tickLblPos val="nextTo"/>
        <c:crossAx val="110470656"/>
        <c:crosses val="autoZero"/>
        <c:crossBetween val="between"/>
      </c:valAx>
      <c:spPr>
        <a:noFill/>
        <a:ln>
          <a:noFill/>
        </a:ln>
        <a:effectLst/>
      </c:spPr>
    </c:plotArea>
    <c:plotVisOnly val="1"/>
    <c:dispBlanksAs val="gap"/>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lang val="en-IN"/>
  <c:chart>
    <c:title>
      <c:tx>
        <c:rich>
          <a:bodyPr rot="0" spcFirstLastPara="1" vertOverflow="ellipsis" vert="horz" wrap="square" anchor="ctr" anchorCtr="1"/>
          <a:lstStyle/>
          <a:p>
            <a:pPr>
              <a:defRPr lang="en-US" sz="2200" b="1" i="0" u="none" strike="noStrike" kern="1200" baseline="0">
                <a:solidFill>
                  <a:schemeClr val="dk1">
                    <a:lumMod val="75000"/>
                    <a:lumOff val="25000"/>
                  </a:schemeClr>
                </a:solidFill>
                <a:latin typeface="+mn-lt"/>
                <a:ea typeface="+mn-ea"/>
                <a:cs typeface="+mn-cs"/>
              </a:defRPr>
            </a:pPr>
            <a:r>
              <a:rPr lang="en-US"/>
              <a:t>ANN_INCOME (For Error Terms)</a:t>
            </a:r>
          </a:p>
        </c:rich>
      </c:tx>
      <c:layout/>
      <c:spPr>
        <a:noFill/>
        <a:ln>
          <a:noFill/>
        </a:ln>
        <a:effectLst/>
      </c:spPr>
    </c:title>
    <c:plotArea>
      <c:layout/>
      <c:barChart>
        <c:barDir val="col"/>
        <c:grouping val="clustered"/>
        <c:ser>
          <c:idx val="0"/>
          <c:order val="0"/>
          <c:tx>
            <c:strRef>
              <c:f>'EDA For task 2'!$A$15</c:f>
              <c:strCache>
                <c:ptCount val="1"/>
                <c:pt idx="0">
                  <c:v>ANN_INCOME</c:v>
                </c:pt>
              </c:strCache>
            </c:strRef>
          </c:tx>
          <c:spPr>
            <a:solidFill>
              <a:schemeClr val="accent1">
                <a:alpha val="85000"/>
              </a:schemeClr>
            </a:solidFill>
            <a:ln w="9525" cap="flat" cmpd="sng" algn="ctr">
              <a:solidFill>
                <a:schemeClr val="lt1">
                  <a:alpha val="50000"/>
                </a:schemeClr>
              </a:solidFill>
              <a:round/>
            </a:ln>
            <a:effectLst/>
          </c:spPr>
          <c:dLbls>
            <c:spPr>
              <a:noFill/>
              <a:ln>
                <a:noFill/>
              </a:ln>
              <a:effectLst/>
            </c:spPr>
            <c:txPr>
              <a:bodyPr rot="0" spcFirstLastPara="1" vertOverflow="ellipsis" vert="horz" wrap="square" lIns="38100" tIns="19050" rIns="38100" bIns="19050" anchor="ctr" anchorCtr="1">
                <a:spAutoFit/>
              </a:bodyPr>
              <a:lstStyle/>
              <a:p>
                <a:pPr>
                  <a:defRPr lang="en-US" sz="1197" b="1" i="0" u="none" strike="noStrike" kern="1200" baseline="0">
                    <a:solidFill>
                      <a:schemeClr val="lt1"/>
                    </a:solidFill>
                    <a:latin typeface="+mn-lt"/>
                    <a:ea typeface="+mn-ea"/>
                    <a:cs typeface="+mn-cs"/>
                  </a:defRPr>
                </a:pPr>
                <a:endParaRPr lang="en-US"/>
              </a:p>
            </c:txPr>
            <c:dLblPos val="inEnd"/>
            <c:showVal val="1"/>
            <c:extLst xmlns:c16r2="http://schemas.microsoft.com/office/drawing/2015/06/char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f>'EDA For task 2'!$B$15:$D$15</c:f>
              <c:numCache>
                <c:formatCode>0.000</c:formatCode>
                <c:ptCount val="3"/>
                <c:pt idx="0">
                  <c:v>0.3432052521770298</c:v>
                </c:pt>
                <c:pt idx="1">
                  <c:v>-0.53931677669381672</c:v>
                </c:pt>
                <c:pt idx="2">
                  <c:v>8.6325889748881751E-2</c:v>
                </c:pt>
              </c:numCache>
            </c:numRef>
          </c:val>
          <c:extLst xmlns:c16r2="http://schemas.microsoft.com/office/drawing/2015/06/chart">
            <c:ext xmlns:c16="http://schemas.microsoft.com/office/drawing/2014/chart" uri="{C3380CC4-5D6E-409C-BE32-E72D297353CC}">
              <c16:uniqueId val="{00000000-1DF6-4021-BB3D-8C7651BB0C42}"/>
            </c:ext>
          </c:extLst>
        </c:ser>
        <c:dLbls>
          <c:showVal val="1"/>
        </c:dLbls>
        <c:gapWidth val="65"/>
        <c:axId val="110488960"/>
        <c:axId val="110528000"/>
      </c:barChart>
      <c:catAx>
        <c:axId val="110488960"/>
        <c:scaling>
          <c:orientation val="minMax"/>
        </c:scaling>
        <c:axPos val="b"/>
        <c:title>
          <c:tx>
            <c:rich>
              <a:bodyPr rot="0" spcFirstLastPara="1" vertOverflow="ellipsis" vert="horz" wrap="square" anchor="ctr" anchorCtr="1"/>
              <a:lstStyle/>
              <a:p>
                <a:pPr>
                  <a:defRPr lang="en-US" sz="1197" b="1" i="0" u="none" strike="noStrike" kern="1200" baseline="0">
                    <a:solidFill>
                      <a:schemeClr val="dk1">
                        <a:lumMod val="75000"/>
                        <a:lumOff val="25000"/>
                      </a:schemeClr>
                    </a:solidFill>
                    <a:latin typeface="+mn-lt"/>
                    <a:ea typeface="+mn-ea"/>
                    <a:cs typeface="+mn-cs"/>
                  </a:defRPr>
                </a:pPr>
                <a:r>
                  <a:rPr lang="en-IN"/>
                  <a:t>centroid values</a:t>
                </a:r>
              </a:p>
            </c:rich>
          </c:tx>
          <c:layout>
            <c:manualLayout>
              <c:xMode val="edge"/>
              <c:yMode val="edge"/>
              <c:x val="0.45774569845435975"/>
              <c:y val="0.90638540744537155"/>
            </c:manualLayout>
          </c:layout>
          <c:spPr>
            <a:noFill/>
            <a:ln>
              <a:noFill/>
            </a:ln>
            <a:effectLst/>
          </c:spPr>
        </c:title>
        <c:numFmt formatCode="General" sourceLinked="1"/>
        <c:maj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lang="en-US" sz="1197" b="0" i="0" u="none" strike="noStrike" kern="1200" cap="all" baseline="0">
                <a:solidFill>
                  <a:schemeClr val="dk1">
                    <a:lumMod val="75000"/>
                    <a:lumOff val="25000"/>
                  </a:schemeClr>
                </a:solidFill>
                <a:latin typeface="+mn-lt"/>
                <a:ea typeface="+mn-ea"/>
                <a:cs typeface="+mn-cs"/>
              </a:defRPr>
            </a:pPr>
            <a:endParaRPr lang="en-US"/>
          </a:p>
        </c:txPr>
        <c:crossAx val="110528000"/>
        <c:crosses val="autoZero"/>
        <c:auto val="1"/>
        <c:lblAlgn val="ctr"/>
        <c:lblOffset val="100"/>
      </c:catAx>
      <c:valAx>
        <c:axId val="110528000"/>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lang="en-US" sz="1197" b="1" i="0" u="none" strike="noStrike" kern="1200" baseline="0">
                    <a:solidFill>
                      <a:schemeClr val="dk1">
                        <a:lumMod val="75000"/>
                        <a:lumOff val="25000"/>
                      </a:schemeClr>
                    </a:solidFill>
                    <a:latin typeface="+mn-lt"/>
                    <a:ea typeface="+mn-ea"/>
                    <a:cs typeface="+mn-cs"/>
                  </a:defRPr>
                </a:pPr>
                <a:r>
                  <a:rPr lang="en-IN"/>
                  <a:t>Annual Income Values</a:t>
                </a:r>
              </a:p>
            </c:rich>
          </c:tx>
          <c:layout/>
          <c:spPr>
            <a:noFill/>
            <a:ln>
              <a:noFill/>
            </a:ln>
            <a:effectLst/>
          </c:spPr>
        </c:title>
        <c:numFmt formatCode="0.000" sourceLinked="1"/>
        <c:majorTickMark val="none"/>
        <c:tickLblPos val="nextTo"/>
        <c:crossAx val="110488960"/>
        <c:crosses val="autoZero"/>
        <c:crossBetween val="between"/>
      </c:valAx>
      <c:spPr>
        <a:noFill/>
        <a:ln>
          <a:noFill/>
        </a:ln>
        <a:effectLst/>
      </c:spPr>
    </c:plotArea>
    <c:plotVisOnly val="1"/>
    <c:dispBlanksAs val="gap"/>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IN"/>
  <c:chart>
    <c:title>
      <c:tx>
        <c:rich>
          <a:bodyPr rot="0" spcFirstLastPara="1" vertOverflow="ellipsis" vert="horz" wrap="square" anchor="ctr" anchorCtr="1"/>
          <a:lstStyle/>
          <a:p>
            <a:pPr>
              <a:defRPr lang="en-US" sz="2200" b="1" i="0" u="none" strike="noStrike" kern="1200" baseline="0">
                <a:solidFill>
                  <a:schemeClr val="dk1">
                    <a:lumMod val="75000"/>
                    <a:lumOff val="25000"/>
                  </a:schemeClr>
                </a:solidFill>
                <a:latin typeface="+mn-lt"/>
                <a:ea typeface="+mn-ea"/>
                <a:cs typeface="+mn-cs"/>
              </a:defRPr>
            </a:pPr>
            <a:r>
              <a:rPr lang="en-US"/>
              <a:t>AGE_PHN (For Error Terms)</a:t>
            </a:r>
          </a:p>
        </c:rich>
      </c:tx>
      <c:layout/>
      <c:spPr>
        <a:noFill/>
        <a:ln>
          <a:noFill/>
        </a:ln>
        <a:effectLst/>
      </c:spPr>
    </c:title>
    <c:plotArea>
      <c:layout/>
      <c:barChart>
        <c:barDir val="col"/>
        <c:grouping val="clustered"/>
        <c:ser>
          <c:idx val="0"/>
          <c:order val="0"/>
          <c:tx>
            <c:strRef>
              <c:f>'EDA For task 2'!$A$16</c:f>
              <c:strCache>
                <c:ptCount val="1"/>
                <c:pt idx="0">
                  <c:v>AGE_PHN</c:v>
                </c:pt>
              </c:strCache>
            </c:strRef>
          </c:tx>
          <c:spPr>
            <a:solidFill>
              <a:schemeClr val="accent1">
                <a:alpha val="85000"/>
              </a:schemeClr>
            </a:solidFill>
            <a:ln w="9525" cap="flat" cmpd="sng" algn="ctr">
              <a:solidFill>
                <a:schemeClr val="lt1">
                  <a:alpha val="50000"/>
                </a:schemeClr>
              </a:solidFill>
              <a:round/>
            </a:ln>
            <a:effectLst/>
          </c:spPr>
          <c:dLbls>
            <c:spPr>
              <a:noFill/>
              <a:ln>
                <a:noFill/>
              </a:ln>
              <a:effectLst/>
            </c:spPr>
            <c:txPr>
              <a:bodyPr rot="0" spcFirstLastPara="1" vertOverflow="ellipsis" vert="horz" wrap="square" lIns="38100" tIns="19050" rIns="38100" bIns="19050" anchor="ctr" anchorCtr="1">
                <a:spAutoFit/>
              </a:bodyPr>
              <a:lstStyle/>
              <a:p>
                <a:pPr>
                  <a:defRPr lang="en-US" sz="1197" b="1" i="0" u="none" strike="noStrike" kern="1200" baseline="0">
                    <a:solidFill>
                      <a:schemeClr val="lt1"/>
                    </a:solidFill>
                    <a:latin typeface="+mn-lt"/>
                    <a:ea typeface="+mn-ea"/>
                    <a:cs typeface="+mn-cs"/>
                  </a:defRPr>
                </a:pPr>
                <a:endParaRPr lang="en-US"/>
              </a:p>
            </c:txPr>
            <c:dLblPos val="inEnd"/>
            <c:showVal val="1"/>
            <c:extLst xmlns:c16r2="http://schemas.microsoft.com/office/drawing/2015/06/char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f>'EDA For task 2'!$B$16:$D$16</c:f>
              <c:numCache>
                <c:formatCode>0.000</c:formatCode>
                <c:ptCount val="3"/>
                <c:pt idx="0">
                  <c:v>-1.9123918086167129E-3</c:v>
                </c:pt>
                <c:pt idx="1">
                  <c:v>-3.835477546735138E-3</c:v>
                </c:pt>
                <c:pt idx="2">
                  <c:v>5.2463272442653192E-3</c:v>
                </c:pt>
              </c:numCache>
            </c:numRef>
          </c:val>
          <c:extLst xmlns:c16r2="http://schemas.microsoft.com/office/drawing/2015/06/chart">
            <c:ext xmlns:c16="http://schemas.microsoft.com/office/drawing/2014/chart" uri="{C3380CC4-5D6E-409C-BE32-E72D297353CC}">
              <c16:uniqueId val="{00000000-89AC-48EE-BA59-E432A4515A5E}"/>
            </c:ext>
          </c:extLst>
        </c:ser>
        <c:dLbls>
          <c:showVal val="1"/>
        </c:dLbls>
        <c:gapWidth val="65"/>
        <c:axId val="110552576"/>
        <c:axId val="110554496"/>
      </c:barChart>
      <c:catAx>
        <c:axId val="110552576"/>
        <c:scaling>
          <c:orientation val="minMax"/>
        </c:scaling>
        <c:axPos val="b"/>
        <c:title>
          <c:tx>
            <c:rich>
              <a:bodyPr rot="0" spcFirstLastPara="1" vertOverflow="ellipsis" vert="horz" wrap="square" anchor="ctr" anchorCtr="1"/>
              <a:lstStyle/>
              <a:p>
                <a:pPr>
                  <a:defRPr lang="en-US" sz="1197" b="1" i="0" u="none" strike="noStrike" kern="1200" baseline="0">
                    <a:solidFill>
                      <a:schemeClr val="dk1">
                        <a:lumMod val="75000"/>
                        <a:lumOff val="25000"/>
                      </a:schemeClr>
                    </a:solidFill>
                    <a:latin typeface="+mn-lt"/>
                    <a:ea typeface="+mn-ea"/>
                    <a:cs typeface="+mn-cs"/>
                  </a:defRPr>
                </a:pPr>
                <a:r>
                  <a:rPr lang="en-IN"/>
                  <a:t>centroid values</a:t>
                </a:r>
              </a:p>
            </c:rich>
          </c:tx>
          <c:layout/>
          <c:spPr>
            <a:noFill/>
            <a:ln>
              <a:noFill/>
            </a:ln>
            <a:effectLst/>
          </c:spPr>
        </c:title>
        <c:numFmt formatCode="General" sourceLinked="1"/>
        <c:maj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lang="en-US" sz="1197" b="0" i="0" u="none" strike="noStrike" kern="1200" cap="all" baseline="0">
                <a:solidFill>
                  <a:schemeClr val="dk1">
                    <a:lumMod val="75000"/>
                    <a:lumOff val="25000"/>
                  </a:schemeClr>
                </a:solidFill>
                <a:latin typeface="+mn-lt"/>
                <a:ea typeface="+mn-ea"/>
                <a:cs typeface="+mn-cs"/>
              </a:defRPr>
            </a:pPr>
            <a:endParaRPr lang="en-US"/>
          </a:p>
        </c:txPr>
        <c:crossAx val="110554496"/>
        <c:crosses val="autoZero"/>
        <c:auto val="1"/>
        <c:lblAlgn val="ctr"/>
        <c:lblOffset val="100"/>
      </c:catAx>
      <c:valAx>
        <c:axId val="11055449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lang="en-US" sz="1197" b="1" i="0" u="none" strike="noStrike" kern="1200" baseline="0">
                    <a:solidFill>
                      <a:schemeClr val="dk1">
                        <a:lumMod val="75000"/>
                        <a:lumOff val="25000"/>
                      </a:schemeClr>
                    </a:solidFill>
                    <a:latin typeface="+mn-lt"/>
                    <a:ea typeface="+mn-ea"/>
                    <a:cs typeface="+mn-cs"/>
                  </a:defRPr>
                </a:pPr>
                <a:r>
                  <a:rPr lang="en-IN"/>
                  <a:t>age of phone values</a:t>
                </a:r>
              </a:p>
            </c:rich>
          </c:tx>
          <c:layout/>
          <c:spPr>
            <a:noFill/>
            <a:ln>
              <a:noFill/>
            </a:ln>
            <a:effectLst/>
          </c:spPr>
        </c:title>
        <c:numFmt formatCode="0.000" sourceLinked="1"/>
        <c:majorTickMark val="none"/>
        <c:tickLblPos val="nextTo"/>
        <c:crossAx val="110552576"/>
        <c:crosses val="autoZero"/>
        <c:crossBetween val="between"/>
      </c:valAx>
      <c:spPr>
        <a:noFill/>
        <a:ln>
          <a:noFill/>
        </a:ln>
        <a:effectLst/>
      </c:spPr>
    </c:plotArea>
    <c:plotVisOnly val="1"/>
    <c:dispBlanksAs val="gap"/>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1197"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1197"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1197"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2128"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1197"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1197"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1197"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1197"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2128"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1197"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84" y="69755"/>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C8CDAF6-5178-4C62-A132-ADE8B54650E5}" type="datetimeFigureOut">
              <a:rPr lang="en-IN" smtClean="0"/>
              <a:pPr/>
              <a:t>12-10-2022</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E1C30A73-19CA-466C-8230-D773CDFEA897}" type="slidenum">
              <a:rPr lang="en-IN" smtClean="0"/>
              <a:pPr/>
              <a:t>‹#›</a:t>
            </a:fld>
            <a:endParaRPr lang="en-IN"/>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8CDAF6-5178-4C62-A132-ADE8B54650E5}" type="datetimeFigureOut">
              <a:rPr lang="en-IN" smtClean="0"/>
              <a:pPr/>
              <a:t>12-10-2022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C30A73-19CA-466C-8230-D773CDFEA89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0"/>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8CDAF6-5178-4C62-A132-ADE8B54650E5}" type="datetimeFigureOut">
              <a:rPr lang="en-IN" smtClean="0"/>
              <a:pPr/>
              <a:t>12-10-2022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C30A73-19CA-466C-8230-D773CDFEA89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C8CDAF6-5178-4C62-A132-ADE8B54650E5}" type="datetimeFigureOut">
              <a:rPr lang="en-IN" smtClean="0"/>
              <a:pPr/>
              <a:t>12-10-2022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C30A73-19CA-466C-8230-D773CDFEA897}" type="slidenum">
              <a:rPr lang="en-IN" smtClean="0"/>
              <a:pPr/>
              <a:t>‹#›</a:t>
            </a:fld>
            <a:endParaRPr lang="en-IN"/>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84" y="69755"/>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C8CDAF6-5178-4C62-A132-ADE8B54650E5}" type="datetimeFigureOut">
              <a:rPr lang="en-IN" smtClean="0"/>
              <a:pPr/>
              <a:t>12-10-2022</a:t>
            </a:fld>
            <a:endParaRPr lang="en-IN"/>
          </a:p>
        </p:txBody>
      </p:sp>
      <p:sp>
        <p:nvSpPr>
          <p:cNvPr id="5" name="Footer Placeholder 4"/>
          <p:cNvSpPr>
            <a:spLocks noGrp="1"/>
          </p:cNvSpPr>
          <p:nvPr>
            <p:ph type="ftr" sz="quarter" idx="11"/>
          </p:nvPr>
        </p:nvSpPr>
        <p:spPr>
          <a:xfrm>
            <a:off x="1066800" y="6172200"/>
            <a:ext cx="5334000" cy="457200"/>
          </a:xfrm>
        </p:spPr>
        <p:txBody>
          <a:bodyPr/>
          <a:lstStyle/>
          <a:p>
            <a:endParaRPr lang="en-IN"/>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fld id="{E1C30A73-19CA-466C-8230-D773CDFEA897}"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C8CDAF6-5178-4C62-A132-ADE8B54650E5}" type="datetimeFigureOut">
              <a:rPr lang="en-IN" smtClean="0"/>
              <a:pPr/>
              <a:t>12-10-2022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C30A73-19CA-466C-8230-D773CDFEA897}" type="slidenum">
              <a:rPr lang="en-IN" smtClean="0"/>
              <a:pPr/>
              <a:t>‹#›</a:t>
            </a:fld>
            <a:endParaRPr lang="en-IN"/>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C8CDAF6-5178-4C62-A132-ADE8B54650E5}" type="datetimeFigureOut">
              <a:rPr lang="en-IN" smtClean="0"/>
              <a:pPr/>
              <a:t>12-10-2022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C30A73-19CA-466C-8230-D773CDFEA897}" type="slidenum">
              <a:rPr lang="en-IN" smtClean="0"/>
              <a:pPr/>
              <a:t>‹#›</a:t>
            </a:fld>
            <a:endParaRPr lang="en-IN"/>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C8CDAF6-5178-4C62-A132-ADE8B54650E5}" type="datetimeFigureOut">
              <a:rPr lang="en-IN" smtClean="0"/>
              <a:pPr/>
              <a:t>12-10-2022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C30A73-19CA-466C-8230-D773CDFEA89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8CDAF6-5178-4C62-A132-ADE8B54650E5}" type="datetimeFigureOut">
              <a:rPr lang="en-IN" smtClean="0"/>
              <a:pPr/>
              <a:t>12-10-2022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C30A73-19CA-466C-8230-D773CDFEA89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C8CDAF6-5178-4C62-A132-ADE8B54650E5}" type="datetimeFigureOut">
              <a:rPr lang="en-IN" smtClean="0"/>
              <a:pPr/>
              <a:t>12-10-2022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C30A73-19CA-466C-8230-D773CDFEA897}" type="slidenum">
              <a:rPr lang="en-IN" smtClean="0"/>
              <a:pPr/>
              <a:t>‹#›</a:t>
            </a:fld>
            <a:endParaRPr lang="en-IN"/>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C8CDAF6-5178-4C62-A132-ADE8B54650E5}" type="datetimeFigureOut">
              <a:rPr lang="en-IN" smtClean="0"/>
              <a:pPr/>
              <a:t>12-10-2022</a:t>
            </a:fld>
            <a:endParaRPr lang="en-IN"/>
          </a:p>
        </p:txBody>
      </p:sp>
      <p:sp>
        <p:nvSpPr>
          <p:cNvPr id="6" name="Footer Placeholder 5"/>
          <p:cNvSpPr>
            <a:spLocks noGrp="1"/>
          </p:cNvSpPr>
          <p:nvPr>
            <p:ph type="ftr" sz="quarter" idx="11"/>
          </p:nvPr>
        </p:nvSpPr>
        <p:spPr>
          <a:xfrm>
            <a:off x="1219200" y="6172200"/>
            <a:ext cx="5181600" cy="457200"/>
          </a:xfrm>
        </p:spPr>
        <p:txBody>
          <a:bodyPr/>
          <a:lstStyle/>
          <a:p>
            <a:endParaRPr lang="en-IN"/>
          </a:p>
        </p:txBody>
      </p:sp>
      <p:sp>
        <p:nvSpPr>
          <p:cNvPr id="7" name="Slide Number Placeholder 6"/>
          <p:cNvSpPr>
            <a:spLocks noGrp="1"/>
          </p:cNvSpPr>
          <p:nvPr>
            <p:ph type="sldNum" sz="quarter" idx="12"/>
          </p:nvPr>
        </p:nvSpPr>
        <p:spPr>
          <a:xfrm>
            <a:off x="195072" y="6208776"/>
            <a:ext cx="609600" cy="457200"/>
          </a:xfrm>
        </p:spPr>
        <p:txBody>
          <a:bodyPr/>
          <a:lstStyle/>
          <a:p>
            <a:fld id="{E1C30A73-19CA-466C-8230-D773CDFEA897}" type="slidenum">
              <a:rPr lang="en-IN" smtClean="0"/>
              <a:pPr/>
              <a:t>‹#›</a:t>
            </a:fld>
            <a:endParaRPr lang="en-IN"/>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78" y="66675"/>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AC8CDAF6-5178-4C62-A132-ADE8B54650E5}" type="datetimeFigureOut">
              <a:rPr lang="en-IN" smtClean="0"/>
              <a:pPr/>
              <a:t>12-10-2022</a:t>
            </a:fld>
            <a:endParaRPr lang="en-IN"/>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E1C30A73-19CA-466C-8230-D773CDFEA89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C53FC28-E531-E664-D524-5BBA8BC5C7BB}"/>
              </a:ext>
            </a:extLst>
          </p:cNvPr>
          <p:cNvSpPr>
            <a:spLocks noGrp="1"/>
          </p:cNvSpPr>
          <p:nvPr>
            <p:ph type="subTitle" idx="1"/>
          </p:nvPr>
        </p:nvSpPr>
        <p:spPr>
          <a:xfrm>
            <a:off x="2172070" y="4907756"/>
            <a:ext cx="9144000" cy="1655762"/>
          </a:xfrm>
        </p:spPr>
        <p:txBody>
          <a:bodyPr>
            <a:normAutofit fontScale="77500" lnSpcReduction="20000"/>
          </a:bodyPr>
          <a:lstStyle/>
          <a:p>
            <a:endParaRPr lang="en-US" dirty="0"/>
          </a:p>
          <a:p>
            <a:endParaRPr lang="en-US" dirty="0"/>
          </a:p>
          <a:p>
            <a:pPr algn="r"/>
            <a:r>
              <a:rPr lang="en-US" sz="4400" b="1" dirty="0"/>
              <a:t>-Submitted </a:t>
            </a:r>
            <a:r>
              <a:rPr lang="en-US" sz="4400" b="1" dirty="0" smtClean="0"/>
              <a:t>By</a:t>
            </a:r>
          </a:p>
          <a:p>
            <a:pPr algn="r"/>
            <a:r>
              <a:rPr lang="en-US" sz="4400" b="1" dirty="0" smtClean="0"/>
              <a:t>Shruti Desai</a:t>
            </a:r>
            <a:endParaRPr lang="en-US" sz="4400" b="1" dirty="0"/>
          </a:p>
        </p:txBody>
      </p:sp>
      <p:sp>
        <p:nvSpPr>
          <p:cNvPr id="2" name="Title 1">
            <a:extLst>
              <a:ext uri="{FF2B5EF4-FFF2-40B4-BE49-F238E27FC236}">
                <a16:creationId xmlns="" xmlns:a16="http://schemas.microsoft.com/office/drawing/2014/main" id="{7A95E6F9-7FE1-8424-8780-17C3176C41DB}"/>
              </a:ext>
            </a:extLst>
          </p:cNvPr>
          <p:cNvSpPr>
            <a:spLocks noGrp="1"/>
          </p:cNvSpPr>
          <p:nvPr>
            <p:ph type="ctrTitle"/>
          </p:nvPr>
        </p:nvSpPr>
        <p:spPr/>
        <p:txBody>
          <a:bodyPr/>
          <a:lstStyle/>
          <a:p>
            <a:r>
              <a:rPr lang="en-US" b="1" u="sng" dirty="0"/>
              <a:t>Market Entry Analysis Project</a:t>
            </a:r>
            <a:r>
              <a:rPr lang="en-US" dirty="0"/>
              <a:t/>
            </a:r>
            <a:br>
              <a:rPr lang="en-US" dirty="0"/>
            </a:br>
            <a:endParaRPr lang="en-IN" dirty="0"/>
          </a:p>
        </p:txBody>
      </p:sp>
    </p:spTree>
    <p:extLst>
      <p:ext uri="{BB962C8B-B14F-4D97-AF65-F5344CB8AC3E}">
        <p14:creationId xmlns="" xmlns:p14="http://schemas.microsoft.com/office/powerpoint/2010/main" val="1824416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867A1F-E895-FA3A-205C-3401E1418955}"/>
              </a:ext>
            </a:extLst>
          </p:cNvPr>
          <p:cNvSpPr>
            <a:spLocks noGrp="1"/>
          </p:cNvSpPr>
          <p:nvPr>
            <p:ph type="title"/>
          </p:nvPr>
        </p:nvSpPr>
        <p:spPr/>
        <p:txBody>
          <a:bodyPr/>
          <a:lstStyle/>
          <a:p>
            <a:pPr algn="ctr"/>
            <a:r>
              <a:rPr lang="en-US" sz="4400" b="1" u="sng" dirty="0"/>
              <a:t>T2 : EDA ANALYSIS :</a:t>
            </a:r>
            <a:endParaRPr lang="en-IN" dirty="0"/>
          </a:p>
        </p:txBody>
      </p:sp>
      <p:graphicFrame>
        <p:nvGraphicFramePr>
          <p:cNvPr id="4" name="Content Placeholder 3">
            <a:extLst>
              <a:ext uri="{FF2B5EF4-FFF2-40B4-BE49-F238E27FC236}">
                <a16:creationId xmlns="" xmlns:a16="http://schemas.microsoft.com/office/drawing/2014/main" id="{9B13FD03-6AB9-9E6C-260F-501BE642DBE6}"/>
              </a:ext>
            </a:extLst>
          </p:cNvPr>
          <p:cNvGraphicFramePr>
            <a:graphicFrameLocks noGrp="1"/>
          </p:cNvGraphicFramePr>
          <p:nvPr>
            <p:ph sz="quarter" idx="1"/>
            <p:extLst>
              <p:ext uri="{D42A27DB-BD31-4B8C-83A1-F6EECF244321}">
                <p14:modId xmlns="" xmlns:p14="http://schemas.microsoft.com/office/powerpoint/2010/main" val="1054839518"/>
              </p:ext>
            </p:extLst>
          </p:nvPr>
        </p:nvGraphicFramePr>
        <p:xfrm>
          <a:off x="186431" y="1648520"/>
          <a:ext cx="5909569" cy="27459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 xmlns:a16="http://schemas.microsoft.com/office/drawing/2014/main" id="{96348DC0-9D4F-2B59-3543-3ECCC98FB94D}"/>
              </a:ext>
            </a:extLst>
          </p:cNvPr>
          <p:cNvGraphicFramePr>
            <a:graphicFrameLocks/>
          </p:cNvGraphicFramePr>
          <p:nvPr>
            <p:extLst>
              <p:ext uri="{D42A27DB-BD31-4B8C-83A1-F6EECF244321}">
                <p14:modId xmlns="" xmlns:p14="http://schemas.microsoft.com/office/powerpoint/2010/main" val="12856263"/>
              </p:ext>
            </p:extLst>
          </p:nvPr>
        </p:nvGraphicFramePr>
        <p:xfrm>
          <a:off x="6296487" y="1648519"/>
          <a:ext cx="5519691" cy="274592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 xmlns:a16="http://schemas.microsoft.com/office/drawing/2014/main" id="{3CA686E4-45A2-D123-C2E8-55A69094718E}"/>
              </a:ext>
            </a:extLst>
          </p:cNvPr>
          <p:cNvGraphicFramePr>
            <a:graphicFrameLocks/>
          </p:cNvGraphicFramePr>
          <p:nvPr>
            <p:extLst>
              <p:ext uri="{D42A27DB-BD31-4B8C-83A1-F6EECF244321}">
                <p14:modId xmlns="" xmlns:p14="http://schemas.microsoft.com/office/powerpoint/2010/main" val="3467829973"/>
              </p:ext>
            </p:extLst>
          </p:nvPr>
        </p:nvGraphicFramePr>
        <p:xfrm>
          <a:off x="3429000" y="4523411"/>
          <a:ext cx="5734974" cy="224137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 xmlns:p14="http://schemas.microsoft.com/office/powerpoint/2010/main" val="3208872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FB45B3-D021-97A5-622E-F4689E2C6F19}"/>
              </a:ext>
            </a:extLst>
          </p:cNvPr>
          <p:cNvSpPr>
            <a:spLocks noGrp="1"/>
          </p:cNvSpPr>
          <p:nvPr>
            <p:ph type="title"/>
          </p:nvPr>
        </p:nvSpPr>
        <p:spPr>
          <a:xfrm>
            <a:off x="838200" y="110971"/>
            <a:ext cx="10515600" cy="1325563"/>
          </a:xfrm>
        </p:spPr>
        <p:txBody>
          <a:bodyPr>
            <a:normAutofit/>
          </a:bodyPr>
          <a:lstStyle/>
          <a:p>
            <a:pPr algn="ctr"/>
            <a:r>
              <a:rPr lang="en-US" sz="4000" b="1" u="sng" dirty="0"/>
              <a:t>T3: JUSTIFICATION FOR FINAL RESULTS:</a:t>
            </a:r>
            <a:endParaRPr lang="en-IN" sz="4000" b="1" u="sng" dirty="0"/>
          </a:p>
        </p:txBody>
      </p:sp>
      <p:sp>
        <p:nvSpPr>
          <p:cNvPr id="3" name="Content Placeholder 2">
            <a:extLst>
              <a:ext uri="{FF2B5EF4-FFF2-40B4-BE49-F238E27FC236}">
                <a16:creationId xmlns="" xmlns:a16="http://schemas.microsoft.com/office/drawing/2014/main" id="{CEB34560-FFDF-2469-9B9E-6E3C3BF15A5A}"/>
              </a:ext>
            </a:extLst>
          </p:cNvPr>
          <p:cNvSpPr>
            <a:spLocks noGrp="1"/>
          </p:cNvSpPr>
          <p:nvPr>
            <p:ph sz="quarter" idx="1"/>
          </p:nvPr>
        </p:nvSpPr>
        <p:spPr>
          <a:xfrm>
            <a:off x="435006" y="1233995"/>
            <a:ext cx="11567604" cy="5513033"/>
          </a:xfrm>
        </p:spPr>
        <p:txBody>
          <a:bodyPr>
            <a:normAutofit/>
          </a:bodyPr>
          <a:lstStyle/>
          <a:p>
            <a:pPr marL="0" indent="0">
              <a:buNone/>
            </a:pPr>
            <a:r>
              <a:rPr lang="en-US" sz="2000" dirty="0"/>
              <a:t>Now we need to segment our customers through their ages to check for our final results i.e.,</a:t>
            </a:r>
            <a:r>
              <a:rPr lang="en-US" sz="2000" b="1" dirty="0"/>
              <a:t> </a:t>
            </a:r>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r>
              <a:rPr lang="en-US" sz="2000" b="1" dirty="0"/>
              <a:t>Sale of a minimum of 12,000 phones </a:t>
            </a:r>
            <a:r>
              <a:rPr lang="en-US" sz="2000" dirty="0"/>
              <a:t>over the sample data in one year .</a:t>
            </a:r>
          </a:p>
          <a:p>
            <a:r>
              <a:rPr lang="en-US" sz="2000" b="1" dirty="0"/>
              <a:t>Collection of at least Rs. 20 crores</a:t>
            </a:r>
            <a:r>
              <a:rPr lang="en-US" sz="2000" dirty="0"/>
              <a:t> over the sample data in one year .</a:t>
            </a:r>
          </a:p>
          <a:p>
            <a:pPr marL="0" indent="0">
              <a:buNone/>
            </a:pPr>
            <a:r>
              <a:rPr lang="en-US" sz="2000" dirty="0"/>
              <a:t> </a:t>
            </a:r>
          </a:p>
          <a:p>
            <a:pPr marL="0" indent="0">
              <a:buNone/>
            </a:pPr>
            <a:endParaRPr lang="en-IN" sz="2000" dirty="0"/>
          </a:p>
        </p:txBody>
      </p:sp>
      <p:graphicFrame>
        <p:nvGraphicFramePr>
          <p:cNvPr id="4" name="Table 3">
            <a:extLst>
              <a:ext uri="{FF2B5EF4-FFF2-40B4-BE49-F238E27FC236}">
                <a16:creationId xmlns="" xmlns:a16="http://schemas.microsoft.com/office/drawing/2014/main" id="{A261FEE5-3F65-A48F-91DA-43F7D3789B29}"/>
              </a:ext>
            </a:extLst>
          </p:cNvPr>
          <p:cNvGraphicFramePr>
            <a:graphicFrameLocks noGrp="1"/>
          </p:cNvGraphicFramePr>
          <p:nvPr>
            <p:extLst>
              <p:ext uri="{D42A27DB-BD31-4B8C-83A1-F6EECF244321}">
                <p14:modId xmlns="" xmlns:p14="http://schemas.microsoft.com/office/powerpoint/2010/main" val="2760594251"/>
              </p:ext>
            </p:extLst>
          </p:nvPr>
        </p:nvGraphicFramePr>
        <p:xfrm>
          <a:off x="3266983" y="1740022"/>
          <a:ext cx="4785064" cy="2086252"/>
        </p:xfrm>
        <a:graphic>
          <a:graphicData uri="http://schemas.openxmlformats.org/drawingml/2006/table">
            <a:tbl>
              <a:tblPr>
                <a:tableStyleId>{5C22544A-7EE6-4342-B048-85BDC9FD1C3A}</a:tableStyleId>
              </a:tblPr>
              <a:tblGrid>
                <a:gridCol w="1514024">
                  <a:extLst>
                    <a:ext uri="{9D8B030D-6E8A-4147-A177-3AD203B41FA5}">
                      <a16:colId xmlns="" xmlns:a16="http://schemas.microsoft.com/office/drawing/2014/main" val="3423936325"/>
                    </a:ext>
                  </a:extLst>
                </a:gridCol>
                <a:gridCol w="1588791">
                  <a:extLst>
                    <a:ext uri="{9D8B030D-6E8A-4147-A177-3AD203B41FA5}">
                      <a16:colId xmlns="" xmlns:a16="http://schemas.microsoft.com/office/drawing/2014/main" val="2763871286"/>
                    </a:ext>
                  </a:extLst>
                </a:gridCol>
                <a:gridCol w="1682249">
                  <a:extLst>
                    <a:ext uri="{9D8B030D-6E8A-4147-A177-3AD203B41FA5}">
                      <a16:colId xmlns="" xmlns:a16="http://schemas.microsoft.com/office/drawing/2014/main" val="4128400107"/>
                    </a:ext>
                  </a:extLst>
                </a:gridCol>
              </a:tblGrid>
              <a:tr h="521563">
                <a:tc>
                  <a:txBody>
                    <a:bodyPr/>
                    <a:lstStyle/>
                    <a:p>
                      <a:pPr algn="ctr" fontAlgn="b"/>
                      <a:r>
                        <a:rPr lang="en-IN" sz="1100" u="none" strike="noStrike" dirty="0">
                          <a:effectLst/>
                        </a:rPr>
                        <a:t> </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Segments </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Age Criteria</a:t>
                      </a:r>
                      <a:endParaRPr lang="en-IN"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2658205766"/>
                  </a:ext>
                </a:extLst>
              </a:tr>
              <a:tr h="521563">
                <a:tc>
                  <a:txBody>
                    <a:bodyPr/>
                    <a:lstStyle/>
                    <a:p>
                      <a:pPr algn="ctr" fontAlgn="b"/>
                      <a:r>
                        <a:rPr lang="en-IN" sz="1100" b="1" u="none" strike="noStrike" dirty="0">
                          <a:effectLst/>
                        </a:rPr>
                        <a:t>Young Age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25-35</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3296277482"/>
                  </a:ext>
                </a:extLst>
              </a:tr>
              <a:tr h="521563">
                <a:tc>
                  <a:txBody>
                    <a:bodyPr/>
                    <a:lstStyle/>
                    <a:p>
                      <a:pPr algn="ctr" fontAlgn="b"/>
                      <a:r>
                        <a:rPr lang="en-IN" sz="1100" b="1" u="none" strike="noStrike" dirty="0">
                          <a:effectLst/>
                        </a:rPr>
                        <a:t>Mid Age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35-55</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74157058"/>
                  </a:ext>
                </a:extLst>
              </a:tr>
              <a:tr h="521563">
                <a:tc>
                  <a:txBody>
                    <a:bodyPr/>
                    <a:lstStyle/>
                    <a:p>
                      <a:pPr algn="ctr" fontAlgn="b"/>
                      <a:r>
                        <a:rPr lang="en-IN" sz="1100" b="1" u="none" strike="noStrike" dirty="0">
                          <a:effectLst/>
                        </a:rPr>
                        <a:t>Old Age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3</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55-65</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2668462731"/>
                  </a:ext>
                </a:extLst>
              </a:tr>
            </a:tbl>
          </a:graphicData>
        </a:graphic>
      </p:graphicFrame>
    </p:spTree>
    <p:extLst>
      <p:ext uri="{BB962C8B-B14F-4D97-AF65-F5344CB8AC3E}">
        <p14:creationId xmlns="" xmlns:p14="http://schemas.microsoft.com/office/powerpoint/2010/main" val="2485473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C1EFB4-7F32-5257-6B59-F8AFA83635B4}"/>
              </a:ext>
            </a:extLst>
          </p:cNvPr>
          <p:cNvSpPr>
            <a:spLocks noGrp="1"/>
          </p:cNvSpPr>
          <p:nvPr>
            <p:ph type="title"/>
          </p:nvPr>
        </p:nvSpPr>
        <p:spPr/>
        <p:txBody>
          <a:bodyPr/>
          <a:lstStyle/>
          <a:p>
            <a:pPr algn="ctr"/>
            <a:r>
              <a:rPr lang="en-US" sz="4400" b="1" u="sng" dirty="0"/>
              <a:t>T3: JUSTIFICATION FOR FINAL RESULTS:</a:t>
            </a:r>
            <a:endParaRPr lang="en-IN" dirty="0"/>
          </a:p>
        </p:txBody>
      </p:sp>
      <p:graphicFrame>
        <p:nvGraphicFramePr>
          <p:cNvPr id="4" name="Content Placeholder 3">
            <a:extLst>
              <a:ext uri="{FF2B5EF4-FFF2-40B4-BE49-F238E27FC236}">
                <a16:creationId xmlns="" xmlns:a16="http://schemas.microsoft.com/office/drawing/2014/main" id="{2B60CF19-3EAA-3EDC-F899-213ADD16C83C}"/>
              </a:ext>
            </a:extLst>
          </p:cNvPr>
          <p:cNvGraphicFramePr>
            <a:graphicFrameLocks noGrp="1"/>
          </p:cNvGraphicFramePr>
          <p:nvPr>
            <p:ph sz="quarter" idx="1"/>
            <p:extLst>
              <p:ext uri="{D42A27DB-BD31-4B8C-83A1-F6EECF244321}">
                <p14:modId xmlns="" xmlns:p14="http://schemas.microsoft.com/office/powerpoint/2010/main" val="3898002237"/>
              </p:ext>
            </p:extLst>
          </p:nvPr>
        </p:nvGraphicFramePr>
        <p:xfrm>
          <a:off x="3504522" y="4575233"/>
          <a:ext cx="5426414" cy="1917642"/>
        </p:xfrm>
        <a:graphic>
          <a:graphicData uri="http://schemas.openxmlformats.org/drawingml/2006/table">
            <a:tbl>
              <a:tblPr>
                <a:tableStyleId>{5C22544A-7EE6-4342-B048-85BDC9FD1C3A}</a:tableStyleId>
              </a:tblPr>
              <a:tblGrid>
                <a:gridCol w="1568184">
                  <a:extLst>
                    <a:ext uri="{9D8B030D-6E8A-4147-A177-3AD203B41FA5}">
                      <a16:colId xmlns="" xmlns:a16="http://schemas.microsoft.com/office/drawing/2014/main" val="189775377"/>
                    </a:ext>
                  </a:extLst>
                </a:gridCol>
                <a:gridCol w="1356603">
                  <a:extLst>
                    <a:ext uri="{9D8B030D-6E8A-4147-A177-3AD203B41FA5}">
                      <a16:colId xmlns="" xmlns:a16="http://schemas.microsoft.com/office/drawing/2014/main" val="2599816027"/>
                    </a:ext>
                  </a:extLst>
                </a:gridCol>
                <a:gridCol w="1431279">
                  <a:extLst>
                    <a:ext uri="{9D8B030D-6E8A-4147-A177-3AD203B41FA5}">
                      <a16:colId xmlns="" xmlns:a16="http://schemas.microsoft.com/office/drawing/2014/main" val="2062262782"/>
                    </a:ext>
                  </a:extLst>
                </a:gridCol>
                <a:gridCol w="1070348">
                  <a:extLst>
                    <a:ext uri="{9D8B030D-6E8A-4147-A177-3AD203B41FA5}">
                      <a16:colId xmlns="" xmlns:a16="http://schemas.microsoft.com/office/drawing/2014/main" val="2397600203"/>
                    </a:ext>
                  </a:extLst>
                </a:gridCol>
              </a:tblGrid>
              <a:tr h="319607">
                <a:tc gridSpan="4">
                  <a:txBody>
                    <a:bodyPr/>
                    <a:lstStyle/>
                    <a:p>
                      <a:pPr algn="ctr" fontAlgn="ctr"/>
                      <a:r>
                        <a:rPr lang="en-IN" sz="1100" b="1" u="sng" strike="noStrike" dirty="0">
                          <a:effectLst/>
                        </a:rPr>
                        <a:t>Old Aged Customers</a:t>
                      </a:r>
                      <a:endParaRPr lang="en-IN" sz="1100" b="1" i="1" u="sng" strike="noStrike" dirty="0">
                        <a:solidFill>
                          <a:srgbClr val="000000"/>
                        </a:solidFill>
                        <a:effectLst/>
                        <a:latin typeface="Calibri" panose="020F0502020204030204" pitchFamily="34" charset="0"/>
                      </a:endParaRPr>
                    </a:p>
                  </a:txBody>
                  <a:tcPr marL="7620" marR="7620" marT="7620" marB="0" anchor="ct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 xmlns:a16="http://schemas.microsoft.com/office/drawing/2014/main" val="3716431478"/>
                  </a:ext>
                </a:extLst>
              </a:tr>
              <a:tr h="319607">
                <a:tc>
                  <a:txBody>
                    <a:bodyPr/>
                    <a:lstStyle/>
                    <a:p>
                      <a:pPr algn="ctr" fontAlgn="ct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b="1" u="none" strike="noStrike" dirty="0">
                          <a:effectLst/>
                        </a:rPr>
                        <a:t>Average Revenue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b="1" u="none" strike="noStrike" dirty="0">
                          <a:effectLst/>
                        </a:rPr>
                        <a:t>Expected Revenue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b="1" u="none" strike="noStrike" dirty="0">
                          <a:effectLst/>
                        </a:rPr>
                        <a:t>IF &gt;20 CRORE</a:t>
                      </a:r>
                      <a:endParaRPr lang="en-IN"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4088996373"/>
                  </a:ext>
                </a:extLst>
              </a:tr>
              <a:tr h="319607">
                <a:tc>
                  <a:txBody>
                    <a:bodyPr/>
                    <a:lstStyle/>
                    <a:p>
                      <a:pPr algn="ctr" fontAlgn="ctr"/>
                      <a:r>
                        <a:rPr lang="en-IN" sz="1100" b="1" u="none" strike="noStrike" dirty="0">
                          <a:effectLst/>
                        </a:rPr>
                        <a:t>Low Income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dirty="0">
                          <a:effectLst/>
                        </a:rPr>
                        <a:t>9500</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299943500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YES</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3426807599"/>
                  </a:ext>
                </a:extLst>
              </a:tr>
              <a:tr h="319607">
                <a:tc>
                  <a:txBody>
                    <a:bodyPr/>
                    <a:lstStyle/>
                    <a:p>
                      <a:pPr algn="ctr" fontAlgn="ctr"/>
                      <a:r>
                        <a:rPr lang="en-IN" sz="1100" b="1" u="none" strike="noStrike" dirty="0">
                          <a:effectLst/>
                        </a:rPr>
                        <a:t>Medium Income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22375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dirty="0">
                          <a:effectLst/>
                        </a:rPr>
                        <a:t>706445875</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YES</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1705294559"/>
                  </a:ext>
                </a:extLst>
              </a:tr>
              <a:tr h="319607">
                <a:tc>
                  <a:txBody>
                    <a:bodyPr/>
                    <a:lstStyle/>
                    <a:p>
                      <a:pPr algn="ctr" fontAlgn="ctr"/>
                      <a:r>
                        <a:rPr lang="en-IN" sz="1100" b="1" u="none" strike="noStrike" dirty="0">
                          <a:effectLst/>
                        </a:rPr>
                        <a:t>High Income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31250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dirty="0">
                          <a:effectLst/>
                        </a:rPr>
                        <a:t>986656250</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YES</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3693529749"/>
                  </a:ext>
                </a:extLst>
              </a:tr>
              <a:tr h="319607">
                <a:tc>
                  <a:txBody>
                    <a:bodyPr/>
                    <a:lstStyle/>
                    <a:p>
                      <a:pPr algn="ctr" fontAlgn="ctr"/>
                      <a:r>
                        <a:rPr lang="en-IN" sz="1100" b="1" u="none" strike="noStrike" dirty="0">
                          <a:effectLst/>
                        </a:rPr>
                        <a:t> </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b="1" u="none" strike="noStrike" dirty="0">
                          <a:effectLst/>
                        </a:rPr>
                        <a:t>Average </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dirty="0">
                          <a:effectLst/>
                        </a:rPr>
                        <a:t>664348541.7</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3822909132"/>
                  </a:ext>
                </a:extLst>
              </a:tr>
            </a:tbl>
          </a:graphicData>
        </a:graphic>
      </p:graphicFrame>
      <p:sp>
        <p:nvSpPr>
          <p:cNvPr id="7" name="TextBox 6">
            <a:extLst>
              <a:ext uri="{FF2B5EF4-FFF2-40B4-BE49-F238E27FC236}">
                <a16:creationId xmlns="" xmlns:a16="http://schemas.microsoft.com/office/drawing/2014/main" id="{28729B46-DF26-9C0F-4B95-E50F501680A3}"/>
              </a:ext>
            </a:extLst>
          </p:cNvPr>
          <p:cNvSpPr txBox="1"/>
          <p:nvPr/>
        </p:nvSpPr>
        <p:spPr>
          <a:xfrm>
            <a:off x="838199" y="1602393"/>
            <a:ext cx="10605117" cy="646331"/>
          </a:xfrm>
          <a:prstGeom prst="rect">
            <a:avLst/>
          </a:prstGeom>
          <a:noFill/>
        </p:spPr>
        <p:txBody>
          <a:bodyPr wrap="square">
            <a:spAutoFit/>
          </a:bodyPr>
          <a:lstStyle/>
          <a:p>
            <a:pPr marL="0" indent="0">
              <a:buNone/>
            </a:pPr>
            <a:r>
              <a:rPr lang="en-US" dirty="0"/>
              <a:t>F</a:t>
            </a:r>
            <a:r>
              <a:rPr lang="en-US" sz="1800" dirty="0"/>
              <a:t>rom the table below we can </a:t>
            </a:r>
            <a:r>
              <a:rPr lang="en-US" dirty="0"/>
              <a:t>Conclude</a:t>
            </a:r>
            <a:r>
              <a:rPr lang="en-US" sz="1800" dirty="0"/>
              <a:t> that </a:t>
            </a:r>
            <a:r>
              <a:rPr lang="en-US" sz="1800" b="1" dirty="0"/>
              <a:t>revenue collection is way over Rs. 20 Crores for all 3  segment customers (that is Young, Mid and Old): </a:t>
            </a:r>
          </a:p>
        </p:txBody>
      </p:sp>
      <p:graphicFrame>
        <p:nvGraphicFramePr>
          <p:cNvPr id="8" name="Table 7">
            <a:extLst>
              <a:ext uri="{FF2B5EF4-FFF2-40B4-BE49-F238E27FC236}">
                <a16:creationId xmlns="" xmlns:a16="http://schemas.microsoft.com/office/drawing/2014/main" id="{61FCD6BD-1660-443C-45DC-D14C5160208D}"/>
              </a:ext>
            </a:extLst>
          </p:cNvPr>
          <p:cNvGraphicFramePr>
            <a:graphicFrameLocks noGrp="1"/>
          </p:cNvGraphicFramePr>
          <p:nvPr>
            <p:extLst>
              <p:ext uri="{D42A27DB-BD31-4B8C-83A1-F6EECF244321}">
                <p14:modId xmlns="" xmlns:p14="http://schemas.microsoft.com/office/powerpoint/2010/main" val="3128184158"/>
              </p:ext>
            </p:extLst>
          </p:nvPr>
        </p:nvGraphicFramePr>
        <p:xfrm>
          <a:off x="701891" y="2455184"/>
          <a:ext cx="5192881" cy="1788342"/>
        </p:xfrm>
        <a:graphic>
          <a:graphicData uri="http://schemas.openxmlformats.org/drawingml/2006/table">
            <a:tbl>
              <a:tblPr>
                <a:tableStyleId>{5C22544A-7EE6-4342-B048-85BDC9FD1C3A}</a:tableStyleId>
              </a:tblPr>
              <a:tblGrid>
                <a:gridCol w="1310354">
                  <a:extLst>
                    <a:ext uri="{9D8B030D-6E8A-4147-A177-3AD203B41FA5}">
                      <a16:colId xmlns="" xmlns:a16="http://schemas.microsoft.com/office/drawing/2014/main" val="3191801475"/>
                    </a:ext>
                  </a:extLst>
                </a:gridCol>
                <a:gridCol w="1383150">
                  <a:extLst>
                    <a:ext uri="{9D8B030D-6E8A-4147-A177-3AD203B41FA5}">
                      <a16:colId xmlns="" xmlns:a16="http://schemas.microsoft.com/office/drawing/2014/main" val="3158589209"/>
                    </a:ext>
                  </a:extLst>
                </a:gridCol>
                <a:gridCol w="1455948">
                  <a:extLst>
                    <a:ext uri="{9D8B030D-6E8A-4147-A177-3AD203B41FA5}">
                      <a16:colId xmlns="" xmlns:a16="http://schemas.microsoft.com/office/drawing/2014/main" val="3444742864"/>
                    </a:ext>
                  </a:extLst>
                </a:gridCol>
                <a:gridCol w="1043429">
                  <a:extLst>
                    <a:ext uri="{9D8B030D-6E8A-4147-A177-3AD203B41FA5}">
                      <a16:colId xmlns="" xmlns:a16="http://schemas.microsoft.com/office/drawing/2014/main" val="609613797"/>
                    </a:ext>
                  </a:extLst>
                </a:gridCol>
              </a:tblGrid>
              <a:tr h="298057">
                <a:tc gridSpan="4">
                  <a:txBody>
                    <a:bodyPr/>
                    <a:lstStyle/>
                    <a:p>
                      <a:pPr algn="ctr" fontAlgn="b"/>
                      <a:r>
                        <a:rPr lang="en-IN" sz="1100" b="1" u="sng" strike="noStrike" dirty="0">
                          <a:effectLst/>
                        </a:rPr>
                        <a:t>Young Aged Customers</a:t>
                      </a:r>
                      <a:endParaRPr lang="en-IN" sz="1100" b="1" i="1" u="sng" strike="noStrike" dirty="0">
                        <a:solidFill>
                          <a:srgbClr val="000000"/>
                        </a:solidFill>
                        <a:effectLst/>
                        <a:latin typeface="Calibri" panose="020F0502020204030204" pitchFamily="34" charset="0"/>
                      </a:endParaRPr>
                    </a:p>
                  </a:txBody>
                  <a:tcPr marL="7620" marR="7620" marT="7620" marB="0" anchor="ct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 xmlns:a16="http://schemas.microsoft.com/office/drawing/2014/main" val="403640759"/>
                  </a:ext>
                </a:extLst>
              </a:tr>
              <a:tr h="298057">
                <a:tc>
                  <a:txBody>
                    <a:bodyPr/>
                    <a:lstStyle/>
                    <a:p>
                      <a:pPr algn="ctr" fontAlgn="b"/>
                      <a:r>
                        <a:rPr lang="en-IN" sz="1100"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Average Revenue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Expected Revenue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IF &gt;20 CRORE</a:t>
                      </a:r>
                      <a:endParaRPr lang="en-IN"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2768570779"/>
                  </a:ext>
                </a:extLst>
              </a:tr>
              <a:tr h="298057">
                <a:tc>
                  <a:txBody>
                    <a:bodyPr/>
                    <a:lstStyle/>
                    <a:p>
                      <a:pPr algn="ctr" fontAlgn="b"/>
                      <a:r>
                        <a:rPr lang="en-IN" sz="1100" b="1" u="none" strike="noStrike" dirty="0">
                          <a:effectLst/>
                        </a:rPr>
                        <a:t>Low Income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&lt;8000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252584000</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YES</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1081135765"/>
                  </a:ext>
                </a:extLst>
              </a:tr>
              <a:tr h="298057">
                <a:tc>
                  <a:txBody>
                    <a:bodyPr/>
                    <a:lstStyle/>
                    <a:p>
                      <a:pPr algn="ctr" fontAlgn="b"/>
                      <a:r>
                        <a:rPr lang="en-IN" sz="1100" b="1" u="none" strike="noStrike" dirty="0">
                          <a:effectLst/>
                        </a:rPr>
                        <a:t>Medium Income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10000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315730000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YES</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2500378019"/>
                  </a:ext>
                </a:extLst>
              </a:tr>
              <a:tr h="298057">
                <a:tc>
                  <a:txBody>
                    <a:bodyPr/>
                    <a:lstStyle/>
                    <a:p>
                      <a:pPr algn="ctr" fontAlgn="b"/>
                      <a:r>
                        <a:rPr lang="en-IN" sz="1100" b="1" u="none" strike="noStrike" dirty="0">
                          <a:effectLst/>
                        </a:rPr>
                        <a:t>High Income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12500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394662500</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YES</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899946419"/>
                  </a:ext>
                </a:extLst>
              </a:tr>
              <a:tr h="298057">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Average</a:t>
                      </a:r>
                      <a:r>
                        <a:rPr lang="en-IN" sz="1100" u="none" strike="noStrike" dirty="0">
                          <a:effectLst/>
                        </a:rPr>
                        <a:t> </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320992167</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255293422"/>
                  </a:ext>
                </a:extLst>
              </a:tr>
            </a:tbl>
          </a:graphicData>
        </a:graphic>
      </p:graphicFrame>
      <p:graphicFrame>
        <p:nvGraphicFramePr>
          <p:cNvPr id="9" name="Table 8">
            <a:extLst>
              <a:ext uri="{FF2B5EF4-FFF2-40B4-BE49-F238E27FC236}">
                <a16:creationId xmlns="" xmlns:a16="http://schemas.microsoft.com/office/drawing/2014/main" id="{29D70C03-340E-9714-1E46-5E4F973FD73D}"/>
              </a:ext>
            </a:extLst>
          </p:cNvPr>
          <p:cNvGraphicFramePr>
            <a:graphicFrameLocks noGrp="1"/>
          </p:cNvGraphicFramePr>
          <p:nvPr>
            <p:extLst>
              <p:ext uri="{D42A27DB-BD31-4B8C-83A1-F6EECF244321}">
                <p14:modId xmlns="" xmlns:p14="http://schemas.microsoft.com/office/powerpoint/2010/main" val="3976015098"/>
              </p:ext>
            </p:extLst>
          </p:nvPr>
        </p:nvGraphicFramePr>
        <p:xfrm>
          <a:off x="6432920" y="2455184"/>
          <a:ext cx="5192881" cy="1788342"/>
        </p:xfrm>
        <a:graphic>
          <a:graphicData uri="http://schemas.openxmlformats.org/drawingml/2006/table">
            <a:tbl>
              <a:tblPr>
                <a:tableStyleId>{5C22544A-7EE6-4342-B048-85BDC9FD1C3A}</a:tableStyleId>
              </a:tblPr>
              <a:tblGrid>
                <a:gridCol w="1313422">
                  <a:extLst>
                    <a:ext uri="{9D8B030D-6E8A-4147-A177-3AD203B41FA5}">
                      <a16:colId xmlns="" xmlns:a16="http://schemas.microsoft.com/office/drawing/2014/main" val="2027429662"/>
                    </a:ext>
                  </a:extLst>
                </a:gridCol>
                <a:gridCol w="1386389">
                  <a:extLst>
                    <a:ext uri="{9D8B030D-6E8A-4147-A177-3AD203B41FA5}">
                      <a16:colId xmlns="" xmlns:a16="http://schemas.microsoft.com/office/drawing/2014/main" val="3099333320"/>
                    </a:ext>
                  </a:extLst>
                </a:gridCol>
                <a:gridCol w="1447196">
                  <a:extLst>
                    <a:ext uri="{9D8B030D-6E8A-4147-A177-3AD203B41FA5}">
                      <a16:colId xmlns="" xmlns:a16="http://schemas.microsoft.com/office/drawing/2014/main" val="786147148"/>
                    </a:ext>
                  </a:extLst>
                </a:gridCol>
                <a:gridCol w="1045874">
                  <a:extLst>
                    <a:ext uri="{9D8B030D-6E8A-4147-A177-3AD203B41FA5}">
                      <a16:colId xmlns="" xmlns:a16="http://schemas.microsoft.com/office/drawing/2014/main" val="2100853718"/>
                    </a:ext>
                  </a:extLst>
                </a:gridCol>
              </a:tblGrid>
              <a:tr h="298057">
                <a:tc gridSpan="4">
                  <a:txBody>
                    <a:bodyPr/>
                    <a:lstStyle/>
                    <a:p>
                      <a:pPr algn="ctr" fontAlgn="b"/>
                      <a:r>
                        <a:rPr lang="en-IN" sz="1100" b="1" u="sng" strike="noStrike" dirty="0">
                          <a:effectLst/>
                        </a:rPr>
                        <a:t>Mid Aged Customers</a:t>
                      </a:r>
                      <a:endParaRPr lang="en-IN" sz="1100" b="1" i="1" u="sng" strike="noStrike" dirty="0">
                        <a:solidFill>
                          <a:srgbClr val="000000"/>
                        </a:solidFill>
                        <a:effectLst/>
                        <a:latin typeface="Calibri" panose="020F0502020204030204" pitchFamily="34" charset="0"/>
                      </a:endParaRPr>
                    </a:p>
                  </a:txBody>
                  <a:tcPr marL="7620" marR="7620" marT="7620" marB="0" anchor="ct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 xmlns:a16="http://schemas.microsoft.com/office/drawing/2014/main" val="3911630415"/>
                  </a:ext>
                </a:extLst>
              </a:tr>
              <a:tr h="298057">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Average Revenue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Expected Revenue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IF &gt;20 CRORE</a:t>
                      </a:r>
                      <a:endParaRPr lang="en-IN"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3167250842"/>
                  </a:ext>
                </a:extLst>
              </a:tr>
              <a:tr h="298057">
                <a:tc>
                  <a:txBody>
                    <a:bodyPr/>
                    <a:lstStyle/>
                    <a:p>
                      <a:pPr algn="ctr" fontAlgn="b"/>
                      <a:r>
                        <a:rPr lang="en-IN" sz="1100" b="1" u="none" strike="noStrike" dirty="0">
                          <a:effectLst/>
                        </a:rPr>
                        <a:t>Low Income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12500</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394662500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YES</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3270123457"/>
                  </a:ext>
                </a:extLst>
              </a:tr>
              <a:tr h="298057">
                <a:tc>
                  <a:txBody>
                    <a:bodyPr/>
                    <a:lstStyle/>
                    <a:p>
                      <a:pPr algn="ctr" fontAlgn="b"/>
                      <a:r>
                        <a:rPr lang="en-IN" sz="1100" b="1" u="none" strike="noStrike" dirty="0">
                          <a:effectLst/>
                        </a:rPr>
                        <a:t>Medium Income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22375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706445875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YES</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2428583864"/>
                  </a:ext>
                </a:extLst>
              </a:tr>
              <a:tr h="298057">
                <a:tc>
                  <a:txBody>
                    <a:bodyPr/>
                    <a:lstStyle/>
                    <a:p>
                      <a:pPr algn="ctr" fontAlgn="b"/>
                      <a:r>
                        <a:rPr lang="en-IN" sz="1100" b="1" u="none" strike="noStrike" dirty="0">
                          <a:effectLst/>
                        </a:rPr>
                        <a:t>High Income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31250</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986656250</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YES</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1007907537"/>
                  </a:ext>
                </a:extLst>
              </a:tr>
              <a:tr h="298057">
                <a:tc>
                  <a:txBody>
                    <a:bodyPr/>
                    <a:lstStyle/>
                    <a:p>
                      <a:pPr algn="ctr" fontAlgn="b"/>
                      <a:r>
                        <a:rPr lang="en-IN" sz="1100" b="1" u="none" strike="noStrike" dirty="0">
                          <a:effectLst/>
                        </a:rPr>
                        <a:t> </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Average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695921542</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292548119"/>
                  </a:ext>
                </a:extLst>
              </a:tr>
            </a:tbl>
          </a:graphicData>
        </a:graphic>
      </p:graphicFrame>
    </p:spTree>
    <p:extLst>
      <p:ext uri="{BB962C8B-B14F-4D97-AF65-F5344CB8AC3E}">
        <p14:creationId xmlns="" xmlns:p14="http://schemas.microsoft.com/office/powerpoint/2010/main" val="398774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1B6887-83A3-60CD-3009-45312B532344}"/>
              </a:ext>
            </a:extLst>
          </p:cNvPr>
          <p:cNvSpPr>
            <a:spLocks noGrp="1"/>
          </p:cNvSpPr>
          <p:nvPr>
            <p:ph type="title"/>
          </p:nvPr>
        </p:nvSpPr>
        <p:spPr/>
        <p:txBody>
          <a:bodyPr/>
          <a:lstStyle/>
          <a:p>
            <a:pPr algn="ctr"/>
            <a:r>
              <a:rPr lang="en-US" sz="4400" b="1" u="sng" dirty="0"/>
              <a:t>T3: JUSTIFICATION FOR FINAL RESULTS:</a:t>
            </a:r>
            <a:endParaRPr lang="en-IN" dirty="0"/>
          </a:p>
        </p:txBody>
      </p:sp>
      <p:graphicFrame>
        <p:nvGraphicFramePr>
          <p:cNvPr id="4" name="Content Placeholder 3">
            <a:extLst>
              <a:ext uri="{FF2B5EF4-FFF2-40B4-BE49-F238E27FC236}">
                <a16:creationId xmlns="" xmlns:a16="http://schemas.microsoft.com/office/drawing/2014/main" id="{A2B25BB6-C841-EA2D-7EE5-2FF245D9DD04}"/>
              </a:ext>
            </a:extLst>
          </p:cNvPr>
          <p:cNvGraphicFramePr>
            <a:graphicFrameLocks noGrp="1"/>
          </p:cNvGraphicFramePr>
          <p:nvPr>
            <p:ph sz="quarter" idx="1"/>
            <p:extLst>
              <p:ext uri="{D42A27DB-BD31-4B8C-83A1-F6EECF244321}">
                <p14:modId xmlns="" xmlns:p14="http://schemas.microsoft.com/office/powerpoint/2010/main" val="3637564867"/>
              </p:ext>
            </p:extLst>
          </p:nvPr>
        </p:nvGraphicFramePr>
        <p:xfrm>
          <a:off x="2512380" y="3977195"/>
          <a:ext cx="6835805" cy="2112884"/>
        </p:xfrm>
        <a:graphic>
          <a:graphicData uri="http://schemas.openxmlformats.org/drawingml/2006/table">
            <a:tbl>
              <a:tblPr>
                <a:tableStyleId>{5C22544A-7EE6-4342-B048-85BDC9FD1C3A}</a:tableStyleId>
              </a:tblPr>
              <a:tblGrid>
                <a:gridCol w="1780629">
                  <a:extLst>
                    <a:ext uri="{9D8B030D-6E8A-4147-A177-3AD203B41FA5}">
                      <a16:colId xmlns="" xmlns:a16="http://schemas.microsoft.com/office/drawing/2014/main" val="3157307583"/>
                    </a:ext>
                  </a:extLst>
                </a:gridCol>
                <a:gridCol w="1343017">
                  <a:extLst>
                    <a:ext uri="{9D8B030D-6E8A-4147-A177-3AD203B41FA5}">
                      <a16:colId xmlns="" xmlns:a16="http://schemas.microsoft.com/office/drawing/2014/main" val="3768437217"/>
                    </a:ext>
                  </a:extLst>
                </a:gridCol>
                <a:gridCol w="2504953">
                  <a:extLst>
                    <a:ext uri="{9D8B030D-6E8A-4147-A177-3AD203B41FA5}">
                      <a16:colId xmlns="" xmlns:a16="http://schemas.microsoft.com/office/drawing/2014/main" val="2047672828"/>
                    </a:ext>
                  </a:extLst>
                </a:gridCol>
                <a:gridCol w="1207206">
                  <a:extLst>
                    <a:ext uri="{9D8B030D-6E8A-4147-A177-3AD203B41FA5}">
                      <a16:colId xmlns="" xmlns:a16="http://schemas.microsoft.com/office/drawing/2014/main" val="930268241"/>
                    </a:ext>
                  </a:extLst>
                </a:gridCol>
              </a:tblGrid>
              <a:tr h="528221">
                <a:tc>
                  <a:txBody>
                    <a:bodyPr/>
                    <a:lstStyle/>
                    <a:p>
                      <a:pPr algn="ctr" fontAlgn="b"/>
                      <a:r>
                        <a:rPr lang="en-IN" sz="1100" b="1" u="none" strike="noStrike" dirty="0">
                          <a:effectLst/>
                        </a:rPr>
                        <a:t>Customer Age Segments</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Count of Purchase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100" b="1" u="none" strike="noStrike" dirty="0">
                          <a:effectLst/>
                        </a:rPr>
                        <a:t>Sum of Customers Age Segmented</a:t>
                      </a:r>
                      <a:endParaRPr lang="en-US"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Conversion Rate</a:t>
                      </a:r>
                      <a:endParaRPr lang="en-IN"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1122509590"/>
                  </a:ext>
                </a:extLst>
              </a:tr>
              <a:tr h="528221">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7660</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7660</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11.95</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3870756507"/>
                  </a:ext>
                </a:extLst>
              </a:tr>
              <a:tr h="528221">
                <a:tc>
                  <a:txBody>
                    <a:bodyPr/>
                    <a:lstStyle/>
                    <a:p>
                      <a:pPr algn="ctr" fontAlgn="b"/>
                      <a:r>
                        <a:rPr lang="en-IN" sz="1100" b="1" u="none" strike="noStrike" dirty="0">
                          <a:effectLst/>
                        </a:rPr>
                        <a:t>2</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a:effectLst/>
                        </a:rPr>
                        <a:t>15283</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30566</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47.67</a:t>
                      </a:r>
                      <a:endParaRPr lang="en-IN"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2053927718"/>
                  </a:ext>
                </a:extLst>
              </a:tr>
              <a:tr h="528221">
                <a:tc>
                  <a:txBody>
                    <a:bodyPr/>
                    <a:lstStyle/>
                    <a:p>
                      <a:pPr algn="ct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8630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25890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40.38</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4026944607"/>
                  </a:ext>
                </a:extLst>
              </a:tr>
            </a:tbl>
          </a:graphicData>
        </a:graphic>
      </p:graphicFrame>
      <p:sp>
        <p:nvSpPr>
          <p:cNvPr id="6" name="TextBox 5">
            <a:extLst>
              <a:ext uri="{FF2B5EF4-FFF2-40B4-BE49-F238E27FC236}">
                <a16:creationId xmlns="" xmlns:a16="http://schemas.microsoft.com/office/drawing/2014/main" id="{F34CCC66-2099-FC2B-6796-00F6A140D2EC}"/>
              </a:ext>
            </a:extLst>
          </p:cNvPr>
          <p:cNvSpPr txBox="1"/>
          <p:nvPr/>
        </p:nvSpPr>
        <p:spPr>
          <a:xfrm>
            <a:off x="1322773" y="1690688"/>
            <a:ext cx="9445841" cy="1477328"/>
          </a:xfrm>
          <a:prstGeom prst="rect">
            <a:avLst/>
          </a:prstGeom>
          <a:noFill/>
        </p:spPr>
        <p:txBody>
          <a:bodyPr wrap="square" rtlCol="0">
            <a:spAutoFit/>
          </a:bodyPr>
          <a:lstStyle/>
          <a:p>
            <a:r>
              <a:rPr lang="en-US" dirty="0"/>
              <a:t>From the Table Below we can conclude that Customer Age Segment 2 ,</a:t>
            </a:r>
            <a:r>
              <a:rPr lang="en-US" b="1" dirty="0"/>
              <a:t>count of purchase is 15283 which is way over our required result that is minimum 12000 Phones, sum of their ages is very high as 30566 and their Conversion rate is also high of 47.67 % in INDIA </a:t>
            </a:r>
            <a:r>
              <a:rPr lang="en-US" dirty="0"/>
              <a:t>as compared to other segments so XYZ company must target Middle aged customers and so, </a:t>
            </a:r>
            <a:r>
              <a:rPr lang="en-US" b="1" dirty="0"/>
              <a:t>yes they can enter in INDIAN market as there is no loss for XYZ Mobile Company. </a:t>
            </a:r>
            <a:endParaRPr lang="en-IN" b="1" dirty="0"/>
          </a:p>
        </p:txBody>
      </p:sp>
    </p:spTree>
    <p:extLst>
      <p:ext uri="{BB962C8B-B14F-4D97-AF65-F5344CB8AC3E}">
        <p14:creationId xmlns="" xmlns:p14="http://schemas.microsoft.com/office/powerpoint/2010/main" val="1020418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46B839-F2E4-14EE-CF3D-9BB865A89385}"/>
              </a:ext>
            </a:extLst>
          </p:cNvPr>
          <p:cNvSpPr>
            <a:spLocks noGrp="1"/>
          </p:cNvSpPr>
          <p:nvPr>
            <p:ph type="title"/>
          </p:nvPr>
        </p:nvSpPr>
        <p:spPr/>
        <p:txBody>
          <a:bodyPr>
            <a:normAutofit fontScale="90000"/>
          </a:bodyPr>
          <a:lstStyle/>
          <a:p>
            <a:pPr algn="ctr"/>
            <a:r>
              <a:rPr lang="en-US" sz="4000" b="1" u="sng" dirty="0"/>
              <a:t>PROBLEM STATEMENT :</a:t>
            </a:r>
            <a:br>
              <a:rPr lang="en-US" sz="4000" b="1" u="sng" dirty="0"/>
            </a:br>
            <a:endParaRPr lang="en-IN" sz="4000" b="1" u="sng" dirty="0"/>
          </a:p>
        </p:txBody>
      </p:sp>
      <p:sp>
        <p:nvSpPr>
          <p:cNvPr id="3" name="Content Placeholder 2">
            <a:extLst>
              <a:ext uri="{FF2B5EF4-FFF2-40B4-BE49-F238E27FC236}">
                <a16:creationId xmlns="" xmlns:a16="http://schemas.microsoft.com/office/drawing/2014/main" id="{90F4A831-4DAD-D7CE-3B3F-FCC9FD630B3D}"/>
              </a:ext>
            </a:extLst>
          </p:cNvPr>
          <p:cNvSpPr>
            <a:spLocks noGrp="1"/>
          </p:cNvSpPr>
          <p:nvPr>
            <p:ph sz="quarter" idx="1"/>
          </p:nvPr>
        </p:nvSpPr>
        <p:spPr/>
        <p:txBody>
          <a:bodyPr>
            <a:normAutofit/>
          </a:bodyPr>
          <a:lstStyle/>
          <a:p>
            <a:r>
              <a:rPr lang="en-US" sz="2000" dirty="0"/>
              <a:t>This Project is based on a mobile company ‘XYZ Mobiles’, a fictional China-based mobile company . </a:t>
            </a:r>
          </a:p>
          <a:p>
            <a:r>
              <a:rPr lang="en-US" sz="2000" dirty="0"/>
              <a:t>XYZ Mobiles believes that the Indian market is very similar to China, in which the company currently operates. </a:t>
            </a:r>
          </a:p>
          <a:p>
            <a:r>
              <a:rPr lang="en-US" sz="2000" dirty="0"/>
              <a:t> Before entering the new market, the company wants to be sure that the whole process will be profitable for them.</a:t>
            </a:r>
          </a:p>
          <a:p>
            <a:pPr marL="0" indent="0">
              <a:buNone/>
            </a:pPr>
            <a:r>
              <a:rPr lang="en-US" sz="2000" dirty="0"/>
              <a:t>Hence, we are given the task to check for the following conditions that must be fulfilled in the Indian market for the company to enter: </a:t>
            </a:r>
          </a:p>
          <a:p>
            <a:r>
              <a:rPr lang="en-US" sz="2000" b="1" dirty="0"/>
              <a:t>Sale of a minimum of 12,000 phones </a:t>
            </a:r>
            <a:r>
              <a:rPr lang="en-US" sz="2000" dirty="0"/>
              <a:t>over the sample data in one year .</a:t>
            </a:r>
          </a:p>
          <a:p>
            <a:r>
              <a:rPr lang="en-US" sz="2000" b="1" dirty="0"/>
              <a:t>Collection of at least Rs. 20 crores</a:t>
            </a:r>
            <a:r>
              <a:rPr lang="en-US" sz="2000" dirty="0"/>
              <a:t> over the sample data in one year .</a:t>
            </a:r>
          </a:p>
          <a:p>
            <a:pPr marL="0" indent="0">
              <a:buNone/>
            </a:pPr>
            <a:endParaRPr lang="en-IN" dirty="0"/>
          </a:p>
        </p:txBody>
      </p:sp>
    </p:spTree>
    <p:extLst>
      <p:ext uri="{BB962C8B-B14F-4D97-AF65-F5344CB8AC3E}">
        <p14:creationId xmlns="" xmlns:p14="http://schemas.microsoft.com/office/powerpoint/2010/main" val="2953471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36CEC2-74CB-274A-DAB9-5757F4EEF0FD}"/>
              </a:ext>
            </a:extLst>
          </p:cNvPr>
          <p:cNvSpPr>
            <a:spLocks noGrp="1"/>
          </p:cNvSpPr>
          <p:nvPr>
            <p:ph type="title"/>
          </p:nvPr>
        </p:nvSpPr>
        <p:spPr>
          <a:xfrm>
            <a:off x="319596" y="365125"/>
            <a:ext cx="10940587" cy="797469"/>
          </a:xfrm>
        </p:spPr>
        <p:txBody>
          <a:bodyPr>
            <a:normAutofit fontScale="90000"/>
          </a:bodyPr>
          <a:lstStyle/>
          <a:p>
            <a:pPr algn="ctr"/>
            <a:r>
              <a:rPr lang="en-US" sz="4000" b="1" u="sng" dirty="0"/>
              <a:t>T1: JUSTIFICATION DURING MODEL DEVELOPMENT :</a:t>
            </a:r>
            <a:endParaRPr lang="en-IN" sz="4000" b="1" u="sng" dirty="0"/>
          </a:p>
        </p:txBody>
      </p:sp>
      <p:sp>
        <p:nvSpPr>
          <p:cNvPr id="3" name="Content Placeholder 2">
            <a:extLst>
              <a:ext uri="{FF2B5EF4-FFF2-40B4-BE49-F238E27FC236}">
                <a16:creationId xmlns="" xmlns:a16="http://schemas.microsoft.com/office/drawing/2014/main" id="{DB5A028A-A5E7-5FD2-5D66-0B13E993AB7E}"/>
              </a:ext>
            </a:extLst>
          </p:cNvPr>
          <p:cNvSpPr>
            <a:spLocks noGrp="1"/>
          </p:cNvSpPr>
          <p:nvPr>
            <p:ph sz="quarter" idx="1"/>
          </p:nvPr>
        </p:nvSpPr>
        <p:spPr/>
        <p:txBody>
          <a:bodyPr>
            <a:normAutofit fontScale="92500" lnSpcReduction="20000"/>
          </a:bodyPr>
          <a:lstStyle/>
          <a:p>
            <a:r>
              <a:rPr lang="en-US" dirty="0"/>
              <a:t> </a:t>
            </a:r>
            <a:r>
              <a:rPr lang="en-US" sz="2000" dirty="0"/>
              <a:t>Gender was classified into binary data as male (1) and female(0). The annual income was converted into INR for matching the situation of Indian currency.</a:t>
            </a:r>
          </a:p>
          <a:p>
            <a:r>
              <a:rPr lang="en-US" sz="2000" dirty="0"/>
              <a:t>From the Chinese customer data it is clear that purchase decision depends on 4 factors. Customer age, Gender, last phone life, and annual income. The following changes were made on the raw data</a:t>
            </a:r>
          </a:p>
          <a:p>
            <a:r>
              <a:rPr lang="en-US" sz="2000" dirty="0"/>
              <a:t>The phone life was classified into 4 category as below:</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Then after dataset is converted into training and test set with 70:30 Rule and then K-Means Clustering Modelling Is Performed On both of them.</a:t>
            </a:r>
          </a:p>
          <a:p>
            <a:r>
              <a:rPr lang="en-US" sz="2000" dirty="0"/>
              <a:t>And then ROC Curve, Beta Values and Conversion Matrix (Including Accuracy, Sensitivity, Precision etc.)Is Computed from train and test data through K-means Clustering.</a:t>
            </a:r>
          </a:p>
          <a:p>
            <a:pPr marL="0" indent="0">
              <a:buNone/>
            </a:pPr>
            <a:endParaRPr lang="en-IN" sz="2000" dirty="0"/>
          </a:p>
        </p:txBody>
      </p:sp>
      <p:graphicFrame>
        <p:nvGraphicFramePr>
          <p:cNvPr id="5" name="Table 4">
            <a:extLst>
              <a:ext uri="{FF2B5EF4-FFF2-40B4-BE49-F238E27FC236}">
                <a16:creationId xmlns="" xmlns:a16="http://schemas.microsoft.com/office/drawing/2014/main" id="{0D9C765E-9FD1-04B8-9996-9942BA8BF3FF}"/>
              </a:ext>
            </a:extLst>
          </p:cNvPr>
          <p:cNvGraphicFramePr>
            <a:graphicFrameLocks noGrp="1"/>
          </p:cNvGraphicFramePr>
          <p:nvPr>
            <p:extLst>
              <p:ext uri="{D42A27DB-BD31-4B8C-83A1-F6EECF244321}">
                <p14:modId xmlns="" xmlns:p14="http://schemas.microsoft.com/office/powerpoint/2010/main" val="2812772582"/>
              </p:ext>
            </p:extLst>
          </p:nvPr>
        </p:nvGraphicFramePr>
        <p:xfrm>
          <a:off x="4135302" y="3076303"/>
          <a:ext cx="3401966" cy="1379220"/>
        </p:xfrm>
        <a:graphic>
          <a:graphicData uri="http://schemas.openxmlformats.org/drawingml/2006/table">
            <a:tbl>
              <a:tblPr>
                <a:tableStyleId>{5C22544A-7EE6-4342-B048-85BDC9FD1C3A}</a:tableStyleId>
              </a:tblPr>
              <a:tblGrid>
                <a:gridCol w="1700983">
                  <a:extLst>
                    <a:ext uri="{9D8B030D-6E8A-4147-A177-3AD203B41FA5}">
                      <a16:colId xmlns="" xmlns:a16="http://schemas.microsoft.com/office/drawing/2014/main" val="3627491317"/>
                    </a:ext>
                  </a:extLst>
                </a:gridCol>
                <a:gridCol w="1700983">
                  <a:extLst>
                    <a:ext uri="{9D8B030D-6E8A-4147-A177-3AD203B41FA5}">
                      <a16:colId xmlns="" xmlns:a16="http://schemas.microsoft.com/office/drawing/2014/main" val="536648279"/>
                    </a:ext>
                  </a:extLst>
                </a:gridCol>
              </a:tblGrid>
              <a:tr h="236438">
                <a:tc>
                  <a:txBody>
                    <a:bodyPr/>
                    <a:lstStyle/>
                    <a:p>
                      <a:pPr algn="ctr" fontAlgn="ctr"/>
                      <a:r>
                        <a:rPr lang="en-IN" sz="1600" b="1" u="none" strike="noStrike" dirty="0">
                          <a:effectLst/>
                        </a:rPr>
                        <a:t>Days</a:t>
                      </a:r>
                      <a:endParaRPr lang="en-IN"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b="1" u="none" strike="noStrike" dirty="0">
                          <a:effectLst/>
                        </a:rPr>
                        <a:t>Segment</a:t>
                      </a:r>
                      <a:endParaRPr lang="en-IN" sz="16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486375140"/>
                  </a:ext>
                </a:extLst>
              </a:tr>
              <a:tr h="236438">
                <a:tc>
                  <a:txBody>
                    <a:bodyPr/>
                    <a:lstStyle/>
                    <a:p>
                      <a:pPr algn="ctr" fontAlgn="ctr"/>
                      <a:r>
                        <a:rPr lang="en-IN" sz="1800" u="none" strike="noStrike" dirty="0">
                          <a:effectLst/>
                        </a:rPr>
                        <a:t>&lt;200</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dirty="0">
                          <a:effectLst/>
                        </a:rPr>
                        <a:t>1</a:t>
                      </a:r>
                      <a:endParaRPr lang="en-IN" sz="18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629697088"/>
                  </a:ext>
                </a:extLst>
              </a:tr>
              <a:tr h="236438">
                <a:tc>
                  <a:txBody>
                    <a:bodyPr/>
                    <a:lstStyle/>
                    <a:p>
                      <a:pPr algn="ctr" fontAlgn="ctr"/>
                      <a:r>
                        <a:rPr lang="en-IN" sz="1800" u="none" strike="noStrike" dirty="0">
                          <a:effectLst/>
                        </a:rPr>
                        <a:t>200-360</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dirty="0">
                          <a:effectLst/>
                        </a:rPr>
                        <a:t>2</a:t>
                      </a:r>
                      <a:endParaRPr lang="en-IN" sz="18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1020894295"/>
                  </a:ext>
                </a:extLst>
              </a:tr>
              <a:tr h="236438">
                <a:tc>
                  <a:txBody>
                    <a:bodyPr/>
                    <a:lstStyle/>
                    <a:p>
                      <a:pPr algn="ctr" fontAlgn="ctr"/>
                      <a:r>
                        <a:rPr lang="en-IN" sz="1800" u="none" strike="noStrike">
                          <a:effectLst/>
                        </a:rPr>
                        <a:t>360-500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dirty="0">
                          <a:effectLst/>
                        </a:rPr>
                        <a:t>3</a:t>
                      </a:r>
                      <a:endParaRPr lang="en-IN" sz="18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993964228"/>
                  </a:ext>
                </a:extLst>
              </a:tr>
              <a:tr h="236438">
                <a:tc>
                  <a:txBody>
                    <a:bodyPr/>
                    <a:lstStyle/>
                    <a:p>
                      <a:pPr algn="ctr" fontAlgn="ctr"/>
                      <a:r>
                        <a:rPr lang="en-IN" sz="1800" u="none" strike="noStrike">
                          <a:effectLst/>
                        </a:rPr>
                        <a:t>&gt;500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dirty="0">
                          <a:effectLst/>
                        </a:rPr>
                        <a:t>4</a:t>
                      </a:r>
                      <a:endParaRPr lang="en-IN" sz="18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3920336107"/>
                  </a:ext>
                </a:extLst>
              </a:tr>
            </a:tbl>
          </a:graphicData>
        </a:graphic>
      </p:graphicFrame>
    </p:spTree>
    <p:extLst>
      <p:ext uri="{BB962C8B-B14F-4D97-AF65-F5344CB8AC3E}">
        <p14:creationId xmlns="" xmlns:p14="http://schemas.microsoft.com/office/powerpoint/2010/main" val="3807749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45EC0C-8205-EB38-8B8F-28C8A0C181D0}"/>
              </a:ext>
            </a:extLst>
          </p:cNvPr>
          <p:cNvSpPr>
            <a:spLocks noGrp="1"/>
          </p:cNvSpPr>
          <p:nvPr>
            <p:ph type="title"/>
          </p:nvPr>
        </p:nvSpPr>
        <p:spPr/>
        <p:txBody>
          <a:bodyPr>
            <a:normAutofit fontScale="90000"/>
          </a:bodyPr>
          <a:lstStyle/>
          <a:p>
            <a:pPr algn="ctr"/>
            <a:r>
              <a:rPr lang="en-US" sz="4000" b="1" u="sng" dirty="0"/>
              <a:t>T1: PIVOT ANALYSIS AFTER CLEANING OF DATASET:</a:t>
            </a:r>
            <a:endParaRPr lang="en-IN" sz="4000" b="1" u="sng" dirty="0"/>
          </a:p>
        </p:txBody>
      </p:sp>
      <p:graphicFrame>
        <p:nvGraphicFramePr>
          <p:cNvPr id="4" name="Content Placeholder 3">
            <a:extLst>
              <a:ext uri="{FF2B5EF4-FFF2-40B4-BE49-F238E27FC236}">
                <a16:creationId xmlns="" xmlns:a16="http://schemas.microsoft.com/office/drawing/2014/main" id="{A6A059E8-F5F2-4EFC-CCBF-1C6E5512152F}"/>
              </a:ext>
            </a:extLst>
          </p:cNvPr>
          <p:cNvGraphicFramePr>
            <a:graphicFrameLocks noGrp="1"/>
          </p:cNvGraphicFramePr>
          <p:nvPr>
            <p:ph sz="quarter" idx="1"/>
            <p:extLst>
              <p:ext uri="{D42A27DB-BD31-4B8C-83A1-F6EECF244321}">
                <p14:modId xmlns="" xmlns:p14="http://schemas.microsoft.com/office/powerpoint/2010/main" val="1566279887"/>
              </p:ext>
            </p:extLst>
          </p:nvPr>
        </p:nvGraphicFramePr>
        <p:xfrm>
          <a:off x="3089429" y="1690689"/>
          <a:ext cx="4882716" cy="1505274"/>
        </p:xfrm>
        <a:graphic>
          <a:graphicData uri="http://schemas.openxmlformats.org/drawingml/2006/table">
            <a:tbl>
              <a:tblPr>
                <a:tableStyleId>{5C22544A-7EE6-4342-B048-85BDC9FD1C3A}</a:tableStyleId>
              </a:tblPr>
              <a:tblGrid>
                <a:gridCol w="1426853">
                  <a:extLst>
                    <a:ext uri="{9D8B030D-6E8A-4147-A177-3AD203B41FA5}">
                      <a16:colId xmlns="" xmlns:a16="http://schemas.microsoft.com/office/drawing/2014/main" val="163421883"/>
                    </a:ext>
                  </a:extLst>
                </a:gridCol>
                <a:gridCol w="1230496">
                  <a:extLst>
                    <a:ext uri="{9D8B030D-6E8A-4147-A177-3AD203B41FA5}">
                      <a16:colId xmlns="" xmlns:a16="http://schemas.microsoft.com/office/drawing/2014/main" val="3531864595"/>
                    </a:ext>
                  </a:extLst>
                </a:gridCol>
                <a:gridCol w="1034141">
                  <a:extLst>
                    <a:ext uri="{9D8B030D-6E8A-4147-A177-3AD203B41FA5}">
                      <a16:colId xmlns="" xmlns:a16="http://schemas.microsoft.com/office/drawing/2014/main" val="2082795655"/>
                    </a:ext>
                  </a:extLst>
                </a:gridCol>
                <a:gridCol w="1191226">
                  <a:extLst>
                    <a:ext uri="{9D8B030D-6E8A-4147-A177-3AD203B41FA5}">
                      <a16:colId xmlns="" xmlns:a16="http://schemas.microsoft.com/office/drawing/2014/main" val="1301611431"/>
                    </a:ext>
                  </a:extLst>
                </a:gridCol>
              </a:tblGrid>
              <a:tr h="501758">
                <a:tc>
                  <a:txBody>
                    <a:bodyPr/>
                    <a:lstStyle/>
                    <a:p>
                      <a:pPr algn="ctr" fontAlgn="b"/>
                      <a:r>
                        <a:rPr lang="en-IN" sz="1100" b="1" u="none" strike="noStrike" dirty="0">
                          <a:effectLst/>
                        </a:rPr>
                        <a:t>GENDER</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SUM OF PURCHASE </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COUNT OF LEAD</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CONVERSION RATE</a:t>
                      </a:r>
                      <a:endParaRPr lang="en-IN"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1093928035"/>
                  </a:ext>
                </a:extLst>
              </a:tr>
              <a:tr h="501758">
                <a:tc>
                  <a:txBody>
                    <a:bodyPr/>
                    <a:lstStyle/>
                    <a:p>
                      <a:pPr algn="ct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9836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17715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55.52</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2099444787"/>
                  </a:ext>
                </a:extLst>
              </a:tr>
              <a:tr h="501758">
                <a:tc>
                  <a:txBody>
                    <a:bodyPr/>
                    <a:lstStyle/>
                    <a:p>
                      <a:pPr algn="ct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13195</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22285</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59.21</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108701867"/>
                  </a:ext>
                </a:extLst>
              </a:tr>
            </a:tbl>
          </a:graphicData>
        </a:graphic>
      </p:graphicFrame>
      <p:graphicFrame>
        <p:nvGraphicFramePr>
          <p:cNvPr id="5" name="Table 4">
            <a:extLst>
              <a:ext uri="{FF2B5EF4-FFF2-40B4-BE49-F238E27FC236}">
                <a16:creationId xmlns="" xmlns:a16="http://schemas.microsoft.com/office/drawing/2014/main" id="{B598567B-1808-F8CD-6725-50C25EC01E95}"/>
              </a:ext>
            </a:extLst>
          </p:cNvPr>
          <p:cNvGraphicFramePr>
            <a:graphicFrameLocks noGrp="1"/>
          </p:cNvGraphicFramePr>
          <p:nvPr>
            <p:extLst>
              <p:ext uri="{D42A27DB-BD31-4B8C-83A1-F6EECF244321}">
                <p14:modId xmlns="" xmlns:p14="http://schemas.microsoft.com/office/powerpoint/2010/main" val="270218256"/>
              </p:ext>
            </p:extLst>
          </p:nvPr>
        </p:nvGraphicFramePr>
        <p:xfrm>
          <a:off x="3089429" y="3431420"/>
          <a:ext cx="4882715" cy="2196482"/>
        </p:xfrm>
        <a:graphic>
          <a:graphicData uri="http://schemas.openxmlformats.org/drawingml/2006/table">
            <a:tbl>
              <a:tblPr>
                <a:tableStyleId>{5C22544A-7EE6-4342-B048-85BDC9FD1C3A}</a:tableStyleId>
              </a:tblPr>
              <a:tblGrid>
                <a:gridCol w="1428610">
                  <a:extLst>
                    <a:ext uri="{9D8B030D-6E8A-4147-A177-3AD203B41FA5}">
                      <a16:colId xmlns="" xmlns:a16="http://schemas.microsoft.com/office/drawing/2014/main" val="3915549326"/>
                    </a:ext>
                  </a:extLst>
                </a:gridCol>
                <a:gridCol w="1232910">
                  <a:extLst>
                    <a:ext uri="{9D8B030D-6E8A-4147-A177-3AD203B41FA5}">
                      <a16:colId xmlns="" xmlns:a16="http://schemas.microsoft.com/office/drawing/2014/main" val="1275133112"/>
                    </a:ext>
                  </a:extLst>
                </a:gridCol>
                <a:gridCol w="1027425">
                  <a:extLst>
                    <a:ext uri="{9D8B030D-6E8A-4147-A177-3AD203B41FA5}">
                      <a16:colId xmlns="" xmlns:a16="http://schemas.microsoft.com/office/drawing/2014/main" val="798687857"/>
                    </a:ext>
                  </a:extLst>
                </a:gridCol>
                <a:gridCol w="1193770">
                  <a:extLst>
                    <a:ext uri="{9D8B030D-6E8A-4147-A177-3AD203B41FA5}">
                      <a16:colId xmlns="" xmlns:a16="http://schemas.microsoft.com/office/drawing/2014/main" val="2836048399"/>
                    </a:ext>
                  </a:extLst>
                </a:gridCol>
              </a:tblGrid>
              <a:tr h="427657">
                <a:tc gridSpan="4">
                  <a:txBody>
                    <a:bodyPr/>
                    <a:lstStyle/>
                    <a:p>
                      <a:pPr algn="ctr" fontAlgn="b"/>
                      <a:r>
                        <a:rPr lang="en-IN" sz="1100" b="1" u="none" strike="noStrike" dirty="0">
                          <a:effectLst/>
                        </a:rPr>
                        <a:t>PHONE AGE CATEGORY</a:t>
                      </a:r>
                      <a:endParaRPr lang="en-IN" sz="1100" b="1" i="0" u="none" strike="noStrike" dirty="0">
                        <a:solidFill>
                          <a:srgbClr val="000000"/>
                        </a:solidFill>
                        <a:effectLst/>
                        <a:latin typeface="Calibri" panose="020F0502020204030204" pitchFamily="34" charset="0"/>
                      </a:endParaRPr>
                    </a:p>
                  </a:txBody>
                  <a:tcPr marL="7620" marR="7620" marT="7620" marB="0" anchor="ct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 xmlns:a16="http://schemas.microsoft.com/office/drawing/2014/main" val="779948052"/>
                  </a:ext>
                </a:extLst>
              </a:tr>
              <a:tr h="353765">
                <a:tc>
                  <a:txBody>
                    <a:bodyPr/>
                    <a:lstStyle/>
                    <a:p>
                      <a:pPr algn="ctr" fontAlgn="b"/>
                      <a:r>
                        <a:rPr lang="en-IN" sz="1100" b="1" u="none" strike="noStrike" dirty="0">
                          <a:effectLst/>
                        </a:rPr>
                        <a:t>PHONE AGE CATEGORY</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SUM OF PURCHASE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COUNT OF LEAD</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CONVERSION RATE</a:t>
                      </a:r>
                      <a:endParaRPr lang="en-IN"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3761442855"/>
                  </a:ext>
                </a:extLst>
              </a:tr>
              <a:tr h="353765">
                <a:tc>
                  <a:txBody>
                    <a:bodyPr/>
                    <a:lstStyle/>
                    <a:p>
                      <a:pPr algn="ct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2351</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6459</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36.40</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1324126654"/>
                  </a:ext>
                </a:extLst>
              </a:tr>
              <a:tr h="353765">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7023</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16545</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42.45</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2419855803"/>
                  </a:ext>
                </a:extLst>
              </a:tr>
              <a:tr h="353765">
                <a:tc>
                  <a:txBody>
                    <a:bodyPr/>
                    <a:lstStyle/>
                    <a:p>
                      <a:pPr algn="ct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9208</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11697</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78.72</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3395976380"/>
                  </a:ext>
                </a:extLst>
              </a:tr>
              <a:tr h="353765">
                <a:tc>
                  <a:txBody>
                    <a:bodyPr/>
                    <a:lstStyle/>
                    <a:p>
                      <a:pPr algn="ct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4449</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5299</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83.96</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1514316354"/>
                  </a:ext>
                </a:extLst>
              </a:tr>
            </a:tbl>
          </a:graphicData>
        </a:graphic>
      </p:graphicFrame>
      <p:sp>
        <p:nvSpPr>
          <p:cNvPr id="7" name="TextBox 6">
            <a:extLst>
              <a:ext uri="{FF2B5EF4-FFF2-40B4-BE49-F238E27FC236}">
                <a16:creationId xmlns="" xmlns:a16="http://schemas.microsoft.com/office/drawing/2014/main" id="{D34D849C-FDE4-6DC1-16B0-969BAF88961F}"/>
              </a:ext>
            </a:extLst>
          </p:cNvPr>
          <p:cNvSpPr txBox="1"/>
          <p:nvPr/>
        </p:nvSpPr>
        <p:spPr>
          <a:xfrm>
            <a:off x="1464816" y="1690688"/>
            <a:ext cx="1305017" cy="369332"/>
          </a:xfrm>
          <a:prstGeom prst="rect">
            <a:avLst/>
          </a:prstGeom>
          <a:noFill/>
        </p:spPr>
        <p:txBody>
          <a:bodyPr wrap="square" rtlCol="0">
            <a:spAutoFit/>
          </a:bodyPr>
          <a:lstStyle/>
          <a:p>
            <a:r>
              <a:rPr lang="en-US" b="1" u="sng" dirty="0"/>
              <a:t>Table: 1</a:t>
            </a:r>
            <a:endParaRPr lang="en-IN" b="1" u="sng" dirty="0"/>
          </a:p>
        </p:txBody>
      </p:sp>
      <p:sp>
        <p:nvSpPr>
          <p:cNvPr id="8" name="TextBox 7">
            <a:extLst>
              <a:ext uri="{FF2B5EF4-FFF2-40B4-BE49-F238E27FC236}">
                <a16:creationId xmlns="" xmlns:a16="http://schemas.microsoft.com/office/drawing/2014/main" id="{5892B68B-956F-ED96-EFF9-F9CC93355AC9}"/>
              </a:ext>
            </a:extLst>
          </p:cNvPr>
          <p:cNvSpPr txBox="1"/>
          <p:nvPr/>
        </p:nvSpPr>
        <p:spPr>
          <a:xfrm>
            <a:off x="1464816" y="4261282"/>
            <a:ext cx="1145219" cy="369332"/>
          </a:xfrm>
          <a:prstGeom prst="rect">
            <a:avLst/>
          </a:prstGeom>
          <a:noFill/>
        </p:spPr>
        <p:txBody>
          <a:bodyPr wrap="square" rtlCol="0">
            <a:spAutoFit/>
          </a:bodyPr>
          <a:lstStyle/>
          <a:p>
            <a:r>
              <a:rPr lang="en-US" b="1" u="sng" dirty="0"/>
              <a:t>Table: 2</a:t>
            </a:r>
            <a:endParaRPr lang="en-IN" b="1" u="sng" dirty="0"/>
          </a:p>
        </p:txBody>
      </p:sp>
      <p:sp>
        <p:nvSpPr>
          <p:cNvPr id="9" name="TextBox 8">
            <a:extLst>
              <a:ext uri="{FF2B5EF4-FFF2-40B4-BE49-F238E27FC236}">
                <a16:creationId xmlns="" xmlns:a16="http://schemas.microsoft.com/office/drawing/2014/main" id="{4A6BCC75-31BF-69A2-1604-7BB159A0379D}"/>
              </a:ext>
            </a:extLst>
          </p:cNvPr>
          <p:cNvSpPr txBox="1"/>
          <p:nvPr/>
        </p:nvSpPr>
        <p:spPr>
          <a:xfrm>
            <a:off x="671744" y="5678693"/>
            <a:ext cx="10848512" cy="800219"/>
          </a:xfrm>
          <a:prstGeom prst="rect">
            <a:avLst/>
          </a:prstGeom>
          <a:noFill/>
        </p:spPr>
        <p:txBody>
          <a:bodyPr wrap="square" rtlCol="0">
            <a:spAutoFit/>
          </a:bodyPr>
          <a:lstStyle/>
          <a:p>
            <a:r>
              <a:rPr lang="en-US" b="1" u="sng" dirty="0"/>
              <a:t>Note : </a:t>
            </a:r>
          </a:p>
          <a:p>
            <a:pPr marL="342900" indent="-342900">
              <a:buAutoNum type="arabicPeriod"/>
            </a:pPr>
            <a:r>
              <a:rPr lang="en-US" sz="1400" dirty="0"/>
              <a:t>From Table 1 we came to know that conversion rate for Males is High As Compared to Females that is, </a:t>
            </a:r>
            <a:r>
              <a:rPr lang="en-US" sz="1400" b="1" dirty="0"/>
              <a:t>59.21 %</a:t>
            </a:r>
            <a:r>
              <a:rPr lang="en-US" sz="1400" dirty="0"/>
              <a:t>.</a:t>
            </a:r>
          </a:p>
          <a:p>
            <a:pPr marL="342900" indent="-342900">
              <a:buAutoNum type="arabicPeriod"/>
            </a:pPr>
            <a:r>
              <a:rPr lang="en-US" sz="1400" dirty="0"/>
              <a:t>From Table 2 we can analyze that category 4 (i.e., Phone Age &gt; 500) is having highest Conversion Rate that is, </a:t>
            </a:r>
            <a:r>
              <a:rPr lang="en-US" sz="1400" b="1" dirty="0"/>
              <a:t>83.96 %.</a:t>
            </a:r>
            <a:endParaRPr lang="en-IN" sz="1400" b="1" dirty="0"/>
          </a:p>
        </p:txBody>
      </p:sp>
    </p:spTree>
    <p:extLst>
      <p:ext uri="{BB962C8B-B14F-4D97-AF65-F5344CB8AC3E}">
        <p14:creationId xmlns="" xmlns:p14="http://schemas.microsoft.com/office/powerpoint/2010/main" val="2755740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E7AC97-3975-8ADC-D173-9CD506B86408}"/>
              </a:ext>
            </a:extLst>
          </p:cNvPr>
          <p:cNvSpPr>
            <a:spLocks noGrp="1"/>
          </p:cNvSpPr>
          <p:nvPr>
            <p:ph type="title"/>
          </p:nvPr>
        </p:nvSpPr>
        <p:spPr>
          <a:xfrm>
            <a:off x="838200" y="281150"/>
            <a:ext cx="10515600" cy="1325563"/>
          </a:xfrm>
        </p:spPr>
        <p:txBody>
          <a:bodyPr>
            <a:normAutofit fontScale="90000"/>
          </a:bodyPr>
          <a:lstStyle/>
          <a:p>
            <a:r>
              <a:rPr lang="en-IN" b="1" u="sng" dirty="0"/>
              <a:t/>
            </a:r>
            <a:br>
              <a:rPr lang="en-IN" b="1" u="sng" dirty="0"/>
            </a:br>
            <a:r>
              <a:rPr lang="en-IN" b="1" u="sng" dirty="0"/>
              <a:t>T1: CLASSIFICATION  MODEL BASED ON CHINESE DATASET: </a:t>
            </a:r>
            <a:r>
              <a:rPr lang="en-IN" dirty="0"/>
              <a:t/>
            </a:r>
            <a:br>
              <a:rPr lang="en-IN" dirty="0"/>
            </a:br>
            <a:endParaRPr lang="en-IN" dirty="0"/>
          </a:p>
        </p:txBody>
      </p:sp>
      <p:sp>
        <p:nvSpPr>
          <p:cNvPr id="3" name="Content Placeholder 2">
            <a:extLst>
              <a:ext uri="{FF2B5EF4-FFF2-40B4-BE49-F238E27FC236}">
                <a16:creationId xmlns="" xmlns:a16="http://schemas.microsoft.com/office/drawing/2014/main" id="{06C67185-293F-E65E-25B5-8C7584388202}"/>
              </a:ext>
            </a:extLst>
          </p:cNvPr>
          <p:cNvSpPr>
            <a:spLocks noGrp="1"/>
          </p:cNvSpPr>
          <p:nvPr>
            <p:ph sz="quarter" idx="1"/>
          </p:nvPr>
        </p:nvSpPr>
        <p:spPr/>
        <p:txBody>
          <a:bodyPr>
            <a:normAutofit/>
          </a:bodyPr>
          <a:lstStyle/>
          <a:p>
            <a:r>
              <a:rPr lang="en-US" sz="2000" dirty="0"/>
              <a:t>The logistic regression was made on the formatted data by considering the factors like age, gender, income, phone life and purchase. </a:t>
            </a:r>
          </a:p>
          <a:p>
            <a:r>
              <a:rPr lang="en-US" sz="2000" dirty="0"/>
              <a:t>The coefficients B0 to B4 and ROC Curve of training Data are computed as follows:</a:t>
            </a:r>
          </a:p>
          <a:p>
            <a:pPr marL="0" indent="0">
              <a:buNone/>
            </a:pPr>
            <a:endParaRPr lang="en-US" sz="2000" dirty="0"/>
          </a:p>
          <a:p>
            <a:endParaRPr lang="en-US" sz="2000" dirty="0"/>
          </a:p>
          <a:p>
            <a:endParaRPr lang="en-US" sz="2000" dirty="0"/>
          </a:p>
          <a:p>
            <a:pPr marL="0" indent="0">
              <a:buNone/>
            </a:pPr>
            <a:endParaRPr lang="en-US" sz="2000" dirty="0"/>
          </a:p>
          <a:p>
            <a:endParaRPr lang="en-US" sz="2000" dirty="0"/>
          </a:p>
          <a:p>
            <a:pPr marL="0" indent="0">
              <a:buNone/>
            </a:pPr>
            <a:endParaRPr lang="en-IN" sz="2000" dirty="0"/>
          </a:p>
        </p:txBody>
      </p:sp>
      <p:graphicFrame>
        <p:nvGraphicFramePr>
          <p:cNvPr id="4" name="Table 3">
            <a:extLst>
              <a:ext uri="{FF2B5EF4-FFF2-40B4-BE49-F238E27FC236}">
                <a16:creationId xmlns="" xmlns:a16="http://schemas.microsoft.com/office/drawing/2014/main" id="{9404FA0F-0340-2225-76FC-476B6A93AAF2}"/>
              </a:ext>
            </a:extLst>
          </p:cNvPr>
          <p:cNvGraphicFramePr>
            <a:graphicFrameLocks noGrp="1"/>
          </p:cNvGraphicFramePr>
          <p:nvPr>
            <p:extLst>
              <p:ext uri="{D42A27DB-BD31-4B8C-83A1-F6EECF244321}">
                <p14:modId xmlns="" xmlns:p14="http://schemas.microsoft.com/office/powerpoint/2010/main" val="3787735436"/>
              </p:ext>
            </p:extLst>
          </p:nvPr>
        </p:nvGraphicFramePr>
        <p:xfrm>
          <a:off x="1091953" y="3204839"/>
          <a:ext cx="2263806" cy="1775536"/>
        </p:xfrm>
        <a:graphic>
          <a:graphicData uri="http://schemas.openxmlformats.org/drawingml/2006/table">
            <a:tbl>
              <a:tblPr>
                <a:tableStyleId>{5C22544A-7EE6-4342-B048-85BDC9FD1C3A}</a:tableStyleId>
              </a:tblPr>
              <a:tblGrid>
                <a:gridCol w="735449">
                  <a:extLst>
                    <a:ext uri="{9D8B030D-6E8A-4147-A177-3AD203B41FA5}">
                      <a16:colId xmlns="" xmlns:a16="http://schemas.microsoft.com/office/drawing/2014/main" val="233640046"/>
                    </a:ext>
                  </a:extLst>
                </a:gridCol>
                <a:gridCol w="1528357">
                  <a:extLst>
                    <a:ext uri="{9D8B030D-6E8A-4147-A177-3AD203B41FA5}">
                      <a16:colId xmlns="" xmlns:a16="http://schemas.microsoft.com/office/drawing/2014/main" val="3387635090"/>
                    </a:ext>
                  </a:extLst>
                </a:gridCol>
              </a:tblGrid>
              <a:tr h="253648">
                <a:tc gridSpan="2">
                  <a:txBody>
                    <a:bodyPr/>
                    <a:lstStyle/>
                    <a:p>
                      <a:pPr algn="ctr" fontAlgn="b"/>
                      <a:r>
                        <a:rPr lang="en-IN" sz="1100" b="1" u="none" strike="noStrike" dirty="0">
                          <a:effectLst/>
                        </a:rPr>
                        <a:t>Coefficients</a:t>
                      </a:r>
                      <a:endParaRPr lang="en-IN" sz="1100" b="1" i="0" u="none" strike="noStrike" dirty="0">
                        <a:solidFill>
                          <a:srgbClr val="000000"/>
                        </a:solidFill>
                        <a:effectLst/>
                        <a:latin typeface="Calibri" panose="020F0502020204030204" pitchFamily="34" charset="0"/>
                      </a:endParaRPr>
                    </a:p>
                  </a:txBody>
                  <a:tcPr marL="7620" marR="7620" marT="7620" marB="0" anchor="ctr"/>
                </a:tc>
                <a:tc hMerge="1">
                  <a:txBody>
                    <a:bodyPr/>
                    <a:lstStyle/>
                    <a:p>
                      <a:endParaRPr lang="en-IN"/>
                    </a:p>
                  </a:txBody>
                  <a:tcPr/>
                </a:tc>
                <a:extLst>
                  <a:ext uri="{0D108BD9-81ED-4DB2-BD59-A6C34878D82A}">
                    <a16:rowId xmlns="" xmlns:a16="http://schemas.microsoft.com/office/drawing/2014/main" val="2299284377"/>
                  </a:ext>
                </a:extLst>
              </a:tr>
              <a:tr h="253648">
                <a:tc>
                  <a:txBody>
                    <a:bodyPr/>
                    <a:lstStyle/>
                    <a:p>
                      <a:pPr algn="l"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3186265004"/>
                  </a:ext>
                </a:extLst>
              </a:tr>
              <a:tr h="253648">
                <a:tc>
                  <a:txBody>
                    <a:bodyPr/>
                    <a:lstStyle/>
                    <a:p>
                      <a:pPr algn="ctr" fontAlgn="b"/>
                      <a:r>
                        <a:rPr lang="en-IN" sz="1100" b="1" u="none" strike="noStrike" dirty="0">
                          <a:effectLst/>
                        </a:rPr>
                        <a:t>B0</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-1.518413636915270</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3335983942"/>
                  </a:ext>
                </a:extLst>
              </a:tr>
              <a:tr h="253648">
                <a:tc>
                  <a:txBody>
                    <a:bodyPr/>
                    <a:lstStyle/>
                    <a:p>
                      <a:pPr algn="ctr" fontAlgn="b"/>
                      <a:r>
                        <a:rPr lang="en-IN" sz="1100" b="1" u="none" strike="noStrike" dirty="0">
                          <a:effectLst/>
                        </a:rPr>
                        <a:t>B1</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-0.011855741664086</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601368495"/>
                  </a:ext>
                </a:extLst>
              </a:tr>
              <a:tr h="253648">
                <a:tc>
                  <a:txBody>
                    <a:bodyPr/>
                    <a:lstStyle/>
                    <a:p>
                      <a:pPr algn="ctr" fontAlgn="b"/>
                      <a:r>
                        <a:rPr lang="en-IN" sz="1100" b="1" u="none" strike="noStrike" dirty="0">
                          <a:effectLst/>
                        </a:rPr>
                        <a:t>B2</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0.217181358351312</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2640787755"/>
                  </a:ext>
                </a:extLst>
              </a:tr>
              <a:tr h="253648">
                <a:tc>
                  <a:txBody>
                    <a:bodyPr/>
                    <a:lstStyle/>
                    <a:p>
                      <a:pPr algn="ctr" fontAlgn="b"/>
                      <a:r>
                        <a:rPr lang="en-IN" sz="1100" b="1" u="none" strike="noStrike" dirty="0">
                          <a:effectLst/>
                        </a:rPr>
                        <a:t>B3</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0.000002250497046</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2257117189"/>
                  </a:ext>
                </a:extLst>
              </a:tr>
              <a:tr h="253648">
                <a:tc>
                  <a:txBody>
                    <a:bodyPr/>
                    <a:lstStyle/>
                    <a:p>
                      <a:pPr algn="ctr" fontAlgn="b"/>
                      <a:r>
                        <a:rPr lang="en-IN" sz="1100" b="1" u="none" strike="noStrike" dirty="0">
                          <a:effectLst/>
                        </a:rPr>
                        <a:t>B4</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0.004185135548266</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3706810716"/>
                  </a:ext>
                </a:extLst>
              </a:tr>
            </a:tbl>
          </a:graphicData>
        </a:graphic>
      </p:graphicFrame>
      <p:graphicFrame>
        <p:nvGraphicFramePr>
          <p:cNvPr id="5" name="Table 4">
            <a:extLst>
              <a:ext uri="{FF2B5EF4-FFF2-40B4-BE49-F238E27FC236}">
                <a16:creationId xmlns="" xmlns:a16="http://schemas.microsoft.com/office/drawing/2014/main" id="{500D804E-D600-54D8-B1BF-C8B1B2516A08}"/>
              </a:ext>
            </a:extLst>
          </p:cNvPr>
          <p:cNvGraphicFramePr>
            <a:graphicFrameLocks noGrp="1"/>
          </p:cNvGraphicFramePr>
          <p:nvPr>
            <p:extLst>
              <p:ext uri="{D42A27DB-BD31-4B8C-83A1-F6EECF244321}">
                <p14:modId xmlns="" xmlns:p14="http://schemas.microsoft.com/office/powerpoint/2010/main" val="345094168"/>
              </p:ext>
            </p:extLst>
          </p:nvPr>
        </p:nvGraphicFramePr>
        <p:xfrm>
          <a:off x="3609512" y="3204839"/>
          <a:ext cx="1879599" cy="2560320"/>
        </p:xfrm>
        <a:graphic>
          <a:graphicData uri="http://schemas.openxmlformats.org/drawingml/2006/table">
            <a:tbl>
              <a:tblPr>
                <a:tableStyleId>{5C22544A-7EE6-4342-B048-85BDC9FD1C3A}</a:tableStyleId>
              </a:tblPr>
              <a:tblGrid>
                <a:gridCol w="658337">
                  <a:extLst>
                    <a:ext uri="{9D8B030D-6E8A-4147-A177-3AD203B41FA5}">
                      <a16:colId xmlns="" xmlns:a16="http://schemas.microsoft.com/office/drawing/2014/main" val="380071861"/>
                    </a:ext>
                  </a:extLst>
                </a:gridCol>
                <a:gridCol w="610631">
                  <a:extLst>
                    <a:ext uri="{9D8B030D-6E8A-4147-A177-3AD203B41FA5}">
                      <a16:colId xmlns="" xmlns:a16="http://schemas.microsoft.com/office/drawing/2014/main" val="1003141155"/>
                    </a:ext>
                  </a:extLst>
                </a:gridCol>
                <a:gridCol w="610631">
                  <a:extLst>
                    <a:ext uri="{9D8B030D-6E8A-4147-A177-3AD203B41FA5}">
                      <a16:colId xmlns="" xmlns:a16="http://schemas.microsoft.com/office/drawing/2014/main" val="38183771"/>
                    </a:ext>
                  </a:extLst>
                </a:gridCol>
              </a:tblGrid>
              <a:tr h="182880">
                <a:tc gridSpan="3">
                  <a:txBody>
                    <a:bodyPr/>
                    <a:lstStyle/>
                    <a:p>
                      <a:pPr algn="ctr" fontAlgn="b"/>
                      <a:r>
                        <a:rPr lang="en-IN" sz="1100" b="1" u="none" strike="noStrike" dirty="0">
                          <a:effectLst/>
                        </a:rPr>
                        <a:t>Conversion Matrix</a:t>
                      </a:r>
                      <a:endParaRPr lang="en-IN" sz="1100" b="1" i="0" u="none" strike="noStrike" dirty="0">
                        <a:solidFill>
                          <a:srgbClr val="000000"/>
                        </a:solidFill>
                        <a:effectLst/>
                        <a:latin typeface="Calibri" panose="020F0502020204030204" pitchFamily="34" charset="0"/>
                      </a:endParaRPr>
                    </a:p>
                  </a:txBody>
                  <a:tcPr marL="7620" marR="7620" marT="7620" marB="0" anchor="ctr"/>
                </a:tc>
                <a:tc hMerge="1">
                  <a:txBody>
                    <a:bodyPr/>
                    <a:lstStyle/>
                    <a:p>
                      <a:endParaRPr lang="en-IN"/>
                    </a:p>
                  </a:txBody>
                  <a:tcPr/>
                </a:tc>
                <a:tc hMerge="1">
                  <a:txBody>
                    <a:bodyPr/>
                    <a:lstStyle/>
                    <a:p>
                      <a:endParaRPr lang="en-IN"/>
                    </a:p>
                  </a:txBody>
                  <a:tcPr/>
                </a:tc>
                <a:extLst>
                  <a:ext uri="{0D108BD9-81ED-4DB2-BD59-A6C34878D82A}">
                    <a16:rowId xmlns="" xmlns:a16="http://schemas.microsoft.com/office/drawing/2014/main" val="3616532687"/>
                  </a:ext>
                </a:extLst>
              </a:tr>
              <a:tr h="182880">
                <a:tc rowSpan="2">
                  <a:txBody>
                    <a:bodyPr/>
                    <a:lstStyle/>
                    <a:p>
                      <a:pPr algn="ctr" fontAlgn="ctr"/>
                      <a:r>
                        <a:rPr lang="en-IN" sz="1100" b="1" u="none" strike="noStrike" dirty="0">
                          <a:effectLst/>
                        </a:rPr>
                        <a:t>Actual</a:t>
                      </a:r>
                      <a:endParaRPr lang="en-IN" sz="1100" b="1" i="0" u="none" strike="noStrike" dirty="0">
                        <a:solidFill>
                          <a:srgbClr val="000000"/>
                        </a:solidFill>
                        <a:effectLst/>
                        <a:latin typeface="Calibri" panose="020F0502020204030204" pitchFamily="34" charset="0"/>
                      </a:endParaRPr>
                    </a:p>
                  </a:txBody>
                  <a:tcPr marL="7620" marR="7620" marT="7620" marB="0" anchor="ctr"/>
                </a:tc>
                <a:tc gridSpan="2">
                  <a:txBody>
                    <a:bodyPr/>
                    <a:lstStyle/>
                    <a:p>
                      <a:pPr algn="ctr" fontAlgn="b"/>
                      <a:r>
                        <a:rPr lang="en-IN" sz="1100" b="1" u="none" strike="noStrike" dirty="0">
                          <a:effectLst/>
                        </a:rPr>
                        <a:t>Predicted</a:t>
                      </a:r>
                      <a:endParaRPr lang="en-IN" sz="1100" b="1" i="0" u="none" strike="noStrike" dirty="0">
                        <a:solidFill>
                          <a:srgbClr val="000000"/>
                        </a:solidFill>
                        <a:effectLst/>
                        <a:latin typeface="Calibri" panose="020F0502020204030204" pitchFamily="34" charset="0"/>
                      </a:endParaRPr>
                    </a:p>
                  </a:txBody>
                  <a:tcPr marL="7620" marR="7620" marT="7620" marB="0" anchor="ctr"/>
                </a:tc>
                <a:tc hMerge="1">
                  <a:txBody>
                    <a:bodyPr/>
                    <a:lstStyle/>
                    <a:p>
                      <a:endParaRPr lang="en-IN"/>
                    </a:p>
                  </a:txBody>
                  <a:tcPr/>
                </a:tc>
                <a:extLst>
                  <a:ext uri="{0D108BD9-81ED-4DB2-BD59-A6C34878D82A}">
                    <a16:rowId xmlns="" xmlns:a16="http://schemas.microsoft.com/office/drawing/2014/main" val="321140797"/>
                  </a:ext>
                </a:extLst>
              </a:tr>
              <a:tr h="182880">
                <a:tc vMerge="1">
                  <a:txBody>
                    <a:bodyPr/>
                    <a:lstStyle/>
                    <a:p>
                      <a:endParaRPr lang="en-IN"/>
                    </a:p>
                  </a:txBody>
                  <a:tcPr/>
                </a:tc>
                <a:tc>
                  <a:txBody>
                    <a:bodyPr/>
                    <a:lstStyle/>
                    <a:p>
                      <a:pPr algn="ctr" fontAlgn="b"/>
                      <a:r>
                        <a:rPr lang="en-IN" sz="1100" b="1" u="none" strike="noStrike" dirty="0">
                          <a:effectLst/>
                        </a:rPr>
                        <a:t>Class 0</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Class 1</a:t>
                      </a:r>
                      <a:endParaRPr lang="en-IN"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1198506881"/>
                  </a:ext>
                </a:extLst>
              </a:tr>
              <a:tr h="182880">
                <a:tc>
                  <a:txBody>
                    <a:bodyPr/>
                    <a:lstStyle/>
                    <a:p>
                      <a:pPr algn="ctr" fontAlgn="b"/>
                      <a:r>
                        <a:rPr lang="en-IN" sz="1100" b="1" u="none" strike="noStrike">
                          <a:effectLst/>
                        </a:rPr>
                        <a:t>Class 0</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6381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5585</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3226449049"/>
                  </a:ext>
                </a:extLst>
              </a:tr>
              <a:tr h="182880">
                <a:tc>
                  <a:txBody>
                    <a:bodyPr/>
                    <a:lstStyle/>
                    <a:p>
                      <a:pPr algn="ctr" fontAlgn="b"/>
                      <a:r>
                        <a:rPr lang="en-IN" sz="1100" b="1" u="none" strike="noStrike" dirty="0">
                          <a:effectLst/>
                        </a:rPr>
                        <a:t>Class 1</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3612</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12422</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2944101065"/>
                  </a:ext>
                </a:extLst>
              </a:tr>
              <a:tr h="182880">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1920890884"/>
                  </a:ext>
                </a:extLst>
              </a:tr>
              <a:tr h="182880">
                <a:tc>
                  <a:txBody>
                    <a:bodyPr/>
                    <a:lstStyle/>
                    <a:p>
                      <a:pPr algn="ctr" fontAlgn="b"/>
                      <a:r>
                        <a:rPr lang="en-IN" sz="1100" b="1" u="none" strike="noStrike" dirty="0">
                          <a:effectLst/>
                        </a:rPr>
                        <a:t>Accuracy</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0.672</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2457881247"/>
                  </a:ext>
                </a:extLst>
              </a:tr>
              <a:tr h="182880">
                <a:tc>
                  <a:txBody>
                    <a:bodyPr/>
                    <a:lstStyle/>
                    <a:p>
                      <a:pPr algn="ctr" fontAlgn="b"/>
                      <a:r>
                        <a:rPr lang="en-IN" sz="1100" b="1" u="none" strike="noStrike" dirty="0">
                          <a:effectLst/>
                        </a:rPr>
                        <a:t>Precision </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0.690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3963010203"/>
                  </a:ext>
                </a:extLst>
              </a:tr>
              <a:tr h="182880">
                <a:tc>
                  <a:txBody>
                    <a:bodyPr/>
                    <a:lstStyle/>
                    <a:p>
                      <a:pPr algn="ctr" fontAlgn="b"/>
                      <a:r>
                        <a:rPr lang="en-IN" sz="1100" b="1" u="none" strike="noStrike">
                          <a:effectLst/>
                        </a:rPr>
                        <a:t>Recall</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0.775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1545764442"/>
                  </a:ext>
                </a:extLst>
              </a:tr>
              <a:tr h="182880">
                <a:tc>
                  <a:txBody>
                    <a:bodyPr/>
                    <a:lstStyle/>
                    <a:p>
                      <a:pPr algn="ctr" fontAlgn="b"/>
                      <a:r>
                        <a:rPr lang="en-IN" sz="1100" b="1" u="none" strike="noStrike" dirty="0">
                          <a:effectLst/>
                        </a:rPr>
                        <a:t>F1-Score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0.730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1691426253"/>
                  </a:ext>
                </a:extLst>
              </a:tr>
              <a:tr h="182880">
                <a:tc>
                  <a:txBody>
                    <a:bodyPr/>
                    <a:lstStyle/>
                    <a:p>
                      <a:pPr algn="ctr" fontAlgn="b"/>
                      <a:r>
                        <a:rPr lang="en-IN" sz="1100" b="1" u="none" strike="noStrike">
                          <a:effectLst/>
                        </a:rPr>
                        <a:t>Sensitivity</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0.775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1663625531"/>
                  </a:ext>
                </a:extLst>
              </a:tr>
              <a:tr h="182880">
                <a:tc>
                  <a:txBody>
                    <a:bodyPr/>
                    <a:lstStyle/>
                    <a:p>
                      <a:pPr algn="ctr" fontAlgn="b"/>
                      <a:r>
                        <a:rPr lang="en-IN" sz="1100" b="1" u="none" strike="noStrike">
                          <a:effectLst/>
                        </a:rPr>
                        <a:t>Specificity</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0.533</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4032215484"/>
                  </a:ext>
                </a:extLst>
              </a:tr>
              <a:tr h="182880">
                <a:tc>
                  <a:txBody>
                    <a:bodyPr/>
                    <a:lstStyle/>
                    <a:p>
                      <a:pPr algn="ctr" fontAlgn="b"/>
                      <a:r>
                        <a:rPr lang="en-IN" sz="1100" b="1" u="none" strike="noStrike" dirty="0">
                          <a:effectLst/>
                        </a:rPr>
                        <a:t>TPR</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0.775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63879887"/>
                  </a:ext>
                </a:extLst>
              </a:tr>
              <a:tr h="182880">
                <a:tc>
                  <a:txBody>
                    <a:bodyPr/>
                    <a:lstStyle/>
                    <a:p>
                      <a:pPr algn="ctr" fontAlgn="b"/>
                      <a:r>
                        <a:rPr lang="en-IN" sz="1100" b="1" u="none" strike="noStrike" dirty="0">
                          <a:effectLst/>
                        </a:rPr>
                        <a:t>FPR</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0.467</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3943616074"/>
                  </a:ext>
                </a:extLst>
              </a:tr>
            </a:tbl>
          </a:graphicData>
        </a:graphic>
      </p:graphicFrame>
      <p:graphicFrame>
        <p:nvGraphicFramePr>
          <p:cNvPr id="6" name="Chart 5">
            <a:extLst>
              <a:ext uri="{FF2B5EF4-FFF2-40B4-BE49-F238E27FC236}">
                <a16:creationId xmlns="" xmlns:a16="http://schemas.microsoft.com/office/drawing/2014/main" id="{A1AB2498-4680-40B9-B953-71C412DD340F}"/>
              </a:ext>
            </a:extLst>
          </p:cNvPr>
          <p:cNvGraphicFramePr>
            <a:graphicFrameLocks/>
          </p:cNvGraphicFramePr>
          <p:nvPr>
            <p:extLst>
              <p:ext uri="{D42A27DB-BD31-4B8C-83A1-F6EECF244321}">
                <p14:modId xmlns="" xmlns:p14="http://schemas.microsoft.com/office/powerpoint/2010/main" val="2369998378"/>
              </p:ext>
            </p:extLst>
          </p:nvPr>
        </p:nvGraphicFramePr>
        <p:xfrm>
          <a:off x="5742864" y="3204839"/>
          <a:ext cx="483108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3726362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7D37AF-AC40-1696-DE24-B5EF85824EDE}"/>
              </a:ext>
            </a:extLst>
          </p:cNvPr>
          <p:cNvSpPr>
            <a:spLocks noGrp="1"/>
          </p:cNvSpPr>
          <p:nvPr>
            <p:ph type="title"/>
          </p:nvPr>
        </p:nvSpPr>
        <p:spPr/>
        <p:txBody>
          <a:bodyPr>
            <a:normAutofit fontScale="90000"/>
          </a:bodyPr>
          <a:lstStyle/>
          <a:p>
            <a:r>
              <a:rPr lang="en-IN" sz="4000" b="1" u="sng" dirty="0"/>
              <a:t>T1: CLASSIFICATION  MODEL BASED ON CHINESE DATASET AND METRICS ASSOCIATED:</a:t>
            </a:r>
            <a:endParaRPr lang="en-IN" sz="4000" dirty="0"/>
          </a:p>
        </p:txBody>
      </p:sp>
      <p:sp>
        <p:nvSpPr>
          <p:cNvPr id="3" name="Content Placeholder 2">
            <a:extLst>
              <a:ext uri="{FF2B5EF4-FFF2-40B4-BE49-F238E27FC236}">
                <a16:creationId xmlns="" xmlns:a16="http://schemas.microsoft.com/office/drawing/2014/main" id="{4A6590FA-0CE1-FC0D-36C5-621135D4591F}"/>
              </a:ext>
            </a:extLst>
          </p:cNvPr>
          <p:cNvSpPr>
            <a:spLocks noGrp="1"/>
          </p:cNvSpPr>
          <p:nvPr>
            <p:ph sz="quarter" idx="1"/>
          </p:nvPr>
        </p:nvSpPr>
        <p:spPr/>
        <p:txBody>
          <a:bodyPr>
            <a:normAutofit fontScale="92500" lnSpcReduction="20000"/>
          </a:bodyPr>
          <a:lstStyle/>
          <a:p>
            <a:r>
              <a:rPr lang="en-US" sz="2000" dirty="0"/>
              <a:t>The coefficients B0 to B4 and ROC Curve of test Data are computed as follows:</a:t>
            </a:r>
          </a:p>
          <a:p>
            <a:pPr marL="0" indent="0">
              <a:buNone/>
            </a:pPr>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 From the coefficient it is clear that age has a negative impact. Old people are less likely to buy a phone. </a:t>
            </a:r>
          </a:p>
          <a:p>
            <a:r>
              <a:rPr lang="en-US" sz="2000" dirty="0"/>
              <a:t>Gender plays a significant role, which is evident in the pivot analysis. </a:t>
            </a:r>
          </a:p>
          <a:p>
            <a:r>
              <a:rPr lang="en-US" sz="2000" dirty="0"/>
              <a:t> The annual income plays an insignificant role as the coefficient is very small. </a:t>
            </a:r>
          </a:p>
          <a:p>
            <a:r>
              <a:rPr lang="en-US" sz="2000" dirty="0"/>
              <a:t> The phone life also plays an important role and the categorial variation has an impact of its own.</a:t>
            </a:r>
          </a:p>
          <a:p>
            <a:endParaRPr lang="en-IN" dirty="0"/>
          </a:p>
        </p:txBody>
      </p:sp>
      <p:graphicFrame>
        <p:nvGraphicFramePr>
          <p:cNvPr id="5" name="Table 4">
            <a:extLst>
              <a:ext uri="{FF2B5EF4-FFF2-40B4-BE49-F238E27FC236}">
                <a16:creationId xmlns="" xmlns:a16="http://schemas.microsoft.com/office/drawing/2014/main" id="{1B274370-8DD7-A61C-D9C1-84D137202253}"/>
              </a:ext>
            </a:extLst>
          </p:cNvPr>
          <p:cNvGraphicFramePr>
            <a:graphicFrameLocks noGrp="1"/>
          </p:cNvGraphicFramePr>
          <p:nvPr>
            <p:extLst>
              <p:ext uri="{D42A27DB-BD31-4B8C-83A1-F6EECF244321}">
                <p14:modId xmlns="" xmlns:p14="http://schemas.microsoft.com/office/powerpoint/2010/main" val="408546304"/>
              </p:ext>
            </p:extLst>
          </p:nvPr>
        </p:nvGraphicFramePr>
        <p:xfrm>
          <a:off x="1171852" y="2272682"/>
          <a:ext cx="1686758" cy="1926456"/>
        </p:xfrm>
        <a:graphic>
          <a:graphicData uri="http://schemas.openxmlformats.org/drawingml/2006/table">
            <a:tbl>
              <a:tblPr>
                <a:tableStyleId>{5C22544A-7EE6-4342-B048-85BDC9FD1C3A}</a:tableStyleId>
              </a:tblPr>
              <a:tblGrid>
                <a:gridCol w="843379">
                  <a:extLst>
                    <a:ext uri="{9D8B030D-6E8A-4147-A177-3AD203B41FA5}">
                      <a16:colId xmlns="" xmlns:a16="http://schemas.microsoft.com/office/drawing/2014/main" val="986072886"/>
                    </a:ext>
                  </a:extLst>
                </a:gridCol>
                <a:gridCol w="843379">
                  <a:extLst>
                    <a:ext uri="{9D8B030D-6E8A-4147-A177-3AD203B41FA5}">
                      <a16:colId xmlns="" xmlns:a16="http://schemas.microsoft.com/office/drawing/2014/main" val="59005943"/>
                    </a:ext>
                  </a:extLst>
                </a:gridCol>
              </a:tblGrid>
              <a:tr h="275208">
                <a:tc gridSpan="2">
                  <a:txBody>
                    <a:bodyPr/>
                    <a:lstStyle/>
                    <a:p>
                      <a:pPr algn="ctr" fontAlgn="b"/>
                      <a:r>
                        <a:rPr lang="en-IN" sz="1100" b="1" u="none" strike="noStrike" dirty="0">
                          <a:effectLst/>
                        </a:rPr>
                        <a:t>Coefficients</a:t>
                      </a:r>
                      <a:endParaRPr lang="en-IN" sz="1100" b="1" i="0" u="none" strike="noStrike" dirty="0">
                        <a:solidFill>
                          <a:srgbClr val="000000"/>
                        </a:solidFill>
                        <a:effectLst/>
                        <a:latin typeface="Calibri" panose="020F0502020204030204" pitchFamily="34" charset="0"/>
                      </a:endParaRPr>
                    </a:p>
                  </a:txBody>
                  <a:tcPr marL="7620" marR="7620" marT="7620" marB="0" anchor="ctr"/>
                </a:tc>
                <a:tc hMerge="1">
                  <a:txBody>
                    <a:bodyPr/>
                    <a:lstStyle/>
                    <a:p>
                      <a:endParaRPr lang="en-IN"/>
                    </a:p>
                  </a:txBody>
                  <a:tcPr/>
                </a:tc>
                <a:extLst>
                  <a:ext uri="{0D108BD9-81ED-4DB2-BD59-A6C34878D82A}">
                    <a16:rowId xmlns="" xmlns:a16="http://schemas.microsoft.com/office/drawing/2014/main" val="4098670179"/>
                  </a:ext>
                </a:extLst>
              </a:tr>
              <a:tr h="275208">
                <a:tc>
                  <a:txBody>
                    <a:bodyPr/>
                    <a:lstStyle/>
                    <a:p>
                      <a:pPr algn="ctr"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698304499"/>
                  </a:ext>
                </a:extLst>
              </a:tr>
              <a:tr h="275208">
                <a:tc>
                  <a:txBody>
                    <a:bodyPr/>
                    <a:lstStyle/>
                    <a:p>
                      <a:pPr algn="ctr" fontAlgn="b"/>
                      <a:r>
                        <a:rPr lang="en-IN" sz="1100" b="1" u="none" strike="noStrike" dirty="0">
                          <a:effectLst/>
                        </a:rPr>
                        <a:t>B0</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-1.65777</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478134793"/>
                  </a:ext>
                </a:extLst>
              </a:tr>
              <a:tr h="275208">
                <a:tc>
                  <a:txBody>
                    <a:bodyPr/>
                    <a:lstStyle/>
                    <a:p>
                      <a:pPr algn="ctr" fontAlgn="b"/>
                      <a:r>
                        <a:rPr lang="en-IN" sz="1100" b="1" u="none" strike="noStrike" dirty="0">
                          <a:effectLst/>
                        </a:rPr>
                        <a:t>B1</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-0.01239</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1213759128"/>
                  </a:ext>
                </a:extLst>
              </a:tr>
              <a:tr h="275208">
                <a:tc>
                  <a:txBody>
                    <a:bodyPr/>
                    <a:lstStyle/>
                    <a:p>
                      <a:pPr algn="ctr" fontAlgn="b"/>
                      <a:r>
                        <a:rPr lang="en-IN" sz="1100" b="1" u="none" strike="noStrike">
                          <a:effectLst/>
                        </a:rPr>
                        <a:t>B2</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0.251535</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3929520493"/>
                  </a:ext>
                </a:extLst>
              </a:tr>
              <a:tr h="275208">
                <a:tc>
                  <a:txBody>
                    <a:bodyPr/>
                    <a:lstStyle/>
                    <a:p>
                      <a:pPr algn="ctr" fontAlgn="b"/>
                      <a:r>
                        <a:rPr lang="en-IN" sz="1100" b="1" u="none" strike="noStrike" dirty="0">
                          <a:effectLst/>
                        </a:rPr>
                        <a:t>B3</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2.73E-06</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4027159825"/>
                  </a:ext>
                </a:extLst>
              </a:tr>
              <a:tr h="275208">
                <a:tc>
                  <a:txBody>
                    <a:bodyPr/>
                    <a:lstStyle/>
                    <a:p>
                      <a:pPr algn="ctr" fontAlgn="b"/>
                      <a:r>
                        <a:rPr lang="en-IN" sz="1100" b="1" u="none" strike="noStrike" dirty="0">
                          <a:effectLst/>
                        </a:rPr>
                        <a:t>B4</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0.004235</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186345295"/>
                  </a:ext>
                </a:extLst>
              </a:tr>
            </a:tbl>
          </a:graphicData>
        </a:graphic>
      </p:graphicFrame>
      <p:graphicFrame>
        <p:nvGraphicFramePr>
          <p:cNvPr id="6" name="Table 5">
            <a:extLst>
              <a:ext uri="{FF2B5EF4-FFF2-40B4-BE49-F238E27FC236}">
                <a16:creationId xmlns="" xmlns:a16="http://schemas.microsoft.com/office/drawing/2014/main" id="{70A17D1B-1D2E-A9D0-33E8-1C14DB1423F5}"/>
              </a:ext>
            </a:extLst>
          </p:cNvPr>
          <p:cNvGraphicFramePr>
            <a:graphicFrameLocks noGrp="1"/>
          </p:cNvGraphicFramePr>
          <p:nvPr>
            <p:extLst>
              <p:ext uri="{D42A27DB-BD31-4B8C-83A1-F6EECF244321}">
                <p14:modId xmlns="" xmlns:p14="http://schemas.microsoft.com/office/powerpoint/2010/main" val="134076887"/>
              </p:ext>
            </p:extLst>
          </p:nvPr>
        </p:nvGraphicFramePr>
        <p:xfrm>
          <a:off x="3283702" y="1803871"/>
          <a:ext cx="2125461" cy="2545080"/>
        </p:xfrm>
        <a:graphic>
          <a:graphicData uri="http://schemas.openxmlformats.org/drawingml/2006/table">
            <a:tbl>
              <a:tblPr>
                <a:tableStyleId>{5C22544A-7EE6-4342-B048-85BDC9FD1C3A}</a:tableStyleId>
              </a:tblPr>
              <a:tblGrid>
                <a:gridCol w="708487">
                  <a:extLst>
                    <a:ext uri="{9D8B030D-6E8A-4147-A177-3AD203B41FA5}">
                      <a16:colId xmlns="" xmlns:a16="http://schemas.microsoft.com/office/drawing/2014/main" val="1833789632"/>
                    </a:ext>
                  </a:extLst>
                </a:gridCol>
                <a:gridCol w="708487">
                  <a:extLst>
                    <a:ext uri="{9D8B030D-6E8A-4147-A177-3AD203B41FA5}">
                      <a16:colId xmlns="" xmlns:a16="http://schemas.microsoft.com/office/drawing/2014/main" val="4238639570"/>
                    </a:ext>
                  </a:extLst>
                </a:gridCol>
                <a:gridCol w="708487">
                  <a:extLst>
                    <a:ext uri="{9D8B030D-6E8A-4147-A177-3AD203B41FA5}">
                      <a16:colId xmlns="" xmlns:a16="http://schemas.microsoft.com/office/drawing/2014/main" val="1203918437"/>
                    </a:ext>
                  </a:extLst>
                </a:gridCol>
              </a:tblGrid>
              <a:tr h="147368">
                <a:tc gridSpan="3">
                  <a:txBody>
                    <a:bodyPr/>
                    <a:lstStyle/>
                    <a:p>
                      <a:pPr algn="ctr" fontAlgn="b"/>
                      <a:r>
                        <a:rPr lang="en-IN" sz="1100" b="1" u="none" strike="noStrike" dirty="0">
                          <a:effectLst/>
                        </a:rPr>
                        <a:t>Conversion Matrix</a:t>
                      </a:r>
                      <a:endParaRPr lang="en-IN" sz="1100" b="1" i="0" u="none" strike="noStrike" dirty="0">
                        <a:solidFill>
                          <a:srgbClr val="000000"/>
                        </a:solidFill>
                        <a:effectLst/>
                        <a:latin typeface="Calibri" panose="020F0502020204030204" pitchFamily="34" charset="0"/>
                      </a:endParaRPr>
                    </a:p>
                  </a:txBody>
                  <a:tcPr marL="7620" marR="7620" marT="7620" marB="0" anchor="ctr"/>
                </a:tc>
                <a:tc hMerge="1">
                  <a:txBody>
                    <a:bodyPr/>
                    <a:lstStyle/>
                    <a:p>
                      <a:endParaRPr lang="en-IN"/>
                    </a:p>
                  </a:txBody>
                  <a:tcPr/>
                </a:tc>
                <a:tc hMerge="1">
                  <a:txBody>
                    <a:bodyPr/>
                    <a:lstStyle/>
                    <a:p>
                      <a:endParaRPr lang="en-IN"/>
                    </a:p>
                  </a:txBody>
                  <a:tcPr/>
                </a:tc>
                <a:extLst>
                  <a:ext uri="{0D108BD9-81ED-4DB2-BD59-A6C34878D82A}">
                    <a16:rowId xmlns="" xmlns:a16="http://schemas.microsoft.com/office/drawing/2014/main" val="679744451"/>
                  </a:ext>
                </a:extLst>
              </a:tr>
              <a:tr h="182880">
                <a:tc rowSpan="2">
                  <a:txBody>
                    <a:bodyPr/>
                    <a:lstStyle/>
                    <a:p>
                      <a:pPr algn="ctr" fontAlgn="ctr"/>
                      <a:r>
                        <a:rPr lang="en-IN" sz="1100" b="1" u="none" strike="noStrike">
                          <a:effectLst/>
                        </a:rPr>
                        <a:t>Actual</a:t>
                      </a:r>
                      <a:endParaRPr lang="en-IN" sz="1100" b="1" i="0" u="none" strike="noStrike">
                        <a:solidFill>
                          <a:srgbClr val="000000"/>
                        </a:solidFill>
                        <a:effectLst/>
                        <a:latin typeface="Calibri" panose="020F0502020204030204" pitchFamily="34" charset="0"/>
                      </a:endParaRPr>
                    </a:p>
                  </a:txBody>
                  <a:tcPr marL="7620" marR="7620" marT="7620" marB="0" anchor="ctr"/>
                </a:tc>
                <a:tc gridSpan="2">
                  <a:txBody>
                    <a:bodyPr/>
                    <a:lstStyle/>
                    <a:p>
                      <a:pPr algn="ctr" fontAlgn="b"/>
                      <a:r>
                        <a:rPr lang="en-IN" sz="1100" b="1" u="none" strike="noStrike" dirty="0">
                          <a:effectLst/>
                        </a:rPr>
                        <a:t>Predicted</a:t>
                      </a:r>
                      <a:endParaRPr lang="en-IN" sz="1100" b="1" i="0" u="none" strike="noStrike" dirty="0">
                        <a:solidFill>
                          <a:srgbClr val="000000"/>
                        </a:solidFill>
                        <a:effectLst/>
                        <a:latin typeface="Calibri" panose="020F0502020204030204" pitchFamily="34" charset="0"/>
                      </a:endParaRPr>
                    </a:p>
                  </a:txBody>
                  <a:tcPr marL="7620" marR="7620" marT="7620" marB="0" anchor="ctr"/>
                </a:tc>
                <a:tc hMerge="1">
                  <a:txBody>
                    <a:bodyPr/>
                    <a:lstStyle/>
                    <a:p>
                      <a:endParaRPr lang="en-IN"/>
                    </a:p>
                  </a:txBody>
                  <a:tcPr/>
                </a:tc>
                <a:extLst>
                  <a:ext uri="{0D108BD9-81ED-4DB2-BD59-A6C34878D82A}">
                    <a16:rowId xmlns="" xmlns:a16="http://schemas.microsoft.com/office/drawing/2014/main" val="2221850237"/>
                  </a:ext>
                </a:extLst>
              </a:tr>
              <a:tr h="182880">
                <a:tc vMerge="1">
                  <a:txBody>
                    <a:bodyPr/>
                    <a:lstStyle/>
                    <a:p>
                      <a:endParaRPr lang="en-IN"/>
                    </a:p>
                  </a:txBody>
                  <a:tcPr/>
                </a:tc>
                <a:tc>
                  <a:txBody>
                    <a:bodyPr/>
                    <a:lstStyle/>
                    <a:p>
                      <a:pPr algn="ctr" fontAlgn="b"/>
                      <a:r>
                        <a:rPr lang="en-IN" sz="1100" b="1" u="none" strike="noStrike" dirty="0">
                          <a:effectLst/>
                        </a:rPr>
                        <a:t>Class 0</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Class 1</a:t>
                      </a:r>
                      <a:endParaRPr lang="en-IN"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808070008"/>
                  </a:ext>
                </a:extLst>
              </a:tr>
              <a:tr h="182880">
                <a:tc>
                  <a:txBody>
                    <a:bodyPr/>
                    <a:lstStyle/>
                    <a:p>
                      <a:pPr algn="ctr" fontAlgn="b"/>
                      <a:r>
                        <a:rPr lang="en-IN" sz="1100" b="1" u="none" strike="noStrike" dirty="0">
                          <a:effectLst/>
                        </a:rPr>
                        <a:t>Class 0</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2622</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2381</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714807189"/>
                  </a:ext>
                </a:extLst>
              </a:tr>
              <a:tr h="182880">
                <a:tc>
                  <a:txBody>
                    <a:bodyPr/>
                    <a:lstStyle/>
                    <a:p>
                      <a:pPr algn="ctr" fontAlgn="b"/>
                      <a:r>
                        <a:rPr lang="en-IN" sz="1100" b="1" u="none" strike="noStrike" dirty="0">
                          <a:effectLst/>
                        </a:rPr>
                        <a:t>Class 1</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1459</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5538</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1209781026"/>
                  </a:ext>
                </a:extLst>
              </a:tr>
              <a:tr h="182880">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1903292651"/>
                  </a:ext>
                </a:extLst>
              </a:tr>
              <a:tr h="182880">
                <a:tc>
                  <a:txBody>
                    <a:bodyPr/>
                    <a:lstStyle/>
                    <a:p>
                      <a:pPr algn="ctr" fontAlgn="b"/>
                      <a:r>
                        <a:rPr lang="en-IN" sz="1100" b="1" u="none" strike="noStrike" dirty="0">
                          <a:effectLst/>
                        </a:rPr>
                        <a:t>Accuracy</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0.680</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1667758194"/>
                  </a:ext>
                </a:extLst>
              </a:tr>
              <a:tr h="182880">
                <a:tc>
                  <a:txBody>
                    <a:bodyPr/>
                    <a:lstStyle/>
                    <a:p>
                      <a:pPr algn="ctr" fontAlgn="b"/>
                      <a:r>
                        <a:rPr lang="en-IN" sz="1100" b="1" u="none" strike="noStrike" dirty="0">
                          <a:effectLst/>
                        </a:rPr>
                        <a:t>Precision </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0.699</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4249270998"/>
                  </a:ext>
                </a:extLst>
              </a:tr>
              <a:tr h="182880">
                <a:tc>
                  <a:txBody>
                    <a:bodyPr/>
                    <a:lstStyle/>
                    <a:p>
                      <a:pPr algn="ctr" fontAlgn="b"/>
                      <a:r>
                        <a:rPr lang="en-IN" sz="1100" b="1" u="none" strike="noStrike" dirty="0">
                          <a:effectLst/>
                        </a:rPr>
                        <a:t>Recall</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0.791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2240930265"/>
                  </a:ext>
                </a:extLst>
              </a:tr>
              <a:tr h="182880">
                <a:tc>
                  <a:txBody>
                    <a:bodyPr/>
                    <a:lstStyle/>
                    <a:p>
                      <a:pPr algn="ctr" fontAlgn="b"/>
                      <a:r>
                        <a:rPr lang="en-IN" sz="1100" b="1" u="none" strike="noStrike" dirty="0">
                          <a:effectLst/>
                        </a:rPr>
                        <a:t>F1-Score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0.743</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3144952849"/>
                  </a:ext>
                </a:extLst>
              </a:tr>
              <a:tr h="182880">
                <a:tc>
                  <a:txBody>
                    <a:bodyPr/>
                    <a:lstStyle/>
                    <a:p>
                      <a:pPr algn="ctr" fontAlgn="b"/>
                      <a:r>
                        <a:rPr lang="en-IN" sz="1100" b="1" u="none" strike="noStrike" dirty="0">
                          <a:effectLst/>
                        </a:rPr>
                        <a:t>Sensitivity</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0.791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1780346067"/>
                  </a:ext>
                </a:extLst>
              </a:tr>
              <a:tr h="182880">
                <a:tc>
                  <a:txBody>
                    <a:bodyPr/>
                    <a:lstStyle/>
                    <a:p>
                      <a:pPr algn="ctr" fontAlgn="b"/>
                      <a:r>
                        <a:rPr lang="en-IN" sz="1100" b="1" u="none" strike="noStrike" dirty="0">
                          <a:effectLst/>
                        </a:rPr>
                        <a:t>Specificity</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0.524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1316705361"/>
                  </a:ext>
                </a:extLst>
              </a:tr>
              <a:tr h="182880">
                <a:tc>
                  <a:txBody>
                    <a:bodyPr/>
                    <a:lstStyle/>
                    <a:p>
                      <a:pPr algn="ctr" fontAlgn="b"/>
                      <a:r>
                        <a:rPr lang="en-IN" sz="1100" b="1" u="none" strike="noStrike">
                          <a:effectLst/>
                        </a:rPr>
                        <a:t>TPR</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0.791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2761965005"/>
                  </a:ext>
                </a:extLst>
              </a:tr>
              <a:tr h="0">
                <a:tc>
                  <a:txBody>
                    <a:bodyPr/>
                    <a:lstStyle/>
                    <a:p>
                      <a:pPr algn="ctr" fontAlgn="b"/>
                      <a:r>
                        <a:rPr lang="en-IN" sz="1100" b="1" u="none" strike="noStrike" dirty="0">
                          <a:effectLst/>
                        </a:rPr>
                        <a:t>FPR</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0.476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1626033459"/>
                  </a:ext>
                </a:extLst>
              </a:tr>
            </a:tbl>
          </a:graphicData>
        </a:graphic>
      </p:graphicFrame>
      <p:graphicFrame>
        <p:nvGraphicFramePr>
          <p:cNvPr id="7" name="Chart 6">
            <a:extLst>
              <a:ext uri="{FF2B5EF4-FFF2-40B4-BE49-F238E27FC236}">
                <a16:creationId xmlns="" xmlns:a16="http://schemas.microsoft.com/office/drawing/2014/main" id="{BD64A906-A937-4214-96BD-527F068C7D94}"/>
              </a:ext>
            </a:extLst>
          </p:cNvPr>
          <p:cNvGraphicFramePr>
            <a:graphicFrameLocks/>
          </p:cNvGraphicFramePr>
          <p:nvPr>
            <p:extLst>
              <p:ext uri="{D42A27DB-BD31-4B8C-83A1-F6EECF244321}">
                <p14:modId xmlns="" xmlns:p14="http://schemas.microsoft.com/office/powerpoint/2010/main" val="2901896047"/>
              </p:ext>
            </p:extLst>
          </p:nvPr>
        </p:nvGraphicFramePr>
        <p:xfrm>
          <a:off x="5766766" y="1841608"/>
          <a:ext cx="4291635" cy="240382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696110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E759BF-4641-722A-76CD-78FD6FCC50AB}"/>
              </a:ext>
            </a:extLst>
          </p:cNvPr>
          <p:cNvSpPr>
            <a:spLocks noGrp="1"/>
          </p:cNvSpPr>
          <p:nvPr>
            <p:ph type="title"/>
          </p:nvPr>
        </p:nvSpPr>
        <p:spPr/>
        <p:txBody>
          <a:bodyPr>
            <a:normAutofit fontScale="90000"/>
          </a:bodyPr>
          <a:lstStyle/>
          <a:p>
            <a:r>
              <a:rPr lang="en-US" dirty="0"/>
              <a:t/>
            </a:r>
            <a:br>
              <a:rPr lang="en-US" dirty="0"/>
            </a:br>
            <a:r>
              <a:rPr lang="en-US" b="1" u="sng" dirty="0"/>
              <a:t>T1: COUNT OF POTENTIAL CUSTOMERS IN INDIA BASED ON MODEL:</a:t>
            </a:r>
            <a:r>
              <a:rPr lang="en-US" dirty="0"/>
              <a:t/>
            </a:r>
            <a:br>
              <a:rPr lang="en-US" dirty="0"/>
            </a:br>
            <a:endParaRPr lang="en-IN" dirty="0"/>
          </a:p>
        </p:txBody>
      </p:sp>
      <p:sp>
        <p:nvSpPr>
          <p:cNvPr id="3" name="Content Placeholder 2">
            <a:extLst>
              <a:ext uri="{FF2B5EF4-FFF2-40B4-BE49-F238E27FC236}">
                <a16:creationId xmlns="" xmlns:a16="http://schemas.microsoft.com/office/drawing/2014/main" id="{5DC2B654-E25A-66EA-EA86-68AB17EFE147}"/>
              </a:ext>
            </a:extLst>
          </p:cNvPr>
          <p:cNvSpPr>
            <a:spLocks noGrp="1"/>
          </p:cNvSpPr>
          <p:nvPr>
            <p:ph sz="quarter" idx="1"/>
          </p:nvPr>
        </p:nvSpPr>
        <p:spPr/>
        <p:txBody>
          <a:bodyPr>
            <a:normAutofit/>
          </a:bodyPr>
          <a:lstStyle/>
          <a:p>
            <a:r>
              <a:rPr lang="en-US" sz="2000" dirty="0"/>
              <a:t>The data set is formatted such that gender is converted into a binomial model and the phone age is calculated by considering the purchase date as 1st July 2019. </a:t>
            </a:r>
          </a:p>
          <a:p>
            <a:r>
              <a:rPr lang="en-US" sz="2000" dirty="0"/>
              <a:t>The phone life is converted into 4 categories as follow:</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endParaRPr lang="en-US" sz="2000" dirty="0"/>
          </a:p>
          <a:p>
            <a:r>
              <a:rPr lang="en-US" sz="2000" dirty="0"/>
              <a:t>The probability is computed based on coefficients (B0 to B4) obtained from the Chinese dataset and the no of potential customers in India based on a cut-off 0.5 is 31573 with a conversion ratio of 45.10%.</a:t>
            </a:r>
            <a:endParaRPr lang="en-IN" sz="2000" dirty="0"/>
          </a:p>
        </p:txBody>
      </p:sp>
      <p:graphicFrame>
        <p:nvGraphicFramePr>
          <p:cNvPr id="4" name="Table 3">
            <a:extLst>
              <a:ext uri="{FF2B5EF4-FFF2-40B4-BE49-F238E27FC236}">
                <a16:creationId xmlns="" xmlns:a16="http://schemas.microsoft.com/office/drawing/2014/main" id="{1F7E4B4A-C1B7-0E4A-5C3D-8F7FCFE82A96}"/>
              </a:ext>
            </a:extLst>
          </p:cNvPr>
          <p:cNvGraphicFramePr>
            <a:graphicFrameLocks noGrp="1"/>
          </p:cNvGraphicFramePr>
          <p:nvPr>
            <p:extLst>
              <p:ext uri="{D42A27DB-BD31-4B8C-83A1-F6EECF244321}">
                <p14:modId xmlns="" xmlns:p14="http://schemas.microsoft.com/office/powerpoint/2010/main" val="1339450549"/>
              </p:ext>
            </p:extLst>
          </p:nvPr>
        </p:nvGraphicFramePr>
        <p:xfrm>
          <a:off x="4190134" y="2671354"/>
          <a:ext cx="3062796" cy="1591325"/>
        </p:xfrm>
        <a:graphic>
          <a:graphicData uri="http://schemas.openxmlformats.org/drawingml/2006/table">
            <a:tbl>
              <a:tblPr>
                <a:tableStyleId>{5C22544A-7EE6-4342-B048-85BDC9FD1C3A}</a:tableStyleId>
              </a:tblPr>
              <a:tblGrid>
                <a:gridCol w="1531398">
                  <a:extLst>
                    <a:ext uri="{9D8B030D-6E8A-4147-A177-3AD203B41FA5}">
                      <a16:colId xmlns="" xmlns:a16="http://schemas.microsoft.com/office/drawing/2014/main" val="70567859"/>
                    </a:ext>
                  </a:extLst>
                </a:gridCol>
                <a:gridCol w="1531398">
                  <a:extLst>
                    <a:ext uri="{9D8B030D-6E8A-4147-A177-3AD203B41FA5}">
                      <a16:colId xmlns="" xmlns:a16="http://schemas.microsoft.com/office/drawing/2014/main" val="3081698907"/>
                    </a:ext>
                  </a:extLst>
                </a:gridCol>
              </a:tblGrid>
              <a:tr h="318265">
                <a:tc>
                  <a:txBody>
                    <a:bodyPr/>
                    <a:lstStyle/>
                    <a:p>
                      <a:pPr algn="ctr" fontAlgn="b"/>
                      <a:r>
                        <a:rPr lang="en-IN" sz="1100" b="1" u="none" strike="noStrike" dirty="0">
                          <a:effectLst/>
                        </a:rPr>
                        <a:t>DAYS</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SEGMENT</a:t>
                      </a:r>
                      <a:endParaRPr lang="en-IN"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3020245975"/>
                  </a:ext>
                </a:extLst>
              </a:tr>
              <a:tr h="318265">
                <a:tc>
                  <a:txBody>
                    <a:bodyPr/>
                    <a:lstStyle/>
                    <a:p>
                      <a:pPr algn="ctr" fontAlgn="b"/>
                      <a:r>
                        <a:rPr lang="en-IN" sz="1100" u="none" strike="noStrike" dirty="0">
                          <a:effectLst/>
                        </a:rPr>
                        <a:t>&lt;200</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514613095"/>
                  </a:ext>
                </a:extLst>
              </a:tr>
              <a:tr h="318265">
                <a:tc>
                  <a:txBody>
                    <a:bodyPr/>
                    <a:lstStyle/>
                    <a:p>
                      <a:pPr algn="ctr" fontAlgn="b"/>
                      <a:r>
                        <a:rPr lang="en-IN" sz="1100" u="none" strike="noStrike">
                          <a:effectLst/>
                        </a:rPr>
                        <a:t>200-360</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2821647467"/>
                  </a:ext>
                </a:extLst>
              </a:tr>
              <a:tr h="318265">
                <a:tc>
                  <a:txBody>
                    <a:bodyPr/>
                    <a:lstStyle/>
                    <a:p>
                      <a:pPr algn="ctr" fontAlgn="b"/>
                      <a:r>
                        <a:rPr lang="en-IN" sz="1100" u="none" strike="noStrike">
                          <a:effectLst/>
                        </a:rPr>
                        <a:t>360-500</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3</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3184674170"/>
                  </a:ext>
                </a:extLst>
              </a:tr>
              <a:tr h="318265">
                <a:tc>
                  <a:txBody>
                    <a:bodyPr/>
                    <a:lstStyle/>
                    <a:p>
                      <a:pPr algn="ctr" fontAlgn="b"/>
                      <a:r>
                        <a:rPr lang="en-IN" sz="1100" u="none" strike="noStrike">
                          <a:effectLst/>
                        </a:rPr>
                        <a:t>&gt;500</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4</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394946269"/>
                  </a:ext>
                </a:extLst>
              </a:tr>
            </a:tbl>
          </a:graphicData>
        </a:graphic>
      </p:graphicFrame>
    </p:spTree>
    <p:extLst>
      <p:ext uri="{BB962C8B-B14F-4D97-AF65-F5344CB8AC3E}">
        <p14:creationId xmlns="" xmlns:p14="http://schemas.microsoft.com/office/powerpoint/2010/main" val="2400853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5B6399-CEB9-513D-C74C-B19F24F8F339}"/>
              </a:ext>
            </a:extLst>
          </p:cNvPr>
          <p:cNvSpPr>
            <a:spLocks noGrp="1"/>
          </p:cNvSpPr>
          <p:nvPr>
            <p:ph type="title"/>
          </p:nvPr>
        </p:nvSpPr>
        <p:spPr/>
        <p:txBody>
          <a:bodyPr>
            <a:normAutofit/>
          </a:bodyPr>
          <a:lstStyle/>
          <a:p>
            <a:pPr algn="ctr"/>
            <a:r>
              <a:rPr lang="en-US" sz="4000" b="1" u="sng" dirty="0"/>
              <a:t>T2: JUSTIFICATION DURING CLUSTERING :</a:t>
            </a:r>
            <a:endParaRPr lang="en-IN" sz="4000" b="1" u="sng" dirty="0"/>
          </a:p>
        </p:txBody>
      </p:sp>
      <p:sp>
        <p:nvSpPr>
          <p:cNvPr id="3" name="Content Placeholder 2">
            <a:extLst>
              <a:ext uri="{FF2B5EF4-FFF2-40B4-BE49-F238E27FC236}">
                <a16:creationId xmlns="" xmlns:a16="http://schemas.microsoft.com/office/drawing/2014/main" id="{A3AADE96-C947-9CBA-2AB0-0D169B871109}"/>
              </a:ext>
            </a:extLst>
          </p:cNvPr>
          <p:cNvSpPr>
            <a:spLocks noGrp="1"/>
          </p:cNvSpPr>
          <p:nvPr>
            <p:ph sz="quarter" idx="1"/>
          </p:nvPr>
        </p:nvSpPr>
        <p:spPr>
          <a:xfrm>
            <a:off x="838200" y="1495300"/>
            <a:ext cx="10515600" cy="5362700"/>
          </a:xfrm>
        </p:spPr>
        <p:txBody>
          <a:bodyPr>
            <a:normAutofit/>
          </a:bodyPr>
          <a:lstStyle/>
          <a:p>
            <a:r>
              <a:rPr lang="en-US" sz="2000" dirty="0"/>
              <a:t>Clustering is Performed on 3 &amp; 4 Clusters and their error terms ( For more scaled and standardized data) is also found and with that centroid values were generated.</a:t>
            </a:r>
          </a:p>
          <a:p>
            <a:r>
              <a:rPr lang="en-US" sz="2000" dirty="0"/>
              <a:t>In our analysis 3 clusters results were taken for further analysis and predicting results and then EDA is performed on each cluster &amp; Centroid values and following results were obtained: </a:t>
            </a:r>
          </a:p>
          <a:p>
            <a:pPr marL="0" indent="0">
              <a:buNone/>
            </a:pPr>
            <a:endParaRPr lang="en-IN" sz="2000" dirty="0"/>
          </a:p>
        </p:txBody>
      </p:sp>
      <p:graphicFrame>
        <p:nvGraphicFramePr>
          <p:cNvPr id="4" name="Table 3">
            <a:extLst>
              <a:ext uri="{FF2B5EF4-FFF2-40B4-BE49-F238E27FC236}">
                <a16:creationId xmlns="" xmlns:a16="http://schemas.microsoft.com/office/drawing/2014/main" id="{27583D81-8544-4C83-F94A-4C72636861DD}"/>
              </a:ext>
            </a:extLst>
          </p:cNvPr>
          <p:cNvGraphicFramePr>
            <a:graphicFrameLocks noGrp="1"/>
          </p:cNvGraphicFramePr>
          <p:nvPr>
            <p:extLst>
              <p:ext uri="{D42A27DB-BD31-4B8C-83A1-F6EECF244321}">
                <p14:modId xmlns="" xmlns:p14="http://schemas.microsoft.com/office/powerpoint/2010/main" val="3389677006"/>
              </p:ext>
            </p:extLst>
          </p:nvPr>
        </p:nvGraphicFramePr>
        <p:xfrm>
          <a:off x="2669219" y="2949830"/>
          <a:ext cx="6853561" cy="2453640"/>
        </p:xfrm>
        <a:graphic>
          <a:graphicData uri="http://schemas.openxmlformats.org/drawingml/2006/table">
            <a:tbl>
              <a:tblPr>
                <a:tableStyleId>{5C22544A-7EE6-4342-B048-85BDC9FD1C3A}</a:tableStyleId>
              </a:tblPr>
              <a:tblGrid>
                <a:gridCol w="3165146">
                  <a:extLst>
                    <a:ext uri="{9D8B030D-6E8A-4147-A177-3AD203B41FA5}">
                      <a16:colId xmlns="" xmlns:a16="http://schemas.microsoft.com/office/drawing/2014/main" val="3108802118"/>
                    </a:ext>
                  </a:extLst>
                </a:gridCol>
                <a:gridCol w="1161405">
                  <a:extLst>
                    <a:ext uri="{9D8B030D-6E8A-4147-A177-3AD203B41FA5}">
                      <a16:colId xmlns="" xmlns:a16="http://schemas.microsoft.com/office/drawing/2014/main" val="670630416"/>
                    </a:ext>
                  </a:extLst>
                </a:gridCol>
                <a:gridCol w="1263505">
                  <a:extLst>
                    <a:ext uri="{9D8B030D-6E8A-4147-A177-3AD203B41FA5}">
                      <a16:colId xmlns="" xmlns:a16="http://schemas.microsoft.com/office/drawing/2014/main" val="435722646"/>
                    </a:ext>
                  </a:extLst>
                </a:gridCol>
                <a:gridCol w="1263505">
                  <a:extLst>
                    <a:ext uri="{9D8B030D-6E8A-4147-A177-3AD203B41FA5}">
                      <a16:colId xmlns="" xmlns:a16="http://schemas.microsoft.com/office/drawing/2014/main" val="313398708"/>
                    </a:ext>
                  </a:extLst>
                </a:gridCol>
              </a:tblGrid>
              <a:tr h="168138">
                <a:tc gridSpan="4">
                  <a:txBody>
                    <a:bodyPr/>
                    <a:lstStyle/>
                    <a:p>
                      <a:pPr algn="ctr" fontAlgn="b"/>
                      <a:r>
                        <a:rPr lang="en-US" sz="1100" b="1" u="none" strike="noStrike" dirty="0">
                          <a:effectLst/>
                        </a:rPr>
                        <a:t>Centroid values (For Potential Customers)</a:t>
                      </a:r>
                      <a:endParaRPr lang="en-US" sz="1100" b="1"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 xmlns:a16="http://schemas.microsoft.com/office/drawing/2014/main" val="1887797301"/>
                  </a:ext>
                </a:extLst>
              </a:tr>
              <a:tr h="164567">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1</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2</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3</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4221635807"/>
                  </a:ext>
                </a:extLst>
              </a:tr>
              <a:tr h="168138">
                <a:tc>
                  <a:txBody>
                    <a:bodyPr/>
                    <a:lstStyle/>
                    <a:p>
                      <a:pPr algn="ctr" fontAlgn="b"/>
                      <a:r>
                        <a:rPr lang="en-IN" sz="1100" b="1" u="none" strike="noStrike" dirty="0">
                          <a:effectLst/>
                        </a:rPr>
                        <a:t>CURR_AGE</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44.294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49.241</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42.919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812744946"/>
                  </a:ext>
                </a:extLst>
              </a:tr>
              <a:tr h="168138">
                <a:tc>
                  <a:txBody>
                    <a:bodyPr/>
                    <a:lstStyle/>
                    <a:p>
                      <a:pPr algn="ctr" fontAlgn="b"/>
                      <a:r>
                        <a:rPr lang="en-IN" sz="1100" b="1" u="none" strike="noStrike" dirty="0">
                          <a:effectLst/>
                        </a:rPr>
                        <a:t>GENDER</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0.437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0.610</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0.477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020837243"/>
                  </a:ext>
                </a:extLst>
              </a:tr>
              <a:tr h="168138">
                <a:tc>
                  <a:txBody>
                    <a:bodyPr/>
                    <a:lstStyle/>
                    <a:p>
                      <a:pPr algn="ctr" fontAlgn="b"/>
                      <a:r>
                        <a:rPr lang="en-IN" sz="1100" b="1" u="none" strike="noStrike">
                          <a:effectLst/>
                        </a:rPr>
                        <a:t>ANN_INCOME</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696419.447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1655736.147</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1151544.670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242751273"/>
                  </a:ext>
                </a:extLst>
              </a:tr>
              <a:tr h="168138">
                <a:tc>
                  <a:txBody>
                    <a:bodyPr/>
                    <a:lstStyle/>
                    <a:p>
                      <a:pPr algn="ctr" fontAlgn="b"/>
                      <a:r>
                        <a:rPr lang="en-IN" sz="1100" b="1" u="none" strike="noStrike" dirty="0">
                          <a:effectLst/>
                        </a:rPr>
                        <a:t>AGE_PHN</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574.391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578.841</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575.751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053490108"/>
                  </a:ext>
                </a:extLst>
              </a:tr>
              <a:tr h="168138">
                <a:tc>
                  <a:txBody>
                    <a:bodyPr/>
                    <a:lstStyle/>
                    <a:p>
                      <a:pPr algn="ctr" fontAlgn="b"/>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9408995"/>
                  </a:ext>
                </a:extLst>
              </a:tr>
              <a:tr h="168138">
                <a:tc>
                  <a:txBody>
                    <a:bodyPr/>
                    <a:lstStyle/>
                    <a:p>
                      <a:pPr algn="ctr" fontAlgn="b"/>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852783346"/>
                  </a:ext>
                </a:extLst>
              </a:tr>
              <a:tr h="168138">
                <a:tc gridSpan="4">
                  <a:txBody>
                    <a:bodyPr/>
                    <a:lstStyle/>
                    <a:p>
                      <a:pPr algn="ctr" fontAlgn="b"/>
                      <a:r>
                        <a:rPr lang="en-IN" sz="1100" b="1" u="none" strike="noStrike" dirty="0">
                          <a:effectLst/>
                        </a:rPr>
                        <a:t>Centroid values (Error Terms)</a:t>
                      </a:r>
                      <a:endParaRPr lang="en-IN" sz="1100" b="1"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 xmlns:a16="http://schemas.microsoft.com/office/drawing/2014/main" val="3779542391"/>
                  </a:ext>
                </a:extLst>
              </a:tr>
              <a:tr h="168138">
                <a:tc>
                  <a:txBody>
                    <a:bodyPr/>
                    <a:lstStyle/>
                    <a:p>
                      <a:pPr algn="ctr" fontAlgn="b"/>
                      <a:r>
                        <a:rPr lang="en-IN" sz="1100" b="1" u="none" strike="noStrike" dirty="0">
                          <a:effectLst/>
                        </a:rPr>
                        <a:t> </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1</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2</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3</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296488019"/>
                  </a:ext>
                </a:extLst>
              </a:tr>
              <a:tr h="168138">
                <a:tc>
                  <a:txBody>
                    <a:bodyPr/>
                    <a:lstStyle/>
                    <a:p>
                      <a:pPr algn="ctr" fontAlgn="b"/>
                      <a:r>
                        <a:rPr lang="en-IN" sz="1100" b="1" u="none" strike="noStrike" dirty="0">
                          <a:effectLst/>
                        </a:rPr>
                        <a:t>CURR_AGE</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0.460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-1.212</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0.525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211144423"/>
                  </a:ext>
                </a:extLst>
              </a:tr>
              <a:tr h="168138">
                <a:tc>
                  <a:txBody>
                    <a:bodyPr/>
                    <a:lstStyle/>
                    <a:p>
                      <a:pPr algn="ctr" fontAlgn="b"/>
                      <a:r>
                        <a:rPr lang="en-IN" sz="1100" b="1" u="none" strike="noStrike" dirty="0">
                          <a:effectLst/>
                        </a:rPr>
                        <a:t>GENDER</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0.998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-0.072</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-1.002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612693326"/>
                  </a:ext>
                </a:extLst>
              </a:tr>
              <a:tr h="168138">
                <a:tc>
                  <a:txBody>
                    <a:bodyPr/>
                    <a:lstStyle/>
                    <a:p>
                      <a:pPr algn="ctr" fontAlgn="b"/>
                      <a:r>
                        <a:rPr lang="en-IN" sz="1100" b="1" u="none" strike="noStrike" dirty="0">
                          <a:effectLst/>
                        </a:rPr>
                        <a:t>ANN_INCOME</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0.343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-0.539</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0.086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807223538"/>
                  </a:ext>
                </a:extLst>
              </a:tr>
              <a:tr h="168138">
                <a:tc>
                  <a:txBody>
                    <a:bodyPr/>
                    <a:lstStyle/>
                    <a:p>
                      <a:pPr algn="ctr" fontAlgn="b"/>
                      <a:r>
                        <a:rPr lang="en-IN" sz="1100" b="1" u="none" strike="noStrike" dirty="0">
                          <a:effectLst/>
                        </a:rPr>
                        <a:t>AGE_PHN</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-0.002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-0.004</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0.005</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012784756"/>
                  </a:ext>
                </a:extLst>
              </a:tr>
            </a:tbl>
          </a:graphicData>
        </a:graphic>
      </p:graphicFrame>
      <p:sp>
        <p:nvSpPr>
          <p:cNvPr id="5" name="TextBox 4">
            <a:extLst>
              <a:ext uri="{FF2B5EF4-FFF2-40B4-BE49-F238E27FC236}">
                <a16:creationId xmlns="" xmlns:a16="http://schemas.microsoft.com/office/drawing/2014/main" id="{BC651025-A577-EAAE-086B-EAD4B854D328}"/>
              </a:ext>
            </a:extLst>
          </p:cNvPr>
          <p:cNvSpPr txBox="1"/>
          <p:nvPr/>
        </p:nvSpPr>
        <p:spPr>
          <a:xfrm>
            <a:off x="985420" y="5462283"/>
            <a:ext cx="10515600" cy="1200329"/>
          </a:xfrm>
          <a:prstGeom prst="rect">
            <a:avLst/>
          </a:prstGeom>
          <a:noFill/>
        </p:spPr>
        <p:txBody>
          <a:bodyPr wrap="square" rtlCol="0">
            <a:spAutoFit/>
          </a:bodyPr>
          <a:lstStyle/>
          <a:p>
            <a:r>
              <a:rPr lang="en-US" dirty="0"/>
              <a:t>From the table above, </a:t>
            </a:r>
            <a:r>
              <a:rPr lang="en-US" b="1" dirty="0"/>
              <a:t>centroid value 2</a:t>
            </a:r>
            <a:r>
              <a:rPr lang="en-US" dirty="0"/>
              <a:t> is to be taken for business decision and and It has error terms in negative as well which is good </a:t>
            </a:r>
            <a:r>
              <a:rPr lang="en-US" b="1" dirty="0"/>
              <a:t>so most peoples were clustered (i.e., their centroid) around with current age of 49, Annual income around 1655736 and age of phone around 579 days is to target For</a:t>
            </a:r>
            <a:r>
              <a:rPr lang="en-US" dirty="0"/>
              <a:t> through our Clustering analysis and EDA analysis of that is also done in further slides.</a:t>
            </a:r>
            <a:endParaRPr lang="en-IN" dirty="0"/>
          </a:p>
        </p:txBody>
      </p:sp>
    </p:spTree>
    <p:extLst>
      <p:ext uri="{BB962C8B-B14F-4D97-AF65-F5344CB8AC3E}">
        <p14:creationId xmlns="" xmlns:p14="http://schemas.microsoft.com/office/powerpoint/2010/main" val="1866417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352BDF-378B-E7B6-47C6-97F3D6649846}"/>
              </a:ext>
            </a:extLst>
          </p:cNvPr>
          <p:cNvSpPr>
            <a:spLocks noGrp="1"/>
          </p:cNvSpPr>
          <p:nvPr>
            <p:ph type="title"/>
          </p:nvPr>
        </p:nvSpPr>
        <p:spPr/>
        <p:txBody>
          <a:bodyPr>
            <a:normAutofit/>
          </a:bodyPr>
          <a:lstStyle/>
          <a:p>
            <a:pPr algn="ctr"/>
            <a:r>
              <a:rPr lang="en-US" sz="4000" b="1" u="sng" dirty="0"/>
              <a:t>T2 : EDA ANALYSIS :</a:t>
            </a:r>
            <a:endParaRPr lang="en-IN" sz="4000" b="1" u="sng" dirty="0"/>
          </a:p>
        </p:txBody>
      </p:sp>
      <p:graphicFrame>
        <p:nvGraphicFramePr>
          <p:cNvPr id="4" name="Content Placeholder 3">
            <a:extLst>
              <a:ext uri="{FF2B5EF4-FFF2-40B4-BE49-F238E27FC236}">
                <a16:creationId xmlns="" xmlns:a16="http://schemas.microsoft.com/office/drawing/2014/main" id="{937BE34D-21CB-6D2F-93A1-C241CC4827C0}"/>
              </a:ext>
            </a:extLst>
          </p:cNvPr>
          <p:cNvGraphicFramePr>
            <a:graphicFrameLocks noGrp="1"/>
          </p:cNvGraphicFramePr>
          <p:nvPr>
            <p:ph sz="quarter" idx="1"/>
            <p:extLst>
              <p:ext uri="{D42A27DB-BD31-4B8C-83A1-F6EECF244321}">
                <p14:modId xmlns="" xmlns:p14="http://schemas.microsoft.com/office/powerpoint/2010/main" val="477771761"/>
              </p:ext>
            </p:extLst>
          </p:nvPr>
        </p:nvGraphicFramePr>
        <p:xfrm>
          <a:off x="838199" y="1825625"/>
          <a:ext cx="5340659" cy="254218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 xmlns:a16="http://schemas.microsoft.com/office/drawing/2014/main" id="{983CBC60-0BBC-2750-AF56-A11CD6AC64C7}"/>
              </a:ext>
            </a:extLst>
          </p:cNvPr>
          <p:cNvGraphicFramePr>
            <a:graphicFrameLocks/>
          </p:cNvGraphicFramePr>
          <p:nvPr>
            <p:extLst>
              <p:ext uri="{D42A27DB-BD31-4B8C-83A1-F6EECF244321}">
                <p14:modId xmlns="" xmlns:p14="http://schemas.microsoft.com/office/powerpoint/2010/main" val="567665880"/>
              </p:ext>
            </p:extLst>
          </p:nvPr>
        </p:nvGraphicFramePr>
        <p:xfrm>
          <a:off x="6320900" y="1825624"/>
          <a:ext cx="5246704" cy="254218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 xmlns:a16="http://schemas.microsoft.com/office/drawing/2014/main" id="{FDB08604-E6FA-62B4-6C05-37C23413D9BC}"/>
              </a:ext>
            </a:extLst>
          </p:cNvPr>
          <p:cNvGraphicFramePr>
            <a:graphicFrameLocks/>
          </p:cNvGraphicFramePr>
          <p:nvPr>
            <p:extLst>
              <p:ext uri="{D42A27DB-BD31-4B8C-83A1-F6EECF244321}">
                <p14:modId xmlns="" xmlns:p14="http://schemas.microsoft.com/office/powerpoint/2010/main" val="3914415264"/>
              </p:ext>
            </p:extLst>
          </p:nvPr>
        </p:nvGraphicFramePr>
        <p:xfrm>
          <a:off x="3206318" y="4502749"/>
          <a:ext cx="5779363" cy="222253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 xmlns:p14="http://schemas.microsoft.com/office/powerpoint/2010/main" val="41827458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200</TotalTime>
  <Words>1330</Words>
  <Application>Microsoft Office PowerPoint</Application>
  <PresentationFormat>Custom</PresentationFormat>
  <Paragraphs>371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Equity</vt:lpstr>
      <vt:lpstr>Market Entry Analysis Project </vt:lpstr>
      <vt:lpstr>PROBLEM STATEMENT : </vt:lpstr>
      <vt:lpstr>T1: JUSTIFICATION DURING MODEL DEVELOPMENT :</vt:lpstr>
      <vt:lpstr>T1: PIVOT ANALYSIS AFTER CLEANING OF DATASET:</vt:lpstr>
      <vt:lpstr> T1: CLASSIFICATION  MODEL BASED ON CHINESE DATASET:  </vt:lpstr>
      <vt:lpstr>T1: CLASSIFICATION  MODEL BASED ON CHINESE DATASET AND METRICS ASSOCIATED:</vt:lpstr>
      <vt:lpstr> T1: COUNT OF POTENTIAL CUSTOMERS IN INDIA BASED ON MODEL: </vt:lpstr>
      <vt:lpstr>T2: JUSTIFICATION DURING CLUSTERING :</vt:lpstr>
      <vt:lpstr>T2 : EDA ANALYSIS :</vt:lpstr>
      <vt:lpstr>T2 : EDA ANALYSIS :</vt:lpstr>
      <vt:lpstr>T3: JUSTIFICATION FOR FINAL RESULTS:</vt:lpstr>
      <vt:lpstr>T3: JUSTIFICATION FOR FINAL RESULTS:</vt:lpstr>
      <vt:lpstr>T3: JUSTIFICATION FOR FINAL 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Entry Analysis Project</dc:title>
  <dc:creator>Achal Tyagi</dc:creator>
  <cp:lastModifiedBy>Shruti</cp:lastModifiedBy>
  <cp:revision>15</cp:revision>
  <dcterms:created xsi:type="dcterms:W3CDTF">2022-09-28T08:26:29Z</dcterms:created>
  <dcterms:modified xsi:type="dcterms:W3CDTF">2022-10-12T12:24:58Z</dcterms:modified>
</cp:coreProperties>
</file>