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B0D18-97DA-8244-BDEF-8558C7501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311E396-5915-C391-FEE0-5B635AA8A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E68FDD9-DB75-1CCE-AFBC-FD9CE09EB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4577-496C-4579-BC4C-7AEB05684D05}" type="datetimeFigureOut">
              <a:rPr lang="nl-BE" smtClean="0"/>
              <a:t>19/11/2024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DE15048-D357-F811-92AD-76D6A212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43E8B3A-4589-4D6F-5A5C-06B5FA8F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4811-D523-4DCC-A6C3-DECDB105CF4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0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4D9675-D637-ED94-AE4B-C84920DB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298ED01-4A58-2677-6814-B1854105D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271EE92-D792-286E-2EED-AD43B0D00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4577-496C-4579-BC4C-7AEB05684D05}" type="datetimeFigureOut">
              <a:rPr lang="nl-BE" smtClean="0"/>
              <a:t>19/11/2024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D2D8589-55B8-DE7A-E8DC-4E499590A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B3FCBB9-5550-6846-3CFA-CDC6617A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4811-D523-4DCC-A6C3-DECDB105CF4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063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236BE0D-3012-36A6-1993-30FD3FBE6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FD2032E-3312-B645-6D98-7FC1A9ED6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ED932EA-F6E7-24EB-5FB9-F422CE71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4577-496C-4579-BC4C-7AEB05684D05}" type="datetimeFigureOut">
              <a:rPr lang="nl-BE" smtClean="0"/>
              <a:t>19/11/2024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541C68A-23D0-67CE-817C-5D0396EE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A3D322-1A93-82C6-9BEB-98F470E5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4811-D523-4DCC-A6C3-DECDB105CF4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850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025A5-6373-B0C6-1D07-3F8E7274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1262C74-78D5-E020-1590-034C95A01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7DAC916-59A7-EE20-62D4-DD215979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4577-496C-4579-BC4C-7AEB05684D05}" type="datetimeFigureOut">
              <a:rPr lang="nl-BE" smtClean="0"/>
              <a:t>19/11/2024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21F04A8-89CF-F939-D2DB-8C61D80E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2CF0D3B-874F-0886-49B4-A9069E70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4811-D523-4DCC-A6C3-DECDB105CF4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013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34EA1-9997-8014-349A-D91A42C0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8530F09-6DA0-3893-20F5-6DE289FBB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B0BE8F0-DEED-CE7D-EDAC-8CD83ACA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4577-496C-4579-BC4C-7AEB05684D05}" type="datetimeFigureOut">
              <a:rPr lang="nl-BE" smtClean="0"/>
              <a:t>19/11/2024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E111A7D-BD88-D164-1BE9-76B7E794C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DD5645-E1FF-6BC2-B648-4FAAC754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4811-D523-4DCC-A6C3-DECDB105CF4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756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5F3A8-6640-5A06-3250-1BF08374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C918F0-5DE2-2DAF-7D54-B1E10A4B8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8807766-6A95-1B40-5F50-2C8673E07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AF0EFA4-3595-C9EC-285C-48AF29CED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4577-496C-4579-BC4C-7AEB05684D05}" type="datetimeFigureOut">
              <a:rPr lang="nl-BE" smtClean="0"/>
              <a:t>19/11/2024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5A10CF6-F040-14B3-602F-7D61C2F73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400966F-7D83-59FB-F6A9-8AF4253D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4811-D523-4DCC-A6C3-DECDB105CF4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543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F79DFB-F3A1-1339-1132-595F5E319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19DE19-79DF-021F-B233-8478AB19B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6F77501-A264-DC06-BD54-1D4BF3B0B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C34A67E-AE6B-27E3-40A2-ACFBAE419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A428262-3F43-0590-7449-86A67DF3C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CDE1AD8-0344-069F-808D-829BD1E30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4577-496C-4579-BC4C-7AEB05684D05}" type="datetimeFigureOut">
              <a:rPr lang="nl-BE" smtClean="0"/>
              <a:t>19/11/2024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1DFFC04-9004-974C-A1D1-4EB14E6C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70C5569-5CCD-260D-5980-A7B081515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4811-D523-4DCC-A6C3-DECDB105CF4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432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0199DE-A5B8-3AF8-84FF-B332892A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B03C925-95C9-5393-3C8F-1CFFC053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4577-496C-4579-BC4C-7AEB05684D05}" type="datetimeFigureOut">
              <a:rPr lang="nl-BE" smtClean="0"/>
              <a:t>19/11/2024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845615F-784F-83FC-5715-B616B102D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63DE2AA-18CE-D01E-32E0-EB811556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4811-D523-4DCC-A6C3-DECDB105CF4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576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4AA479F-5AB9-0677-CC02-65B42A11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4577-496C-4579-BC4C-7AEB05684D05}" type="datetimeFigureOut">
              <a:rPr lang="nl-BE" smtClean="0"/>
              <a:t>19/11/2024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DD956B7-4084-B55C-1612-5EEE599D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A110EEB-F489-DD43-085B-9BA4E293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4811-D523-4DCC-A6C3-DECDB105CF4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5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D4B21B-8A67-88DC-6E4B-3B6E9B78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CEDF3A0-DFB3-08D1-CF03-0FA0C0E77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145AC95-AD97-A14F-B8D9-7190B1A0F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1850F4B-E80D-8FEE-94B9-E05806CF6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4577-496C-4579-BC4C-7AEB05684D05}" type="datetimeFigureOut">
              <a:rPr lang="nl-BE" smtClean="0"/>
              <a:t>19/11/2024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3311D4-75ED-2482-0D29-49AE9721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DA949FE-52C2-4CD8-7E5D-9550B220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4811-D523-4DCC-A6C3-DECDB105CF4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778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9E68E-C666-D349-DDD4-DA9717CDE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D2E07B2-5005-88C8-0D73-1205CBA4E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D4440B0-3CE6-D6E0-F92A-3D730FD06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B5AB0B7-08BD-AE2A-E6E1-813DBA36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4577-496C-4579-BC4C-7AEB05684D05}" type="datetimeFigureOut">
              <a:rPr lang="nl-BE" smtClean="0"/>
              <a:t>19/11/2024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C485993-9816-6E5B-7868-E2668690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DD688A6-1B98-9B17-5909-485EF6010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4811-D523-4DCC-A6C3-DECDB105CF4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178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BF3B14E-2C6D-2732-7742-058CB041E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1F27A7E-760C-8A95-B678-85CFD0461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FC1A24A-51A1-0675-BDFC-0F7B93451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E04577-496C-4579-BC4C-7AEB05684D05}" type="datetimeFigureOut">
              <a:rPr lang="nl-BE" smtClean="0"/>
              <a:t>19/11/2024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C73B3CF-2339-CD50-B1A8-EB1C9CF58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4F78C77-CB1F-D603-FEE8-04AE764A9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EF4811-D523-4DCC-A6C3-DECDB105CF4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850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64900AB9-C5FC-92BE-75C4-6A95F1214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914438"/>
          </a:xfrm>
          <a:prstGeom prst="rect">
            <a:avLst/>
          </a:prstGeom>
        </p:spPr>
      </p:pic>
      <p:pic>
        <p:nvPicPr>
          <p:cNvPr id="5" name="Afbeelding 4" descr="Afbeelding met Snack, tekenfilm&#10;&#10;Automatisch gegenereerde beschrijving">
            <a:extLst>
              <a:ext uri="{FF2B5EF4-FFF2-40B4-BE49-F238E27FC236}">
                <a16:creationId xmlns:a16="http://schemas.microsoft.com/office/drawing/2014/main" id="{ED44DC71-B933-DDCE-0597-71897AF82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200" y="1620775"/>
            <a:ext cx="5818435" cy="3672887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9A141908-05CE-81B1-8571-69A4FB86BC48}"/>
              </a:ext>
            </a:extLst>
          </p:cNvPr>
          <p:cNvSpPr txBox="1"/>
          <p:nvPr/>
        </p:nvSpPr>
        <p:spPr>
          <a:xfrm>
            <a:off x="1406013" y="2186204"/>
            <a:ext cx="2192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WIJ ZIJN DE ...</a:t>
            </a:r>
          </a:p>
        </p:txBody>
      </p:sp>
    </p:spTree>
    <p:extLst>
      <p:ext uri="{BB962C8B-B14F-4D97-AF65-F5344CB8AC3E}">
        <p14:creationId xmlns:p14="http://schemas.microsoft.com/office/powerpoint/2010/main" val="71624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851BF398-B732-1B38-95EE-79FBB9F10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E8A18270-A03A-A03F-D54B-6C57042F5F33}"/>
              </a:ext>
            </a:extLst>
          </p:cNvPr>
          <p:cNvSpPr txBox="1"/>
          <p:nvPr/>
        </p:nvSpPr>
        <p:spPr>
          <a:xfrm>
            <a:off x="9419303" y="678426"/>
            <a:ext cx="2300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INHOUD</a:t>
            </a:r>
            <a:endParaRPr lang="nl-BE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D35E0AF5-B7D8-6063-79F9-A7909C49F1D6}"/>
              </a:ext>
            </a:extLst>
          </p:cNvPr>
          <p:cNvSpPr txBox="1"/>
          <p:nvPr/>
        </p:nvSpPr>
        <p:spPr>
          <a:xfrm>
            <a:off x="9448800" y="2690995"/>
            <a:ext cx="31364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3600" dirty="0">
                <a:solidFill>
                  <a:schemeClr val="bg1"/>
                </a:solidFill>
              </a:rPr>
              <a:t>A EASY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3600" dirty="0">
                <a:solidFill>
                  <a:schemeClr val="bg1"/>
                </a:solidFill>
              </a:rPr>
              <a:t>A MEDIUM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3600" dirty="0">
                <a:solidFill>
                  <a:schemeClr val="bg1"/>
                </a:solidFill>
              </a:rPr>
              <a:t>A HARD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3600" dirty="0">
                <a:solidFill>
                  <a:schemeClr val="bg1"/>
                </a:solidFill>
              </a:rPr>
              <a:t>B EASY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8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ABFDB056-7CCD-80A7-01C3-48553811F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6459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BE3A7D3233AD45B775391A948A2B39" ma:contentTypeVersion="5" ma:contentTypeDescription="Een nieuw document maken." ma:contentTypeScope="" ma:versionID="87648c7a7664c6f3655c42cc789dff51">
  <xsd:schema xmlns:xsd="http://www.w3.org/2001/XMLSchema" xmlns:xs="http://www.w3.org/2001/XMLSchema" xmlns:p="http://schemas.microsoft.com/office/2006/metadata/properties" xmlns:ns3="7119e692-1bcd-45fa-a4d3-746f5a55a85f" targetNamespace="http://schemas.microsoft.com/office/2006/metadata/properties" ma:root="true" ma:fieldsID="427fd7428a54981c5cbb4ae49ff040b8" ns3:_="">
    <xsd:import namespace="7119e692-1bcd-45fa-a4d3-746f5a55a85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19e692-1bcd-45fa-a4d3-746f5a55a8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E063E1-8FCD-46EC-A78E-9FB0EB0AA1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19e692-1bcd-45fa-a4d3-746f5a55a8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D3E7E4-70A2-409C-855B-49F5440373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676CC9-D236-489D-A73D-95DD7E24B78B}">
  <ds:schemaRefs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7119e692-1bcd-45fa-a4d3-746f5a55a85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</Words>
  <Application>Microsoft Office PowerPoint</Application>
  <PresentationFormat>Breedbeeld</PresentationFormat>
  <Paragraphs>6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Arial Rounded MT Bold</vt:lpstr>
      <vt:lpstr>Kantoorthema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Marinus Victoria</dc:creator>
  <cp:lastModifiedBy>Marinus Victoria</cp:lastModifiedBy>
  <cp:revision>1</cp:revision>
  <dcterms:created xsi:type="dcterms:W3CDTF">2024-11-19T14:28:28Z</dcterms:created>
  <dcterms:modified xsi:type="dcterms:W3CDTF">2024-11-19T14:56:17Z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0x010100E9BE3A7D3233AD45B775391A948A2B39</vt:lpwstr>
  </property>
</Properties>
</file>