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5170-7D15-453B-AAA7-02609B2C5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A4DC6-4D09-49AE-A43E-8C041651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FE44-92C8-4FB1-8F8A-4EF6BA13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DAC3-4E26-414B-8C67-31473CDE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D6697-7079-46B7-BDBF-80A351DC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7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A051-723F-47E8-978E-F1C279FD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9F254-CFFD-4809-981C-C3D123172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D7A7-E7D0-4B0D-8452-732C2198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745E-323F-4937-A342-0F29F4D6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5E26-5F20-4CBD-B92E-6103E3D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E99D-20D7-49D2-9736-C9CD7F350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565A0-AED1-48BD-B12F-15C2F3500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1F3B-6270-4C89-AE9D-5A6DB1BB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B9E4-0EBC-4AEE-87FB-40968BD9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FEC3-9E3C-49E5-A8BB-C6018399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47FF-C1D9-4CD2-A569-E53B4D9E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F17C-AB5A-4FE3-AED8-6F56C2F6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6CD6-415C-4B37-9CD9-060D8497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ABECC-4BB2-4EEA-A0F5-6D2F8350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9BB7-8B12-44CB-8741-CD397317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627B-4534-4399-8ECF-F4B170AC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193FE-2C8F-4D01-A03C-99691462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42D7-11A6-4EE1-A61A-4F302000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6545-381A-49FF-A812-2E6ED4DA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F948-5081-46D2-B6E5-E03882A5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9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765-3E12-4CD3-B1C3-CF689C56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CAE9-1F5D-42D1-AEED-13F29957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896C-6F3F-447A-9725-A769C9A8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11438-2389-45D2-80A7-77A61992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08EEE-D42C-46CB-9435-E06930F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F7844-2C0E-4AF3-8E59-B249BC93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ED9C-546C-483F-AB90-AC378735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EF540-D5DF-47C5-ABAA-AAD07C2A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27B03-DB45-4FDE-8343-FAF26B1A2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6027D-8CCE-454D-A36E-A62D1FF10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1A5CD-6C13-4BBA-B658-C6E5EA872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D2D72-D416-47A7-BDE6-399EE675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FCABD-703B-478F-9D2B-FB4B5D80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3B867-70BF-4294-9B8B-72078DAD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5816-D0F1-4113-990F-D73A9CA0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92CD3-3668-4C3F-9040-F0A49DBE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2E111-98CD-4BA0-BC93-5BB24C62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324B3-6E56-48E1-9096-65BA052F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B249D-107A-48A6-B101-E430CCDC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A1F9E-31EE-480F-8860-ADD2AE36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992F7-87B0-4809-92E9-2118C7F4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2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637C-D00C-40D4-B163-451C8D81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2AFC-DF21-4AD1-9C8D-89F8E7A3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CA0F1-93F9-4C59-9EF4-1582DF52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16DB4-7E94-4104-A6E4-4245D056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9B007-8C63-4136-A802-32A8DFA1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E4BCC-60CA-45BE-B6E7-18B52151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D4CD-4E52-4177-A83C-82644AC0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F6305-6E2B-4AFA-89F2-5726C21D2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F2BA2-6B91-4467-AD57-8727792E1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9F578-EF72-4F71-95DB-09B2C315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B6833-A9CA-4108-BF22-F3240ADA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D578-81F5-4AC3-93EC-9522F077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9CA1-D326-4028-850E-7E342B42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B62CD-1C8D-4BDD-940C-7E87366D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5395-B0C8-472A-B3FD-2F1192683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80D0-CB92-40A5-91B5-7CDADBFD5112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9BDD-189F-4204-86F0-9B51C5441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E1EC-B53D-48E7-88BA-67CB7C27D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69C1-6B0B-4E06-85F3-8F14C7E6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84FA9C-9B3D-4E6E-84BB-E8380D4DD16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4108" y="1045757"/>
            <a:ext cx="3486876" cy="457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4ED51-5D05-4C05-99C1-D70EFD8B9A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67" y="1049693"/>
            <a:ext cx="3480298" cy="4572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9F1B3F1-2EAE-40C3-BF7C-B591AEB53666}"/>
              </a:ext>
            </a:extLst>
          </p:cNvPr>
          <p:cNvSpPr/>
          <p:nvPr/>
        </p:nvSpPr>
        <p:spPr>
          <a:xfrm>
            <a:off x="4887853" y="2566864"/>
            <a:ext cx="1702966" cy="104023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Languillaume, Antoine</dc:creator>
  <cp:lastModifiedBy>Languillaume, Antoine</cp:lastModifiedBy>
  <cp:revision>2</cp:revision>
  <dcterms:created xsi:type="dcterms:W3CDTF">2020-05-05T10:20:21Z</dcterms:created>
  <dcterms:modified xsi:type="dcterms:W3CDTF">2020-05-05T12:51:51Z</dcterms:modified>
</cp:coreProperties>
</file>