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FD06-A2CC-47DD-9178-892A366B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05F1C-40E8-4C5C-9927-BF6A76382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D57D-34B1-4242-AA0C-7EFE8317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A905-E699-43E4-ACD9-29A97318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815F-F264-4891-8684-1B19165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8585-F7B7-41E0-AAAB-A4B3247B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B724-0579-4523-9766-548E9830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EB01-DA4C-4C27-AE25-38D3C522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E034-98B1-4885-AF29-55D6FCD6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3672-2B77-447C-B39D-3230D94D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3CCDA-3AB6-4B6D-ACC8-C18B26199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1890A-9CA4-401B-AC2F-A39FE0DA0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9C7C-21CC-4F4F-80A2-1E8CBE78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7AC8-0742-4E6F-8200-4EFD5CDB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039-1C12-419F-930B-1F11DD2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62BA-C1F7-4A7A-9D36-DE993DF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5CC3-1FE0-4C43-81AA-7510E87A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91A1-8CE5-4295-AA4D-3936AD38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18552-2F69-4EF2-B8ED-F4E8D845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83A7-02EE-41FA-AB11-78D1808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387-9FA9-4E11-B5D3-070E0137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A14E-7B28-4989-8618-B936466C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46AA-4860-49D1-92B6-3082DA8C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F28A-080D-43B3-BFF2-D0D270DE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B6DE-D6F9-4866-8B59-E593731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B845-780F-40F6-8C3D-77D8393D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C0FC-04AF-4E66-B7E2-7354DA16D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0045-FAE4-4EDA-9F41-7B98A84A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CB80-0DED-49DB-AFF4-E4A28085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89C4-1DA0-44E8-B955-071EB001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5F3A-4F51-46E5-9834-F029A2A8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A0F4-6987-49ED-A024-6A41B105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54A48-79B6-420C-A57A-471A3F60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7B2B-FBDA-48C9-AF0C-64D6E6A8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2EE-D2FC-4AA6-A59F-D05A47C59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EC96-65A6-4B35-A8F9-69527176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9BE36-3DD9-4411-809D-E6AD4CEC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0CA31-0D5C-4382-9081-5138B4BC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EDEA9-2CA6-40B6-B9F3-725B76EC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6C3C-6D9E-4879-8A49-911432E6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ED12B-898A-4A04-8C97-8B60034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5721-5463-431D-9054-D156425B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31818-3AE9-4EAD-9B24-E3BEC128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70F0B-9640-44EC-839E-A841245E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381B0-8669-4DDE-8584-E0470915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95754-A45E-4349-A215-674AF29E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9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8E5A-7F3A-44F4-8783-F6214BD2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A109-669E-4573-A774-94CE8C20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34E-BF12-4606-A7CE-E15BCA8C6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C48E-6761-40B8-AA99-41D997A1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521-4876-4D1A-B5AA-93846DF3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C897-B74D-41A8-8FCD-5D7CB905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8421-C93F-449D-877B-CC6259B7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A4BC0-9FAB-4140-ADA0-8E119C409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EB094-D49E-4FE6-9F06-C4EC9F02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5985B-EF7B-4E6A-98EE-2865DDCE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7D294-58D9-4900-AD0F-40A92BDC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69134-CFFB-40DF-A4DD-593D7367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31E56-A934-4F27-9F9F-3818910D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8783-EFC5-42F4-A4DE-8C31E27A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6DCD-309B-4D87-831F-7A279180A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78C-31AB-46E0-8FA3-347F7C780780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A2B7-14E5-4BFA-929D-1DAEE6AE7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4D7E-BC09-4F3B-A30D-95EE7AD15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B138-859A-4B54-9E89-B77D3C827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4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C45CB5-7952-4536-8BC1-CE2061CC8608}"/>
              </a:ext>
            </a:extLst>
          </p:cNvPr>
          <p:cNvCxnSpPr>
            <a:cxnSpLocks/>
          </p:cNvCxnSpPr>
          <p:nvPr/>
        </p:nvCxnSpPr>
        <p:spPr>
          <a:xfrm>
            <a:off x="1423416" y="1883664"/>
            <a:ext cx="3657600" cy="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2A622-5A38-4DA4-BCCE-59F3B14B14BB}"/>
              </a:ext>
            </a:extLst>
          </p:cNvPr>
          <p:cNvCxnSpPr>
            <a:cxnSpLocks/>
          </p:cNvCxnSpPr>
          <p:nvPr/>
        </p:nvCxnSpPr>
        <p:spPr>
          <a:xfrm>
            <a:off x="5508434" y="1883664"/>
            <a:ext cx="5669280" cy="0"/>
          </a:xfrm>
          <a:prstGeom prst="line">
            <a:avLst/>
          </a:prstGeom>
          <a:ln w="76200"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6F7704-D843-4AD6-B0CB-A5A40FBDC034}"/>
              </a:ext>
            </a:extLst>
          </p:cNvPr>
          <p:cNvSpPr txBox="1"/>
          <p:nvPr/>
        </p:nvSpPr>
        <p:spPr>
          <a:xfrm>
            <a:off x="2486543" y="1407971"/>
            <a:ext cx="153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season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BB14E-E3E6-403B-9E83-5EE2C7FA2C21}"/>
              </a:ext>
            </a:extLst>
          </p:cNvPr>
          <p:cNvSpPr txBox="1"/>
          <p:nvPr/>
        </p:nvSpPr>
        <p:spPr>
          <a:xfrm>
            <a:off x="7485961" y="1396953"/>
            <a:ext cx="153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season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7A2D3D-B275-4498-B8F3-4BB5C7922A42}"/>
              </a:ext>
            </a:extLst>
          </p:cNvPr>
          <p:cNvGrpSpPr/>
          <p:nvPr/>
        </p:nvGrpSpPr>
        <p:grpSpPr>
          <a:xfrm>
            <a:off x="1423416" y="2283679"/>
            <a:ext cx="6400800" cy="413398"/>
            <a:chOff x="1423416" y="2228594"/>
            <a:chExt cx="6400800" cy="4133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5E007C-8B63-43DA-B081-8F3F3491C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23416" y="2641992"/>
              <a:ext cx="6400800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40206-8BE0-41A5-9579-66E81C5C67FD}"/>
                </a:ext>
              </a:extLst>
            </p:cNvPr>
            <p:cNvSpPr txBox="1"/>
            <p:nvPr/>
          </p:nvSpPr>
          <p:spPr>
            <a:xfrm>
              <a:off x="3629543" y="2228594"/>
              <a:ext cx="153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Maize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1BAF50-B4BE-4BB8-A3D4-C23E1E575565}"/>
              </a:ext>
            </a:extLst>
          </p:cNvPr>
          <p:cNvCxnSpPr>
            <a:cxnSpLocks/>
          </p:cNvCxnSpPr>
          <p:nvPr/>
        </p:nvCxnSpPr>
        <p:spPr>
          <a:xfrm>
            <a:off x="1423416" y="3488452"/>
            <a:ext cx="9754298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1A1D20-999E-4426-BE01-1EEFD5D91A7A}"/>
              </a:ext>
            </a:extLst>
          </p:cNvPr>
          <p:cNvSpPr txBox="1"/>
          <p:nvPr/>
        </p:nvSpPr>
        <p:spPr>
          <a:xfrm>
            <a:off x="4742761" y="3075053"/>
            <a:ext cx="153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Pigeon pea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A7896-AF8F-47F9-BC5E-0E2AB387DF67}"/>
              </a:ext>
            </a:extLst>
          </p:cNvPr>
          <p:cNvSpPr txBox="1"/>
          <p:nvPr/>
        </p:nvSpPr>
        <p:spPr>
          <a:xfrm>
            <a:off x="1112703" y="1070252"/>
            <a:ext cx="106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 Nov. Dec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5F3D3-A26E-4B4C-BCA2-79C26CF51EB1}"/>
              </a:ext>
            </a:extLst>
          </p:cNvPr>
          <p:cNvSpPr txBox="1"/>
          <p:nvPr/>
        </p:nvSpPr>
        <p:spPr>
          <a:xfrm>
            <a:off x="4937079" y="1202743"/>
            <a:ext cx="81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D195BD-3C5D-4D98-AD7A-48BEABF7319F}"/>
              </a:ext>
            </a:extLst>
          </p:cNvPr>
          <p:cNvSpPr txBox="1"/>
          <p:nvPr/>
        </p:nvSpPr>
        <p:spPr>
          <a:xfrm>
            <a:off x="10751343" y="1202743"/>
            <a:ext cx="81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7EBCF7-0C8F-4735-B5F4-B95513BC8288}"/>
              </a:ext>
            </a:extLst>
          </p:cNvPr>
          <p:cNvSpPr txBox="1"/>
          <p:nvPr/>
        </p:nvSpPr>
        <p:spPr>
          <a:xfrm>
            <a:off x="6924816" y="2140394"/>
            <a:ext cx="132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/ June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FC778D-0C48-4EFF-9C0F-D27DCF2286B2}"/>
              </a:ext>
            </a:extLst>
          </p:cNvPr>
          <p:cNvCxnSpPr>
            <a:cxnSpLocks/>
          </p:cNvCxnSpPr>
          <p:nvPr/>
        </p:nvCxnSpPr>
        <p:spPr>
          <a:xfrm>
            <a:off x="6467616" y="3984101"/>
            <a:ext cx="914400" cy="0"/>
          </a:xfrm>
          <a:prstGeom prst="line">
            <a:avLst/>
          </a:prstGeom>
          <a:ln w="76200"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EC5CCF-A9ED-45E8-AC67-ED32C61782DC}"/>
              </a:ext>
            </a:extLst>
          </p:cNvPr>
          <p:cNvSpPr txBox="1"/>
          <p:nvPr/>
        </p:nvSpPr>
        <p:spPr>
          <a:xfrm>
            <a:off x="6576127" y="4110418"/>
            <a:ext cx="6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009784-2D6A-47DA-9B0D-682501376319}"/>
              </a:ext>
            </a:extLst>
          </p:cNvPr>
          <p:cNvCxnSpPr>
            <a:cxnSpLocks/>
          </p:cNvCxnSpPr>
          <p:nvPr/>
        </p:nvCxnSpPr>
        <p:spPr>
          <a:xfrm>
            <a:off x="8560106" y="3982235"/>
            <a:ext cx="914400" cy="0"/>
          </a:xfrm>
          <a:prstGeom prst="line">
            <a:avLst/>
          </a:prstGeom>
          <a:ln w="76200">
            <a:solidFill>
              <a:srgbClr val="C00000"/>
            </a:solidFill>
            <a:headEnd type="diamond" w="med" len="med"/>
            <a:tailEnd type="diamond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2F108B-C18A-490C-B5B4-7E9831E907D3}"/>
              </a:ext>
            </a:extLst>
          </p:cNvPr>
          <p:cNvSpPr txBox="1"/>
          <p:nvPr/>
        </p:nvSpPr>
        <p:spPr>
          <a:xfrm>
            <a:off x="8777129" y="4110418"/>
            <a:ext cx="6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BEBB2C-32AC-4DE2-B675-CB7089964715}"/>
              </a:ext>
            </a:extLst>
          </p:cNvPr>
          <p:cNvSpPr txBox="1"/>
          <p:nvPr/>
        </p:nvSpPr>
        <p:spPr>
          <a:xfrm>
            <a:off x="7325832" y="4693852"/>
            <a:ext cx="134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Survey date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A2B4686-D813-4195-9A12-BD925370A822}"/>
              </a:ext>
            </a:extLst>
          </p:cNvPr>
          <p:cNvSpPr/>
          <p:nvPr/>
        </p:nvSpPr>
        <p:spPr>
          <a:xfrm rot="5400000">
            <a:off x="7924862" y="3711223"/>
            <a:ext cx="142619" cy="1751156"/>
          </a:xfrm>
          <a:prstGeom prst="rightBrace">
            <a:avLst>
              <a:gd name="adj1" fmla="val 70631"/>
              <a:gd name="adj2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67BFB-9514-418D-A738-663A91F53339}"/>
              </a:ext>
            </a:extLst>
          </p:cNvPr>
          <p:cNvSpPr txBox="1"/>
          <p:nvPr/>
        </p:nvSpPr>
        <p:spPr>
          <a:xfrm>
            <a:off x="10751342" y="2908099"/>
            <a:ext cx="81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Sept.</a:t>
            </a:r>
          </a:p>
        </p:txBody>
      </p:sp>
    </p:spTree>
    <p:extLst>
      <p:ext uri="{BB962C8B-B14F-4D97-AF65-F5344CB8AC3E}">
        <p14:creationId xmlns:p14="http://schemas.microsoft.com/office/powerpoint/2010/main" val="55508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Languillaume, Antoine</dc:creator>
  <cp:lastModifiedBy>Languillaume, Antoine</cp:lastModifiedBy>
  <cp:revision>4</cp:revision>
  <dcterms:created xsi:type="dcterms:W3CDTF">2019-12-05T13:44:23Z</dcterms:created>
  <dcterms:modified xsi:type="dcterms:W3CDTF">2019-12-10T14:19:00Z</dcterms:modified>
</cp:coreProperties>
</file>