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60" r:id="rId2"/>
    <p:sldId id="261" r:id="rId3"/>
    <p:sldId id="330" r:id="rId4"/>
    <p:sldId id="329" r:id="rId5"/>
    <p:sldId id="263" r:id="rId6"/>
    <p:sldId id="266" r:id="rId7"/>
    <p:sldId id="264" r:id="rId8"/>
    <p:sldId id="265" r:id="rId9"/>
    <p:sldId id="268" r:id="rId10"/>
    <p:sldId id="258" r:id="rId11"/>
    <p:sldId id="269" r:id="rId12"/>
    <p:sldId id="272" r:id="rId13"/>
    <p:sldId id="274" r:id="rId14"/>
    <p:sldId id="278" r:id="rId15"/>
    <p:sldId id="277" r:id="rId16"/>
    <p:sldId id="276" r:id="rId17"/>
    <p:sldId id="275" r:id="rId18"/>
    <p:sldId id="283" r:id="rId19"/>
    <p:sldId id="280" r:id="rId20"/>
    <p:sldId id="284" r:id="rId21"/>
    <p:sldId id="285" r:id="rId22"/>
    <p:sldId id="286" r:id="rId23"/>
    <p:sldId id="288" r:id="rId24"/>
    <p:sldId id="290" r:id="rId25"/>
    <p:sldId id="325" r:id="rId26"/>
    <p:sldId id="327" r:id="rId27"/>
    <p:sldId id="326" r:id="rId28"/>
    <p:sldId id="328" r:id="rId29"/>
    <p:sldId id="292" r:id="rId30"/>
    <p:sldId id="294" r:id="rId31"/>
    <p:sldId id="295" r:id="rId32"/>
    <p:sldId id="296" r:id="rId33"/>
    <p:sldId id="298" r:id="rId34"/>
    <p:sldId id="299" r:id="rId35"/>
    <p:sldId id="302" r:id="rId36"/>
    <p:sldId id="303" r:id="rId37"/>
    <p:sldId id="304" r:id="rId38"/>
    <p:sldId id="305" r:id="rId39"/>
    <p:sldId id="306" r:id="rId40"/>
    <p:sldId id="300" r:id="rId41"/>
    <p:sldId id="307" r:id="rId42"/>
    <p:sldId id="308" r:id="rId43"/>
    <p:sldId id="309" r:id="rId44"/>
    <p:sldId id="310" r:id="rId45"/>
    <p:sldId id="311" r:id="rId46"/>
    <p:sldId id="312" r:id="rId47"/>
    <p:sldId id="314" r:id="rId48"/>
    <p:sldId id="313" r:id="rId49"/>
    <p:sldId id="315" r:id="rId50"/>
    <p:sldId id="316" r:id="rId51"/>
    <p:sldId id="317" r:id="rId52"/>
    <p:sldId id="318" r:id="rId53"/>
    <p:sldId id="320" r:id="rId54"/>
    <p:sldId id="323" r:id="rId55"/>
    <p:sldId id="321" r:id="rId56"/>
    <p:sldId id="322" r:id="rId57"/>
    <p:sldId id="32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42" autoAdjust="0"/>
  </p:normalViewPr>
  <p:slideViewPr>
    <p:cSldViewPr snapToGrid="0">
      <p:cViewPr varScale="1">
        <p:scale>
          <a:sx n="71" d="100"/>
          <a:sy n="71" d="100"/>
        </p:scale>
        <p:origin x="38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8466E-CB7E-446D-99AC-7125CE38D551}" type="datetimeFigureOut">
              <a:rPr lang="en-US" smtClean="0"/>
              <a:t>21/4/21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0DF03-C9C9-40D8-8B3C-7383885E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0DF03-C9C9-40D8-8B3C-7383885EDD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6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0DF03-C9C9-40D8-8B3C-7383885EDD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 we are talking about technology and IT</a:t>
            </a:r>
            <a:br>
              <a:rPr lang="en-US" dirty="0"/>
            </a:br>
            <a:r>
              <a:rPr lang="en-US" dirty="0"/>
              <a:t>But Open to everybody:</a:t>
            </a:r>
            <a:br>
              <a:rPr lang="en-US" dirty="0"/>
            </a:br>
            <a:r>
              <a:rPr lang="en-US" dirty="0"/>
              <a:t>The technology will be handled by junior staff.</a:t>
            </a:r>
          </a:p>
          <a:p>
            <a:r>
              <a:rPr lang="en-US" dirty="0"/>
              <a:t>But senior staff need to be aware of its benefit.</a:t>
            </a:r>
            <a:br>
              <a:rPr lang="en-US" dirty="0"/>
            </a:br>
            <a:r>
              <a:rPr lang="en-US" dirty="0"/>
              <a:t>Conversation guide to git.</a:t>
            </a:r>
          </a:p>
          <a:p>
            <a:r>
              <a:rPr lang="en-US" dirty="0"/>
              <a:t>Will not dive into technicalities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0DF03-C9C9-40D8-8B3C-7383885EDD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43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0DF03-C9C9-40D8-8B3C-7383885EDD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53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on Monday anecdote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0DF03-C9C9-40D8-8B3C-7383885EDD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on Monday anecdote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0DF03-C9C9-40D8-8B3C-7383885EDD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86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on Monday anecdote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0DF03-C9C9-40D8-8B3C-7383885EDD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43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on Monday anecdote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0DF03-C9C9-40D8-8B3C-7383885EDD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6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on Monday anecdote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0DF03-C9C9-40D8-8B3C-7383885EDD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590E-2BBB-412C-9BF5-259431801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1BF8D-AAF4-4430-BCEF-299394ECB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0C5EC-80B7-43AD-9B8F-1CD9BFEF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51A9-44B3-4167-8890-48D33D5FDD72}" type="datetimeFigureOut">
              <a:rPr lang="en-US" smtClean="0"/>
              <a:t>19/4/21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B44F3-8E4B-4B5C-A844-DACB782F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BDE2-D3DA-4864-99DA-47E3002C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A7C4-B0B1-48B1-B73E-D81E45D6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4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0DDB-045C-4F4E-ADFD-001BCDE9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CA790-FC2C-43B9-89AF-201857C09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0D96-75D6-47CF-BD18-C30CD19A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51A9-44B3-4167-8890-48D33D5FDD72}" type="datetimeFigureOut">
              <a:rPr lang="en-US" smtClean="0"/>
              <a:t>19/4/21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039F4-8DB3-4E78-B8BE-257AC28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2F80C-A698-4DEA-B950-93270C23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A7C4-B0B1-48B1-B73E-D81E45D6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79D1D-140B-4612-A540-FE54542E2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4E7FB-D1D1-40EE-B7B9-05B4AE594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A573D-9858-451A-9892-100F3FD4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51A9-44B3-4167-8890-48D33D5FDD72}" type="datetimeFigureOut">
              <a:rPr lang="en-US" smtClean="0"/>
              <a:t>19/4/21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8591-4F1D-4ABD-9643-231A15F6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924F-BD71-4CB1-8291-7351E676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A7C4-B0B1-48B1-B73E-D81E45D6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6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21FA-7CDE-4B7F-A4E0-B5701A55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385C-D358-48EA-A1BB-23C35937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0814C-060F-4581-AB82-736E51FA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51A9-44B3-4167-8890-48D33D5FDD72}" type="datetimeFigureOut">
              <a:rPr lang="en-US" smtClean="0"/>
              <a:t>19/4/21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3C037-51BE-4B6E-BF8D-C599C6F7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3DD2C-A03C-48B9-9D44-A915F011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A7C4-B0B1-48B1-B73E-D81E45D6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6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22A8-508B-47E7-8953-CE544E25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B90FD-7026-4E71-AE17-64EBDB162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8368-EABA-4438-BDE9-D84D1E9A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51A9-44B3-4167-8890-48D33D5FDD72}" type="datetimeFigureOut">
              <a:rPr lang="en-US" smtClean="0"/>
              <a:t>19/4/21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79CC0-457A-471E-A796-884E723A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A27FA-1F55-4B43-B69E-28878253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A7C4-B0B1-48B1-B73E-D81E45D6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1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5F7E-7398-4A93-992B-2F59036D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2C21B-7D67-4579-85A3-5101FF680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44450-178C-4331-8428-AEB534F83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F47B-FC5C-4E8F-A6C2-9343D1D2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51A9-44B3-4167-8890-48D33D5FDD72}" type="datetimeFigureOut">
              <a:rPr lang="en-US" smtClean="0"/>
              <a:t>19/4/21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CC542-063C-4437-980D-ECBB0CBA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0A4B7-95D2-4CC6-AD27-10984D8E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A7C4-B0B1-48B1-B73E-D81E45D6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99B4-DCD6-46B8-8575-F44A3DE6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E2414-7B90-4881-8E33-9021ACF46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72550-1E01-4E80-B03A-4E6F82595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285DB-7DAE-4972-85F1-35553DB2A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9B56A-ED2D-4B8E-A8BC-344974ABD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E5C44-54DC-4EF6-9926-0969D66D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51A9-44B3-4167-8890-48D33D5FDD72}" type="datetimeFigureOut">
              <a:rPr lang="en-US" smtClean="0"/>
              <a:t>19/4/21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48DF3-71CB-4C04-92D9-F4C5115A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CF97A-9D5D-4E35-827A-E60C820E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A7C4-B0B1-48B1-B73E-D81E45D6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3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6921-3B45-4795-8B73-73CA07D0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16A3C-FA97-491A-9214-B1724539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51A9-44B3-4167-8890-48D33D5FDD72}" type="datetimeFigureOut">
              <a:rPr lang="en-US" smtClean="0"/>
              <a:t>19/4/21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F237F-DF78-4665-A663-8BF84B6D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A69CA-8F99-4FF7-B3DF-E935D5FD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A7C4-B0B1-48B1-B73E-D81E45D6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1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BFFA3-D2D1-4694-90A5-857E3890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51A9-44B3-4167-8890-48D33D5FDD72}" type="datetimeFigureOut">
              <a:rPr lang="en-US" smtClean="0"/>
              <a:t>19/4/21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C10BF-881A-4C19-8799-F5355441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8ECB1-D979-4FB0-8F3F-871C604F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A7C4-B0B1-48B1-B73E-D81E45D6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4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121A-CC25-4103-8906-5970E919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5C94B-E24A-45D7-94FB-C3AE0BBA4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2B632-9616-4F63-A241-94A5D0689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71D3F-30DB-4CF4-967F-FD3047EA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51A9-44B3-4167-8890-48D33D5FDD72}" type="datetimeFigureOut">
              <a:rPr lang="en-US" smtClean="0"/>
              <a:t>19/4/21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B18FD-5EF2-4514-A977-FB411626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1CC66-AAE6-4B9A-BD2A-B1323E51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A7C4-B0B1-48B1-B73E-D81E45D6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0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702D-AE9D-4E55-8C6C-E1643F84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F599A-F9A6-4FAF-87A8-C02B96CD1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E5A8E-67F7-48E5-88BA-44C2F19B1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E3F71-384F-4E41-9C7E-D2DDDB96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51A9-44B3-4167-8890-48D33D5FDD72}" type="datetimeFigureOut">
              <a:rPr lang="en-US" smtClean="0"/>
              <a:t>19/4/21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67343-417A-4DF2-B641-0E78C730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774DE-C801-457C-86EE-DC5E16BA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A7C4-B0B1-48B1-B73E-D81E45D6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4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606A2-B883-4D36-87D9-CD61C813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5280-34E1-4567-9CDF-C07919F84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B34FF-A95B-4409-AB08-8BE88C639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51A9-44B3-4167-8890-48D33D5FDD72}" type="datetimeFigureOut">
              <a:rPr lang="en-US" smtClean="0"/>
              <a:t>19/4/21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34C20-0858-4F18-A656-1EF62EEFA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8C44C-319B-4698-9EDE-30707FDF3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5A7C4-B0B1-48B1-B73E-D81E45D69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0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task.thinkr.fr/fr/transformer-un-dossier-en-projet-git-synchronise-sur-github-ou-gitlab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edmund.blackadder@bbc.uk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edmund.blackadder@bbc.uk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edmund.blackadder@bbc.uk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edmund.blackadder@bbc.uk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alicebartlett/git-for-humans" TargetMode="External"/><Relationship Id="rId2" Type="http://schemas.openxmlformats.org/officeDocument/2006/relationships/hyperlink" Target="https://alicebartlett.co.uk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C465-D6B5-4536-8F7F-00F4B9A45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255"/>
            <a:ext cx="9144000" cy="2387600"/>
          </a:xfrm>
        </p:spPr>
        <p:txBody>
          <a:bodyPr/>
          <a:lstStyle/>
          <a:p>
            <a:r>
              <a:rPr lang="en-US" b="1" dirty="0"/>
              <a:t>Git: versioning painkiller for the busy agronomist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4A634-AE50-465E-990F-372C7670A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40806"/>
            <a:ext cx="9144000" cy="1655762"/>
          </a:xfrm>
        </p:spPr>
        <p:txBody>
          <a:bodyPr/>
          <a:lstStyle/>
          <a:p>
            <a:r>
              <a:rPr lang="en-US" dirty="0"/>
              <a:t>Antoine Languillaume – PPS Lunch meeting 21-04-21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EAE49-E3FA-44B6-99D4-79D6120550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56" y="3170712"/>
            <a:ext cx="6623688" cy="33118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FE66D-116A-45B2-8376-E8E4ADDCA58C}"/>
              </a:ext>
            </a:extLst>
          </p:cNvPr>
          <p:cNvSpPr txBox="1"/>
          <p:nvPr/>
        </p:nvSpPr>
        <p:spPr>
          <a:xfrm>
            <a:off x="3106886" y="6205557"/>
            <a:ext cx="1957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Credit : Thinkr.fr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697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3B9C1BE-9CDB-4B27-A1C1-BC5E8267E1E1}"/>
              </a:ext>
            </a:extLst>
          </p:cNvPr>
          <p:cNvGrpSpPr/>
          <p:nvPr/>
        </p:nvGrpSpPr>
        <p:grpSpPr>
          <a:xfrm>
            <a:off x="3495479" y="1850877"/>
            <a:ext cx="4110381" cy="691039"/>
            <a:chOff x="3343079" y="720630"/>
            <a:chExt cx="4110381" cy="691039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7F0ADBF7-166F-48E8-BFFE-475335BDB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B45A0B-CE26-4B46-ABB9-9A608353DC61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file-1a.py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D309F7-579F-4C04-BA34-B5AEFDC69BED}"/>
              </a:ext>
            </a:extLst>
          </p:cNvPr>
          <p:cNvGrpSpPr/>
          <p:nvPr/>
        </p:nvGrpSpPr>
        <p:grpSpPr>
          <a:xfrm>
            <a:off x="3495479" y="873030"/>
            <a:ext cx="4110381" cy="691039"/>
            <a:chOff x="3343079" y="720630"/>
            <a:chExt cx="4110381" cy="691039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DA614110-A33F-4279-8531-614C16F99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9FF7A8-28CE-4FB6-B248-9E27C1A71048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file-1.py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5E54B0-9393-40B4-AE96-80C57FCB1FC6}"/>
              </a:ext>
            </a:extLst>
          </p:cNvPr>
          <p:cNvGrpSpPr/>
          <p:nvPr/>
        </p:nvGrpSpPr>
        <p:grpSpPr>
          <a:xfrm>
            <a:off x="3495479" y="2828725"/>
            <a:ext cx="4110381" cy="691039"/>
            <a:chOff x="3343079" y="720630"/>
            <a:chExt cx="4110381" cy="691039"/>
          </a:xfrm>
        </p:grpSpPr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6CC12C3D-96CA-4750-9A46-11AFFB10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6DC506-28E3-4014-8B14-6E1E6E913E39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file-2b.py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00D8E6-98FC-4503-8603-46AF2A831522}"/>
              </a:ext>
            </a:extLst>
          </p:cNvPr>
          <p:cNvGrpSpPr/>
          <p:nvPr/>
        </p:nvGrpSpPr>
        <p:grpSpPr>
          <a:xfrm>
            <a:off x="3495479" y="3806573"/>
            <a:ext cx="4110381" cy="691039"/>
            <a:chOff x="3343079" y="720630"/>
            <a:chExt cx="4110381" cy="691039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7748B612-D684-4F3D-AB12-0A860824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F07992-658C-4BBF-8003-ED82636511E3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file-final.py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AA11EF-1005-431D-96DC-85873823F835}"/>
              </a:ext>
            </a:extLst>
          </p:cNvPr>
          <p:cNvGrpSpPr/>
          <p:nvPr/>
        </p:nvGrpSpPr>
        <p:grpSpPr>
          <a:xfrm>
            <a:off x="3495479" y="4784421"/>
            <a:ext cx="4110381" cy="691039"/>
            <a:chOff x="3343079" y="720630"/>
            <a:chExt cx="4110381" cy="691039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CF8AFEF1-C8CC-4F09-B1AB-A7447FD5D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7C9798-3D04-4A17-A47D-800096B8818C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file-final-bis3.py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89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, computer, keyboard&#10;&#10;Description automatically generated">
            <a:extLst>
              <a:ext uri="{FF2B5EF4-FFF2-40B4-BE49-F238E27FC236}">
                <a16:creationId xmlns:a16="http://schemas.microsoft.com/office/drawing/2014/main" id="{757DACAD-F83F-4E6F-A0CD-27728CD30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9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F5BB-19BB-49DB-883A-A21CD65D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better way...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FC627-1DCB-41D4-98A6-5582C170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688"/>
            <a:ext cx="10515600" cy="960606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latin typeface="+mj-lt"/>
              </a:rPr>
              <a:t>Git allows you to take </a:t>
            </a:r>
            <a:r>
              <a:rPr lang="en-US" sz="4000" b="1" u="sng" dirty="0">
                <a:latin typeface="+mj-lt"/>
              </a:rPr>
              <a:t>snapshots</a:t>
            </a:r>
            <a:r>
              <a:rPr lang="en-US" sz="4000" b="1" dirty="0">
                <a:latin typeface="+mj-lt"/>
              </a:rPr>
              <a:t> of your work</a:t>
            </a:r>
          </a:p>
          <a:p>
            <a:pPr marL="0" indent="0">
              <a:buNone/>
            </a:pPr>
            <a:endParaRPr lang="en-US" b="1" dirty="0">
              <a:latin typeface="+mj-lt"/>
            </a:endParaRPr>
          </a:p>
          <a:p>
            <a:pPr marL="0" indent="0">
              <a:buNone/>
            </a:pPr>
            <a:endParaRPr lang="en-US" b="1" dirty="0">
              <a:latin typeface="+mj-lt"/>
            </a:endParaRPr>
          </a:p>
          <a:p>
            <a:pPr marL="0" indent="0">
              <a:buNone/>
            </a:pPr>
            <a:endParaRPr lang="en-US" b="1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A40DB6-AFA0-4F2E-8DCF-F5042A730B36}"/>
              </a:ext>
            </a:extLst>
          </p:cNvPr>
          <p:cNvSpPr txBox="1">
            <a:spLocks/>
          </p:cNvSpPr>
          <p:nvPr/>
        </p:nvSpPr>
        <p:spPr>
          <a:xfrm>
            <a:off x="655320" y="3467118"/>
            <a:ext cx="10515600" cy="960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1" dirty="0">
                <a:latin typeface="+mj-lt"/>
              </a:rPr>
              <a:t>Snapshot == </a:t>
            </a:r>
            <a:r>
              <a:rPr lang="en-US" sz="4800" b="1" dirty="0">
                <a:solidFill>
                  <a:srgbClr val="C00000"/>
                </a:solidFill>
                <a:latin typeface="+mj-lt"/>
              </a:rPr>
              <a:t>COMMIT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5621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6D309F7-579F-4C04-BA34-B5AEFDC69BED}"/>
              </a:ext>
            </a:extLst>
          </p:cNvPr>
          <p:cNvGrpSpPr/>
          <p:nvPr/>
        </p:nvGrpSpPr>
        <p:grpSpPr>
          <a:xfrm>
            <a:off x="859855" y="1400155"/>
            <a:ext cx="4110381" cy="691039"/>
            <a:chOff x="3343079" y="720630"/>
            <a:chExt cx="4110381" cy="691039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DA614110-A33F-4279-8531-614C16F99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9FF7A8-28CE-4FB6-B248-9E27C1A71048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file-1.py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6CB053-3C67-43DC-B853-A62F0D068389}"/>
              </a:ext>
            </a:extLst>
          </p:cNvPr>
          <p:cNvGrpSpPr/>
          <p:nvPr/>
        </p:nvGrpSpPr>
        <p:grpSpPr>
          <a:xfrm>
            <a:off x="7509874" y="1400155"/>
            <a:ext cx="4110381" cy="691039"/>
            <a:chOff x="3343079" y="720630"/>
            <a:chExt cx="4110381" cy="691039"/>
          </a:xfrm>
        </p:grpSpPr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57EDEDD8-639F-4C6D-A972-4BC1FCB10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064A98-62B3-4A3A-981B-F577900054CE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E7C7D7A-BCA7-4F66-BE0F-E36A60867004}"/>
              </a:ext>
            </a:extLst>
          </p:cNvPr>
          <p:cNvSpPr/>
          <p:nvPr/>
        </p:nvSpPr>
        <p:spPr>
          <a:xfrm>
            <a:off x="10841713" y="-111650"/>
            <a:ext cx="96818" cy="173736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BFC52-F393-40C6-B8E2-91ED89D610DD}"/>
              </a:ext>
            </a:extLst>
          </p:cNvPr>
          <p:cNvSpPr txBox="1"/>
          <p:nvPr/>
        </p:nvSpPr>
        <p:spPr>
          <a:xfrm>
            <a:off x="623187" y="354550"/>
            <a:ext cx="45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+mj-lt"/>
              </a:rPr>
              <a:t>Saving copies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CD84B2-B3C1-4C54-B7F2-D781D1FDE319}"/>
              </a:ext>
            </a:extLst>
          </p:cNvPr>
          <p:cNvSpPr txBox="1"/>
          <p:nvPr/>
        </p:nvSpPr>
        <p:spPr>
          <a:xfrm>
            <a:off x="6758636" y="357868"/>
            <a:ext cx="45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+mj-lt"/>
              </a:rPr>
              <a:t>Making commits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28C38D-A1A4-4CDA-B821-2BBEBE7D9EE1}"/>
              </a:ext>
            </a:extLst>
          </p:cNvPr>
          <p:cNvSpPr/>
          <p:nvPr/>
        </p:nvSpPr>
        <p:spPr>
          <a:xfrm>
            <a:off x="10791132" y="1649436"/>
            <a:ext cx="197980" cy="214617"/>
          </a:xfrm>
          <a:prstGeom prst="ellipse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4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3B9C1BE-9CDB-4B27-A1C1-BC5E8267E1E1}"/>
              </a:ext>
            </a:extLst>
          </p:cNvPr>
          <p:cNvGrpSpPr/>
          <p:nvPr/>
        </p:nvGrpSpPr>
        <p:grpSpPr>
          <a:xfrm>
            <a:off x="859855" y="2378002"/>
            <a:ext cx="4110381" cy="691039"/>
            <a:chOff x="3343079" y="720630"/>
            <a:chExt cx="4110381" cy="691039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7F0ADBF7-166F-48E8-BFFE-475335BDB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B45A0B-CE26-4B46-ABB9-9A608353DC61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file-1a.py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D309F7-579F-4C04-BA34-B5AEFDC69BED}"/>
              </a:ext>
            </a:extLst>
          </p:cNvPr>
          <p:cNvGrpSpPr/>
          <p:nvPr/>
        </p:nvGrpSpPr>
        <p:grpSpPr>
          <a:xfrm>
            <a:off x="859855" y="1400155"/>
            <a:ext cx="4110381" cy="691039"/>
            <a:chOff x="3343079" y="720630"/>
            <a:chExt cx="4110381" cy="691039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DA614110-A33F-4279-8531-614C16F99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9FF7A8-28CE-4FB6-B248-9E27C1A71048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file-1.py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3512ED-7605-4CDC-8830-A1199FB52123}"/>
              </a:ext>
            </a:extLst>
          </p:cNvPr>
          <p:cNvGrpSpPr/>
          <p:nvPr/>
        </p:nvGrpSpPr>
        <p:grpSpPr>
          <a:xfrm>
            <a:off x="7509874" y="2378002"/>
            <a:ext cx="4110381" cy="691039"/>
            <a:chOff x="3343079" y="720630"/>
            <a:chExt cx="4110381" cy="691039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73D713D8-DC38-4A7E-9D11-65A42C70E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EE1A31-2EAC-4810-96DD-B5470E27DAE1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6CB053-3C67-43DC-B853-A62F0D068389}"/>
              </a:ext>
            </a:extLst>
          </p:cNvPr>
          <p:cNvGrpSpPr/>
          <p:nvPr/>
        </p:nvGrpSpPr>
        <p:grpSpPr>
          <a:xfrm>
            <a:off x="7509874" y="1400155"/>
            <a:ext cx="4110381" cy="691039"/>
            <a:chOff x="3343079" y="720630"/>
            <a:chExt cx="4110381" cy="691039"/>
          </a:xfrm>
        </p:grpSpPr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57EDEDD8-639F-4C6D-A972-4BC1FCB10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064A98-62B3-4A3A-981B-F577900054CE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E7C7D7A-BCA7-4F66-BE0F-E36A60867004}"/>
              </a:ext>
            </a:extLst>
          </p:cNvPr>
          <p:cNvSpPr/>
          <p:nvPr/>
        </p:nvSpPr>
        <p:spPr>
          <a:xfrm>
            <a:off x="10841713" y="-111650"/>
            <a:ext cx="96818" cy="173736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BFC52-F393-40C6-B8E2-91ED89D610DD}"/>
              </a:ext>
            </a:extLst>
          </p:cNvPr>
          <p:cNvSpPr txBox="1"/>
          <p:nvPr/>
        </p:nvSpPr>
        <p:spPr>
          <a:xfrm>
            <a:off x="623187" y="354550"/>
            <a:ext cx="45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+mj-lt"/>
              </a:rPr>
              <a:t>Saving copies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CD84B2-B3C1-4C54-B7F2-D781D1FDE319}"/>
              </a:ext>
            </a:extLst>
          </p:cNvPr>
          <p:cNvSpPr txBox="1"/>
          <p:nvPr/>
        </p:nvSpPr>
        <p:spPr>
          <a:xfrm>
            <a:off x="6758636" y="357868"/>
            <a:ext cx="45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+mj-lt"/>
              </a:rPr>
              <a:t>Making commits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28C38D-A1A4-4CDA-B821-2BBEBE7D9EE1}"/>
              </a:ext>
            </a:extLst>
          </p:cNvPr>
          <p:cNvSpPr/>
          <p:nvPr/>
        </p:nvSpPr>
        <p:spPr>
          <a:xfrm>
            <a:off x="10791132" y="1649436"/>
            <a:ext cx="197980" cy="214617"/>
          </a:xfrm>
          <a:prstGeom prst="ellipse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E9902B-C6CE-4ABB-97C7-F41BA17A2442}"/>
              </a:ext>
            </a:extLst>
          </p:cNvPr>
          <p:cNvSpPr/>
          <p:nvPr/>
        </p:nvSpPr>
        <p:spPr>
          <a:xfrm>
            <a:off x="10841713" y="1891512"/>
            <a:ext cx="96818" cy="73152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D24C180-CE8F-4F00-8902-9AAF89B5AD3F}"/>
              </a:ext>
            </a:extLst>
          </p:cNvPr>
          <p:cNvSpPr/>
          <p:nvPr/>
        </p:nvSpPr>
        <p:spPr>
          <a:xfrm>
            <a:off x="10791132" y="2649194"/>
            <a:ext cx="197980" cy="214617"/>
          </a:xfrm>
          <a:prstGeom prst="ellipse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5FF843DC-8DBA-48BC-964C-65DB66E56500}"/>
              </a:ext>
            </a:extLst>
          </p:cNvPr>
          <p:cNvSpPr/>
          <p:nvPr/>
        </p:nvSpPr>
        <p:spPr>
          <a:xfrm>
            <a:off x="5258330" y="2106051"/>
            <a:ext cx="1963449" cy="1758159"/>
          </a:xfrm>
          <a:prstGeom prst="irregularSeal1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Commit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5372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3B9C1BE-9CDB-4B27-A1C1-BC5E8267E1E1}"/>
              </a:ext>
            </a:extLst>
          </p:cNvPr>
          <p:cNvGrpSpPr/>
          <p:nvPr/>
        </p:nvGrpSpPr>
        <p:grpSpPr>
          <a:xfrm>
            <a:off x="859855" y="2378002"/>
            <a:ext cx="4110381" cy="691039"/>
            <a:chOff x="3343079" y="720630"/>
            <a:chExt cx="4110381" cy="691039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7F0ADBF7-166F-48E8-BFFE-475335BDB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B45A0B-CE26-4B46-ABB9-9A608353DC61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file-1a.py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D309F7-579F-4C04-BA34-B5AEFDC69BED}"/>
              </a:ext>
            </a:extLst>
          </p:cNvPr>
          <p:cNvGrpSpPr/>
          <p:nvPr/>
        </p:nvGrpSpPr>
        <p:grpSpPr>
          <a:xfrm>
            <a:off x="859855" y="1400155"/>
            <a:ext cx="4110381" cy="691039"/>
            <a:chOff x="3343079" y="720630"/>
            <a:chExt cx="4110381" cy="691039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DA614110-A33F-4279-8531-614C16F99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9FF7A8-28CE-4FB6-B248-9E27C1A71048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file-1.py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5E54B0-9393-40B4-AE96-80C57FCB1FC6}"/>
              </a:ext>
            </a:extLst>
          </p:cNvPr>
          <p:cNvGrpSpPr/>
          <p:nvPr/>
        </p:nvGrpSpPr>
        <p:grpSpPr>
          <a:xfrm>
            <a:off x="859855" y="3355850"/>
            <a:ext cx="4110381" cy="691039"/>
            <a:chOff x="3343079" y="720630"/>
            <a:chExt cx="4110381" cy="691039"/>
          </a:xfrm>
        </p:grpSpPr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6CC12C3D-96CA-4750-9A46-11AFFB10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6DC506-28E3-4014-8B14-6E1E6E913E39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file-2b.py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3512ED-7605-4CDC-8830-A1199FB52123}"/>
              </a:ext>
            </a:extLst>
          </p:cNvPr>
          <p:cNvGrpSpPr/>
          <p:nvPr/>
        </p:nvGrpSpPr>
        <p:grpSpPr>
          <a:xfrm>
            <a:off x="7509874" y="2378002"/>
            <a:ext cx="4110381" cy="691039"/>
            <a:chOff x="3343079" y="720630"/>
            <a:chExt cx="4110381" cy="691039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73D713D8-DC38-4A7E-9D11-65A42C70E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EE1A31-2EAC-4810-96DD-B5470E27DAE1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6CB053-3C67-43DC-B853-A62F0D068389}"/>
              </a:ext>
            </a:extLst>
          </p:cNvPr>
          <p:cNvGrpSpPr/>
          <p:nvPr/>
        </p:nvGrpSpPr>
        <p:grpSpPr>
          <a:xfrm>
            <a:off x="7509874" y="1400155"/>
            <a:ext cx="4110381" cy="691039"/>
            <a:chOff x="3343079" y="720630"/>
            <a:chExt cx="4110381" cy="691039"/>
          </a:xfrm>
        </p:grpSpPr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57EDEDD8-639F-4C6D-A972-4BC1FCB10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064A98-62B3-4A3A-981B-F577900054CE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08E975-BB61-43F3-9B7B-6D322FD6D24E}"/>
              </a:ext>
            </a:extLst>
          </p:cNvPr>
          <p:cNvGrpSpPr/>
          <p:nvPr/>
        </p:nvGrpSpPr>
        <p:grpSpPr>
          <a:xfrm>
            <a:off x="7509874" y="3355850"/>
            <a:ext cx="4110381" cy="691039"/>
            <a:chOff x="3343079" y="720630"/>
            <a:chExt cx="4110381" cy="691039"/>
          </a:xfrm>
        </p:grpSpPr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E54F77FA-DC48-4FED-AD30-3DD9D8D04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68A211D-D25C-4F3B-ACAA-FFE4046A3486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E7C7D7A-BCA7-4F66-BE0F-E36A60867004}"/>
              </a:ext>
            </a:extLst>
          </p:cNvPr>
          <p:cNvSpPr/>
          <p:nvPr/>
        </p:nvSpPr>
        <p:spPr>
          <a:xfrm>
            <a:off x="10841713" y="-111650"/>
            <a:ext cx="96818" cy="173736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BFC52-F393-40C6-B8E2-91ED89D610DD}"/>
              </a:ext>
            </a:extLst>
          </p:cNvPr>
          <p:cNvSpPr txBox="1"/>
          <p:nvPr/>
        </p:nvSpPr>
        <p:spPr>
          <a:xfrm>
            <a:off x="623187" y="354550"/>
            <a:ext cx="45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+mj-lt"/>
              </a:rPr>
              <a:t>Saving copies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CD84B2-B3C1-4C54-B7F2-D781D1FDE319}"/>
              </a:ext>
            </a:extLst>
          </p:cNvPr>
          <p:cNvSpPr txBox="1"/>
          <p:nvPr/>
        </p:nvSpPr>
        <p:spPr>
          <a:xfrm>
            <a:off x="6758636" y="357868"/>
            <a:ext cx="45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+mj-lt"/>
              </a:rPr>
              <a:t>Making commits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28C38D-A1A4-4CDA-B821-2BBEBE7D9EE1}"/>
              </a:ext>
            </a:extLst>
          </p:cNvPr>
          <p:cNvSpPr/>
          <p:nvPr/>
        </p:nvSpPr>
        <p:spPr>
          <a:xfrm>
            <a:off x="10791132" y="1649436"/>
            <a:ext cx="197980" cy="214617"/>
          </a:xfrm>
          <a:prstGeom prst="ellipse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E9902B-C6CE-4ABB-97C7-F41BA17A2442}"/>
              </a:ext>
            </a:extLst>
          </p:cNvPr>
          <p:cNvSpPr/>
          <p:nvPr/>
        </p:nvSpPr>
        <p:spPr>
          <a:xfrm>
            <a:off x="10841713" y="1891512"/>
            <a:ext cx="96818" cy="73152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D24C180-CE8F-4F00-8902-9AAF89B5AD3F}"/>
              </a:ext>
            </a:extLst>
          </p:cNvPr>
          <p:cNvSpPr/>
          <p:nvPr/>
        </p:nvSpPr>
        <p:spPr>
          <a:xfrm>
            <a:off x="10791132" y="2649194"/>
            <a:ext cx="197980" cy="214617"/>
          </a:xfrm>
          <a:prstGeom prst="ellipse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12685B-E32E-47A4-A82F-4E345E078724}"/>
              </a:ext>
            </a:extLst>
          </p:cNvPr>
          <p:cNvSpPr/>
          <p:nvPr/>
        </p:nvSpPr>
        <p:spPr>
          <a:xfrm>
            <a:off x="10791132" y="3636977"/>
            <a:ext cx="197980" cy="214617"/>
          </a:xfrm>
          <a:prstGeom prst="ellipse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6D21DD-5D19-45EE-8DAA-3B3D75E617DA}"/>
              </a:ext>
            </a:extLst>
          </p:cNvPr>
          <p:cNvSpPr/>
          <p:nvPr/>
        </p:nvSpPr>
        <p:spPr>
          <a:xfrm>
            <a:off x="10841713" y="2884642"/>
            <a:ext cx="96818" cy="73152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5FF843DC-8DBA-48BC-964C-65DB66E56500}"/>
              </a:ext>
            </a:extLst>
          </p:cNvPr>
          <p:cNvSpPr/>
          <p:nvPr/>
        </p:nvSpPr>
        <p:spPr>
          <a:xfrm>
            <a:off x="5214579" y="2972514"/>
            <a:ext cx="1963449" cy="1758159"/>
          </a:xfrm>
          <a:prstGeom prst="irregularSeal1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Commit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9724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3B9C1BE-9CDB-4B27-A1C1-BC5E8267E1E1}"/>
              </a:ext>
            </a:extLst>
          </p:cNvPr>
          <p:cNvGrpSpPr/>
          <p:nvPr/>
        </p:nvGrpSpPr>
        <p:grpSpPr>
          <a:xfrm>
            <a:off x="859855" y="2378002"/>
            <a:ext cx="4110381" cy="691039"/>
            <a:chOff x="3343079" y="720630"/>
            <a:chExt cx="4110381" cy="691039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7F0ADBF7-166F-48E8-BFFE-475335BDB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B45A0B-CE26-4B46-ABB9-9A608353DC61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file-1a.py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D309F7-579F-4C04-BA34-B5AEFDC69BED}"/>
              </a:ext>
            </a:extLst>
          </p:cNvPr>
          <p:cNvGrpSpPr/>
          <p:nvPr/>
        </p:nvGrpSpPr>
        <p:grpSpPr>
          <a:xfrm>
            <a:off x="859855" y="1400155"/>
            <a:ext cx="4110381" cy="691039"/>
            <a:chOff x="3343079" y="720630"/>
            <a:chExt cx="4110381" cy="691039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DA614110-A33F-4279-8531-614C16F99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9FF7A8-28CE-4FB6-B248-9E27C1A71048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file-1.py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5E54B0-9393-40B4-AE96-80C57FCB1FC6}"/>
              </a:ext>
            </a:extLst>
          </p:cNvPr>
          <p:cNvGrpSpPr/>
          <p:nvPr/>
        </p:nvGrpSpPr>
        <p:grpSpPr>
          <a:xfrm>
            <a:off x="859855" y="3355850"/>
            <a:ext cx="4110381" cy="691039"/>
            <a:chOff x="3343079" y="720630"/>
            <a:chExt cx="4110381" cy="691039"/>
          </a:xfrm>
        </p:grpSpPr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6CC12C3D-96CA-4750-9A46-11AFFB10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6DC506-28E3-4014-8B14-6E1E6E913E39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file-2b.py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00D8E6-98FC-4503-8603-46AF2A831522}"/>
              </a:ext>
            </a:extLst>
          </p:cNvPr>
          <p:cNvGrpSpPr/>
          <p:nvPr/>
        </p:nvGrpSpPr>
        <p:grpSpPr>
          <a:xfrm>
            <a:off x="859855" y="4333698"/>
            <a:ext cx="4110381" cy="691039"/>
            <a:chOff x="3343079" y="720630"/>
            <a:chExt cx="4110381" cy="691039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7748B612-D684-4F3D-AB12-0A860824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F07992-658C-4BBF-8003-ED82636511E3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file-final.py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3512ED-7605-4CDC-8830-A1199FB52123}"/>
              </a:ext>
            </a:extLst>
          </p:cNvPr>
          <p:cNvGrpSpPr/>
          <p:nvPr/>
        </p:nvGrpSpPr>
        <p:grpSpPr>
          <a:xfrm>
            <a:off x="7509874" y="2378002"/>
            <a:ext cx="4110381" cy="691039"/>
            <a:chOff x="3343079" y="720630"/>
            <a:chExt cx="4110381" cy="691039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73D713D8-DC38-4A7E-9D11-65A42C70E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EE1A31-2EAC-4810-96DD-B5470E27DAE1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6CB053-3C67-43DC-B853-A62F0D068389}"/>
              </a:ext>
            </a:extLst>
          </p:cNvPr>
          <p:cNvGrpSpPr/>
          <p:nvPr/>
        </p:nvGrpSpPr>
        <p:grpSpPr>
          <a:xfrm>
            <a:off x="7509874" y="1400155"/>
            <a:ext cx="4110381" cy="691039"/>
            <a:chOff x="3343079" y="720630"/>
            <a:chExt cx="4110381" cy="691039"/>
          </a:xfrm>
        </p:grpSpPr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57EDEDD8-639F-4C6D-A972-4BC1FCB10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064A98-62B3-4A3A-981B-F577900054CE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08E975-BB61-43F3-9B7B-6D322FD6D24E}"/>
              </a:ext>
            </a:extLst>
          </p:cNvPr>
          <p:cNvGrpSpPr/>
          <p:nvPr/>
        </p:nvGrpSpPr>
        <p:grpSpPr>
          <a:xfrm>
            <a:off x="7509874" y="3355850"/>
            <a:ext cx="4110381" cy="691039"/>
            <a:chOff x="3343079" y="720630"/>
            <a:chExt cx="4110381" cy="691039"/>
          </a:xfrm>
        </p:grpSpPr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E54F77FA-DC48-4FED-AD30-3DD9D8D04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68A211D-D25C-4F3B-ACAA-FFE4046A3486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39F23BD-0070-4B12-826B-0DF6D03D2747}"/>
              </a:ext>
            </a:extLst>
          </p:cNvPr>
          <p:cNvGrpSpPr/>
          <p:nvPr/>
        </p:nvGrpSpPr>
        <p:grpSpPr>
          <a:xfrm>
            <a:off x="7509874" y="4333698"/>
            <a:ext cx="4110381" cy="691039"/>
            <a:chOff x="3343079" y="720630"/>
            <a:chExt cx="4110381" cy="691039"/>
          </a:xfrm>
        </p:grpSpPr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B9318D52-B737-41FC-9A94-CEE7E0E20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38F015-EB36-4E7F-8439-9F44FB88C190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E7C7D7A-BCA7-4F66-BE0F-E36A60867004}"/>
              </a:ext>
            </a:extLst>
          </p:cNvPr>
          <p:cNvSpPr/>
          <p:nvPr/>
        </p:nvSpPr>
        <p:spPr>
          <a:xfrm>
            <a:off x="10841713" y="-111650"/>
            <a:ext cx="96818" cy="173736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BFC52-F393-40C6-B8E2-91ED89D610DD}"/>
              </a:ext>
            </a:extLst>
          </p:cNvPr>
          <p:cNvSpPr txBox="1"/>
          <p:nvPr/>
        </p:nvSpPr>
        <p:spPr>
          <a:xfrm>
            <a:off x="623187" y="354550"/>
            <a:ext cx="45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+mj-lt"/>
              </a:rPr>
              <a:t>Saving copies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CD84B2-B3C1-4C54-B7F2-D781D1FDE319}"/>
              </a:ext>
            </a:extLst>
          </p:cNvPr>
          <p:cNvSpPr txBox="1"/>
          <p:nvPr/>
        </p:nvSpPr>
        <p:spPr>
          <a:xfrm>
            <a:off x="6758636" y="357868"/>
            <a:ext cx="45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+mj-lt"/>
              </a:rPr>
              <a:t>Making commits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28C38D-A1A4-4CDA-B821-2BBEBE7D9EE1}"/>
              </a:ext>
            </a:extLst>
          </p:cNvPr>
          <p:cNvSpPr/>
          <p:nvPr/>
        </p:nvSpPr>
        <p:spPr>
          <a:xfrm>
            <a:off x="10791132" y="1649436"/>
            <a:ext cx="197980" cy="214617"/>
          </a:xfrm>
          <a:prstGeom prst="ellipse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E9902B-C6CE-4ABB-97C7-F41BA17A2442}"/>
              </a:ext>
            </a:extLst>
          </p:cNvPr>
          <p:cNvSpPr/>
          <p:nvPr/>
        </p:nvSpPr>
        <p:spPr>
          <a:xfrm>
            <a:off x="10841713" y="1891512"/>
            <a:ext cx="96818" cy="73152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D24C180-CE8F-4F00-8902-9AAF89B5AD3F}"/>
              </a:ext>
            </a:extLst>
          </p:cNvPr>
          <p:cNvSpPr/>
          <p:nvPr/>
        </p:nvSpPr>
        <p:spPr>
          <a:xfrm>
            <a:off x="10791132" y="2649194"/>
            <a:ext cx="197980" cy="214617"/>
          </a:xfrm>
          <a:prstGeom prst="ellipse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12685B-E32E-47A4-A82F-4E345E078724}"/>
              </a:ext>
            </a:extLst>
          </p:cNvPr>
          <p:cNvSpPr/>
          <p:nvPr/>
        </p:nvSpPr>
        <p:spPr>
          <a:xfrm>
            <a:off x="10791132" y="3636977"/>
            <a:ext cx="197980" cy="214617"/>
          </a:xfrm>
          <a:prstGeom prst="ellipse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C1D27F-BC35-42DF-A447-EEB38E66063D}"/>
              </a:ext>
            </a:extLst>
          </p:cNvPr>
          <p:cNvSpPr/>
          <p:nvPr/>
        </p:nvSpPr>
        <p:spPr>
          <a:xfrm>
            <a:off x="10790579" y="4646943"/>
            <a:ext cx="197980" cy="214617"/>
          </a:xfrm>
          <a:prstGeom prst="ellipse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6D21DD-5D19-45EE-8DAA-3B3D75E617DA}"/>
              </a:ext>
            </a:extLst>
          </p:cNvPr>
          <p:cNvSpPr/>
          <p:nvPr/>
        </p:nvSpPr>
        <p:spPr>
          <a:xfrm>
            <a:off x="10841713" y="2884642"/>
            <a:ext cx="96818" cy="73152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172431-6B14-4686-B9A3-D32C6ED6026B}"/>
              </a:ext>
            </a:extLst>
          </p:cNvPr>
          <p:cNvSpPr/>
          <p:nvPr/>
        </p:nvSpPr>
        <p:spPr>
          <a:xfrm>
            <a:off x="10841713" y="3884042"/>
            <a:ext cx="96818" cy="73152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5FF843DC-8DBA-48BC-964C-65DB66E56500}"/>
              </a:ext>
            </a:extLst>
          </p:cNvPr>
          <p:cNvSpPr/>
          <p:nvPr/>
        </p:nvSpPr>
        <p:spPr>
          <a:xfrm>
            <a:off x="5258330" y="3851594"/>
            <a:ext cx="1963449" cy="1758159"/>
          </a:xfrm>
          <a:prstGeom prst="irregularSeal1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Commit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057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3B9C1BE-9CDB-4B27-A1C1-BC5E8267E1E1}"/>
              </a:ext>
            </a:extLst>
          </p:cNvPr>
          <p:cNvGrpSpPr/>
          <p:nvPr/>
        </p:nvGrpSpPr>
        <p:grpSpPr>
          <a:xfrm>
            <a:off x="859855" y="2378002"/>
            <a:ext cx="4110381" cy="691039"/>
            <a:chOff x="3343079" y="720630"/>
            <a:chExt cx="4110381" cy="691039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7F0ADBF7-166F-48E8-BFFE-475335BDB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B45A0B-CE26-4B46-ABB9-9A608353DC61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file-1a.py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D309F7-579F-4C04-BA34-B5AEFDC69BED}"/>
              </a:ext>
            </a:extLst>
          </p:cNvPr>
          <p:cNvGrpSpPr/>
          <p:nvPr/>
        </p:nvGrpSpPr>
        <p:grpSpPr>
          <a:xfrm>
            <a:off x="859855" y="1400155"/>
            <a:ext cx="4110381" cy="691039"/>
            <a:chOff x="3343079" y="720630"/>
            <a:chExt cx="4110381" cy="691039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DA614110-A33F-4279-8531-614C16F99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9FF7A8-28CE-4FB6-B248-9E27C1A71048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file-1.py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5E54B0-9393-40B4-AE96-80C57FCB1FC6}"/>
              </a:ext>
            </a:extLst>
          </p:cNvPr>
          <p:cNvGrpSpPr/>
          <p:nvPr/>
        </p:nvGrpSpPr>
        <p:grpSpPr>
          <a:xfrm>
            <a:off x="859855" y="3355850"/>
            <a:ext cx="4110381" cy="691039"/>
            <a:chOff x="3343079" y="720630"/>
            <a:chExt cx="4110381" cy="691039"/>
          </a:xfrm>
        </p:grpSpPr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6CC12C3D-96CA-4750-9A46-11AFFB10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6DC506-28E3-4014-8B14-6E1E6E913E39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file-2b.py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00D8E6-98FC-4503-8603-46AF2A831522}"/>
              </a:ext>
            </a:extLst>
          </p:cNvPr>
          <p:cNvGrpSpPr/>
          <p:nvPr/>
        </p:nvGrpSpPr>
        <p:grpSpPr>
          <a:xfrm>
            <a:off x="859855" y="4333698"/>
            <a:ext cx="4110381" cy="691039"/>
            <a:chOff x="3343079" y="720630"/>
            <a:chExt cx="4110381" cy="691039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7748B612-D684-4F3D-AB12-0A860824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F07992-658C-4BBF-8003-ED82636511E3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file-final.py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AA11EF-1005-431D-96DC-85873823F835}"/>
              </a:ext>
            </a:extLst>
          </p:cNvPr>
          <p:cNvGrpSpPr/>
          <p:nvPr/>
        </p:nvGrpSpPr>
        <p:grpSpPr>
          <a:xfrm>
            <a:off x="859855" y="5311546"/>
            <a:ext cx="4110381" cy="691039"/>
            <a:chOff x="3343079" y="720630"/>
            <a:chExt cx="4110381" cy="691039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CF8AFEF1-C8CC-4F09-B1AB-A7447FD5D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7C9798-3D04-4A17-A47D-800096B8818C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file-final-bis3.py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3512ED-7605-4CDC-8830-A1199FB52123}"/>
              </a:ext>
            </a:extLst>
          </p:cNvPr>
          <p:cNvGrpSpPr/>
          <p:nvPr/>
        </p:nvGrpSpPr>
        <p:grpSpPr>
          <a:xfrm>
            <a:off x="7509874" y="2378002"/>
            <a:ext cx="4110381" cy="691039"/>
            <a:chOff x="3343079" y="720630"/>
            <a:chExt cx="4110381" cy="691039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73D713D8-DC38-4A7E-9D11-65A42C70E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EE1A31-2EAC-4810-96DD-B5470E27DAE1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6CB053-3C67-43DC-B853-A62F0D068389}"/>
              </a:ext>
            </a:extLst>
          </p:cNvPr>
          <p:cNvGrpSpPr/>
          <p:nvPr/>
        </p:nvGrpSpPr>
        <p:grpSpPr>
          <a:xfrm>
            <a:off x="7509874" y="1400155"/>
            <a:ext cx="4110381" cy="691039"/>
            <a:chOff x="3343079" y="720630"/>
            <a:chExt cx="4110381" cy="691039"/>
          </a:xfrm>
        </p:grpSpPr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57EDEDD8-639F-4C6D-A972-4BC1FCB10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064A98-62B3-4A3A-981B-F577900054CE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08E975-BB61-43F3-9B7B-6D322FD6D24E}"/>
              </a:ext>
            </a:extLst>
          </p:cNvPr>
          <p:cNvGrpSpPr/>
          <p:nvPr/>
        </p:nvGrpSpPr>
        <p:grpSpPr>
          <a:xfrm>
            <a:off x="7509874" y="3355850"/>
            <a:ext cx="4110381" cy="691039"/>
            <a:chOff x="3343079" y="720630"/>
            <a:chExt cx="4110381" cy="691039"/>
          </a:xfrm>
        </p:grpSpPr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E54F77FA-DC48-4FED-AD30-3DD9D8D04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68A211D-D25C-4F3B-ACAA-FFE4046A3486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39F23BD-0070-4B12-826B-0DF6D03D2747}"/>
              </a:ext>
            </a:extLst>
          </p:cNvPr>
          <p:cNvGrpSpPr/>
          <p:nvPr/>
        </p:nvGrpSpPr>
        <p:grpSpPr>
          <a:xfrm>
            <a:off x="7509874" y="4333698"/>
            <a:ext cx="4110381" cy="691039"/>
            <a:chOff x="3343079" y="720630"/>
            <a:chExt cx="4110381" cy="691039"/>
          </a:xfrm>
        </p:grpSpPr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B9318D52-B737-41FC-9A94-CEE7E0E20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38F015-EB36-4E7F-8439-9F44FB88C190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0EB448-10BB-42F9-B997-8E7115C12E6C}"/>
              </a:ext>
            </a:extLst>
          </p:cNvPr>
          <p:cNvGrpSpPr/>
          <p:nvPr/>
        </p:nvGrpSpPr>
        <p:grpSpPr>
          <a:xfrm>
            <a:off x="7509874" y="5311546"/>
            <a:ext cx="4110381" cy="691039"/>
            <a:chOff x="3343079" y="720630"/>
            <a:chExt cx="4110381" cy="691039"/>
          </a:xfrm>
        </p:grpSpPr>
        <p:pic>
          <p:nvPicPr>
            <p:cNvPr id="40" name="Picture 39" descr="Icon&#10;&#10;Description automatically generated">
              <a:extLst>
                <a:ext uri="{FF2B5EF4-FFF2-40B4-BE49-F238E27FC236}">
                  <a16:creationId xmlns:a16="http://schemas.microsoft.com/office/drawing/2014/main" id="{0C12DF0F-97EB-464D-8852-6E4D8063C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079" y="720630"/>
              <a:ext cx="691039" cy="69103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2AAB6BD-47CA-49F9-AB98-2E155C713089}"/>
                </a:ext>
              </a:extLst>
            </p:cNvPr>
            <p:cNvSpPr txBox="1"/>
            <p:nvPr/>
          </p:nvSpPr>
          <p:spPr>
            <a:xfrm>
              <a:off x="4738540" y="804539"/>
              <a:ext cx="2714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+mj-lt"/>
                  <a:cs typeface="Biome" panose="020B0502040204020203" pitchFamily="34" charset="0"/>
                </a:rPr>
                <a:t>file.py</a:t>
              </a:r>
              <a:r>
                <a:rPr lang="en-US" sz="2800" dirty="0">
                  <a:latin typeface="+mj-lt"/>
                </a:rPr>
                <a:t> 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E7C7D7A-BCA7-4F66-BE0F-E36A60867004}"/>
              </a:ext>
            </a:extLst>
          </p:cNvPr>
          <p:cNvSpPr/>
          <p:nvPr/>
        </p:nvSpPr>
        <p:spPr>
          <a:xfrm>
            <a:off x="10841713" y="-111650"/>
            <a:ext cx="96818" cy="173736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BFC52-F393-40C6-B8E2-91ED89D610DD}"/>
              </a:ext>
            </a:extLst>
          </p:cNvPr>
          <p:cNvSpPr txBox="1"/>
          <p:nvPr/>
        </p:nvSpPr>
        <p:spPr>
          <a:xfrm>
            <a:off x="623187" y="354550"/>
            <a:ext cx="45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+mj-lt"/>
              </a:rPr>
              <a:t>Saving copies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CD84B2-B3C1-4C54-B7F2-D781D1FDE319}"/>
              </a:ext>
            </a:extLst>
          </p:cNvPr>
          <p:cNvSpPr txBox="1"/>
          <p:nvPr/>
        </p:nvSpPr>
        <p:spPr>
          <a:xfrm>
            <a:off x="6758636" y="357868"/>
            <a:ext cx="45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+mj-lt"/>
              </a:rPr>
              <a:t>Making commits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28C38D-A1A4-4CDA-B821-2BBEBE7D9EE1}"/>
              </a:ext>
            </a:extLst>
          </p:cNvPr>
          <p:cNvSpPr/>
          <p:nvPr/>
        </p:nvSpPr>
        <p:spPr>
          <a:xfrm>
            <a:off x="10791132" y="1649436"/>
            <a:ext cx="197980" cy="214617"/>
          </a:xfrm>
          <a:prstGeom prst="ellipse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E9902B-C6CE-4ABB-97C7-F41BA17A2442}"/>
              </a:ext>
            </a:extLst>
          </p:cNvPr>
          <p:cNvSpPr/>
          <p:nvPr/>
        </p:nvSpPr>
        <p:spPr>
          <a:xfrm>
            <a:off x="10841713" y="1891512"/>
            <a:ext cx="96818" cy="73152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D24C180-CE8F-4F00-8902-9AAF89B5AD3F}"/>
              </a:ext>
            </a:extLst>
          </p:cNvPr>
          <p:cNvSpPr/>
          <p:nvPr/>
        </p:nvSpPr>
        <p:spPr>
          <a:xfrm>
            <a:off x="10791132" y="2649194"/>
            <a:ext cx="197980" cy="214617"/>
          </a:xfrm>
          <a:prstGeom prst="ellipse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12685B-E32E-47A4-A82F-4E345E078724}"/>
              </a:ext>
            </a:extLst>
          </p:cNvPr>
          <p:cNvSpPr/>
          <p:nvPr/>
        </p:nvSpPr>
        <p:spPr>
          <a:xfrm>
            <a:off x="10791132" y="3636977"/>
            <a:ext cx="197980" cy="214617"/>
          </a:xfrm>
          <a:prstGeom prst="ellipse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C1D27F-BC35-42DF-A447-EEB38E66063D}"/>
              </a:ext>
            </a:extLst>
          </p:cNvPr>
          <p:cNvSpPr/>
          <p:nvPr/>
        </p:nvSpPr>
        <p:spPr>
          <a:xfrm>
            <a:off x="10790579" y="4646943"/>
            <a:ext cx="197980" cy="214617"/>
          </a:xfrm>
          <a:prstGeom prst="ellipse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6D21DD-5D19-45EE-8DAA-3B3D75E617DA}"/>
              </a:ext>
            </a:extLst>
          </p:cNvPr>
          <p:cNvSpPr/>
          <p:nvPr/>
        </p:nvSpPr>
        <p:spPr>
          <a:xfrm>
            <a:off x="10841713" y="2884642"/>
            <a:ext cx="96818" cy="73152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172431-6B14-4686-B9A3-D32C6ED6026B}"/>
              </a:ext>
            </a:extLst>
          </p:cNvPr>
          <p:cNvSpPr/>
          <p:nvPr/>
        </p:nvSpPr>
        <p:spPr>
          <a:xfrm>
            <a:off x="10841713" y="3884042"/>
            <a:ext cx="96818" cy="73152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EFD265-B96F-448B-AA9A-EA0005DA26D2}"/>
              </a:ext>
            </a:extLst>
          </p:cNvPr>
          <p:cNvSpPr/>
          <p:nvPr/>
        </p:nvSpPr>
        <p:spPr>
          <a:xfrm>
            <a:off x="10842954" y="4907660"/>
            <a:ext cx="96818" cy="73152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0B6CF67-D2C5-4886-8817-B971818DB745}"/>
              </a:ext>
            </a:extLst>
          </p:cNvPr>
          <p:cNvSpPr/>
          <p:nvPr/>
        </p:nvSpPr>
        <p:spPr>
          <a:xfrm>
            <a:off x="10790579" y="5685280"/>
            <a:ext cx="197980" cy="214617"/>
          </a:xfrm>
          <a:prstGeom prst="ellipse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5FF843DC-8DBA-48BC-964C-65DB66E56500}"/>
              </a:ext>
            </a:extLst>
          </p:cNvPr>
          <p:cNvSpPr/>
          <p:nvPr/>
        </p:nvSpPr>
        <p:spPr>
          <a:xfrm>
            <a:off x="5258330" y="4861560"/>
            <a:ext cx="1963449" cy="1758159"/>
          </a:xfrm>
          <a:prstGeom prst="irregularSeal1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Commit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861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AF81A2-2F64-4E19-9C2A-ABC8652D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534"/>
            <a:ext cx="12192000" cy="42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2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0137-D2BE-48CB-9B11-65C4597A1FDD}"/>
              </a:ext>
            </a:extLst>
          </p:cNvPr>
          <p:cNvSpPr txBox="1">
            <a:spLocks/>
          </p:cNvSpPr>
          <p:nvPr/>
        </p:nvSpPr>
        <p:spPr>
          <a:xfrm>
            <a:off x="838200" y="2191385"/>
            <a:ext cx="10515600" cy="31121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0"/>
              </a:spcBef>
            </a:pPr>
            <a:r>
              <a:rPr lang="en-US" sz="4400" dirty="0">
                <a:latin typeface="+mj-lt"/>
              </a:rPr>
              <a:t>Author + email</a:t>
            </a:r>
          </a:p>
          <a:p>
            <a:pPr>
              <a:spcBef>
                <a:spcPts val="2000"/>
              </a:spcBef>
            </a:pPr>
            <a:r>
              <a:rPr lang="en-US" sz="4400" dirty="0">
                <a:solidFill>
                  <a:schemeClr val="tx1">
                    <a:alpha val="18000"/>
                  </a:schemeClr>
                </a:solidFill>
                <a:latin typeface="+mj-lt"/>
              </a:rPr>
              <a:t>Date</a:t>
            </a:r>
          </a:p>
          <a:p>
            <a:pPr>
              <a:spcBef>
                <a:spcPts val="2000"/>
              </a:spcBef>
            </a:pPr>
            <a:r>
              <a:rPr lang="en-US" sz="4400" dirty="0">
                <a:solidFill>
                  <a:schemeClr val="tx1">
                    <a:alpha val="18000"/>
                  </a:schemeClr>
                </a:solidFill>
                <a:latin typeface="+mj-lt"/>
              </a:rPr>
              <a:t>Message</a:t>
            </a:r>
          </a:p>
          <a:p>
            <a:pPr marL="0" indent="0">
              <a:spcBef>
                <a:spcPts val="2000"/>
              </a:spcBef>
              <a:buNone/>
            </a:pPr>
            <a:endParaRPr lang="en-US" sz="4400" dirty="0">
              <a:latin typeface="+mj-lt"/>
            </a:endParaRP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DA2D7B59-A69C-4D90-8F64-9E3C4C275CB2}"/>
              </a:ext>
            </a:extLst>
          </p:cNvPr>
          <p:cNvSpPr/>
          <p:nvPr/>
        </p:nvSpPr>
        <p:spPr>
          <a:xfrm>
            <a:off x="5873675" y="1731981"/>
            <a:ext cx="5325036" cy="3679115"/>
          </a:xfrm>
          <a:prstGeom prst="round1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FC418-C7B6-4300-A59F-0A7DEA13316B}"/>
              </a:ext>
            </a:extLst>
          </p:cNvPr>
          <p:cNvSpPr txBox="1"/>
          <p:nvPr/>
        </p:nvSpPr>
        <p:spPr>
          <a:xfrm>
            <a:off x="6092414" y="1965474"/>
            <a:ext cx="4887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604020202020204" pitchFamily="34" charset="0"/>
              </a:rPr>
              <a:t>Edmund Blackadder</a:t>
            </a:r>
          </a:p>
          <a:p>
            <a:r>
              <a:rPr lang="en-US" dirty="0">
                <a:latin typeface="Abadi Extra Light" panose="020B0604020202020204" pitchFamily="34" charset="0"/>
                <a:hlinkClick r:id="rId2"/>
              </a:rPr>
              <a:t>edmund.blackadder@bbc.uk</a:t>
            </a:r>
            <a:endParaRPr lang="en-US" dirty="0">
              <a:latin typeface="Abadi Extra Light" panose="020B0604020202020204" pitchFamily="34" charset="0"/>
            </a:endParaRPr>
          </a:p>
          <a:p>
            <a:endParaRPr lang="en-US" dirty="0">
              <a:latin typeface="Abadi Extra Light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19/02/1993 – 3.02 pm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B2330-D7AB-446F-A691-CA24D2C3F7A1}"/>
              </a:ext>
            </a:extLst>
          </p:cNvPr>
          <p:cNvSpPr txBox="1"/>
          <p:nvPr/>
        </p:nvSpPr>
        <p:spPr>
          <a:xfrm>
            <a:off x="6092414" y="3290458"/>
            <a:ext cx="48875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Suppress warnings from </a:t>
            </a:r>
            <a:r>
              <a:rPr lang="en-US" dirty="0" err="1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extract_area</a:t>
            </a:r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()</a:t>
            </a:r>
          </a:p>
          <a:p>
            <a:endParaRPr lang="en-US" dirty="0">
              <a:solidFill>
                <a:schemeClr val="tx1">
                  <a:alpha val="18000"/>
                </a:schemeClr>
              </a:solidFill>
              <a:latin typeface="Abadi Extra Light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Set calling handler sentinel scanning warning and promoting them to error if not corresponding to the matching pattern. This is probably not due to raster::extract() directly but more likely to</a:t>
            </a:r>
          </a:p>
          <a:p>
            <a:r>
              <a:rPr lang="en-US" dirty="0" err="1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furrr</a:t>
            </a:r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::</a:t>
            </a:r>
            <a:r>
              <a:rPr lang="en-US" dirty="0" err="1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future_map</a:t>
            </a:r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() calling raster::extract().</a:t>
            </a:r>
          </a:p>
        </p:txBody>
      </p:sp>
    </p:spTree>
    <p:extLst>
      <p:ext uri="{BB962C8B-B14F-4D97-AF65-F5344CB8AC3E}">
        <p14:creationId xmlns:p14="http://schemas.microsoft.com/office/powerpoint/2010/main" val="141274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D445-E8D2-4CAE-B35B-AAC40260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8638"/>
            <a:ext cx="10515600" cy="312897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Science, Data Analysis, Modeling </a:t>
            </a:r>
            <a:br>
              <a:rPr lang="en-US" sz="6000" b="1" dirty="0"/>
            </a:br>
            <a:r>
              <a:rPr lang="en-US" sz="6000" b="1" dirty="0"/>
              <a:t>needs Code</a:t>
            </a:r>
          </a:p>
        </p:txBody>
      </p:sp>
    </p:spTree>
    <p:extLst>
      <p:ext uri="{BB962C8B-B14F-4D97-AF65-F5344CB8AC3E}">
        <p14:creationId xmlns:p14="http://schemas.microsoft.com/office/powerpoint/2010/main" val="1071736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0137-D2BE-48CB-9B11-65C4597A1FDD}"/>
              </a:ext>
            </a:extLst>
          </p:cNvPr>
          <p:cNvSpPr txBox="1">
            <a:spLocks/>
          </p:cNvSpPr>
          <p:nvPr/>
        </p:nvSpPr>
        <p:spPr>
          <a:xfrm>
            <a:off x="838200" y="2191385"/>
            <a:ext cx="10515600" cy="31121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0"/>
              </a:spcBef>
            </a:pPr>
            <a:r>
              <a:rPr lang="en-US" sz="4400" dirty="0">
                <a:solidFill>
                  <a:schemeClr val="tx1">
                    <a:alpha val="18000"/>
                  </a:schemeClr>
                </a:solidFill>
                <a:latin typeface="+mj-lt"/>
              </a:rPr>
              <a:t>Author + email</a:t>
            </a:r>
          </a:p>
          <a:p>
            <a:pPr>
              <a:spcBef>
                <a:spcPts val="2000"/>
              </a:spcBef>
            </a:pPr>
            <a:r>
              <a:rPr lang="en-US" sz="4400" dirty="0">
                <a:latin typeface="+mj-lt"/>
              </a:rPr>
              <a:t>Date</a:t>
            </a:r>
          </a:p>
          <a:p>
            <a:pPr>
              <a:spcBef>
                <a:spcPts val="2000"/>
              </a:spcBef>
            </a:pPr>
            <a:r>
              <a:rPr lang="en-US" sz="4400" dirty="0">
                <a:solidFill>
                  <a:schemeClr val="tx1">
                    <a:alpha val="18000"/>
                  </a:schemeClr>
                </a:solidFill>
                <a:latin typeface="+mj-lt"/>
              </a:rPr>
              <a:t>Message</a:t>
            </a:r>
          </a:p>
          <a:p>
            <a:pPr marL="0" indent="0">
              <a:spcBef>
                <a:spcPts val="2000"/>
              </a:spcBef>
              <a:buNone/>
            </a:pPr>
            <a:endParaRPr lang="en-US" sz="4400" dirty="0">
              <a:latin typeface="+mj-lt"/>
            </a:endParaRP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DA2D7B59-A69C-4D90-8F64-9E3C4C275CB2}"/>
              </a:ext>
            </a:extLst>
          </p:cNvPr>
          <p:cNvSpPr/>
          <p:nvPr/>
        </p:nvSpPr>
        <p:spPr>
          <a:xfrm>
            <a:off x="5873675" y="1731981"/>
            <a:ext cx="5325036" cy="3679115"/>
          </a:xfrm>
          <a:prstGeom prst="round1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FC418-C7B6-4300-A59F-0A7DEA13316B}"/>
              </a:ext>
            </a:extLst>
          </p:cNvPr>
          <p:cNvSpPr txBox="1"/>
          <p:nvPr/>
        </p:nvSpPr>
        <p:spPr>
          <a:xfrm>
            <a:off x="6092414" y="1965474"/>
            <a:ext cx="4887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Edmund Blackadder</a:t>
            </a:r>
          </a:p>
          <a:p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edmund.blackadder@bbc.uk</a:t>
            </a:r>
            <a:endParaRPr lang="en-US" dirty="0">
              <a:solidFill>
                <a:schemeClr val="tx1">
                  <a:alpha val="18000"/>
                </a:schemeClr>
              </a:solidFill>
              <a:latin typeface="Abadi Extra Light" panose="020B0604020202020204" pitchFamily="34" charset="0"/>
            </a:endParaRPr>
          </a:p>
          <a:p>
            <a:endParaRPr lang="en-US" dirty="0">
              <a:latin typeface="Abadi Extra Light" panose="020B0604020202020204" pitchFamily="34" charset="0"/>
            </a:endParaRPr>
          </a:p>
          <a:p>
            <a:r>
              <a:rPr lang="en-US" dirty="0">
                <a:latin typeface="Abadi Extra Light" panose="020B0604020202020204" pitchFamily="34" charset="0"/>
              </a:rPr>
              <a:t>19/02/1993 – 3.02 pm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B2330-D7AB-446F-A691-CA24D2C3F7A1}"/>
              </a:ext>
            </a:extLst>
          </p:cNvPr>
          <p:cNvSpPr txBox="1"/>
          <p:nvPr/>
        </p:nvSpPr>
        <p:spPr>
          <a:xfrm>
            <a:off x="6092414" y="3290458"/>
            <a:ext cx="48875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Suppress warnings from </a:t>
            </a:r>
            <a:r>
              <a:rPr lang="en-US" dirty="0" err="1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extract_area</a:t>
            </a:r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()</a:t>
            </a:r>
          </a:p>
          <a:p>
            <a:endParaRPr lang="en-US" dirty="0">
              <a:solidFill>
                <a:schemeClr val="tx1">
                  <a:alpha val="18000"/>
                </a:schemeClr>
              </a:solidFill>
              <a:latin typeface="Abadi Extra Light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Set calling handler sentinel scanning warning and promoting them to error if not corresponding to the matching pattern. This is probably not due to raster::extract() directly but more likely to</a:t>
            </a:r>
          </a:p>
          <a:p>
            <a:r>
              <a:rPr lang="en-US" dirty="0" err="1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furrr</a:t>
            </a:r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::</a:t>
            </a:r>
            <a:r>
              <a:rPr lang="en-US" dirty="0" err="1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future_map</a:t>
            </a:r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() calling raster::extract().</a:t>
            </a:r>
          </a:p>
        </p:txBody>
      </p:sp>
    </p:spTree>
    <p:extLst>
      <p:ext uri="{BB962C8B-B14F-4D97-AF65-F5344CB8AC3E}">
        <p14:creationId xmlns:p14="http://schemas.microsoft.com/office/powerpoint/2010/main" val="3399433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0137-D2BE-48CB-9B11-65C4597A1FDD}"/>
              </a:ext>
            </a:extLst>
          </p:cNvPr>
          <p:cNvSpPr txBox="1">
            <a:spLocks/>
          </p:cNvSpPr>
          <p:nvPr/>
        </p:nvSpPr>
        <p:spPr>
          <a:xfrm>
            <a:off x="838200" y="2191385"/>
            <a:ext cx="10515600" cy="31121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0"/>
              </a:spcBef>
            </a:pPr>
            <a:r>
              <a:rPr lang="en-US" sz="4400" dirty="0">
                <a:solidFill>
                  <a:schemeClr val="tx1">
                    <a:alpha val="18000"/>
                  </a:schemeClr>
                </a:solidFill>
                <a:latin typeface="+mj-lt"/>
              </a:rPr>
              <a:t>Author + email</a:t>
            </a:r>
          </a:p>
          <a:p>
            <a:pPr>
              <a:spcBef>
                <a:spcPts val="2000"/>
              </a:spcBef>
            </a:pPr>
            <a:r>
              <a:rPr lang="en-US" sz="4400" dirty="0">
                <a:solidFill>
                  <a:schemeClr val="tx1">
                    <a:alpha val="18000"/>
                  </a:schemeClr>
                </a:solidFill>
                <a:latin typeface="+mj-lt"/>
              </a:rPr>
              <a:t>Date</a:t>
            </a:r>
          </a:p>
          <a:p>
            <a:pPr>
              <a:spcBef>
                <a:spcPts val="2000"/>
              </a:spcBef>
            </a:pPr>
            <a:r>
              <a:rPr lang="en-US" sz="4400" dirty="0">
                <a:latin typeface="+mj-lt"/>
              </a:rPr>
              <a:t>Message</a:t>
            </a:r>
          </a:p>
          <a:p>
            <a:pPr marL="0" indent="0">
              <a:spcBef>
                <a:spcPts val="2000"/>
              </a:spcBef>
              <a:buNone/>
            </a:pPr>
            <a:endParaRPr lang="en-US" sz="4400" dirty="0">
              <a:latin typeface="+mj-lt"/>
            </a:endParaRP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DA2D7B59-A69C-4D90-8F64-9E3C4C275CB2}"/>
              </a:ext>
            </a:extLst>
          </p:cNvPr>
          <p:cNvSpPr/>
          <p:nvPr/>
        </p:nvSpPr>
        <p:spPr>
          <a:xfrm>
            <a:off x="5873675" y="1731981"/>
            <a:ext cx="5325036" cy="3679115"/>
          </a:xfrm>
          <a:prstGeom prst="round1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FC418-C7B6-4300-A59F-0A7DEA13316B}"/>
              </a:ext>
            </a:extLst>
          </p:cNvPr>
          <p:cNvSpPr txBox="1"/>
          <p:nvPr/>
        </p:nvSpPr>
        <p:spPr>
          <a:xfrm>
            <a:off x="6092414" y="1965474"/>
            <a:ext cx="4887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Edmund Blackadder</a:t>
            </a:r>
          </a:p>
          <a:p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edmund.blackadder@bbc.uk</a:t>
            </a:r>
            <a:endParaRPr lang="en-US" dirty="0">
              <a:solidFill>
                <a:schemeClr val="tx1">
                  <a:alpha val="18000"/>
                </a:schemeClr>
              </a:solidFill>
              <a:latin typeface="Abadi Extra Light" panose="020B0604020202020204" pitchFamily="34" charset="0"/>
            </a:endParaRPr>
          </a:p>
          <a:p>
            <a:endParaRPr lang="en-US" dirty="0">
              <a:latin typeface="Abadi Extra Light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19/02/1993 – 3.02 pm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B2330-D7AB-446F-A691-CA24D2C3F7A1}"/>
              </a:ext>
            </a:extLst>
          </p:cNvPr>
          <p:cNvSpPr txBox="1"/>
          <p:nvPr/>
        </p:nvSpPr>
        <p:spPr>
          <a:xfrm>
            <a:off x="6092414" y="3290458"/>
            <a:ext cx="48875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604020202020204" pitchFamily="34" charset="0"/>
              </a:rPr>
              <a:t>Suppress warnings from </a:t>
            </a:r>
            <a:r>
              <a:rPr lang="en-US" dirty="0" err="1">
                <a:latin typeface="Abadi Extra Light" panose="020B0604020202020204" pitchFamily="34" charset="0"/>
              </a:rPr>
              <a:t>extract_area</a:t>
            </a:r>
            <a:r>
              <a:rPr lang="en-US" dirty="0">
                <a:latin typeface="Abadi Extra Light" panose="020B0604020202020204" pitchFamily="34" charset="0"/>
              </a:rPr>
              <a:t>()</a:t>
            </a:r>
          </a:p>
          <a:p>
            <a:endParaRPr lang="en-US" dirty="0">
              <a:latin typeface="Abadi Extra Light" panose="020B0604020202020204" pitchFamily="34" charset="0"/>
            </a:endParaRPr>
          </a:p>
          <a:p>
            <a:r>
              <a:rPr lang="en-US" dirty="0">
                <a:latin typeface="Abadi Extra Light" panose="020B0604020202020204" pitchFamily="34" charset="0"/>
              </a:rPr>
              <a:t>Set calling handler sentinel scanning warning and promoting them to error if not corresponding to the matching pattern. This is probably not due to raster::extract() directly but more likely to</a:t>
            </a:r>
          </a:p>
          <a:p>
            <a:r>
              <a:rPr lang="en-US" dirty="0" err="1">
                <a:latin typeface="Abadi Extra Light" panose="020B0604020202020204" pitchFamily="34" charset="0"/>
              </a:rPr>
              <a:t>furrr</a:t>
            </a:r>
            <a:r>
              <a:rPr lang="en-US" dirty="0">
                <a:latin typeface="Abadi Extra Light" panose="020B0604020202020204" pitchFamily="34" charset="0"/>
              </a:rPr>
              <a:t>::</a:t>
            </a:r>
            <a:r>
              <a:rPr lang="en-US" dirty="0" err="1">
                <a:latin typeface="Abadi Extra Light" panose="020B0604020202020204" pitchFamily="34" charset="0"/>
              </a:rPr>
              <a:t>future_map</a:t>
            </a:r>
            <a:r>
              <a:rPr lang="en-US" dirty="0">
                <a:latin typeface="Abadi Extra Light" panose="020B0604020202020204" pitchFamily="34" charset="0"/>
              </a:rPr>
              <a:t>() calling raster::extract().</a:t>
            </a:r>
          </a:p>
        </p:txBody>
      </p:sp>
    </p:spTree>
    <p:extLst>
      <p:ext uri="{BB962C8B-B14F-4D97-AF65-F5344CB8AC3E}">
        <p14:creationId xmlns:p14="http://schemas.microsoft.com/office/powerpoint/2010/main" val="2861306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0137-D2BE-48CB-9B11-65C4597A1FDD}"/>
              </a:ext>
            </a:extLst>
          </p:cNvPr>
          <p:cNvSpPr txBox="1">
            <a:spLocks/>
          </p:cNvSpPr>
          <p:nvPr/>
        </p:nvSpPr>
        <p:spPr>
          <a:xfrm>
            <a:off x="838200" y="2191385"/>
            <a:ext cx="10995212" cy="387592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0"/>
              </a:spcBef>
            </a:pPr>
            <a:r>
              <a:rPr lang="en-US" sz="4400" dirty="0">
                <a:solidFill>
                  <a:schemeClr val="tx1">
                    <a:alpha val="18000"/>
                  </a:schemeClr>
                </a:solidFill>
                <a:latin typeface="+mj-lt"/>
              </a:rPr>
              <a:t>Author + email</a:t>
            </a:r>
          </a:p>
          <a:p>
            <a:pPr>
              <a:spcBef>
                <a:spcPts val="2000"/>
              </a:spcBef>
            </a:pPr>
            <a:r>
              <a:rPr lang="en-US" sz="4400" dirty="0">
                <a:solidFill>
                  <a:schemeClr val="tx1">
                    <a:alpha val="18000"/>
                  </a:schemeClr>
                </a:solidFill>
                <a:latin typeface="+mj-lt"/>
              </a:rPr>
              <a:t>Date</a:t>
            </a:r>
          </a:p>
          <a:p>
            <a:pPr>
              <a:spcBef>
                <a:spcPts val="2000"/>
              </a:spcBef>
            </a:pPr>
            <a:r>
              <a:rPr lang="en-US" sz="4400" dirty="0">
                <a:solidFill>
                  <a:schemeClr val="tx1">
                    <a:alpha val="18000"/>
                  </a:schemeClr>
                </a:solidFill>
                <a:latin typeface="+mj-lt"/>
              </a:rPr>
              <a:t>Message</a:t>
            </a:r>
          </a:p>
          <a:p>
            <a:pPr>
              <a:spcBef>
                <a:spcPts val="2000"/>
              </a:spcBef>
            </a:pPr>
            <a:r>
              <a:rPr lang="en-US" sz="4400" dirty="0">
                <a:latin typeface="+mj-lt"/>
              </a:rPr>
              <a:t>And ...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4400" b="1" dirty="0">
                <a:latin typeface="+mj-lt"/>
              </a:rPr>
              <a:t>476a3f0bcb6ae281dc59fa3ba05abbf78c6c197e</a:t>
            </a:r>
          </a:p>
          <a:p>
            <a:pPr marL="0" indent="0">
              <a:spcBef>
                <a:spcPts val="2000"/>
              </a:spcBef>
              <a:buNone/>
            </a:pPr>
            <a:endParaRPr lang="en-US" sz="4400" dirty="0">
              <a:latin typeface="+mj-lt"/>
            </a:endParaRP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FFE02693-7772-47A4-8AD1-C1F119FC59A0}"/>
              </a:ext>
            </a:extLst>
          </p:cNvPr>
          <p:cNvSpPr/>
          <p:nvPr/>
        </p:nvSpPr>
        <p:spPr>
          <a:xfrm>
            <a:off x="5873675" y="1731981"/>
            <a:ext cx="5325036" cy="3679115"/>
          </a:xfrm>
          <a:prstGeom prst="round1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CEFCB-7779-4BA5-818D-F8E139896DDD}"/>
              </a:ext>
            </a:extLst>
          </p:cNvPr>
          <p:cNvSpPr txBox="1"/>
          <p:nvPr/>
        </p:nvSpPr>
        <p:spPr>
          <a:xfrm>
            <a:off x="6092414" y="1965474"/>
            <a:ext cx="4887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Edmund Blackadder</a:t>
            </a:r>
          </a:p>
          <a:p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edmund.blackadder@bbc.uk</a:t>
            </a:r>
            <a:endParaRPr lang="en-US" dirty="0">
              <a:solidFill>
                <a:schemeClr val="tx1">
                  <a:alpha val="18000"/>
                </a:schemeClr>
              </a:solidFill>
              <a:latin typeface="Abadi Extra Light" panose="020B0604020202020204" pitchFamily="34" charset="0"/>
            </a:endParaRPr>
          </a:p>
          <a:p>
            <a:endParaRPr lang="en-US" dirty="0">
              <a:latin typeface="Abadi Extra Light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19/02/1993 – 3.02 pm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1AFCC-DF1D-4D22-859B-E5FE9E28B693}"/>
              </a:ext>
            </a:extLst>
          </p:cNvPr>
          <p:cNvSpPr txBox="1"/>
          <p:nvPr/>
        </p:nvSpPr>
        <p:spPr>
          <a:xfrm>
            <a:off x="6092414" y="3290458"/>
            <a:ext cx="48875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Suppress warnings from </a:t>
            </a:r>
            <a:r>
              <a:rPr lang="en-US" dirty="0" err="1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extract_area</a:t>
            </a:r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()</a:t>
            </a:r>
          </a:p>
          <a:p>
            <a:endParaRPr lang="en-US" dirty="0">
              <a:solidFill>
                <a:schemeClr val="tx1">
                  <a:alpha val="18000"/>
                </a:schemeClr>
              </a:solidFill>
              <a:latin typeface="Abadi Extra Light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Set calling handler sentinel scanning warning and promoting them to error if not corresponding to the matching pattern. This is probably not due to raster::extract() directly but more likely to</a:t>
            </a:r>
          </a:p>
          <a:p>
            <a:r>
              <a:rPr lang="en-US" dirty="0" err="1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furrr</a:t>
            </a:r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::</a:t>
            </a:r>
            <a:r>
              <a:rPr lang="en-US" dirty="0" err="1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future_map</a:t>
            </a:r>
            <a:r>
              <a:rPr lang="en-US" dirty="0">
                <a:solidFill>
                  <a:schemeClr val="tx1">
                    <a:alpha val="18000"/>
                  </a:schemeClr>
                </a:solidFill>
                <a:latin typeface="Abadi Extra Light" panose="020B0604020202020204" pitchFamily="34" charset="0"/>
              </a:rPr>
              <a:t>() calling raster::extract().</a:t>
            </a:r>
          </a:p>
        </p:txBody>
      </p:sp>
    </p:spTree>
    <p:extLst>
      <p:ext uri="{BB962C8B-B14F-4D97-AF65-F5344CB8AC3E}">
        <p14:creationId xmlns:p14="http://schemas.microsoft.com/office/powerpoint/2010/main" val="2584493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2519-107B-4C8B-B51F-6826B46C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69" y="1301040"/>
            <a:ext cx="10801574" cy="1325563"/>
          </a:xfrm>
        </p:spPr>
        <p:txBody>
          <a:bodyPr/>
          <a:lstStyle/>
          <a:p>
            <a:r>
              <a:rPr lang="en-US" b="1" u="sng" dirty="0"/>
              <a:t>476a3f0b</a:t>
            </a:r>
            <a:r>
              <a:rPr lang="en-US" b="1" dirty="0"/>
              <a:t>cb6ae281dc59fa3ba05abbf78c6c197e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E7C27B9-0CCE-411E-AC7F-A53003F5DE2B}"/>
              </a:ext>
            </a:extLst>
          </p:cNvPr>
          <p:cNvSpPr txBox="1">
            <a:spLocks/>
          </p:cNvSpPr>
          <p:nvPr/>
        </p:nvSpPr>
        <p:spPr>
          <a:xfrm>
            <a:off x="695213" y="3045917"/>
            <a:ext cx="10801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Commit </a:t>
            </a:r>
            <a:r>
              <a:rPr lang="en-US" b="1" dirty="0">
                <a:solidFill>
                  <a:srgbClr val="C00000"/>
                </a:solidFill>
              </a:rPr>
              <a:t>SHA </a:t>
            </a:r>
            <a:r>
              <a:rPr lang="en-US" dirty="0"/>
              <a:t>(or </a:t>
            </a:r>
            <a:r>
              <a:rPr lang="en-US" b="1" dirty="0">
                <a:solidFill>
                  <a:srgbClr val="C00000"/>
                </a:solidFill>
              </a:rPr>
              <a:t>HASH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== unique identifier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04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5FA2-1F94-4944-A4B1-56C4EC46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travel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A6EDD4-A32C-4C60-B28B-C22C64E0C4C3}"/>
              </a:ext>
            </a:extLst>
          </p:cNvPr>
          <p:cNvGrpSpPr/>
          <p:nvPr/>
        </p:nvGrpSpPr>
        <p:grpSpPr>
          <a:xfrm>
            <a:off x="0" y="3084757"/>
            <a:ext cx="7955580" cy="198533"/>
            <a:chOff x="-1" y="4085219"/>
            <a:chExt cx="7955580" cy="1985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8746E7-1702-435F-8743-6821F9FCF792}"/>
                </a:ext>
              </a:extLst>
            </p:cNvPr>
            <p:cNvGrpSpPr/>
            <p:nvPr/>
          </p:nvGrpSpPr>
          <p:grpSpPr>
            <a:xfrm rot="16200000">
              <a:off x="2387337" y="1697881"/>
              <a:ext cx="198533" cy="4973210"/>
              <a:chOff x="10790579" y="-111650"/>
              <a:chExt cx="198533" cy="497321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980D027-23C4-4076-8424-76AD58709D49}"/>
                  </a:ext>
                </a:extLst>
              </p:cNvPr>
              <p:cNvSpPr/>
              <p:nvPr/>
            </p:nvSpPr>
            <p:spPr>
              <a:xfrm>
                <a:off x="10841713" y="-111650"/>
                <a:ext cx="96818" cy="173736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2415F6D-009B-4CA3-9925-B18CF65A0773}"/>
                  </a:ext>
                </a:extLst>
              </p:cNvPr>
              <p:cNvSpPr/>
              <p:nvPr/>
            </p:nvSpPr>
            <p:spPr>
              <a:xfrm>
                <a:off x="10791132" y="1649436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20671F-6A3E-4CD0-833C-D2FE8D09A12A}"/>
                  </a:ext>
                </a:extLst>
              </p:cNvPr>
              <p:cNvSpPr/>
              <p:nvPr/>
            </p:nvSpPr>
            <p:spPr>
              <a:xfrm>
                <a:off x="10841713" y="189151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0002DA-6505-44CF-A14E-0794AE97160A}"/>
                  </a:ext>
                </a:extLst>
              </p:cNvPr>
              <p:cNvSpPr/>
              <p:nvPr/>
            </p:nvSpPr>
            <p:spPr>
              <a:xfrm>
                <a:off x="10791132" y="2649194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C1ED672-B6D1-4FB8-A8AF-73744630BA44}"/>
                  </a:ext>
                </a:extLst>
              </p:cNvPr>
              <p:cNvSpPr/>
              <p:nvPr/>
            </p:nvSpPr>
            <p:spPr>
              <a:xfrm>
                <a:off x="10791132" y="3636977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A5D804A-FF1B-495F-939D-BE9EC90BE3CC}"/>
                  </a:ext>
                </a:extLst>
              </p:cNvPr>
              <p:cNvSpPr/>
              <p:nvPr/>
            </p:nvSpPr>
            <p:spPr>
              <a:xfrm>
                <a:off x="10790579" y="4646943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30A29E6-8099-4615-A5EE-4BA1AA18AA81}"/>
                  </a:ext>
                </a:extLst>
              </p:cNvPr>
              <p:cNvSpPr/>
              <p:nvPr/>
            </p:nvSpPr>
            <p:spPr>
              <a:xfrm>
                <a:off x="10841713" y="28846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61C05F-BD70-446A-B606-1C80312ABF1B}"/>
                  </a:ext>
                </a:extLst>
              </p:cNvPr>
              <p:cNvSpPr/>
              <p:nvPr/>
            </p:nvSpPr>
            <p:spPr>
              <a:xfrm>
                <a:off x="10841713" y="38840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75A6728-B0C1-4B9D-9DDE-2147FB419027}"/>
                </a:ext>
              </a:extLst>
            </p:cNvPr>
            <p:cNvGrpSpPr/>
            <p:nvPr/>
          </p:nvGrpSpPr>
          <p:grpSpPr>
            <a:xfrm>
              <a:off x="4985532" y="4085219"/>
              <a:ext cx="2970047" cy="198533"/>
              <a:chOff x="6761759" y="3807312"/>
              <a:chExt cx="2970047" cy="19853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1719CAA-F496-4E5F-AB7F-0430B6ECDA73}"/>
                  </a:ext>
                </a:extLst>
              </p:cNvPr>
              <p:cNvSpPr/>
              <p:nvPr/>
            </p:nvSpPr>
            <p:spPr>
              <a:xfrm rot="16200000">
                <a:off x="7079110" y="35405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545C8C9-8ADD-4721-A79B-ADB20A2A87F2}"/>
                  </a:ext>
                </a:extLst>
              </p:cNvPr>
              <p:cNvSpPr/>
              <p:nvPr/>
            </p:nvSpPr>
            <p:spPr>
              <a:xfrm rot="16200000">
                <a:off x="7527759" y="3798993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F2A1F8A-AD57-4D98-90DC-AC3A370922EB}"/>
                  </a:ext>
                </a:extLst>
              </p:cNvPr>
              <p:cNvSpPr/>
              <p:nvPr/>
            </p:nvSpPr>
            <p:spPr>
              <a:xfrm rot="16200000">
                <a:off x="8515542" y="3798993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5122174-D0A5-4522-B015-05C201A9387B}"/>
                  </a:ext>
                </a:extLst>
              </p:cNvPr>
              <p:cNvSpPr/>
              <p:nvPr/>
            </p:nvSpPr>
            <p:spPr>
              <a:xfrm rot="16200000">
                <a:off x="9525508" y="3799546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89AD85-2A0B-4053-B613-A6663F526729}"/>
                  </a:ext>
                </a:extLst>
              </p:cNvPr>
              <p:cNvSpPr/>
              <p:nvPr/>
            </p:nvSpPr>
            <p:spPr>
              <a:xfrm rot="16200000">
                <a:off x="8072240" y="35405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C79686C-0C9A-4F5D-98E7-413C0DDD7683}"/>
                  </a:ext>
                </a:extLst>
              </p:cNvPr>
              <p:cNvSpPr/>
              <p:nvPr/>
            </p:nvSpPr>
            <p:spPr>
              <a:xfrm rot="16200000">
                <a:off x="9071640" y="35405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4835E9-4C13-4702-BF18-CA80CE6E143D}"/>
              </a:ext>
            </a:extLst>
          </p:cNvPr>
          <p:cNvCxnSpPr>
            <a:cxnSpLocks/>
          </p:cNvCxnSpPr>
          <p:nvPr/>
        </p:nvCxnSpPr>
        <p:spPr>
          <a:xfrm flipV="1">
            <a:off x="5850523" y="3378421"/>
            <a:ext cx="0" cy="975218"/>
          </a:xfrm>
          <a:prstGeom prst="straightConnector1">
            <a:avLst/>
          </a:prstGeom>
          <a:ln w="76200">
            <a:solidFill>
              <a:schemeClr val="tx1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91068-D5BB-4509-B284-3E09914FA313}"/>
              </a:ext>
            </a:extLst>
          </p:cNvPr>
          <p:cNvSpPr/>
          <p:nvPr/>
        </p:nvSpPr>
        <p:spPr>
          <a:xfrm>
            <a:off x="1951599" y="4353639"/>
            <a:ext cx="4403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476a3f0b</a:t>
            </a:r>
            <a:r>
              <a:rPr lang="en-US" b="1" dirty="0"/>
              <a:t>: Delete parallelization attempt</a:t>
            </a:r>
          </a:p>
          <a:p>
            <a:r>
              <a:rPr lang="en-US" b="1" dirty="0"/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341D40-418A-472D-A96C-42EE950730EB}"/>
              </a:ext>
            </a:extLst>
          </p:cNvPr>
          <p:cNvCxnSpPr>
            <a:cxnSpLocks/>
          </p:cNvCxnSpPr>
          <p:nvPr/>
        </p:nvCxnSpPr>
        <p:spPr>
          <a:xfrm flipH="1" flipV="1">
            <a:off x="6827705" y="3367663"/>
            <a:ext cx="10601" cy="1632307"/>
          </a:xfrm>
          <a:prstGeom prst="straightConnector1">
            <a:avLst/>
          </a:prstGeom>
          <a:ln w="76200">
            <a:solidFill>
              <a:schemeClr val="tx1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F929BD-8DFE-4247-BBF3-29B657A5411B}"/>
              </a:ext>
            </a:extLst>
          </p:cNvPr>
          <p:cNvCxnSpPr>
            <a:cxnSpLocks/>
          </p:cNvCxnSpPr>
          <p:nvPr/>
        </p:nvCxnSpPr>
        <p:spPr>
          <a:xfrm flipV="1">
            <a:off x="7848272" y="3378422"/>
            <a:ext cx="1" cy="2161766"/>
          </a:xfrm>
          <a:prstGeom prst="straightConnector1">
            <a:avLst/>
          </a:prstGeom>
          <a:ln w="76200">
            <a:solidFill>
              <a:schemeClr val="tx1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483C914-CE36-4E7A-A50C-3E196C0B1C6E}"/>
              </a:ext>
            </a:extLst>
          </p:cNvPr>
          <p:cNvSpPr/>
          <p:nvPr/>
        </p:nvSpPr>
        <p:spPr>
          <a:xfrm>
            <a:off x="2783732" y="5050551"/>
            <a:ext cx="4403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5oc78jk8</a:t>
            </a:r>
            <a:r>
              <a:rPr lang="en-US" b="1" dirty="0"/>
              <a:t>: Upscale analysis to all countries</a:t>
            </a:r>
          </a:p>
          <a:p>
            <a:r>
              <a:rPr lang="en-US" b="1" dirty="0"/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AC2D30-BEF2-415F-94B0-C0A3B0273D70}"/>
              </a:ext>
            </a:extLst>
          </p:cNvPr>
          <p:cNvSpPr/>
          <p:nvPr/>
        </p:nvSpPr>
        <p:spPr>
          <a:xfrm>
            <a:off x="4242942" y="5622522"/>
            <a:ext cx="4403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d289e8ce </a:t>
            </a:r>
            <a:r>
              <a:rPr lang="en-US" b="1" dirty="0"/>
              <a:t>: Accept foreign crop names</a:t>
            </a:r>
          </a:p>
          <a:p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4537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5FA2-1F94-4944-A4B1-56C4EC46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travel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A6EDD4-A32C-4C60-B28B-C22C64E0C4C3}"/>
              </a:ext>
            </a:extLst>
          </p:cNvPr>
          <p:cNvGrpSpPr/>
          <p:nvPr/>
        </p:nvGrpSpPr>
        <p:grpSpPr>
          <a:xfrm>
            <a:off x="0" y="3084757"/>
            <a:ext cx="7955580" cy="198533"/>
            <a:chOff x="-1" y="4085219"/>
            <a:chExt cx="7955580" cy="1985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8746E7-1702-435F-8743-6821F9FCF792}"/>
                </a:ext>
              </a:extLst>
            </p:cNvPr>
            <p:cNvGrpSpPr/>
            <p:nvPr/>
          </p:nvGrpSpPr>
          <p:grpSpPr>
            <a:xfrm rot="16200000">
              <a:off x="2387337" y="1697881"/>
              <a:ext cx="198533" cy="4973210"/>
              <a:chOff x="10790579" y="-111650"/>
              <a:chExt cx="198533" cy="497321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980D027-23C4-4076-8424-76AD58709D49}"/>
                  </a:ext>
                </a:extLst>
              </p:cNvPr>
              <p:cNvSpPr/>
              <p:nvPr/>
            </p:nvSpPr>
            <p:spPr>
              <a:xfrm>
                <a:off x="10841713" y="-111650"/>
                <a:ext cx="96818" cy="173736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2415F6D-009B-4CA3-9925-B18CF65A0773}"/>
                  </a:ext>
                </a:extLst>
              </p:cNvPr>
              <p:cNvSpPr/>
              <p:nvPr/>
            </p:nvSpPr>
            <p:spPr>
              <a:xfrm>
                <a:off x="10791132" y="1649436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20671F-6A3E-4CD0-833C-D2FE8D09A12A}"/>
                  </a:ext>
                </a:extLst>
              </p:cNvPr>
              <p:cNvSpPr/>
              <p:nvPr/>
            </p:nvSpPr>
            <p:spPr>
              <a:xfrm>
                <a:off x="10841713" y="189151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0002DA-6505-44CF-A14E-0794AE97160A}"/>
                  </a:ext>
                </a:extLst>
              </p:cNvPr>
              <p:cNvSpPr/>
              <p:nvPr/>
            </p:nvSpPr>
            <p:spPr>
              <a:xfrm>
                <a:off x="10791132" y="2649194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C1ED672-B6D1-4FB8-A8AF-73744630BA44}"/>
                  </a:ext>
                </a:extLst>
              </p:cNvPr>
              <p:cNvSpPr/>
              <p:nvPr/>
            </p:nvSpPr>
            <p:spPr>
              <a:xfrm>
                <a:off x="10791132" y="3636977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A5D804A-FF1B-495F-939D-BE9EC90BE3CC}"/>
                  </a:ext>
                </a:extLst>
              </p:cNvPr>
              <p:cNvSpPr/>
              <p:nvPr/>
            </p:nvSpPr>
            <p:spPr>
              <a:xfrm>
                <a:off x="10790579" y="4646943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30A29E6-8099-4615-A5EE-4BA1AA18AA81}"/>
                  </a:ext>
                </a:extLst>
              </p:cNvPr>
              <p:cNvSpPr/>
              <p:nvPr/>
            </p:nvSpPr>
            <p:spPr>
              <a:xfrm>
                <a:off x="10841713" y="28846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61C05F-BD70-446A-B606-1C80312ABF1B}"/>
                  </a:ext>
                </a:extLst>
              </p:cNvPr>
              <p:cNvSpPr/>
              <p:nvPr/>
            </p:nvSpPr>
            <p:spPr>
              <a:xfrm>
                <a:off x="10841713" y="38840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75A6728-B0C1-4B9D-9DDE-2147FB419027}"/>
                </a:ext>
              </a:extLst>
            </p:cNvPr>
            <p:cNvGrpSpPr/>
            <p:nvPr/>
          </p:nvGrpSpPr>
          <p:grpSpPr>
            <a:xfrm>
              <a:off x="4985532" y="4085219"/>
              <a:ext cx="2970047" cy="198533"/>
              <a:chOff x="6761759" y="3807312"/>
              <a:chExt cx="2970047" cy="19853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1719CAA-F496-4E5F-AB7F-0430B6ECDA73}"/>
                  </a:ext>
                </a:extLst>
              </p:cNvPr>
              <p:cNvSpPr/>
              <p:nvPr/>
            </p:nvSpPr>
            <p:spPr>
              <a:xfrm rot="16200000">
                <a:off x="7079110" y="35405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545C8C9-8ADD-4721-A79B-ADB20A2A87F2}"/>
                  </a:ext>
                </a:extLst>
              </p:cNvPr>
              <p:cNvSpPr/>
              <p:nvPr/>
            </p:nvSpPr>
            <p:spPr>
              <a:xfrm rot="16200000">
                <a:off x="7527759" y="3798993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F2A1F8A-AD57-4D98-90DC-AC3A370922EB}"/>
                  </a:ext>
                </a:extLst>
              </p:cNvPr>
              <p:cNvSpPr/>
              <p:nvPr/>
            </p:nvSpPr>
            <p:spPr>
              <a:xfrm rot="16200000">
                <a:off x="8515542" y="3798993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5122174-D0A5-4522-B015-05C201A9387B}"/>
                  </a:ext>
                </a:extLst>
              </p:cNvPr>
              <p:cNvSpPr/>
              <p:nvPr/>
            </p:nvSpPr>
            <p:spPr>
              <a:xfrm rot="16200000">
                <a:off x="9525508" y="3799546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89AD85-2A0B-4053-B613-A6663F526729}"/>
                  </a:ext>
                </a:extLst>
              </p:cNvPr>
              <p:cNvSpPr/>
              <p:nvPr/>
            </p:nvSpPr>
            <p:spPr>
              <a:xfrm rot="16200000">
                <a:off x="8072240" y="35405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C79686C-0C9A-4F5D-98E7-413C0DDD7683}"/>
                  </a:ext>
                </a:extLst>
              </p:cNvPr>
              <p:cNvSpPr/>
              <p:nvPr/>
            </p:nvSpPr>
            <p:spPr>
              <a:xfrm rot="16200000">
                <a:off x="9071640" y="35405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4835E9-4C13-4702-BF18-CA80CE6E143D}"/>
              </a:ext>
            </a:extLst>
          </p:cNvPr>
          <p:cNvCxnSpPr>
            <a:cxnSpLocks/>
          </p:cNvCxnSpPr>
          <p:nvPr/>
        </p:nvCxnSpPr>
        <p:spPr>
          <a:xfrm flipV="1">
            <a:off x="5850523" y="3378421"/>
            <a:ext cx="0" cy="975218"/>
          </a:xfrm>
          <a:prstGeom prst="straightConnector1">
            <a:avLst/>
          </a:prstGeom>
          <a:ln w="76200">
            <a:solidFill>
              <a:schemeClr val="tx1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91068-D5BB-4509-B284-3E09914FA313}"/>
              </a:ext>
            </a:extLst>
          </p:cNvPr>
          <p:cNvSpPr/>
          <p:nvPr/>
        </p:nvSpPr>
        <p:spPr>
          <a:xfrm>
            <a:off x="3934572" y="4365604"/>
            <a:ext cx="31224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Monday: all good !</a:t>
            </a:r>
          </a:p>
        </p:txBody>
      </p:sp>
    </p:spTree>
    <p:extLst>
      <p:ext uri="{BB962C8B-B14F-4D97-AF65-F5344CB8AC3E}">
        <p14:creationId xmlns:p14="http://schemas.microsoft.com/office/powerpoint/2010/main" val="2447254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5FA2-1F94-4944-A4B1-56C4EC46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travel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A6EDD4-A32C-4C60-B28B-C22C64E0C4C3}"/>
              </a:ext>
            </a:extLst>
          </p:cNvPr>
          <p:cNvGrpSpPr/>
          <p:nvPr/>
        </p:nvGrpSpPr>
        <p:grpSpPr>
          <a:xfrm>
            <a:off x="0" y="3084757"/>
            <a:ext cx="7955580" cy="198533"/>
            <a:chOff x="-1" y="4085219"/>
            <a:chExt cx="7955580" cy="1985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8746E7-1702-435F-8743-6821F9FCF792}"/>
                </a:ext>
              </a:extLst>
            </p:cNvPr>
            <p:cNvGrpSpPr/>
            <p:nvPr/>
          </p:nvGrpSpPr>
          <p:grpSpPr>
            <a:xfrm rot="16200000">
              <a:off x="2387337" y="1697881"/>
              <a:ext cx="198533" cy="4973210"/>
              <a:chOff x="10790579" y="-111650"/>
              <a:chExt cx="198533" cy="497321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980D027-23C4-4076-8424-76AD58709D49}"/>
                  </a:ext>
                </a:extLst>
              </p:cNvPr>
              <p:cNvSpPr/>
              <p:nvPr/>
            </p:nvSpPr>
            <p:spPr>
              <a:xfrm>
                <a:off x="10841713" y="-111650"/>
                <a:ext cx="96818" cy="173736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2415F6D-009B-4CA3-9925-B18CF65A0773}"/>
                  </a:ext>
                </a:extLst>
              </p:cNvPr>
              <p:cNvSpPr/>
              <p:nvPr/>
            </p:nvSpPr>
            <p:spPr>
              <a:xfrm>
                <a:off x="10791132" y="1649436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20671F-6A3E-4CD0-833C-D2FE8D09A12A}"/>
                  </a:ext>
                </a:extLst>
              </p:cNvPr>
              <p:cNvSpPr/>
              <p:nvPr/>
            </p:nvSpPr>
            <p:spPr>
              <a:xfrm>
                <a:off x="10841713" y="189151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0002DA-6505-44CF-A14E-0794AE97160A}"/>
                  </a:ext>
                </a:extLst>
              </p:cNvPr>
              <p:cNvSpPr/>
              <p:nvPr/>
            </p:nvSpPr>
            <p:spPr>
              <a:xfrm>
                <a:off x="10791132" y="2649194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C1ED672-B6D1-4FB8-A8AF-73744630BA44}"/>
                  </a:ext>
                </a:extLst>
              </p:cNvPr>
              <p:cNvSpPr/>
              <p:nvPr/>
            </p:nvSpPr>
            <p:spPr>
              <a:xfrm>
                <a:off x="10791132" y="3636977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A5D804A-FF1B-495F-939D-BE9EC90BE3CC}"/>
                  </a:ext>
                </a:extLst>
              </p:cNvPr>
              <p:cNvSpPr/>
              <p:nvPr/>
            </p:nvSpPr>
            <p:spPr>
              <a:xfrm>
                <a:off x="10790579" y="4646943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30A29E6-8099-4615-A5EE-4BA1AA18AA81}"/>
                  </a:ext>
                </a:extLst>
              </p:cNvPr>
              <p:cNvSpPr/>
              <p:nvPr/>
            </p:nvSpPr>
            <p:spPr>
              <a:xfrm>
                <a:off x="10841713" y="28846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61C05F-BD70-446A-B606-1C80312ABF1B}"/>
                  </a:ext>
                </a:extLst>
              </p:cNvPr>
              <p:cNvSpPr/>
              <p:nvPr/>
            </p:nvSpPr>
            <p:spPr>
              <a:xfrm>
                <a:off x="10841713" y="38840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75A6728-B0C1-4B9D-9DDE-2147FB419027}"/>
                </a:ext>
              </a:extLst>
            </p:cNvPr>
            <p:cNvGrpSpPr/>
            <p:nvPr/>
          </p:nvGrpSpPr>
          <p:grpSpPr>
            <a:xfrm>
              <a:off x="4985532" y="4085219"/>
              <a:ext cx="2970047" cy="198533"/>
              <a:chOff x="6761759" y="3807312"/>
              <a:chExt cx="2970047" cy="19853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1719CAA-F496-4E5F-AB7F-0430B6ECDA73}"/>
                  </a:ext>
                </a:extLst>
              </p:cNvPr>
              <p:cNvSpPr/>
              <p:nvPr/>
            </p:nvSpPr>
            <p:spPr>
              <a:xfrm rot="16200000">
                <a:off x="7079110" y="35405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545C8C9-8ADD-4721-A79B-ADB20A2A87F2}"/>
                  </a:ext>
                </a:extLst>
              </p:cNvPr>
              <p:cNvSpPr/>
              <p:nvPr/>
            </p:nvSpPr>
            <p:spPr>
              <a:xfrm rot="16200000">
                <a:off x="7527759" y="3798993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F2A1F8A-AD57-4D98-90DC-AC3A370922EB}"/>
                  </a:ext>
                </a:extLst>
              </p:cNvPr>
              <p:cNvSpPr/>
              <p:nvPr/>
            </p:nvSpPr>
            <p:spPr>
              <a:xfrm rot="16200000">
                <a:off x="8515542" y="3798993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5122174-D0A5-4522-B015-05C201A9387B}"/>
                  </a:ext>
                </a:extLst>
              </p:cNvPr>
              <p:cNvSpPr/>
              <p:nvPr/>
            </p:nvSpPr>
            <p:spPr>
              <a:xfrm rot="16200000">
                <a:off x="9525508" y="3799546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89AD85-2A0B-4053-B613-A6663F526729}"/>
                  </a:ext>
                </a:extLst>
              </p:cNvPr>
              <p:cNvSpPr/>
              <p:nvPr/>
            </p:nvSpPr>
            <p:spPr>
              <a:xfrm rot="16200000">
                <a:off x="8072240" y="35405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C79686C-0C9A-4F5D-98E7-413C0DDD7683}"/>
                  </a:ext>
                </a:extLst>
              </p:cNvPr>
              <p:cNvSpPr/>
              <p:nvPr/>
            </p:nvSpPr>
            <p:spPr>
              <a:xfrm rot="16200000">
                <a:off x="9071640" y="35405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4835E9-4C13-4702-BF18-CA80CE6E143D}"/>
              </a:ext>
            </a:extLst>
          </p:cNvPr>
          <p:cNvCxnSpPr>
            <a:cxnSpLocks/>
          </p:cNvCxnSpPr>
          <p:nvPr/>
        </p:nvCxnSpPr>
        <p:spPr>
          <a:xfrm flipV="1">
            <a:off x="5850523" y="3378421"/>
            <a:ext cx="0" cy="975218"/>
          </a:xfrm>
          <a:prstGeom prst="straightConnector1">
            <a:avLst/>
          </a:prstGeom>
          <a:ln w="76200">
            <a:solidFill>
              <a:schemeClr val="tx1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91068-D5BB-4509-B284-3E09914FA313}"/>
              </a:ext>
            </a:extLst>
          </p:cNvPr>
          <p:cNvSpPr/>
          <p:nvPr/>
        </p:nvSpPr>
        <p:spPr>
          <a:xfrm>
            <a:off x="3934573" y="4365604"/>
            <a:ext cx="2044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Monday: all good 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36D9DF-C475-451C-990C-571139CD9B72}"/>
              </a:ext>
            </a:extLst>
          </p:cNvPr>
          <p:cNvSpPr/>
          <p:nvPr/>
        </p:nvSpPr>
        <p:spPr>
          <a:xfrm>
            <a:off x="5911490" y="2123064"/>
            <a:ext cx="3232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Times goes by ....</a:t>
            </a:r>
          </a:p>
        </p:txBody>
      </p:sp>
    </p:spTree>
    <p:extLst>
      <p:ext uri="{BB962C8B-B14F-4D97-AF65-F5344CB8AC3E}">
        <p14:creationId xmlns:p14="http://schemas.microsoft.com/office/powerpoint/2010/main" val="284951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5FA2-1F94-4944-A4B1-56C4EC46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travel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A6EDD4-A32C-4C60-B28B-C22C64E0C4C3}"/>
              </a:ext>
            </a:extLst>
          </p:cNvPr>
          <p:cNvGrpSpPr/>
          <p:nvPr/>
        </p:nvGrpSpPr>
        <p:grpSpPr>
          <a:xfrm>
            <a:off x="0" y="3084757"/>
            <a:ext cx="7955580" cy="198533"/>
            <a:chOff x="-1" y="4085219"/>
            <a:chExt cx="7955580" cy="1985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8746E7-1702-435F-8743-6821F9FCF792}"/>
                </a:ext>
              </a:extLst>
            </p:cNvPr>
            <p:cNvGrpSpPr/>
            <p:nvPr/>
          </p:nvGrpSpPr>
          <p:grpSpPr>
            <a:xfrm rot="16200000">
              <a:off x="2387337" y="1697881"/>
              <a:ext cx="198533" cy="4973210"/>
              <a:chOff x="10790579" y="-111650"/>
              <a:chExt cx="198533" cy="497321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980D027-23C4-4076-8424-76AD58709D49}"/>
                  </a:ext>
                </a:extLst>
              </p:cNvPr>
              <p:cNvSpPr/>
              <p:nvPr/>
            </p:nvSpPr>
            <p:spPr>
              <a:xfrm>
                <a:off x="10841713" y="-111650"/>
                <a:ext cx="96818" cy="173736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2415F6D-009B-4CA3-9925-B18CF65A0773}"/>
                  </a:ext>
                </a:extLst>
              </p:cNvPr>
              <p:cNvSpPr/>
              <p:nvPr/>
            </p:nvSpPr>
            <p:spPr>
              <a:xfrm>
                <a:off x="10791132" y="1649436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20671F-6A3E-4CD0-833C-D2FE8D09A12A}"/>
                  </a:ext>
                </a:extLst>
              </p:cNvPr>
              <p:cNvSpPr/>
              <p:nvPr/>
            </p:nvSpPr>
            <p:spPr>
              <a:xfrm>
                <a:off x="10841713" y="189151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0002DA-6505-44CF-A14E-0794AE97160A}"/>
                  </a:ext>
                </a:extLst>
              </p:cNvPr>
              <p:cNvSpPr/>
              <p:nvPr/>
            </p:nvSpPr>
            <p:spPr>
              <a:xfrm>
                <a:off x="10791132" y="2649194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C1ED672-B6D1-4FB8-A8AF-73744630BA44}"/>
                  </a:ext>
                </a:extLst>
              </p:cNvPr>
              <p:cNvSpPr/>
              <p:nvPr/>
            </p:nvSpPr>
            <p:spPr>
              <a:xfrm>
                <a:off x="10791132" y="3636977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A5D804A-FF1B-495F-939D-BE9EC90BE3CC}"/>
                  </a:ext>
                </a:extLst>
              </p:cNvPr>
              <p:cNvSpPr/>
              <p:nvPr/>
            </p:nvSpPr>
            <p:spPr>
              <a:xfrm>
                <a:off x="10790579" y="4646943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30A29E6-8099-4615-A5EE-4BA1AA18AA81}"/>
                  </a:ext>
                </a:extLst>
              </p:cNvPr>
              <p:cNvSpPr/>
              <p:nvPr/>
            </p:nvSpPr>
            <p:spPr>
              <a:xfrm>
                <a:off x="10841713" y="28846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61C05F-BD70-446A-B606-1C80312ABF1B}"/>
                  </a:ext>
                </a:extLst>
              </p:cNvPr>
              <p:cNvSpPr/>
              <p:nvPr/>
            </p:nvSpPr>
            <p:spPr>
              <a:xfrm>
                <a:off x="10841713" y="38840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75A6728-B0C1-4B9D-9DDE-2147FB419027}"/>
                </a:ext>
              </a:extLst>
            </p:cNvPr>
            <p:cNvGrpSpPr/>
            <p:nvPr/>
          </p:nvGrpSpPr>
          <p:grpSpPr>
            <a:xfrm>
              <a:off x="4985532" y="4085219"/>
              <a:ext cx="2970047" cy="198533"/>
              <a:chOff x="6761759" y="3807312"/>
              <a:chExt cx="2970047" cy="19853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1719CAA-F496-4E5F-AB7F-0430B6ECDA73}"/>
                  </a:ext>
                </a:extLst>
              </p:cNvPr>
              <p:cNvSpPr/>
              <p:nvPr/>
            </p:nvSpPr>
            <p:spPr>
              <a:xfrm rot="16200000">
                <a:off x="7079110" y="35405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545C8C9-8ADD-4721-A79B-ADB20A2A87F2}"/>
                  </a:ext>
                </a:extLst>
              </p:cNvPr>
              <p:cNvSpPr/>
              <p:nvPr/>
            </p:nvSpPr>
            <p:spPr>
              <a:xfrm rot="16200000">
                <a:off x="7527759" y="3798993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F2A1F8A-AD57-4D98-90DC-AC3A370922EB}"/>
                  </a:ext>
                </a:extLst>
              </p:cNvPr>
              <p:cNvSpPr/>
              <p:nvPr/>
            </p:nvSpPr>
            <p:spPr>
              <a:xfrm rot="16200000">
                <a:off x="8515542" y="3798993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5122174-D0A5-4522-B015-05C201A9387B}"/>
                  </a:ext>
                </a:extLst>
              </p:cNvPr>
              <p:cNvSpPr/>
              <p:nvPr/>
            </p:nvSpPr>
            <p:spPr>
              <a:xfrm rot="16200000">
                <a:off x="9525508" y="3799546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89AD85-2A0B-4053-B613-A6663F526729}"/>
                  </a:ext>
                </a:extLst>
              </p:cNvPr>
              <p:cNvSpPr/>
              <p:nvPr/>
            </p:nvSpPr>
            <p:spPr>
              <a:xfrm rot="16200000">
                <a:off x="8072240" y="35405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C79686C-0C9A-4F5D-98E7-413C0DDD7683}"/>
                  </a:ext>
                </a:extLst>
              </p:cNvPr>
              <p:cNvSpPr/>
              <p:nvPr/>
            </p:nvSpPr>
            <p:spPr>
              <a:xfrm rot="16200000">
                <a:off x="9071640" y="35405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4835E9-4C13-4702-BF18-CA80CE6E143D}"/>
              </a:ext>
            </a:extLst>
          </p:cNvPr>
          <p:cNvCxnSpPr>
            <a:cxnSpLocks/>
          </p:cNvCxnSpPr>
          <p:nvPr/>
        </p:nvCxnSpPr>
        <p:spPr>
          <a:xfrm flipV="1">
            <a:off x="5850523" y="3378421"/>
            <a:ext cx="0" cy="975218"/>
          </a:xfrm>
          <a:prstGeom prst="straightConnector1">
            <a:avLst/>
          </a:prstGeom>
          <a:ln w="76200">
            <a:solidFill>
              <a:schemeClr val="tx1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91068-D5BB-4509-B284-3E09914FA313}"/>
              </a:ext>
            </a:extLst>
          </p:cNvPr>
          <p:cNvSpPr/>
          <p:nvPr/>
        </p:nvSpPr>
        <p:spPr>
          <a:xfrm>
            <a:off x="3934573" y="4365604"/>
            <a:ext cx="2044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Monday: all good !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AC2D30-BEF2-415F-94B0-C0A3B0273D70}"/>
              </a:ext>
            </a:extLst>
          </p:cNvPr>
          <p:cNvSpPr/>
          <p:nvPr/>
        </p:nvSpPr>
        <p:spPr>
          <a:xfrm>
            <a:off x="6307578" y="4550270"/>
            <a:ext cx="58844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Wednesday: Meeting with supervisor,</a:t>
            </a:r>
          </a:p>
          <a:p>
            <a:r>
              <a:rPr lang="en-US" sz="2800" b="1" dirty="0"/>
              <a:t>Code is broken, I can’t reproduce my results !</a:t>
            </a:r>
          </a:p>
          <a:p>
            <a:r>
              <a:rPr lang="en-US" sz="2800" b="1" dirty="0"/>
              <a:t>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7B22BB-5E8C-4CFD-933E-1E443D94F44B}"/>
              </a:ext>
            </a:extLst>
          </p:cNvPr>
          <p:cNvCxnSpPr>
            <a:cxnSpLocks/>
          </p:cNvCxnSpPr>
          <p:nvPr/>
        </p:nvCxnSpPr>
        <p:spPr>
          <a:xfrm flipV="1">
            <a:off x="7848272" y="3378421"/>
            <a:ext cx="0" cy="975218"/>
          </a:xfrm>
          <a:prstGeom prst="straightConnector1">
            <a:avLst/>
          </a:prstGeom>
          <a:ln w="76200">
            <a:solidFill>
              <a:schemeClr val="tx1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99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5FA2-1F94-4944-A4B1-56C4EC46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travel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A6EDD4-A32C-4C60-B28B-C22C64E0C4C3}"/>
              </a:ext>
            </a:extLst>
          </p:cNvPr>
          <p:cNvGrpSpPr/>
          <p:nvPr/>
        </p:nvGrpSpPr>
        <p:grpSpPr>
          <a:xfrm>
            <a:off x="0" y="3084757"/>
            <a:ext cx="7955580" cy="198533"/>
            <a:chOff x="-1" y="4085219"/>
            <a:chExt cx="7955580" cy="1985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8746E7-1702-435F-8743-6821F9FCF792}"/>
                </a:ext>
              </a:extLst>
            </p:cNvPr>
            <p:cNvGrpSpPr/>
            <p:nvPr/>
          </p:nvGrpSpPr>
          <p:grpSpPr>
            <a:xfrm rot="16200000">
              <a:off x="2387337" y="1697881"/>
              <a:ext cx="198533" cy="4973210"/>
              <a:chOff x="10790579" y="-111650"/>
              <a:chExt cx="198533" cy="497321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980D027-23C4-4076-8424-76AD58709D49}"/>
                  </a:ext>
                </a:extLst>
              </p:cNvPr>
              <p:cNvSpPr/>
              <p:nvPr/>
            </p:nvSpPr>
            <p:spPr>
              <a:xfrm>
                <a:off x="10841713" y="-111650"/>
                <a:ext cx="96818" cy="173736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2415F6D-009B-4CA3-9925-B18CF65A0773}"/>
                  </a:ext>
                </a:extLst>
              </p:cNvPr>
              <p:cNvSpPr/>
              <p:nvPr/>
            </p:nvSpPr>
            <p:spPr>
              <a:xfrm>
                <a:off x="10791132" y="1649436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20671F-6A3E-4CD0-833C-D2FE8D09A12A}"/>
                  </a:ext>
                </a:extLst>
              </p:cNvPr>
              <p:cNvSpPr/>
              <p:nvPr/>
            </p:nvSpPr>
            <p:spPr>
              <a:xfrm>
                <a:off x="10841713" y="189151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0002DA-6505-44CF-A14E-0794AE97160A}"/>
                  </a:ext>
                </a:extLst>
              </p:cNvPr>
              <p:cNvSpPr/>
              <p:nvPr/>
            </p:nvSpPr>
            <p:spPr>
              <a:xfrm>
                <a:off x="10791132" y="2649194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C1ED672-B6D1-4FB8-A8AF-73744630BA44}"/>
                  </a:ext>
                </a:extLst>
              </p:cNvPr>
              <p:cNvSpPr/>
              <p:nvPr/>
            </p:nvSpPr>
            <p:spPr>
              <a:xfrm>
                <a:off x="10791132" y="3636977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A5D804A-FF1B-495F-939D-BE9EC90BE3CC}"/>
                  </a:ext>
                </a:extLst>
              </p:cNvPr>
              <p:cNvSpPr/>
              <p:nvPr/>
            </p:nvSpPr>
            <p:spPr>
              <a:xfrm>
                <a:off x="10790579" y="4646943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30A29E6-8099-4615-A5EE-4BA1AA18AA81}"/>
                  </a:ext>
                </a:extLst>
              </p:cNvPr>
              <p:cNvSpPr/>
              <p:nvPr/>
            </p:nvSpPr>
            <p:spPr>
              <a:xfrm>
                <a:off x="10841713" y="28846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61C05F-BD70-446A-B606-1C80312ABF1B}"/>
                  </a:ext>
                </a:extLst>
              </p:cNvPr>
              <p:cNvSpPr/>
              <p:nvPr/>
            </p:nvSpPr>
            <p:spPr>
              <a:xfrm>
                <a:off x="10841713" y="38840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75A6728-B0C1-4B9D-9DDE-2147FB419027}"/>
                </a:ext>
              </a:extLst>
            </p:cNvPr>
            <p:cNvGrpSpPr/>
            <p:nvPr/>
          </p:nvGrpSpPr>
          <p:grpSpPr>
            <a:xfrm>
              <a:off x="4985532" y="4085219"/>
              <a:ext cx="2970047" cy="198533"/>
              <a:chOff x="6761759" y="3807312"/>
              <a:chExt cx="2970047" cy="19853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1719CAA-F496-4E5F-AB7F-0430B6ECDA73}"/>
                  </a:ext>
                </a:extLst>
              </p:cNvPr>
              <p:cNvSpPr/>
              <p:nvPr/>
            </p:nvSpPr>
            <p:spPr>
              <a:xfrm rot="16200000">
                <a:off x="7079110" y="35405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545C8C9-8ADD-4721-A79B-ADB20A2A87F2}"/>
                  </a:ext>
                </a:extLst>
              </p:cNvPr>
              <p:cNvSpPr/>
              <p:nvPr/>
            </p:nvSpPr>
            <p:spPr>
              <a:xfrm rot="16200000">
                <a:off x="7527759" y="3798993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F2A1F8A-AD57-4D98-90DC-AC3A370922EB}"/>
                  </a:ext>
                </a:extLst>
              </p:cNvPr>
              <p:cNvSpPr/>
              <p:nvPr/>
            </p:nvSpPr>
            <p:spPr>
              <a:xfrm rot="16200000">
                <a:off x="8515542" y="3798993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5122174-D0A5-4522-B015-05C201A9387B}"/>
                  </a:ext>
                </a:extLst>
              </p:cNvPr>
              <p:cNvSpPr/>
              <p:nvPr/>
            </p:nvSpPr>
            <p:spPr>
              <a:xfrm rot="16200000">
                <a:off x="9525508" y="3799546"/>
                <a:ext cx="197980" cy="214617"/>
              </a:xfrm>
              <a:prstGeom prst="ellipse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89AD85-2A0B-4053-B613-A6663F526729}"/>
                  </a:ext>
                </a:extLst>
              </p:cNvPr>
              <p:cNvSpPr/>
              <p:nvPr/>
            </p:nvSpPr>
            <p:spPr>
              <a:xfrm rot="16200000">
                <a:off x="8072240" y="35405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C79686C-0C9A-4F5D-98E7-413C0DDD7683}"/>
                  </a:ext>
                </a:extLst>
              </p:cNvPr>
              <p:cNvSpPr/>
              <p:nvPr/>
            </p:nvSpPr>
            <p:spPr>
              <a:xfrm rot="16200000">
                <a:off x="9071640" y="3540542"/>
                <a:ext cx="96818" cy="731520"/>
              </a:xfrm>
              <a:prstGeom prst="rect">
                <a:avLst/>
              </a:prstGeom>
              <a:solidFill>
                <a:schemeClr val="dk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4835E9-4C13-4702-BF18-CA80CE6E143D}"/>
              </a:ext>
            </a:extLst>
          </p:cNvPr>
          <p:cNvCxnSpPr>
            <a:cxnSpLocks/>
          </p:cNvCxnSpPr>
          <p:nvPr/>
        </p:nvCxnSpPr>
        <p:spPr>
          <a:xfrm flipV="1">
            <a:off x="5850523" y="3378421"/>
            <a:ext cx="0" cy="975218"/>
          </a:xfrm>
          <a:prstGeom prst="straightConnector1">
            <a:avLst/>
          </a:prstGeom>
          <a:ln w="76200">
            <a:solidFill>
              <a:schemeClr val="tx1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91068-D5BB-4509-B284-3E09914FA313}"/>
              </a:ext>
            </a:extLst>
          </p:cNvPr>
          <p:cNvSpPr/>
          <p:nvPr/>
        </p:nvSpPr>
        <p:spPr>
          <a:xfrm>
            <a:off x="3934572" y="4365604"/>
            <a:ext cx="31224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Monday: all good 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C66811-6233-4007-BC5D-6DCE843A56C3}"/>
              </a:ext>
            </a:extLst>
          </p:cNvPr>
          <p:cNvSpPr/>
          <p:nvPr/>
        </p:nvSpPr>
        <p:spPr>
          <a:xfrm>
            <a:off x="5978663" y="2038928"/>
            <a:ext cx="2663727" cy="2314711"/>
          </a:xfrm>
          <a:prstGeom prst="rect">
            <a:avLst/>
          </a:prstGeom>
          <a:solidFill>
            <a:schemeClr val="accent4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25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E383-0050-4639-8D01-2B7A7969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Non-linear development : </a:t>
            </a:r>
            <a:r>
              <a:rPr lang="en-US" b="1" dirty="0">
                <a:solidFill>
                  <a:srgbClr val="C00000"/>
                </a:solidFill>
              </a:rPr>
              <a:t>BRANCH(es)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FDCCDF-2EB5-4A45-A866-13A443BA00E4}"/>
              </a:ext>
            </a:extLst>
          </p:cNvPr>
          <p:cNvGrpSpPr/>
          <p:nvPr/>
        </p:nvGrpSpPr>
        <p:grpSpPr>
          <a:xfrm rot="16200000">
            <a:off x="2387338" y="1654849"/>
            <a:ext cx="198533" cy="4973210"/>
            <a:chOff x="10790579" y="-111650"/>
            <a:chExt cx="198533" cy="497321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09479E-9FD1-4D28-ADF5-10F4DD185D3D}"/>
                </a:ext>
              </a:extLst>
            </p:cNvPr>
            <p:cNvSpPr/>
            <p:nvPr/>
          </p:nvSpPr>
          <p:spPr>
            <a:xfrm>
              <a:off x="10841713" y="-111650"/>
              <a:ext cx="96818" cy="173736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72348B-50C5-4138-9751-F3985E88A90A}"/>
                </a:ext>
              </a:extLst>
            </p:cNvPr>
            <p:cNvSpPr/>
            <p:nvPr/>
          </p:nvSpPr>
          <p:spPr>
            <a:xfrm>
              <a:off x="10791132" y="164943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9081C5-0C81-4BA0-8E70-78DB35417290}"/>
                </a:ext>
              </a:extLst>
            </p:cNvPr>
            <p:cNvSpPr/>
            <p:nvPr/>
          </p:nvSpPr>
          <p:spPr>
            <a:xfrm>
              <a:off x="10841713" y="189151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A620F7F-A7A4-43D9-B0AD-CA9C0568C48A}"/>
                </a:ext>
              </a:extLst>
            </p:cNvPr>
            <p:cNvSpPr/>
            <p:nvPr/>
          </p:nvSpPr>
          <p:spPr>
            <a:xfrm>
              <a:off x="10791132" y="2649194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9A4663-DE6C-46FE-A20A-D1A53B41E341}"/>
                </a:ext>
              </a:extLst>
            </p:cNvPr>
            <p:cNvSpPr/>
            <p:nvPr/>
          </p:nvSpPr>
          <p:spPr>
            <a:xfrm>
              <a:off x="10791132" y="3636977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D3122D-56CC-444B-8317-BFA83802D39D}"/>
                </a:ext>
              </a:extLst>
            </p:cNvPr>
            <p:cNvSpPr/>
            <p:nvPr/>
          </p:nvSpPr>
          <p:spPr>
            <a:xfrm>
              <a:off x="10790579" y="464694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173917-F44F-4A37-8BE4-1739CC226407}"/>
                </a:ext>
              </a:extLst>
            </p:cNvPr>
            <p:cNvSpPr/>
            <p:nvPr/>
          </p:nvSpPr>
          <p:spPr>
            <a:xfrm>
              <a:off x="10841713" y="28846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AFF20A-C56D-4AB2-AADE-F9985485C413}"/>
                </a:ext>
              </a:extLst>
            </p:cNvPr>
            <p:cNvSpPr/>
            <p:nvPr/>
          </p:nvSpPr>
          <p:spPr>
            <a:xfrm>
              <a:off x="10841713" y="38840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03B413F-458D-4760-88C1-8FA756D1E767}"/>
              </a:ext>
            </a:extLst>
          </p:cNvPr>
          <p:cNvGrpSpPr/>
          <p:nvPr/>
        </p:nvGrpSpPr>
        <p:grpSpPr>
          <a:xfrm>
            <a:off x="4985533" y="4042187"/>
            <a:ext cx="2970047" cy="198533"/>
            <a:chOff x="6761759" y="3807312"/>
            <a:chExt cx="2970047" cy="1985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1B4CC3-5562-473C-BF02-9BE4D5738E2D}"/>
                </a:ext>
              </a:extLst>
            </p:cNvPr>
            <p:cNvSpPr/>
            <p:nvPr/>
          </p:nvSpPr>
          <p:spPr>
            <a:xfrm rot="16200000">
              <a:off x="7079110" y="35405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C09E13A-5359-46C2-98B6-9B98FC616D2C}"/>
                </a:ext>
              </a:extLst>
            </p:cNvPr>
            <p:cNvSpPr/>
            <p:nvPr/>
          </p:nvSpPr>
          <p:spPr>
            <a:xfrm rot="16200000">
              <a:off x="7527759" y="379899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3BC749-068B-4AC2-8885-01BDA49222E4}"/>
                </a:ext>
              </a:extLst>
            </p:cNvPr>
            <p:cNvSpPr/>
            <p:nvPr/>
          </p:nvSpPr>
          <p:spPr>
            <a:xfrm rot="16200000">
              <a:off x="8515542" y="379899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0E86EB-DC8F-4523-83EC-B7C6BAE0A94D}"/>
                </a:ext>
              </a:extLst>
            </p:cNvPr>
            <p:cNvSpPr/>
            <p:nvPr/>
          </p:nvSpPr>
          <p:spPr>
            <a:xfrm rot="16200000">
              <a:off x="9525508" y="379954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60768E-7C87-41FF-80D5-07C5DF3CADF2}"/>
                </a:ext>
              </a:extLst>
            </p:cNvPr>
            <p:cNvSpPr/>
            <p:nvPr/>
          </p:nvSpPr>
          <p:spPr>
            <a:xfrm rot="16200000">
              <a:off x="8072240" y="35405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B67D23-AAC8-49FB-8F9F-C2994C764DB0}"/>
                </a:ext>
              </a:extLst>
            </p:cNvPr>
            <p:cNvSpPr/>
            <p:nvPr/>
          </p:nvSpPr>
          <p:spPr>
            <a:xfrm rot="16200000">
              <a:off x="9071640" y="35405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616489C-C516-40BC-995B-55D6FD6DC0A7}"/>
              </a:ext>
            </a:extLst>
          </p:cNvPr>
          <p:cNvSpPr txBox="1"/>
          <p:nvPr/>
        </p:nvSpPr>
        <p:spPr>
          <a:xfrm>
            <a:off x="7079100" y="4455269"/>
            <a:ext cx="1538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58368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D445-E8D2-4CAE-B35B-AAC40260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How to keep track of the changes in our code ?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D797BB2-F1B9-4500-AC41-6487AFAE7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52" y="3754475"/>
            <a:ext cx="2414695" cy="100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64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E383-0050-4639-8D01-2B7A7969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Non-linear development : </a:t>
            </a:r>
            <a:r>
              <a:rPr lang="en-US" b="1" dirty="0">
                <a:solidFill>
                  <a:srgbClr val="C00000"/>
                </a:solidFill>
              </a:rPr>
              <a:t>BRANCH(es)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FDCCDF-2EB5-4A45-A866-13A443BA00E4}"/>
              </a:ext>
            </a:extLst>
          </p:cNvPr>
          <p:cNvGrpSpPr/>
          <p:nvPr/>
        </p:nvGrpSpPr>
        <p:grpSpPr>
          <a:xfrm rot="16200000">
            <a:off x="2387338" y="1654849"/>
            <a:ext cx="198533" cy="4973210"/>
            <a:chOff x="10790579" y="-111650"/>
            <a:chExt cx="198533" cy="497321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09479E-9FD1-4D28-ADF5-10F4DD185D3D}"/>
                </a:ext>
              </a:extLst>
            </p:cNvPr>
            <p:cNvSpPr/>
            <p:nvPr/>
          </p:nvSpPr>
          <p:spPr>
            <a:xfrm>
              <a:off x="10841713" y="-111650"/>
              <a:ext cx="96818" cy="173736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72348B-50C5-4138-9751-F3985E88A90A}"/>
                </a:ext>
              </a:extLst>
            </p:cNvPr>
            <p:cNvSpPr/>
            <p:nvPr/>
          </p:nvSpPr>
          <p:spPr>
            <a:xfrm>
              <a:off x="10791132" y="164943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9081C5-0C81-4BA0-8E70-78DB35417290}"/>
                </a:ext>
              </a:extLst>
            </p:cNvPr>
            <p:cNvSpPr/>
            <p:nvPr/>
          </p:nvSpPr>
          <p:spPr>
            <a:xfrm>
              <a:off x="10841713" y="189151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A620F7F-A7A4-43D9-B0AD-CA9C0568C48A}"/>
                </a:ext>
              </a:extLst>
            </p:cNvPr>
            <p:cNvSpPr/>
            <p:nvPr/>
          </p:nvSpPr>
          <p:spPr>
            <a:xfrm>
              <a:off x="10791132" y="2649194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9A4663-DE6C-46FE-A20A-D1A53B41E341}"/>
                </a:ext>
              </a:extLst>
            </p:cNvPr>
            <p:cNvSpPr/>
            <p:nvPr/>
          </p:nvSpPr>
          <p:spPr>
            <a:xfrm>
              <a:off x="10791132" y="3636977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D3122D-56CC-444B-8317-BFA83802D39D}"/>
                </a:ext>
              </a:extLst>
            </p:cNvPr>
            <p:cNvSpPr/>
            <p:nvPr/>
          </p:nvSpPr>
          <p:spPr>
            <a:xfrm>
              <a:off x="10790579" y="464694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173917-F44F-4A37-8BE4-1739CC226407}"/>
                </a:ext>
              </a:extLst>
            </p:cNvPr>
            <p:cNvSpPr/>
            <p:nvPr/>
          </p:nvSpPr>
          <p:spPr>
            <a:xfrm>
              <a:off x="10841713" y="28846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AFF20A-C56D-4AB2-AADE-F9985485C413}"/>
                </a:ext>
              </a:extLst>
            </p:cNvPr>
            <p:cNvSpPr/>
            <p:nvPr/>
          </p:nvSpPr>
          <p:spPr>
            <a:xfrm>
              <a:off x="10841713" y="38840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03B413F-458D-4760-88C1-8FA756D1E767}"/>
              </a:ext>
            </a:extLst>
          </p:cNvPr>
          <p:cNvGrpSpPr/>
          <p:nvPr/>
        </p:nvGrpSpPr>
        <p:grpSpPr>
          <a:xfrm>
            <a:off x="4985533" y="4042187"/>
            <a:ext cx="2970047" cy="198533"/>
            <a:chOff x="6761759" y="3807312"/>
            <a:chExt cx="2970047" cy="1985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1B4CC3-5562-473C-BF02-9BE4D5738E2D}"/>
                </a:ext>
              </a:extLst>
            </p:cNvPr>
            <p:cNvSpPr/>
            <p:nvPr/>
          </p:nvSpPr>
          <p:spPr>
            <a:xfrm rot="16200000">
              <a:off x="7079110" y="35405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C09E13A-5359-46C2-98B6-9B98FC616D2C}"/>
                </a:ext>
              </a:extLst>
            </p:cNvPr>
            <p:cNvSpPr/>
            <p:nvPr/>
          </p:nvSpPr>
          <p:spPr>
            <a:xfrm rot="16200000">
              <a:off x="7527759" y="379899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3BC749-068B-4AC2-8885-01BDA49222E4}"/>
                </a:ext>
              </a:extLst>
            </p:cNvPr>
            <p:cNvSpPr/>
            <p:nvPr/>
          </p:nvSpPr>
          <p:spPr>
            <a:xfrm rot="16200000">
              <a:off x="8515542" y="379899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0E86EB-DC8F-4523-83EC-B7C6BAE0A94D}"/>
                </a:ext>
              </a:extLst>
            </p:cNvPr>
            <p:cNvSpPr/>
            <p:nvPr/>
          </p:nvSpPr>
          <p:spPr>
            <a:xfrm rot="16200000">
              <a:off x="9525508" y="379954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60768E-7C87-41FF-80D5-07C5DF3CADF2}"/>
                </a:ext>
              </a:extLst>
            </p:cNvPr>
            <p:cNvSpPr/>
            <p:nvPr/>
          </p:nvSpPr>
          <p:spPr>
            <a:xfrm rot="16200000">
              <a:off x="8072240" y="35405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B67D23-AAC8-49FB-8F9F-C2994C764DB0}"/>
                </a:ext>
              </a:extLst>
            </p:cNvPr>
            <p:cNvSpPr/>
            <p:nvPr/>
          </p:nvSpPr>
          <p:spPr>
            <a:xfrm rot="16200000">
              <a:off x="9071640" y="35405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BA22CB4-2593-4A86-8AE3-89CFC64E6100}"/>
              </a:ext>
            </a:extLst>
          </p:cNvPr>
          <p:cNvGrpSpPr/>
          <p:nvPr/>
        </p:nvGrpSpPr>
        <p:grpSpPr>
          <a:xfrm>
            <a:off x="4061186" y="3172084"/>
            <a:ext cx="3461592" cy="914913"/>
            <a:chOff x="4061186" y="3172084"/>
            <a:chExt cx="3461592" cy="914913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8D0EC0-F843-4657-B138-484EB7EBD6A7}"/>
                </a:ext>
              </a:extLst>
            </p:cNvPr>
            <p:cNvSpPr/>
            <p:nvPr/>
          </p:nvSpPr>
          <p:spPr>
            <a:xfrm rot="12956673">
              <a:off x="4061186" y="3355477"/>
              <a:ext cx="96818" cy="731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FACE6F-906B-406A-AE10-AA11AFD2B1BA}"/>
                </a:ext>
              </a:extLst>
            </p:cNvPr>
            <p:cNvSpPr/>
            <p:nvPr/>
          </p:nvSpPr>
          <p:spPr>
            <a:xfrm rot="12956673">
              <a:off x="4303653" y="3209759"/>
              <a:ext cx="197980" cy="2146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D118179-0714-4295-842C-6BFCE6BE3C25}"/>
                </a:ext>
              </a:extLst>
            </p:cNvPr>
            <p:cNvGrpSpPr/>
            <p:nvPr/>
          </p:nvGrpSpPr>
          <p:grpSpPr>
            <a:xfrm>
              <a:off x="4552731" y="3172084"/>
              <a:ext cx="2970047" cy="198533"/>
              <a:chOff x="6761759" y="3807312"/>
              <a:chExt cx="2970047" cy="198533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26D3C84-FC1B-4FD6-8DAF-3F8FA3C30263}"/>
                  </a:ext>
                </a:extLst>
              </p:cNvPr>
              <p:cNvSpPr/>
              <p:nvPr/>
            </p:nvSpPr>
            <p:spPr>
              <a:xfrm rot="16200000">
                <a:off x="7079110" y="3540542"/>
                <a:ext cx="96818" cy="731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5D57307-1A76-47FF-89B4-A66D9543CF3F}"/>
                  </a:ext>
                </a:extLst>
              </p:cNvPr>
              <p:cNvSpPr/>
              <p:nvPr/>
            </p:nvSpPr>
            <p:spPr>
              <a:xfrm rot="16200000">
                <a:off x="7527759" y="3798993"/>
                <a:ext cx="197980" cy="21461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004B31C-7B63-4DE6-A59D-8FCD8F7A4029}"/>
                  </a:ext>
                </a:extLst>
              </p:cNvPr>
              <p:cNvSpPr/>
              <p:nvPr/>
            </p:nvSpPr>
            <p:spPr>
              <a:xfrm rot="16200000">
                <a:off x="8515542" y="3798993"/>
                <a:ext cx="197980" cy="21461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C576D71-EAF0-4191-9241-1C94432BE0E3}"/>
                  </a:ext>
                </a:extLst>
              </p:cNvPr>
              <p:cNvSpPr/>
              <p:nvPr/>
            </p:nvSpPr>
            <p:spPr>
              <a:xfrm rot="16200000">
                <a:off x="9525508" y="3799546"/>
                <a:ext cx="197980" cy="21461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8208596-47EE-4856-BFB4-E6873583E2F0}"/>
                  </a:ext>
                </a:extLst>
              </p:cNvPr>
              <p:cNvSpPr/>
              <p:nvPr/>
            </p:nvSpPr>
            <p:spPr>
              <a:xfrm rot="16200000">
                <a:off x="8072240" y="3540542"/>
                <a:ext cx="96818" cy="731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6AD2363-00F4-4F9B-90CC-457F0DFB9294}"/>
                  </a:ext>
                </a:extLst>
              </p:cNvPr>
              <p:cNvSpPr/>
              <p:nvPr/>
            </p:nvSpPr>
            <p:spPr>
              <a:xfrm rot="16200000">
                <a:off x="9071640" y="3540542"/>
                <a:ext cx="96818" cy="731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AC6DDF7-20EF-4999-9AD0-40FBF1B2AE77}"/>
              </a:ext>
            </a:extLst>
          </p:cNvPr>
          <p:cNvSpPr txBox="1"/>
          <p:nvPr/>
        </p:nvSpPr>
        <p:spPr>
          <a:xfrm>
            <a:off x="7079100" y="4455269"/>
            <a:ext cx="1538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master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2C6D53-85DA-48C5-B7EA-96C567A5A227}"/>
              </a:ext>
            </a:extLst>
          </p:cNvPr>
          <p:cNvSpPr txBox="1"/>
          <p:nvPr/>
        </p:nvSpPr>
        <p:spPr>
          <a:xfrm>
            <a:off x="7079099" y="2524384"/>
            <a:ext cx="2021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+mj-lt"/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4046500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E383-0050-4639-8D01-2B7A7969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Non-linear development : BRANCH(es)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FDCCDF-2EB5-4A45-A866-13A443BA00E4}"/>
              </a:ext>
            </a:extLst>
          </p:cNvPr>
          <p:cNvGrpSpPr/>
          <p:nvPr/>
        </p:nvGrpSpPr>
        <p:grpSpPr>
          <a:xfrm rot="16200000">
            <a:off x="2387338" y="1654849"/>
            <a:ext cx="198533" cy="4973210"/>
            <a:chOff x="10790579" y="-111650"/>
            <a:chExt cx="198533" cy="497321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09479E-9FD1-4D28-ADF5-10F4DD185D3D}"/>
                </a:ext>
              </a:extLst>
            </p:cNvPr>
            <p:cNvSpPr/>
            <p:nvPr/>
          </p:nvSpPr>
          <p:spPr>
            <a:xfrm>
              <a:off x="10841713" y="-111650"/>
              <a:ext cx="96818" cy="173736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72348B-50C5-4138-9751-F3985E88A90A}"/>
                </a:ext>
              </a:extLst>
            </p:cNvPr>
            <p:cNvSpPr/>
            <p:nvPr/>
          </p:nvSpPr>
          <p:spPr>
            <a:xfrm>
              <a:off x="10791132" y="164943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9081C5-0C81-4BA0-8E70-78DB35417290}"/>
                </a:ext>
              </a:extLst>
            </p:cNvPr>
            <p:cNvSpPr/>
            <p:nvPr/>
          </p:nvSpPr>
          <p:spPr>
            <a:xfrm>
              <a:off x="10841713" y="189151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A620F7F-A7A4-43D9-B0AD-CA9C0568C48A}"/>
                </a:ext>
              </a:extLst>
            </p:cNvPr>
            <p:cNvSpPr/>
            <p:nvPr/>
          </p:nvSpPr>
          <p:spPr>
            <a:xfrm>
              <a:off x="10791132" y="2649194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9A4663-DE6C-46FE-A20A-D1A53B41E341}"/>
                </a:ext>
              </a:extLst>
            </p:cNvPr>
            <p:cNvSpPr/>
            <p:nvPr/>
          </p:nvSpPr>
          <p:spPr>
            <a:xfrm>
              <a:off x="10791132" y="3636977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D3122D-56CC-444B-8317-BFA83802D39D}"/>
                </a:ext>
              </a:extLst>
            </p:cNvPr>
            <p:cNvSpPr/>
            <p:nvPr/>
          </p:nvSpPr>
          <p:spPr>
            <a:xfrm>
              <a:off x="10790579" y="464694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173917-F44F-4A37-8BE4-1739CC226407}"/>
                </a:ext>
              </a:extLst>
            </p:cNvPr>
            <p:cNvSpPr/>
            <p:nvPr/>
          </p:nvSpPr>
          <p:spPr>
            <a:xfrm>
              <a:off x="10841713" y="28846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AFF20A-C56D-4AB2-AADE-F9985485C413}"/>
                </a:ext>
              </a:extLst>
            </p:cNvPr>
            <p:cNvSpPr/>
            <p:nvPr/>
          </p:nvSpPr>
          <p:spPr>
            <a:xfrm>
              <a:off x="10841713" y="38840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51B4CC3-5562-473C-BF02-9BE4D5738E2D}"/>
              </a:ext>
            </a:extLst>
          </p:cNvPr>
          <p:cNvSpPr/>
          <p:nvPr/>
        </p:nvSpPr>
        <p:spPr>
          <a:xfrm rot="16200000">
            <a:off x="5302884" y="3775417"/>
            <a:ext cx="96818" cy="73152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09E13A-5359-46C2-98B6-9B98FC616D2C}"/>
              </a:ext>
            </a:extLst>
          </p:cNvPr>
          <p:cNvSpPr/>
          <p:nvPr/>
        </p:nvSpPr>
        <p:spPr>
          <a:xfrm rot="16200000">
            <a:off x="5751533" y="4033868"/>
            <a:ext cx="197980" cy="214617"/>
          </a:xfrm>
          <a:prstGeom prst="ellipse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3BC749-068B-4AC2-8885-01BDA49222E4}"/>
              </a:ext>
            </a:extLst>
          </p:cNvPr>
          <p:cNvSpPr/>
          <p:nvPr/>
        </p:nvSpPr>
        <p:spPr>
          <a:xfrm rot="16200000">
            <a:off x="6739316" y="4033868"/>
            <a:ext cx="197980" cy="214617"/>
          </a:xfrm>
          <a:prstGeom prst="ellipse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0E86EB-DC8F-4523-83EC-B7C6BAE0A94D}"/>
              </a:ext>
            </a:extLst>
          </p:cNvPr>
          <p:cNvSpPr/>
          <p:nvPr/>
        </p:nvSpPr>
        <p:spPr>
          <a:xfrm rot="16200000">
            <a:off x="7749282" y="4034421"/>
            <a:ext cx="197980" cy="214617"/>
          </a:xfrm>
          <a:prstGeom prst="ellipse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60768E-7C87-41FF-80D5-07C5DF3CADF2}"/>
              </a:ext>
            </a:extLst>
          </p:cNvPr>
          <p:cNvSpPr/>
          <p:nvPr/>
        </p:nvSpPr>
        <p:spPr>
          <a:xfrm rot="16200000">
            <a:off x="6296014" y="3775417"/>
            <a:ext cx="96818" cy="73152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67D23-AAC8-49FB-8F9F-C2994C764DB0}"/>
              </a:ext>
            </a:extLst>
          </p:cNvPr>
          <p:cNvSpPr/>
          <p:nvPr/>
        </p:nvSpPr>
        <p:spPr>
          <a:xfrm rot="16200000">
            <a:off x="7295414" y="3775417"/>
            <a:ext cx="96818" cy="73152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BA22CB4-2593-4A86-8AE3-89CFC64E6100}"/>
              </a:ext>
            </a:extLst>
          </p:cNvPr>
          <p:cNvGrpSpPr/>
          <p:nvPr/>
        </p:nvGrpSpPr>
        <p:grpSpPr>
          <a:xfrm>
            <a:off x="4061186" y="3172084"/>
            <a:ext cx="3461592" cy="914913"/>
            <a:chOff x="4061186" y="3172084"/>
            <a:chExt cx="3461592" cy="914913"/>
          </a:xfrm>
          <a:solidFill>
            <a:srgbClr val="7030A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8D0EC0-F843-4657-B138-484EB7EBD6A7}"/>
                </a:ext>
              </a:extLst>
            </p:cNvPr>
            <p:cNvSpPr/>
            <p:nvPr/>
          </p:nvSpPr>
          <p:spPr>
            <a:xfrm rot="12956673">
              <a:off x="4061186" y="3355477"/>
              <a:ext cx="96818" cy="731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FACE6F-906B-406A-AE10-AA11AFD2B1BA}"/>
                </a:ext>
              </a:extLst>
            </p:cNvPr>
            <p:cNvSpPr/>
            <p:nvPr/>
          </p:nvSpPr>
          <p:spPr>
            <a:xfrm rot="12956673">
              <a:off x="4303653" y="3209759"/>
              <a:ext cx="197980" cy="2146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D118179-0714-4295-842C-6BFCE6BE3C25}"/>
                </a:ext>
              </a:extLst>
            </p:cNvPr>
            <p:cNvGrpSpPr/>
            <p:nvPr/>
          </p:nvGrpSpPr>
          <p:grpSpPr>
            <a:xfrm>
              <a:off x="4552731" y="3172084"/>
              <a:ext cx="2970047" cy="198533"/>
              <a:chOff x="6761759" y="3807312"/>
              <a:chExt cx="2970047" cy="198533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26D3C84-FC1B-4FD6-8DAF-3F8FA3C30263}"/>
                  </a:ext>
                </a:extLst>
              </p:cNvPr>
              <p:cNvSpPr/>
              <p:nvPr/>
            </p:nvSpPr>
            <p:spPr>
              <a:xfrm rot="16200000">
                <a:off x="7079110" y="3540542"/>
                <a:ext cx="96818" cy="731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5D57307-1A76-47FF-89B4-A66D9543CF3F}"/>
                  </a:ext>
                </a:extLst>
              </p:cNvPr>
              <p:cNvSpPr/>
              <p:nvPr/>
            </p:nvSpPr>
            <p:spPr>
              <a:xfrm rot="16200000">
                <a:off x="7527759" y="3798993"/>
                <a:ext cx="197980" cy="21461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004B31C-7B63-4DE6-A59D-8FCD8F7A4029}"/>
                  </a:ext>
                </a:extLst>
              </p:cNvPr>
              <p:cNvSpPr/>
              <p:nvPr/>
            </p:nvSpPr>
            <p:spPr>
              <a:xfrm rot="16200000">
                <a:off x="8515542" y="3798993"/>
                <a:ext cx="197980" cy="21461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C576D71-EAF0-4191-9241-1C94432BE0E3}"/>
                  </a:ext>
                </a:extLst>
              </p:cNvPr>
              <p:cNvSpPr/>
              <p:nvPr/>
            </p:nvSpPr>
            <p:spPr>
              <a:xfrm rot="16200000">
                <a:off x="9525508" y="3799546"/>
                <a:ext cx="197980" cy="21461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8208596-47EE-4856-BFB4-E6873583E2F0}"/>
                  </a:ext>
                </a:extLst>
              </p:cNvPr>
              <p:cNvSpPr/>
              <p:nvPr/>
            </p:nvSpPr>
            <p:spPr>
              <a:xfrm rot="16200000">
                <a:off x="8072240" y="3540542"/>
                <a:ext cx="96818" cy="731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6AD2363-00F4-4F9B-90CC-457F0DFB9294}"/>
                  </a:ext>
                </a:extLst>
              </p:cNvPr>
              <p:cNvSpPr/>
              <p:nvPr/>
            </p:nvSpPr>
            <p:spPr>
              <a:xfrm rot="16200000">
                <a:off x="9071640" y="3540542"/>
                <a:ext cx="96818" cy="7315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AC6DDF7-20EF-4999-9AD0-40FBF1B2AE77}"/>
              </a:ext>
            </a:extLst>
          </p:cNvPr>
          <p:cNvSpPr txBox="1"/>
          <p:nvPr/>
        </p:nvSpPr>
        <p:spPr>
          <a:xfrm>
            <a:off x="7079100" y="4455269"/>
            <a:ext cx="1538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master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067D1A-A3B7-414E-92DC-857CCD2FCE44}"/>
              </a:ext>
            </a:extLst>
          </p:cNvPr>
          <p:cNvSpPr/>
          <p:nvPr/>
        </p:nvSpPr>
        <p:spPr>
          <a:xfrm rot="20019452">
            <a:off x="7597818" y="3340365"/>
            <a:ext cx="96818" cy="73152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CED603-6427-4BD1-A435-6BC25696E548}"/>
              </a:ext>
            </a:extLst>
          </p:cNvPr>
          <p:cNvSpPr txBox="1"/>
          <p:nvPr/>
        </p:nvSpPr>
        <p:spPr>
          <a:xfrm>
            <a:off x="8163078" y="3050303"/>
            <a:ext cx="2467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+mj-lt"/>
              </a:rPr>
              <a:t>MERGE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9B478A-123A-4A58-93BC-49F326F54868}"/>
              </a:ext>
            </a:extLst>
          </p:cNvPr>
          <p:cNvSpPr txBox="1"/>
          <p:nvPr/>
        </p:nvSpPr>
        <p:spPr>
          <a:xfrm>
            <a:off x="7079099" y="2524384"/>
            <a:ext cx="2021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+mj-lt"/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3490394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0531-F12D-4EA2-987A-6F73F47C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66219"/>
            <a:ext cx="11353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/>
              <a:t>Collaborate efficiently with others</a:t>
            </a:r>
          </a:p>
        </p:txBody>
      </p:sp>
    </p:spTree>
    <p:extLst>
      <p:ext uri="{BB962C8B-B14F-4D97-AF65-F5344CB8AC3E}">
        <p14:creationId xmlns:p14="http://schemas.microsoft.com/office/powerpoint/2010/main" val="4000677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electronics, computer, keyboard&#10;&#10;Description automatically generated">
            <a:extLst>
              <a:ext uri="{FF2B5EF4-FFF2-40B4-BE49-F238E27FC236}">
                <a16:creationId xmlns:a16="http://schemas.microsoft.com/office/drawing/2014/main" id="{13F4A05D-7FC0-4697-9883-BE0E94BC9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5" y="484094"/>
            <a:ext cx="4542115" cy="25549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54306F-8A5F-485E-B140-0486E7F0B559}"/>
              </a:ext>
            </a:extLst>
          </p:cNvPr>
          <p:cNvSpPr txBox="1"/>
          <p:nvPr/>
        </p:nvSpPr>
        <p:spPr>
          <a:xfrm>
            <a:off x="2847797" y="3403666"/>
            <a:ext cx="7226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+mj-lt"/>
              </a:rPr>
              <a:t>X </a:t>
            </a:r>
          </a:p>
          <a:p>
            <a:pPr algn="ctr"/>
            <a:r>
              <a:rPr lang="en-US" sz="6000" b="1" i="1" dirty="0">
                <a:latin typeface="+mj-lt"/>
              </a:rPr>
              <a:t>n</a:t>
            </a:r>
            <a:r>
              <a:rPr lang="en-US" sz="6000" b="1" dirty="0">
                <a:latin typeface="+mj-lt"/>
              </a:rPr>
              <a:t> collaborators</a:t>
            </a:r>
          </a:p>
        </p:txBody>
      </p:sp>
      <p:pic>
        <p:nvPicPr>
          <p:cNvPr id="7" name="Picture 6" descr="A picture containing floor, building&#10;&#10;Description automatically generated">
            <a:extLst>
              <a:ext uri="{FF2B5EF4-FFF2-40B4-BE49-F238E27FC236}">
                <a16:creationId xmlns:a16="http://schemas.microsoft.com/office/drawing/2014/main" id="{6B4F1492-0CA7-4AFF-8AFB-FF4AD7D00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133" y="484094"/>
            <a:ext cx="2865818" cy="2665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1974B7-B69B-4052-BF73-52672409D4EB}"/>
              </a:ext>
            </a:extLst>
          </p:cNvPr>
          <p:cNvSpPr txBox="1"/>
          <p:nvPr/>
        </p:nvSpPr>
        <p:spPr>
          <a:xfrm>
            <a:off x="5842602" y="1038289"/>
            <a:ext cx="12371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+mj-lt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31832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1503-BF3E-4136-ABC9-62CB108D0129}"/>
              </a:ext>
            </a:extLst>
          </p:cNvPr>
          <p:cNvSpPr txBox="1">
            <a:spLocks/>
          </p:cNvSpPr>
          <p:nvPr/>
        </p:nvSpPr>
        <p:spPr>
          <a:xfrm>
            <a:off x="419100" y="2766219"/>
            <a:ext cx="113538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000" b="1" dirty="0">
                <a:solidFill>
                  <a:schemeClr val="accent1">
                    <a:lumMod val="75000"/>
                  </a:schemeClr>
                </a:solidFill>
              </a:rPr>
              <a:t>PLEASE NO !</a:t>
            </a:r>
          </a:p>
        </p:txBody>
      </p:sp>
    </p:spTree>
    <p:extLst>
      <p:ext uri="{BB962C8B-B14F-4D97-AF65-F5344CB8AC3E}">
        <p14:creationId xmlns:p14="http://schemas.microsoft.com/office/powerpoint/2010/main" val="104103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196D-3337-423F-915A-15C870D5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Instead use a </a:t>
            </a:r>
            <a:r>
              <a:rPr lang="en-US" b="1" dirty="0">
                <a:solidFill>
                  <a:srgbClr val="C00000"/>
                </a:solidFill>
              </a:rPr>
              <a:t>REMOTE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72F911B-FEA5-4335-9799-A75588EE0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80" y="3109016"/>
            <a:ext cx="2414695" cy="1008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24C186-EFED-4191-ADC9-31EF548EC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06" y="5356919"/>
            <a:ext cx="1795090" cy="113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47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196D-3337-423F-915A-15C870D5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Instead use a </a:t>
            </a:r>
            <a:r>
              <a:rPr lang="en-US" b="1" dirty="0">
                <a:solidFill>
                  <a:srgbClr val="C00000"/>
                </a:solidFill>
              </a:rPr>
              <a:t>REMOTE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4C186-EFED-4191-ADC9-31EF548EC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06" y="5356919"/>
            <a:ext cx="1795090" cy="1135956"/>
          </a:xfrm>
          <a:prstGeom prst="rect">
            <a:avLst/>
          </a:prstGeom>
        </p:spPr>
      </p:pic>
      <p:pic>
        <p:nvPicPr>
          <p:cNvPr id="14" name="Picture 13" descr="A picture containing black&#10;&#10;Description automatically generated">
            <a:extLst>
              <a:ext uri="{FF2B5EF4-FFF2-40B4-BE49-F238E27FC236}">
                <a16:creationId xmlns:a16="http://schemas.microsoft.com/office/drawing/2014/main" id="{2E8845A7-71E6-4948-AC1B-73E9F83CC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818" y="5278114"/>
            <a:ext cx="2254670" cy="1214761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A5FA9EE-32A4-4CA7-8ECA-A4F2040CE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80" y="3109016"/>
            <a:ext cx="2414695" cy="100813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4AF3A0-81D2-4223-A2C9-75B0C8A43012}"/>
              </a:ext>
            </a:extLst>
          </p:cNvPr>
          <p:cNvCxnSpPr>
            <a:cxnSpLocks/>
          </p:cNvCxnSpPr>
          <p:nvPr/>
        </p:nvCxnSpPr>
        <p:spPr>
          <a:xfrm>
            <a:off x="6096000" y="1882588"/>
            <a:ext cx="0" cy="4154957"/>
          </a:xfrm>
          <a:prstGeom prst="line">
            <a:avLst/>
          </a:prstGeom>
          <a:ln w="57150">
            <a:solidFill>
              <a:schemeClr val="tx1"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86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196D-3337-423F-915A-15C870D5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Instead use a </a:t>
            </a:r>
            <a:r>
              <a:rPr lang="en-US" b="1" dirty="0">
                <a:solidFill>
                  <a:srgbClr val="C00000"/>
                </a:solidFill>
              </a:rPr>
              <a:t>REMOTE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4C186-EFED-4191-ADC9-31EF548EC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06" y="5356919"/>
            <a:ext cx="1795090" cy="1135956"/>
          </a:xfrm>
          <a:prstGeom prst="rect">
            <a:avLst/>
          </a:prstGeom>
        </p:spPr>
      </p:pic>
      <p:pic>
        <p:nvPicPr>
          <p:cNvPr id="14" name="Picture 13" descr="A picture containing black&#10;&#10;Description automatically generated">
            <a:extLst>
              <a:ext uri="{FF2B5EF4-FFF2-40B4-BE49-F238E27FC236}">
                <a16:creationId xmlns:a16="http://schemas.microsoft.com/office/drawing/2014/main" id="{2E8845A7-71E6-4948-AC1B-73E9F83CC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818" y="5278114"/>
            <a:ext cx="2254670" cy="1214761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A5FA9EE-32A4-4CA7-8ECA-A4F2040CE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80" y="3109016"/>
            <a:ext cx="2414695" cy="1008135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B7CC4AC-7361-4BE8-BAB6-13FCD8807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350" y="1753307"/>
            <a:ext cx="1916781" cy="173109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1759D0-4AA6-440B-976A-EA49A74ABDFA}"/>
              </a:ext>
            </a:extLst>
          </p:cNvPr>
          <p:cNvCxnSpPr>
            <a:cxnSpLocks/>
          </p:cNvCxnSpPr>
          <p:nvPr/>
        </p:nvCxnSpPr>
        <p:spPr>
          <a:xfrm>
            <a:off x="6096000" y="1882588"/>
            <a:ext cx="0" cy="4154957"/>
          </a:xfrm>
          <a:prstGeom prst="line">
            <a:avLst/>
          </a:prstGeom>
          <a:ln w="57150">
            <a:solidFill>
              <a:schemeClr val="tx1"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056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196D-3337-423F-915A-15C870D5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Instead use a </a:t>
            </a:r>
            <a:r>
              <a:rPr lang="en-US" b="1" dirty="0">
                <a:solidFill>
                  <a:srgbClr val="C00000"/>
                </a:solidFill>
              </a:rPr>
              <a:t>REMOTE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4C186-EFED-4191-ADC9-31EF548EC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06" y="5356919"/>
            <a:ext cx="1795090" cy="1135956"/>
          </a:xfrm>
          <a:prstGeom prst="rect">
            <a:avLst/>
          </a:prstGeom>
        </p:spPr>
      </p:pic>
      <p:pic>
        <p:nvPicPr>
          <p:cNvPr id="14" name="Picture 13" descr="A picture containing black&#10;&#10;Description automatically generated">
            <a:extLst>
              <a:ext uri="{FF2B5EF4-FFF2-40B4-BE49-F238E27FC236}">
                <a16:creationId xmlns:a16="http://schemas.microsoft.com/office/drawing/2014/main" id="{2E8845A7-71E6-4948-AC1B-73E9F83CC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818" y="5278114"/>
            <a:ext cx="2254670" cy="1214761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A5FA9EE-32A4-4CA7-8ECA-A4F2040CE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80" y="3109016"/>
            <a:ext cx="2414695" cy="100813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3F0AA0D-031B-4DFE-B4B2-94A6B5ADF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852" y="1624625"/>
            <a:ext cx="2051601" cy="185977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B7CC4AC-7361-4BE8-BAB6-13FCD88073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350" y="1753307"/>
            <a:ext cx="1916781" cy="173109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1759D0-4AA6-440B-976A-EA49A74ABDFA}"/>
              </a:ext>
            </a:extLst>
          </p:cNvPr>
          <p:cNvCxnSpPr>
            <a:cxnSpLocks/>
          </p:cNvCxnSpPr>
          <p:nvPr/>
        </p:nvCxnSpPr>
        <p:spPr>
          <a:xfrm>
            <a:off x="6096000" y="1882588"/>
            <a:ext cx="0" cy="4154957"/>
          </a:xfrm>
          <a:prstGeom prst="line">
            <a:avLst/>
          </a:prstGeom>
          <a:ln w="57150">
            <a:solidFill>
              <a:schemeClr val="tx1"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99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196D-3337-423F-915A-15C870D5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Instead use a </a:t>
            </a:r>
            <a:r>
              <a:rPr lang="en-US" b="1" dirty="0">
                <a:solidFill>
                  <a:srgbClr val="C00000"/>
                </a:solidFill>
              </a:rPr>
              <a:t>REMOTE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4C186-EFED-4191-ADC9-31EF548EC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06" y="5356919"/>
            <a:ext cx="1795090" cy="1135956"/>
          </a:xfrm>
          <a:prstGeom prst="rect">
            <a:avLst/>
          </a:prstGeom>
        </p:spPr>
      </p:pic>
      <p:pic>
        <p:nvPicPr>
          <p:cNvPr id="14" name="Picture 13" descr="A picture containing black&#10;&#10;Description automatically generated">
            <a:extLst>
              <a:ext uri="{FF2B5EF4-FFF2-40B4-BE49-F238E27FC236}">
                <a16:creationId xmlns:a16="http://schemas.microsoft.com/office/drawing/2014/main" id="{2E8845A7-71E6-4948-AC1B-73E9F83CC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818" y="5278114"/>
            <a:ext cx="2254670" cy="1214761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A5FA9EE-32A4-4CA7-8ECA-A4F2040CE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80" y="3109016"/>
            <a:ext cx="2414695" cy="100813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3F0AA0D-031B-4DFE-B4B2-94A6B5ADF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852" y="1624625"/>
            <a:ext cx="2051601" cy="185977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B7CC4AC-7361-4BE8-BAB6-13FCD88073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350" y="1753307"/>
            <a:ext cx="1916781" cy="1731093"/>
          </a:xfrm>
          <a:prstGeom prst="rect">
            <a:avLst/>
          </a:prstGeom>
        </p:spPr>
      </p:pic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3734C645-5B15-4DCB-B34C-F3263A6F0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47" y="3613083"/>
            <a:ext cx="1317653" cy="93553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1759D0-4AA6-440B-976A-EA49A74ABDFA}"/>
              </a:ext>
            </a:extLst>
          </p:cNvPr>
          <p:cNvCxnSpPr>
            <a:cxnSpLocks/>
          </p:cNvCxnSpPr>
          <p:nvPr/>
        </p:nvCxnSpPr>
        <p:spPr>
          <a:xfrm>
            <a:off x="6096000" y="1882588"/>
            <a:ext cx="0" cy="4154957"/>
          </a:xfrm>
          <a:prstGeom prst="line">
            <a:avLst/>
          </a:prstGeom>
          <a:ln w="57150">
            <a:solidFill>
              <a:schemeClr val="tx1"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04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D445-E8D2-4CAE-B35B-AAC40260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Usual Disclaimer:</a:t>
            </a:r>
            <a:br>
              <a:rPr lang="en-US" b="1" dirty="0"/>
            </a:br>
            <a:r>
              <a:rPr lang="en-US" b="1" dirty="0"/>
              <a:t> This is </a:t>
            </a:r>
            <a:r>
              <a:rPr lang="en-US" b="1" u="sng" dirty="0"/>
              <a:t>not</a:t>
            </a:r>
            <a:r>
              <a:rPr lang="en-US" b="1" dirty="0"/>
              <a:t> a geek-only seminar</a:t>
            </a:r>
          </a:p>
        </p:txBody>
      </p:sp>
    </p:spTree>
    <p:extLst>
      <p:ext uri="{BB962C8B-B14F-4D97-AF65-F5344CB8AC3E}">
        <p14:creationId xmlns:p14="http://schemas.microsoft.com/office/powerpoint/2010/main" val="3952997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73A214-8689-4A37-B824-7A76CB895110}"/>
              </a:ext>
            </a:extLst>
          </p:cNvPr>
          <p:cNvGrpSpPr/>
          <p:nvPr/>
        </p:nvGrpSpPr>
        <p:grpSpPr>
          <a:xfrm rot="16200000">
            <a:off x="2387338" y="942396"/>
            <a:ext cx="198533" cy="4973210"/>
            <a:chOff x="10790579" y="-111650"/>
            <a:chExt cx="198533" cy="49732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E78EEF-5212-41C5-A5D4-27B91D6BEA14}"/>
                </a:ext>
              </a:extLst>
            </p:cNvPr>
            <p:cNvSpPr/>
            <p:nvPr/>
          </p:nvSpPr>
          <p:spPr>
            <a:xfrm>
              <a:off x="10841713" y="-111650"/>
              <a:ext cx="96818" cy="173736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0152FA-4558-4E1C-AADF-5D643DF0B31D}"/>
                </a:ext>
              </a:extLst>
            </p:cNvPr>
            <p:cNvSpPr/>
            <p:nvPr/>
          </p:nvSpPr>
          <p:spPr>
            <a:xfrm>
              <a:off x="10791132" y="164943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A9FA0-2ECD-4B2A-BDF9-06D81A1ACD4B}"/>
                </a:ext>
              </a:extLst>
            </p:cNvPr>
            <p:cNvSpPr/>
            <p:nvPr/>
          </p:nvSpPr>
          <p:spPr>
            <a:xfrm>
              <a:off x="10841713" y="189151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D7B875-67E7-4B5C-87D6-7B1BE4496647}"/>
                </a:ext>
              </a:extLst>
            </p:cNvPr>
            <p:cNvSpPr/>
            <p:nvPr/>
          </p:nvSpPr>
          <p:spPr>
            <a:xfrm>
              <a:off x="10791132" y="2649194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D3CEBF-61FE-4E2A-9089-53EA4348E616}"/>
                </a:ext>
              </a:extLst>
            </p:cNvPr>
            <p:cNvSpPr/>
            <p:nvPr/>
          </p:nvSpPr>
          <p:spPr>
            <a:xfrm>
              <a:off x="10791132" y="3636977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9C1705-B2F4-4D33-AAA6-4237531F6E16}"/>
                </a:ext>
              </a:extLst>
            </p:cNvPr>
            <p:cNvSpPr/>
            <p:nvPr/>
          </p:nvSpPr>
          <p:spPr>
            <a:xfrm>
              <a:off x="10790579" y="464694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F226A4-A920-4D3A-BFDE-97B23DC343BF}"/>
                </a:ext>
              </a:extLst>
            </p:cNvPr>
            <p:cNvSpPr/>
            <p:nvPr/>
          </p:nvSpPr>
          <p:spPr>
            <a:xfrm>
              <a:off x="10841713" y="28846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AB56FB-F73F-401D-981C-5F5577933268}"/>
                </a:ext>
              </a:extLst>
            </p:cNvPr>
            <p:cNvSpPr/>
            <p:nvPr/>
          </p:nvSpPr>
          <p:spPr>
            <a:xfrm>
              <a:off x="10841713" y="38840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90E138A-3664-4BA4-9826-D704C39F2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" y="2350927"/>
            <a:ext cx="1624519" cy="16245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5B9ACE-5C6A-491B-ABEA-18FE3A40255A}"/>
              </a:ext>
            </a:extLst>
          </p:cNvPr>
          <p:cNvSpPr txBox="1"/>
          <p:nvPr/>
        </p:nvSpPr>
        <p:spPr>
          <a:xfrm>
            <a:off x="2209904" y="2089317"/>
            <a:ext cx="7772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+mj-lt"/>
              </a:rPr>
              <a:t>REPO</a:t>
            </a:r>
            <a:r>
              <a:rPr lang="en-US" sz="3600" b="1" dirty="0">
                <a:latin typeface="+mj-lt"/>
              </a:rPr>
              <a:t>: github.com/</a:t>
            </a:r>
            <a:r>
              <a:rPr lang="en-US" sz="3600" b="1" dirty="0" err="1">
                <a:latin typeface="+mj-lt"/>
              </a:rPr>
              <a:t>jacinda</a:t>
            </a:r>
            <a:r>
              <a:rPr lang="en-US" sz="3600" b="1" dirty="0">
                <a:latin typeface="+mj-lt"/>
              </a:rPr>
              <a:t>/save-</a:t>
            </a:r>
            <a:r>
              <a:rPr lang="en-US" sz="3600" b="1" dirty="0" err="1">
                <a:latin typeface="+mj-lt"/>
              </a:rPr>
              <a:t>world.git</a:t>
            </a:r>
            <a:endParaRPr 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17374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73A214-8689-4A37-B824-7A76CB895110}"/>
              </a:ext>
            </a:extLst>
          </p:cNvPr>
          <p:cNvGrpSpPr/>
          <p:nvPr/>
        </p:nvGrpSpPr>
        <p:grpSpPr>
          <a:xfrm rot="16200000">
            <a:off x="2387338" y="942396"/>
            <a:ext cx="198533" cy="4973210"/>
            <a:chOff x="10790579" y="-111650"/>
            <a:chExt cx="198533" cy="49732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E78EEF-5212-41C5-A5D4-27B91D6BEA14}"/>
                </a:ext>
              </a:extLst>
            </p:cNvPr>
            <p:cNvSpPr/>
            <p:nvPr/>
          </p:nvSpPr>
          <p:spPr>
            <a:xfrm>
              <a:off x="10841713" y="-111650"/>
              <a:ext cx="96818" cy="173736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0152FA-4558-4E1C-AADF-5D643DF0B31D}"/>
                </a:ext>
              </a:extLst>
            </p:cNvPr>
            <p:cNvSpPr/>
            <p:nvPr/>
          </p:nvSpPr>
          <p:spPr>
            <a:xfrm>
              <a:off x="10791132" y="164943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A9FA0-2ECD-4B2A-BDF9-06D81A1ACD4B}"/>
                </a:ext>
              </a:extLst>
            </p:cNvPr>
            <p:cNvSpPr/>
            <p:nvPr/>
          </p:nvSpPr>
          <p:spPr>
            <a:xfrm>
              <a:off x="10841713" y="189151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D7B875-67E7-4B5C-87D6-7B1BE4496647}"/>
                </a:ext>
              </a:extLst>
            </p:cNvPr>
            <p:cNvSpPr/>
            <p:nvPr/>
          </p:nvSpPr>
          <p:spPr>
            <a:xfrm>
              <a:off x="10791132" y="2649194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D3CEBF-61FE-4E2A-9089-53EA4348E616}"/>
                </a:ext>
              </a:extLst>
            </p:cNvPr>
            <p:cNvSpPr/>
            <p:nvPr/>
          </p:nvSpPr>
          <p:spPr>
            <a:xfrm>
              <a:off x="10791132" y="3636977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9C1705-B2F4-4D33-AAA6-4237531F6E16}"/>
                </a:ext>
              </a:extLst>
            </p:cNvPr>
            <p:cNvSpPr/>
            <p:nvPr/>
          </p:nvSpPr>
          <p:spPr>
            <a:xfrm>
              <a:off x="10790579" y="464694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F226A4-A920-4D3A-BFDE-97B23DC343BF}"/>
                </a:ext>
              </a:extLst>
            </p:cNvPr>
            <p:cNvSpPr/>
            <p:nvPr/>
          </p:nvSpPr>
          <p:spPr>
            <a:xfrm>
              <a:off x="10841713" y="28846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AB56FB-F73F-401D-981C-5F5577933268}"/>
                </a:ext>
              </a:extLst>
            </p:cNvPr>
            <p:cNvSpPr/>
            <p:nvPr/>
          </p:nvSpPr>
          <p:spPr>
            <a:xfrm>
              <a:off x="10841713" y="38840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90E138A-3664-4BA4-9826-D704C39F2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" y="2350927"/>
            <a:ext cx="1624519" cy="16245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CFB18B-9A10-424D-AA15-FC4B1347AC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00" b="89920" l="9916" r="89916">
                        <a14:foregroundMark x1="41681" y1="32960" x2="44370" y2="16320"/>
                        <a14:foregroundMark x1="44370" y1="16320" x2="48403" y2="8800"/>
                        <a14:foregroundMark x1="48403" y1="8800" x2="56639" y2="6400"/>
                        <a14:foregroundMark x1="56639" y1="6400" x2="64874" y2="9600"/>
                        <a14:foregroundMark x1="64874" y1="9600" x2="68571" y2="16960"/>
                        <a14:foregroundMark x1="68571" y1="16960" x2="69916" y2="24960"/>
                        <a14:foregroundMark x1="66833" y1="36588" x2="65546" y2="41440"/>
                        <a14:foregroundMark x1="69916" y1="24960" x2="67354" y2="34623"/>
                        <a14:foregroundMark x1="65546" y1="41440" x2="61681" y2="49280"/>
                        <a14:foregroundMark x1="61681" y1="49280" x2="53277" y2="50880"/>
                        <a14:foregroundMark x1="53277" y1="50880" x2="46218" y2="44320"/>
                        <a14:foregroundMark x1="46218" y1="44320" x2="42521" y2="36320"/>
                        <a14:foregroundMark x1="42521" y1="36320" x2="42521" y2="32320"/>
                        <a14:backgroundMark x1="68571" y1="33600" x2="71429" y2="358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55" t="4434" r="19505" b="50001"/>
          <a:stretch/>
        </p:blipFill>
        <p:spPr>
          <a:xfrm>
            <a:off x="56418" y="286333"/>
            <a:ext cx="1624519" cy="1663542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04AEF79-EA8E-4CBC-A8E3-1768007BA733}"/>
              </a:ext>
            </a:extLst>
          </p:cNvPr>
          <p:cNvSpPr txBox="1"/>
          <p:nvPr/>
        </p:nvSpPr>
        <p:spPr>
          <a:xfrm>
            <a:off x="942150" y="2717654"/>
            <a:ext cx="241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Repo owner</a:t>
            </a:r>
          </a:p>
        </p:txBody>
      </p:sp>
    </p:spTree>
    <p:extLst>
      <p:ext uri="{BB962C8B-B14F-4D97-AF65-F5344CB8AC3E}">
        <p14:creationId xmlns:p14="http://schemas.microsoft.com/office/powerpoint/2010/main" val="2008514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73A214-8689-4A37-B824-7A76CB895110}"/>
              </a:ext>
            </a:extLst>
          </p:cNvPr>
          <p:cNvGrpSpPr/>
          <p:nvPr/>
        </p:nvGrpSpPr>
        <p:grpSpPr>
          <a:xfrm rot="16200000">
            <a:off x="2387338" y="942396"/>
            <a:ext cx="198533" cy="4973210"/>
            <a:chOff x="10790579" y="-111650"/>
            <a:chExt cx="198533" cy="49732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E78EEF-5212-41C5-A5D4-27B91D6BEA14}"/>
                </a:ext>
              </a:extLst>
            </p:cNvPr>
            <p:cNvSpPr/>
            <p:nvPr/>
          </p:nvSpPr>
          <p:spPr>
            <a:xfrm>
              <a:off x="10841713" y="-111650"/>
              <a:ext cx="96818" cy="173736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0152FA-4558-4E1C-AADF-5D643DF0B31D}"/>
                </a:ext>
              </a:extLst>
            </p:cNvPr>
            <p:cNvSpPr/>
            <p:nvPr/>
          </p:nvSpPr>
          <p:spPr>
            <a:xfrm>
              <a:off x="10791132" y="164943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A9FA0-2ECD-4B2A-BDF9-06D81A1ACD4B}"/>
                </a:ext>
              </a:extLst>
            </p:cNvPr>
            <p:cNvSpPr/>
            <p:nvPr/>
          </p:nvSpPr>
          <p:spPr>
            <a:xfrm>
              <a:off x="10841713" y="189151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D7B875-67E7-4B5C-87D6-7B1BE4496647}"/>
                </a:ext>
              </a:extLst>
            </p:cNvPr>
            <p:cNvSpPr/>
            <p:nvPr/>
          </p:nvSpPr>
          <p:spPr>
            <a:xfrm>
              <a:off x="10791132" y="2649194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D3CEBF-61FE-4E2A-9089-53EA4348E616}"/>
                </a:ext>
              </a:extLst>
            </p:cNvPr>
            <p:cNvSpPr/>
            <p:nvPr/>
          </p:nvSpPr>
          <p:spPr>
            <a:xfrm>
              <a:off x="10791132" y="3636977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9C1705-B2F4-4D33-AAA6-4237531F6E16}"/>
                </a:ext>
              </a:extLst>
            </p:cNvPr>
            <p:cNvSpPr/>
            <p:nvPr/>
          </p:nvSpPr>
          <p:spPr>
            <a:xfrm>
              <a:off x="10790579" y="464694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F226A4-A920-4D3A-BFDE-97B23DC343BF}"/>
                </a:ext>
              </a:extLst>
            </p:cNvPr>
            <p:cNvSpPr/>
            <p:nvPr/>
          </p:nvSpPr>
          <p:spPr>
            <a:xfrm>
              <a:off x="10841713" y="28846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AB56FB-F73F-401D-981C-5F5577933268}"/>
                </a:ext>
              </a:extLst>
            </p:cNvPr>
            <p:cNvSpPr/>
            <p:nvPr/>
          </p:nvSpPr>
          <p:spPr>
            <a:xfrm>
              <a:off x="10841713" y="38840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90E138A-3664-4BA4-9826-D704C39F2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" y="2350927"/>
            <a:ext cx="1624519" cy="162451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07051A6-722A-4250-A483-85B4F784226B}"/>
              </a:ext>
            </a:extLst>
          </p:cNvPr>
          <p:cNvGrpSpPr/>
          <p:nvPr/>
        </p:nvGrpSpPr>
        <p:grpSpPr>
          <a:xfrm rot="16200000">
            <a:off x="2387339" y="-1049432"/>
            <a:ext cx="198533" cy="4973210"/>
            <a:chOff x="10790579" y="-111650"/>
            <a:chExt cx="198533" cy="49732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4ED024-B7C8-4164-AA21-8066CB7EFD2C}"/>
                </a:ext>
              </a:extLst>
            </p:cNvPr>
            <p:cNvSpPr/>
            <p:nvPr/>
          </p:nvSpPr>
          <p:spPr>
            <a:xfrm>
              <a:off x="10841713" y="-111650"/>
              <a:ext cx="96818" cy="173736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F7A463-1CA7-476C-98D5-7556A47F93C5}"/>
                </a:ext>
              </a:extLst>
            </p:cNvPr>
            <p:cNvSpPr/>
            <p:nvPr/>
          </p:nvSpPr>
          <p:spPr>
            <a:xfrm>
              <a:off x="10791132" y="164943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C1E3D6-4E70-461D-AF96-B070916975BF}"/>
                </a:ext>
              </a:extLst>
            </p:cNvPr>
            <p:cNvSpPr/>
            <p:nvPr/>
          </p:nvSpPr>
          <p:spPr>
            <a:xfrm>
              <a:off x="10841713" y="189151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0E83C9-EFA0-43C4-91F6-2B916437A6A0}"/>
                </a:ext>
              </a:extLst>
            </p:cNvPr>
            <p:cNvSpPr/>
            <p:nvPr/>
          </p:nvSpPr>
          <p:spPr>
            <a:xfrm>
              <a:off x="10791132" y="2649194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DCB967A-6C4B-4142-90CD-5DD481D06912}"/>
                </a:ext>
              </a:extLst>
            </p:cNvPr>
            <p:cNvSpPr/>
            <p:nvPr/>
          </p:nvSpPr>
          <p:spPr>
            <a:xfrm>
              <a:off x="10791132" y="3636977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69525C-DF11-42AA-9C7A-5D1017116B6D}"/>
                </a:ext>
              </a:extLst>
            </p:cNvPr>
            <p:cNvSpPr/>
            <p:nvPr/>
          </p:nvSpPr>
          <p:spPr>
            <a:xfrm>
              <a:off x="10790579" y="464694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A6DBC9-A1A7-47DF-981D-8AB99E3D29E4}"/>
                </a:ext>
              </a:extLst>
            </p:cNvPr>
            <p:cNvSpPr/>
            <p:nvPr/>
          </p:nvSpPr>
          <p:spPr>
            <a:xfrm>
              <a:off x="10841713" y="28846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1638D9-E3CA-4DBF-B4DE-5AB563144757}"/>
                </a:ext>
              </a:extLst>
            </p:cNvPr>
            <p:cNvSpPr/>
            <p:nvPr/>
          </p:nvSpPr>
          <p:spPr>
            <a:xfrm>
              <a:off x="10841713" y="38840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E7CFB18B-9A10-424D-AA15-FC4B1347AC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00" b="89920" l="9916" r="89916">
                        <a14:foregroundMark x1="41681" y1="32960" x2="44370" y2="16320"/>
                        <a14:foregroundMark x1="44370" y1="16320" x2="48403" y2="8800"/>
                        <a14:foregroundMark x1="48403" y1="8800" x2="56639" y2="6400"/>
                        <a14:foregroundMark x1="56639" y1="6400" x2="64874" y2="9600"/>
                        <a14:foregroundMark x1="64874" y1="9600" x2="68571" y2="16960"/>
                        <a14:foregroundMark x1="68571" y1="16960" x2="69916" y2="24960"/>
                        <a14:foregroundMark x1="66833" y1="36588" x2="65546" y2="41440"/>
                        <a14:foregroundMark x1="69916" y1="24960" x2="67354" y2="34623"/>
                        <a14:foregroundMark x1="65546" y1="41440" x2="61681" y2="49280"/>
                        <a14:foregroundMark x1="61681" y1="49280" x2="53277" y2="50880"/>
                        <a14:foregroundMark x1="53277" y1="50880" x2="46218" y2="44320"/>
                        <a14:foregroundMark x1="46218" y1="44320" x2="42521" y2="36320"/>
                        <a14:foregroundMark x1="42521" y1="36320" x2="42521" y2="32320"/>
                        <a14:backgroundMark x1="68571" y1="33600" x2="71429" y2="358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55" t="4434" r="19505" b="50001"/>
          <a:stretch/>
        </p:blipFill>
        <p:spPr>
          <a:xfrm>
            <a:off x="56418" y="286333"/>
            <a:ext cx="1624519" cy="1663542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31" name="Explosion: 8 Points 30">
            <a:extLst>
              <a:ext uri="{FF2B5EF4-FFF2-40B4-BE49-F238E27FC236}">
                <a16:creationId xmlns:a16="http://schemas.microsoft.com/office/drawing/2014/main" id="{A64AF6D5-EF19-4A14-A309-E9C0F70A51BF}"/>
              </a:ext>
            </a:extLst>
          </p:cNvPr>
          <p:cNvSpPr/>
          <p:nvPr/>
        </p:nvSpPr>
        <p:spPr>
          <a:xfrm>
            <a:off x="5161511" y="0"/>
            <a:ext cx="3444606" cy="2644273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+mj-lt"/>
              </a:rPr>
              <a:t>CLONE</a:t>
            </a:r>
            <a:endParaRPr lang="en-US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9A5853-01D6-4034-94D1-39B20034AAF0}"/>
              </a:ext>
            </a:extLst>
          </p:cNvPr>
          <p:cNvSpPr txBox="1"/>
          <p:nvPr/>
        </p:nvSpPr>
        <p:spPr>
          <a:xfrm>
            <a:off x="942150" y="2717654"/>
            <a:ext cx="241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Repo owner</a:t>
            </a:r>
          </a:p>
        </p:txBody>
      </p:sp>
    </p:spTree>
    <p:extLst>
      <p:ext uri="{BB962C8B-B14F-4D97-AF65-F5344CB8AC3E}">
        <p14:creationId xmlns:p14="http://schemas.microsoft.com/office/powerpoint/2010/main" val="3885120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73A214-8689-4A37-B824-7A76CB895110}"/>
              </a:ext>
            </a:extLst>
          </p:cNvPr>
          <p:cNvGrpSpPr/>
          <p:nvPr/>
        </p:nvGrpSpPr>
        <p:grpSpPr>
          <a:xfrm rot="16200000">
            <a:off x="2387338" y="942396"/>
            <a:ext cx="198533" cy="4973210"/>
            <a:chOff x="10790579" y="-111650"/>
            <a:chExt cx="198533" cy="49732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E78EEF-5212-41C5-A5D4-27B91D6BEA14}"/>
                </a:ext>
              </a:extLst>
            </p:cNvPr>
            <p:cNvSpPr/>
            <p:nvPr/>
          </p:nvSpPr>
          <p:spPr>
            <a:xfrm>
              <a:off x="10841713" y="-111650"/>
              <a:ext cx="96818" cy="173736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0152FA-4558-4E1C-AADF-5D643DF0B31D}"/>
                </a:ext>
              </a:extLst>
            </p:cNvPr>
            <p:cNvSpPr/>
            <p:nvPr/>
          </p:nvSpPr>
          <p:spPr>
            <a:xfrm>
              <a:off x="10791132" y="164943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A9FA0-2ECD-4B2A-BDF9-06D81A1ACD4B}"/>
                </a:ext>
              </a:extLst>
            </p:cNvPr>
            <p:cNvSpPr/>
            <p:nvPr/>
          </p:nvSpPr>
          <p:spPr>
            <a:xfrm>
              <a:off x="10841713" y="189151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D7B875-67E7-4B5C-87D6-7B1BE4496647}"/>
                </a:ext>
              </a:extLst>
            </p:cNvPr>
            <p:cNvSpPr/>
            <p:nvPr/>
          </p:nvSpPr>
          <p:spPr>
            <a:xfrm>
              <a:off x="10791132" y="2649194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D3CEBF-61FE-4E2A-9089-53EA4348E616}"/>
                </a:ext>
              </a:extLst>
            </p:cNvPr>
            <p:cNvSpPr/>
            <p:nvPr/>
          </p:nvSpPr>
          <p:spPr>
            <a:xfrm>
              <a:off x="10791132" y="3636977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9C1705-B2F4-4D33-AAA6-4237531F6E16}"/>
                </a:ext>
              </a:extLst>
            </p:cNvPr>
            <p:cNvSpPr/>
            <p:nvPr/>
          </p:nvSpPr>
          <p:spPr>
            <a:xfrm>
              <a:off x="10790579" y="464694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F226A4-A920-4D3A-BFDE-97B23DC343BF}"/>
                </a:ext>
              </a:extLst>
            </p:cNvPr>
            <p:cNvSpPr/>
            <p:nvPr/>
          </p:nvSpPr>
          <p:spPr>
            <a:xfrm>
              <a:off x="10841713" y="28846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AB56FB-F73F-401D-981C-5F5577933268}"/>
                </a:ext>
              </a:extLst>
            </p:cNvPr>
            <p:cNvSpPr/>
            <p:nvPr/>
          </p:nvSpPr>
          <p:spPr>
            <a:xfrm>
              <a:off x="10841713" y="38840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90E138A-3664-4BA4-9826-D704C39F2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" y="2350927"/>
            <a:ext cx="1624519" cy="162451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07051A6-722A-4250-A483-85B4F784226B}"/>
              </a:ext>
            </a:extLst>
          </p:cNvPr>
          <p:cNvGrpSpPr/>
          <p:nvPr/>
        </p:nvGrpSpPr>
        <p:grpSpPr>
          <a:xfrm rot="16200000">
            <a:off x="2387339" y="-1049432"/>
            <a:ext cx="198533" cy="4973210"/>
            <a:chOff x="10790579" y="-111650"/>
            <a:chExt cx="198533" cy="49732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4ED024-B7C8-4164-AA21-8066CB7EFD2C}"/>
                </a:ext>
              </a:extLst>
            </p:cNvPr>
            <p:cNvSpPr/>
            <p:nvPr/>
          </p:nvSpPr>
          <p:spPr>
            <a:xfrm>
              <a:off x="10841713" y="-111650"/>
              <a:ext cx="96818" cy="173736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F7A463-1CA7-476C-98D5-7556A47F93C5}"/>
                </a:ext>
              </a:extLst>
            </p:cNvPr>
            <p:cNvSpPr/>
            <p:nvPr/>
          </p:nvSpPr>
          <p:spPr>
            <a:xfrm>
              <a:off x="10791132" y="164943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C1E3D6-4E70-461D-AF96-B070916975BF}"/>
                </a:ext>
              </a:extLst>
            </p:cNvPr>
            <p:cNvSpPr/>
            <p:nvPr/>
          </p:nvSpPr>
          <p:spPr>
            <a:xfrm>
              <a:off x="10841713" y="189151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0E83C9-EFA0-43C4-91F6-2B916437A6A0}"/>
                </a:ext>
              </a:extLst>
            </p:cNvPr>
            <p:cNvSpPr/>
            <p:nvPr/>
          </p:nvSpPr>
          <p:spPr>
            <a:xfrm>
              <a:off x="10791132" y="2649194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DCB967A-6C4B-4142-90CD-5DD481D06912}"/>
                </a:ext>
              </a:extLst>
            </p:cNvPr>
            <p:cNvSpPr/>
            <p:nvPr/>
          </p:nvSpPr>
          <p:spPr>
            <a:xfrm>
              <a:off x="10791132" y="3636977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69525C-DF11-42AA-9C7A-5D1017116B6D}"/>
                </a:ext>
              </a:extLst>
            </p:cNvPr>
            <p:cNvSpPr/>
            <p:nvPr/>
          </p:nvSpPr>
          <p:spPr>
            <a:xfrm>
              <a:off x="10790579" y="464694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A6DBC9-A1A7-47DF-981D-8AB99E3D29E4}"/>
                </a:ext>
              </a:extLst>
            </p:cNvPr>
            <p:cNvSpPr/>
            <p:nvPr/>
          </p:nvSpPr>
          <p:spPr>
            <a:xfrm>
              <a:off x="10841713" y="28846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1638D9-E3CA-4DBF-B4DE-5AB563144757}"/>
                </a:ext>
              </a:extLst>
            </p:cNvPr>
            <p:cNvSpPr/>
            <p:nvPr/>
          </p:nvSpPr>
          <p:spPr>
            <a:xfrm>
              <a:off x="10841713" y="38840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E7CFB18B-9A10-424D-AA15-FC4B1347AC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00" b="89920" l="9916" r="89916">
                        <a14:foregroundMark x1="41681" y1="32960" x2="44370" y2="16320"/>
                        <a14:foregroundMark x1="44370" y1="16320" x2="48403" y2="8800"/>
                        <a14:foregroundMark x1="48403" y1="8800" x2="56639" y2="6400"/>
                        <a14:foregroundMark x1="56639" y1="6400" x2="64874" y2="9600"/>
                        <a14:foregroundMark x1="64874" y1="9600" x2="68571" y2="16960"/>
                        <a14:foregroundMark x1="68571" y1="16960" x2="69916" y2="24960"/>
                        <a14:foregroundMark x1="66833" y1="36588" x2="65546" y2="41440"/>
                        <a14:foregroundMark x1="69916" y1="24960" x2="67354" y2="34623"/>
                        <a14:foregroundMark x1="65546" y1="41440" x2="61681" y2="49280"/>
                        <a14:foregroundMark x1="61681" y1="49280" x2="53277" y2="50880"/>
                        <a14:foregroundMark x1="53277" y1="50880" x2="46218" y2="44320"/>
                        <a14:foregroundMark x1="46218" y1="44320" x2="42521" y2="36320"/>
                        <a14:foregroundMark x1="42521" y1="36320" x2="42521" y2="32320"/>
                        <a14:backgroundMark x1="68571" y1="33600" x2="71429" y2="358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55" t="4434" r="19505" b="50001"/>
          <a:stretch/>
        </p:blipFill>
        <p:spPr>
          <a:xfrm>
            <a:off x="56418" y="286333"/>
            <a:ext cx="1624519" cy="1663542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FFE60F4B-0439-44D1-BAA7-7F04F0607425}"/>
              </a:ext>
            </a:extLst>
          </p:cNvPr>
          <p:cNvSpPr/>
          <p:nvPr/>
        </p:nvSpPr>
        <p:spPr>
          <a:xfrm rot="16200000">
            <a:off x="5321942" y="1071136"/>
            <a:ext cx="96818" cy="73152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A450D9-B558-4406-A2C3-65123EB846BC}"/>
              </a:ext>
            </a:extLst>
          </p:cNvPr>
          <p:cNvSpPr/>
          <p:nvPr/>
        </p:nvSpPr>
        <p:spPr>
          <a:xfrm rot="16200000">
            <a:off x="5760884" y="1329588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763D139-0AEE-459F-933E-94798B0E57CA}"/>
              </a:ext>
            </a:extLst>
          </p:cNvPr>
          <p:cNvSpPr/>
          <p:nvPr/>
        </p:nvSpPr>
        <p:spPr>
          <a:xfrm rot="16200000">
            <a:off x="5760885" y="1329588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Single Corner Rounded 57">
            <a:extLst>
              <a:ext uri="{FF2B5EF4-FFF2-40B4-BE49-F238E27FC236}">
                <a16:creationId xmlns:a16="http://schemas.microsoft.com/office/drawing/2014/main" id="{56610188-C67C-48CB-AF1A-9F1DA3328DD3}"/>
              </a:ext>
            </a:extLst>
          </p:cNvPr>
          <p:cNvSpPr/>
          <p:nvPr/>
        </p:nvSpPr>
        <p:spPr>
          <a:xfrm>
            <a:off x="6224818" y="613185"/>
            <a:ext cx="5325036" cy="2421781"/>
          </a:xfrm>
          <a:prstGeom prst="round1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B4DD10-78F9-43F9-B6EC-802831F3C162}"/>
              </a:ext>
            </a:extLst>
          </p:cNvPr>
          <p:cNvSpPr txBox="1"/>
          <p:nvPr/>
        </p:nvSpPr>
        <p:spPr>
          <a:xfrm>
            <a:off x="6443557" y="846678"/>
            <a:ext cx="4887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604020202020204" pitchFamily="34" charset="0"/>
              </a:rPr>
              <a:t>RuttjevanOrange01</a:t>
            </a:r>
          </a:p>
          <a:p>
            <a:r>
              <a:rPr lang="en-US" dirty="0">
                <a:latin typeface="Abadi Extra Light" panose="020B0604020202020204" pitchFamily="34" charset="0"/>
              </a:rPr>
              <a:t>premie@gov.nl</a:t>
            </a:r>
          </a:p>
          <a:p>
            <a:r>
              <a:rPr lang="en-US" dirty="0">
                <a:latin typeface="Abadi Extra Light" panose="020B0604020202020204" pitchFamily="34" charset="0"/>
              </a:rPr>
              <a:t>20/04/2021 – 2.02 pm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A4D19B-349F-48F0-B286-013933CE99E3}"/>
              </a:ext>
            </a:extLst>
          </p:cNvPr>
          <p:cNvSpPr txBox="1"/>
          <p:nvPr/>
        </p:nvSpPr>
        <p:spPr>
          <a:xfrm>
            <a:off x="6436943" y="1770008"/>
            <a:ext cx="4887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604020202020204" pitchFamily="34" charset="0"/>
              </a:rPr>
              <a:t>Add plans to build dams</a:t>
            </a:r>
          </a:p>
          <a:p>
            <a:endParaRPr lang="en-US" dirty="0">
              <a:latin typeface="Abadi Extra Light" panose="020B0604020202020204" pitchFamily="34" charset="0"/>
            </a:endParaRPr>
          </a:p>
          <a:p>
            <a:r>
              <a:rPr lang="en-US" dirty="0">
                <a:latin typeface="Abadi Extra Light" panose="020B0604020202020204" pitchFamily="34" charset="0"/>
              </a:rPr>
              <a:t>We have excellent engineers who can help with rising sea-level.</a:t>
            </a:r>
          </a:p>
          <a:p>
            <a:endParaRPr lang="en-US" dirty="0">
              <a:latin typeface="Abadi Extra Light" panose="020B0604020202020204" pitchFamily="34" charset="0"/>
            </a:endParaRPr>
          </a:p>
          <a:p>
            <a:endParaRPr lang="en-US" dirty="0">
              <a:latin typeface="Abadi Extra Light" panose="020B0604020202020204" pitchFamily="34" charset="0"/>
            </a:endParaRPr>
          </a:p>
        </p:txBody>
      </p:sp>
      <p:sp>
        <p:nvSpPr>
          <p:cNvPr id="61" name="Explosion: 8 Points 60">
            <a:extLst>
              <a:ext uri="{FF2B5EF4-FFF2-40B4-BE49-F238E27FC236}">
                <a16:creationId xmlns:a16="http://schemas.microsoft.com/office/drawing/2014/main" id="{1E915B26-5340-4652-B95F-54D30C984220}"/>
              </a:ext>
            </a:extLst>
          </p:cNvPr>
          <p:cNvSpPr/>
          <p:nvPr/>
        </p:nvSpPr>
        <p:spPr>
          <a:xfrm>
            <a:off x="3917135" y="1535887"/>
            <a:ext cx="2067628" cy="1499079"/>
          </a:xfrm>
          <a:prstGeom prst="irregularSeal1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Commit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592657-FC11-4B33-8C2E-441A0AA711E6}"/>
              </a:ext>
            </a:extLst>
          </p:cNvPr>
          <p:cNvSpPr txBox="1"/>
          <p:nvPr/>
        </p:nvSpPr>
        <p:spPr>
          <a:xfrm>
            <a:off x="942150" y="2728412"/>
            <a:ext cx="241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Repo owner</a:t>
            </a:r>
          </a:p>
        </p:txBody>
      </p:sp>
    </p:spTree>
    <p:extLst>
      <p:ext uri="{BB962C8B-B14F-4D97-AF65-F5344CB8AC3E}">
        <p14:creationId xmlns:p14="http://schemas.microsoft.com/office/powerpoint/2010/main" val="1057188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73A214-8689-4A37-B824-7A76CB895110}"/>
              </a:ext>
            </a:extLst>
          </p:cNvPr>
          <p:cNvGrpSpPr/>
          <p:nvPr/>
        </p:nvGrpSpPr>
        <p:grpSpPr>
          <a:xfrm rot="16200000">
            <a:off x="2387338" y="942396"/>
            <a:ext cx="198533" cy="4973210"/>
            <a:chOff x="10790579" y="-111650"/>
            <a:chExt cx="198533" cy="49732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E78EEF-5212-41C5-A5D4-27B91D6BEA14}"/>
                </a:ext>
              </a:extLst>
            </p:cNvPr>
            <p:cNvSpPr/>
            <p:nvPr/>
          </p:nvSpPr>
          <p:spPr>
            <a:xfrm>
              <a:off x="10841713" y="-111650"/>
              <a:ext cx="96818" cy="173736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0152FA-4558-4E1C-AADF-5D643DF0B31D}"/>
                </a:ext>
              </a:extLst>
            </p:cNvPr>
            <p:cNvSpPr/>
            <p:nvPr/>
          </p:nvSpPr>
          <p:spPr>
            <a:xfrm>
              <a:off x="10791132" y="164943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A9FA0-2ECD-4B2A-BDF9-06D81A1ACD4B}"/>
                </a:ext>
              </a:extLst>
            </p:cNvPr>
            <p:cNvSpPr/>
            <p:nvPr/>
          </p:nvSpPr>
          <p:spPr>
            <a:xfrm>
              <a:off x="10841713" y="189151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D7B875-67E7-4B5C-87D6-7B1BE4496647}"/>
                </a:ext>
              </a:extLst>
            </p:cNvPr>
            <p:cNvSpPr/>
            <p:nvPr/>
          </p:nvSpPr>
          <p:spPr>
            <a:xfrm>
              <a:off x="10791132" y="2649194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D3CEBF-61FE-4E2A-9089-53EA4348E616}"/>
                </a:ext>
              </a:extLst>
            </p:cNvPr>
            <p:cNvSpPr/>
            <p:nvPr/>
          </p:nvSpPr>
          <p:spPr>
            <a:xfrm>
              <a:off x="10791132" y="3636977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9C1705-B2F4-4D33-AAA6-4237531F6E16}"/>
                </a:ext>
              </a:extLst>
            </p:cNvPr>
            <p:cNvSpPr/>
            <p:nvPr/>
          </p:nvSpPr>
          <p:spPr>
            <a:xfrm>
              <a:off x="10790579" y="464694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F226A4-A920-4D3A-BFDE-97B23DC343BF}"/>
                </a:ext>
              </a:extLst>
            </p:cNvPr>
            <p:cNvSpPr/>
            <p:nvPr/>
          </p:nvSpPr>
          <p:spPr>
            <a:xfrm>
              <a:off x="10841713" y="28846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AB56FB-F73F-401D-981C-5F5577933268}"/>
                </a:ext>
              </a:extLst>
            </p:cNvPr>
            <p:cNvSpPr/>
            <p:nvPr/>
          </p:nvSpPr>
          <p:spPr>
            <a:xfrm>
              <a:off x="10841713" y="38840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90E138A-3664-4BA4-9826-D704C39F2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" y="2350927"/>
            <a:ext cx="1624519" cy="162451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07051A6-722A-4250-A483-85B4F784226B}"/>
              </a:ext>
            </a:extLst>
          </p:cNvPr>
          <p:cNvGrpSpPr/>
          <p:nvPr/>
        </p:nvGrpSpPr>
        <p:grpSpPr>
          <a:xfrm rot="16200000">
            <a:off x="2387339" y="-1049432"/>
            <a:ext cx="198533" cy="4973210"/>
            <a:chOff x="10790579" y="-111650"/>
            <a:chExt cx="198533" cy="49732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4ED024-B7C8-4164-AA21-8066CB7EFD2C}"/>
                </a:ext>
              </a:extLst>
            </p:cNvPr>
            <p:cNvSpPr/>
            <p:nvPr/>
          </p:nvSpPr>
          <p:spPr>
            <a:xfrm>
              <a:off x="10841713" y="-111650"/>
              <a:ext cx="96818" cy="173736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F7A463-1CA7-476C-98D5-7556A47F93C5}"/>
                </a:ext>
              </a:extLst>
            </p:cNvPr>
            <p:cNvSpPr/>
            <p:nvPr/>
          </p:nvSpPr>
          <p:spPr>
            <a:xfrm>
              <a:off x="10791132" y="164943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C1E3D6-4E70-461D-AF96-B070916975BF}"/>
                </a:ext>
              </a:extLst>
            </p:cNvPr>
            <p:cNvSpPr/>
            <p:nvPr/>
          </p:nvSpPr>
          <p:spPr>
            <a:xfrm>
              <a:off x="10841713" y="189151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0E83C9-EFA0-43C4-91F6-2B916437A6A0}"/>
                </a:ext>
              </a:extLst>
            </p:cNvPr>
            <p:cNvSpPr/>
            <p:nvPr/>
          </p:nvSpPr>
          <p:spPr>
            <a:xfrm>
              <a:off x="10791132" y="2649194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DCB967A-6C4B-4142-90CD-5DD481D06912}"/>
                </a:ext>
              </a:extLst>
            </p:cNvPr>
            <p:cNvSpPr/>
            <p:nvPr/>
          </p:nvSpPr>
          <p:spPr>
            <a:xfrm>
              <a:off x="10791132" y="3636977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69525C-DF11-42AA-9C7A-5D1017116B6D}"/>
                </a:ext>
              </a:extLst>
            </p:cNvPr>
            <p:cNvSpPr/>
            <p:nvPr/>
          </p:nvSpPr>
          <p:spPr>
            <a:xfrm>
              <a:off x="10790579" y="464694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A6DBC9-A1A7-47DF-981D-8AB99E3D29E4}"/>
                </a:ext>
              </a:extLst>
            </p:cNvPr>
            <p:cNvSpPr/>
            <p:nvPr/>
          </p:nvSpPr>
          <p:spPr>
            <a:xfrm>
              <a:off x="10841713" y="28846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1638D9-E3CA-4DBF-B4DE-5AB563144757}"/>
                </a:ext>
              </a:extLst>
            </p:cNvPr>
            <p:cNvSpPr/>
            <p:nvPr/>
          </p:nvSpPr>
          <p:spPr>
            <a:xfrm>
              <a:off x="10841713" y="38840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E7CFB18B-9A10-424D-AA15-FC4B1347AC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00" b="89920" l="9916" r="89916">
                        <a14:foregroundMark x1="41681" y1="32960" x2="44370" y2="16320"/>
                        <a14:foregroundMark x1="44370" y1="16320" x2="48403" y2="8800"/>
                        <a14:foregroundMark x1="48403" y1="8800" x2="56639" y2="6400"/>
                        <a14:foregroundMark x1="56639" y1="6400" x2="64874" y2="9600"/>
                        <a14:foregroundMark x1="64874" y1="9600" x2="68571" y2="16960"/>
                        <a14:foregroundMark x1="68571" y1="16960" x2="69916" y2="24960"/>
                        <a14:foregroundMark x1="66833" y1="36588" x2="65546" y2="41440"/>
                        <a14:foregroundMark x1="69916" y1="24960" x2="67354" y2="34623"/>
                        <a14:foregroundMark x1="65546" y1="41440" x2="61681" y2="49280"/>
                        <a14:foregroundMark x1="61681" y1="49280" x2="53277" y2="50880"/>
                        <a14:foregroundMark x1="53277" y1="50880" x2="46218" y2="44320"/>
                        <a14:foregroundMark x1="46218" y1="44320" x2="42521" y2="36320"/>
                        <a14:foregroundMark x1="42521" y1="36320" x2="42521" y2="32320"/>
                        <a14:backgroundMark x1="68571" y1="33600" x2="71429" y2="358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55" t="4434" r="19505" b="50001"/>
          <a:stretch/>
        </p:blipFill>
        <p:spPr>
          <a:xfrm>
            <a:off x="56418" y="286333"/>
            <a:ext cx="1624519" cy="1663542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FFE60F4B-0439-44D1-BAA7-7F04F0607425}"/>
              </a:ext>
            </a:extLst>
          </p:cNvPr>
          <p:cNvSpPr/>
          <p:nvPr/>
        </p:nvSpPr>
        <p:spPr>
          <a:xfrm rot="16200000">
            <a:off x="5321942" y="1071136"/>
            <a:ext cx="96818" cy="73152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A450D9-B558-4406-A2C3-65123EB846BC}"/>
              </a:ext>
            </a:extLst>
          </p:cNvPr>
          <p:cNvSpPr/>
          <p:nvPr/>
        </p:nvSpPr>
        <p:spPr>
          <a:xfrm rot="16200000">
            <a:off x="5760884" y="1329588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763D139-0AEE-459F-933E-94798B0E57CA}"/>
              </a:ext>
            </a:extLst>
          </p:cNvPr>
          <p:cNvSpPr/>
          <p:nvPr/>
        </p:nvSpPr>
        <p:spPr>
          <a:xfrm rot="16200000">
            <a:off x="5760885" y="1329588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3491AB-DA93-41B6-92F2-7B4DC1DFC1CE}"/>
              </a:ext>
            </a:extLst>
          </p:cNvPr>
          <p:cNvSpPr/>
          <p:nvPr/>
        </p:nvSpPr>
        <p:spPr>
          <a:xfrm rot="16200000">
            <a:off x="5332206" y="3065507"/>
            <a:ext cx="96818" cy="73152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371E4C-CF37-4B17-B48A-6A3A75DE0883}"/>
              </a:ext>
            </a:extLst>
          </p:cNvPr>
          <p:cNvSpPr/>
          <p:nvPr/>
        </p:nvSpPr>
        <p:spPr>
          <a:xfrm rot="16200000">
            <a:off x="5771149" y="3323959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xplosion: 8 Points 32">
            <a:extLst>
              <a:ext uri="{FF2B5EF4-FFF2-40B4-BE49-F238E27FC236}">
                <a16:creationId xmlns:a16="http://schemas.microsoft.com/office/drawing/2014/main" id="{0FD98DC1-EED6-4143-BB84-5AE79E439C3E}"/>
              </a:ext>
            </a:extLst>
          </p:cNvPr>
          <p:cNvSpPr/>
          <p:nvPr/>
        </p:nvSpPr>
        <p:spPr>
          <a:xfrm>
            <a:off x="6078632" y="832861"/>
            <a:ext cx="3444606" cy="2644273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+mj-lt"/>
              </a:rPr>
              <a:t>PUSH</a:t>
            </a:r>
            <a:endParaRPr lang="en-US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0A8916-5912-4113-BB11-44C342733D87}"/>
              </a:ext>
            </a:extLst>
          </p:cNvPr>
          <p:cNvSpPr txBox="1"/>
          <p:nvPr/>
        </p:nvSpPr>
        <p:spPr>
          <a:xfrm>
            <a:off x="942150" y="2717654"/>
            <a:ext cx="241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Repo owner</a:t>
            </a:r>
          </a:p>
        </p:txBody>
      </p:sp>
    </p:spTree>
    <p:extLst>
      <p:ext uri="{BB962C8B-B14F-4D97-AF65-F5344CB8AC3E}">
        <p14:creationId xmlns:p14="http://schemas.microsoft.com/office/powerpoint/2010/main" val="1757270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73A214-8689-4A37-B824-7A76CB895110}"/>
              </a:ext>
            </a:extLst>
          </p:cNvPr>
          <p:cNvGrpSpPr/>
          <p:nvPr/>
        </p:nvGrpSpPr>
        <p:grpSpPr>
          <a:xfrm rot="16200000">
            <a:off x="2387338" y="942396"/>
            <a:ext cx="198533" cy="4973210"/>
            <a:chOff x="10790579" y="-111650"/>
            <a:chExt cx="198533" cy="49732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E78EEF-5212-41C5-A5D4-27B91D6BEA14}"/>
                </a:ext>
              </a:extLst>
            </p:cNvPr>
            <p:cNvSpPr/>
            <p:nvPr/>
          </p:nvSpPr>
          <p:spPr>
            <a:xfrm>
              <a:off x="10841713" y="-111650"/>
              <a:ext cx="96818" cy="173736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0152FA-4558-4E1C-AADF-5D643DF0B31D}"/>
                </a:ext>
              </a:extLst>
            </p:cNvPr>
            <p:cNvSpPr/>
            <p:nvPr/>
          </p:nvSpPr>
          <p:spPr>
            <a:xfrm>
              <a:off x="10791132" y="164943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A9FA0-2ECD-4B2A-BDF9-06D81A1ACD4B}"/>
                </a:ext>
              </a:extLst>
            </p:cNvPr>
            <p:cNvSpPr/>
            <p:nvPr/>
          </p:nvSpPr>
          <p:spPr>
            <a:xfrm>
              <a:off x="10841713" y="189151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D7B875-67E7-4B5C-87D6-7B1BE4496647}"/>
                </a:ext>
              </a:extLst>
            </p:cNvPr>
            <p:cNvSpPr/>
            <p:nvPr/>
          </p:nvSpPr>
          <p:spPr>
            <a:xfrm>
              <a:off x="10791132" y="2649194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D3CEBF-61FE-4E2A-9089-53EA4348E616}"/>
                </a:ext>
              </a:extLst>
            </p:cNvPr>
            <p:cNvSpPr/>
            <p:nvPr/>
          </p:nvSpPr>
          <p:spPr>
            <a:xfrm>
              <a:off x="10791132" y="3636977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9C1705-B2F4-4D33-AAA6-4237531F6E16}"/>
                </a:ext>
              </a:extLst>
            </p:cNvPr>
            <p:cNvSpPr/>
            <p:nvPr/>
          </p:nvSpPr>
          <p:spPr>
            <a:xfrm>
              <a:off x="10790579" y="464694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F226A4-A920-4D3A-BFDE-97B23DC343BF}"/>
                </a:ext>
              </a:extLst>
            </p:cNvPr>
            <p:cNvSpPr/>
            <p:nvPr/>
          </p:nvSpPr>
          <p:spPr>
            <a:xfrm>
              <a:off x="10841713" y="28846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AB56FB-F73F-401D-981C-5F5577933268}"/>
                </a:ext>
              </a:extLst>
            </p:cNvPr>
            <p:cNvSpPr/>
            <p:nvPr/>
          </p:nvSpPr>
          <p:spPr>
            <a:xfrm>
              <a:off x="10841713" y="38840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90E138A-3664-4BA4-9826-D704C39F2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" y="2350927"/>
            <a:ext cx="1624519" cy="162451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07051A6-722A-4250-A483-85B4F784226B}"/>
              </a:ext>
            </a:extLst>
          </p:cNvPr>
          <p:cNvGrpSpPr/>
          <p:nvPr/>
        </p:nvGrpSpPr>
        <p:grpSpPr>
          <a:xfrm rot="16200000">
            <a:off x="2387339" y="-1049432"/>
            <a:ext cx="198533" cy="4973210"/>
            <a:chOff x="10790579" y="-111650"/>
            <a:chExt cx="198533" cy="49732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4ED024-B7C8-4164-AA21-8066CB7EFD2C}"/>
                </a:ext>
              </a:extLst>
            </p:cNvPr>
            <p:cNvSpPr/>
            <p:nvPr/>
          </p:nvSpPr>
          <p:spPr>
            <a:xfrm>
              <a:off x="10841713" y="-111650"/>
              <a:ext cx="96818" cy="173736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F7A463-1CA7-476C-98D5-7556A47F93C5}"/>
                </a:ext>
              </a:extLst>
            </p:cNvPr>
            <p:cNvSpPr/>
            <p:nvPr/>
          </p:nvSpPr>
          <p:spPr>
            <a:xfrm>
              <a:off x="10791132" y="164943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C1E3D6-4E70-461D-AF96-B070916975BF}"/>
                </a:ext>
              </a:extLst>
            </p:cNvPr>
            <p:cNvSpPr/>
            <p:nvPr/>
          </p:nvSpPr>
          <p:spPr>
            <a:xfrm>
              <a:off x="10841713" y="189151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0E83C9-EFA0-43C4-91F6-2B916437A6A0}"/>
                </a:ext>
              </a:extLst>
            </p:cNvPr>
            <p:cNvSpPr/>
            <p:nvPr/>
          </p:nvSpPr>
          <p:spPr>
            <a:xfrm>
              <a:off x="10791132" y="2649194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DCB967A-6C4B-4142-90CD-5DD481D06912}"/>
                </a:ext>
              </a:extLst>
            </p:cNvPr>
            <p:cNvSpPr/>
            <p:nvPr/>
          </p:nvSpPr>
          <p:spPr>
            <a:xfrm>
              <a:off x="10791132" y="3636977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69525C-DF11-42AA-9C7A-5D1017116B6D}"/>
                </a:ext>
              </a:extLst>
            </p:cNvPr>
            <p:cNvSpPr/>
            <p:nvPr/>
          </p:nvSpPr>
          <p:spPr>
            <a:xfrm>
              <a:off x="10790579" y="464694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A6DBC9-A1A7-47DF-981D-8AB99E3D29E4}"/>
                </a:ext>
              </a:extLst>
            </p:cNvPr>
            <p:cNvSpPr/>
            <p:nvPr/>
          </p:nvSpPr>
          <p:spPr>
            <a:xfrm>
              <a:off x="10841713" y="28846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1638D9-E3CA-4DBF-B4DE-5AB563144757}"/>
                </a:ext>
              </a:extLst>
            </p:cNvPr>
            <p:cNvSpPr/>
            <p:nvPr/>
          </p:nvSpPr>
          <p:spPr>
            <a:xfrm>
              <a:off x="10841713" y="38840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E7CFB18B-9A10-424D-AA15-FC4B1347AC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00" b="89920" l="9916" r="89916">
                        <a14:foregroundMark x1="41681" y1="32960" x2="44370" y2="16320"/>
                        <a14:foregroundMark x1="44370" y1="16320" x2="48403" y2="8800"/>
                        <a14:foregroundMark x1="48403" y1="8800" x2="56639" y2="6400"/>
                        <a14:foregroundMark x1="56639" y1="6400" x2="64874" y2="9600"/>
                        <a14:foregroundMark x1="64874" y1="9600" x2="68571" y2="16960"/>
                        <a14:foregroundMark x1="68571" y1="16960" x2="69916" y2="24960"/>
                        <a14:foregroundMark x1="66833" y1="36588" x2="65546" y2="41440"/>
                        <a14:foregroundMark x1="69916" y1="24960" x2="67354" y2="34623"/>
                        <a14:foregroundMark x1="65546" y1="41440" x2="61681" y2="49280"/>
                        <a14:foregroundMark x1="61681" y1="49280" x2="53277" y2="50880"/>
                        <a14:foregroundMark x1="53277" y1="50880" x2="46218" y2="44320"/>
                        <a14:foregroundMark x1="46218" y1="44320" x2="42521" y2="36320"/>
                        <a14:foregroundMark x1="42521" y1="36320" x2="42521" y2="32320"/>
                        <a14:backgroundMark x1="68571" y1="33600" x2="71429" y2="358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55" t="4434" r="19505" b="50001"/>
          <a:stretch/>
        </p:blipFill>
        <p:spPr>
          <a:xfrm>
            <a:off x="56418" y="286333"/>
            <a:ext cx="1624519" cy="1663542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FFE60F4B-0439-44D1-BAA7-7F04F0607425}"/>
              </a:ext>
            </a:extLst>
          </p:cNvPr>
          <p:cNvSpPr/>
          <p:nvPr/>
        </p:nvSpPr>
        <p:spPr>
          <a:xfrm rot="16200000">
            <a:off x="5321942" y="1071136"/>
            <a:ext cx="96818" cy="73152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A450D9-B558-4406-A2C3-65123EB846BC}"/>
              </a:ext>
            </a:extLst>
          </p:cNvPr>
          <p:cNvSpPr/>
          <p:nvPr/>
        </p:nvSpPr>
        <p:spPr>
          <a:xfrm rot="16200000">
            <a:off x="5760884" y="1329588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763D139-0AEE-459F-933E-94798B0E57CA}"/>
              </a:ext>
            </a:extLst>
          </p:cNvPr>
          <p:cNvSpPr/>
          <p:nvPr/>
        </p:nvSpPr>
        <p:spPr>
          <a:xfrm rot="16200000">
            <a:off x="5760885" y="1329588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3491AB-DA93-41B6-92F2-7B4DC1DFC1CE}"/>
              </a:ext>
            </a:extLst>
          </p:cNvPr>
          <p:cNvSpPr/>
          <p:nvPr/>
        </p:nvSpPr>
        <p:spPr>
          <a:xfrm rot="16200000">
            <a:off x="5332206" y="3065507"/>
            <a:ext cx="96818" cy="73152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371E4C-CF37-4B17-B48A-6A3A75DE0883}"/>
              </a:ext>
            </a:extLst>
          </p:cNvPr>
          <p:cNvSpPr/>
          <p:nvPr/>
        </p:nvSpPr>
        <p:spPr>
          <a:xfrm rot="16200000">
            <a:off x="5771150" y="3323959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C1E9F9-25C5-4D93-AE47-12E44799BF21}"/>
              </a:ext>
            </a:extLst>
          </p:cNvPr>
          <p:cNvSpPr txBox="1"/>
          <p:nvPr/>
        </p:nvSpPr>
        <p:spPr>
          <a:xfrm>
            <a:off x="942150" y="2717654"/>
            <a:ext cx="241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Repo owner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259C09-071F-46F7-9FE8-0524471490AB}"/>
              </a:ext>
            </a:extLst>
          </p:cNvPr>
          <p:cNvSpPr/>
          <p:nvPr/>
        </p:nvSpPr>
        <p:spPr>
          <a:xfrm rot="16200000">
            <a:off x="5321943" y="1071136"/>
            <a:ext cx="96818" cy="73152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AF491D4-82F8-4CEC-A80A-062F1C8AEFA5}"/>
              </a:ext>
            </a:extLst>
          </p:cNvPr>
          <p:cNvSpPr/>
          <p:nvPr/>
        </p:nvSpPr>
        <p:spPr>
          <a:xfrm rot="16200000">
            <a:off x="5760886" y="1329588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B3618-1993-4D15-BAD0-CE0395D81905}"/>
              </a:ext>
            </a:extLst>
          </p:cNvPr>
          <p:cNvSpPr/>
          <p:nvPr/>
        </p:nvSpPr>
        <p:spPr>
          <a:xfrm rot="16200000">
            <a:off x="5332207" y="3065507"/>
            <a:ext cx="96818" cy="73152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A19B84-6971-46A4-8F33-D51D3B9D06E3}"/>
              </a:ext>
            </a:extLst>
          </p:cNvPr>
          <p:cNvSpPr/>
          <p:nvPr/>
        </p:nvSpPr>
        <p:spPr>
          <a:xfrm rot="16200000">
            <a:off x="5771151" y="3323959"/>
            <a:ext cx="197980" cy="214617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E02BAB-614F-49FC-ADE1-39C60D8766E8}"/>
              </a:ext>
            </a:extLst>
          </p:cNvPr>
          <p:cNvSpPr/>
          <p:nvPr/>
        </p:nvSpPr>
        <p:spPr>
          <a:xfrm rot="16200000">
            <a:off x="5321944" y="1071136"/>
            <a:ext cx="96818" cy="73152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12DE655-EA85-4FE0-93DC-6F69A312738D}"/>
              </a:ext>
            </a:extLst>
          </p:cNvPr>
          <p:cNvSpPr/>
          <p:nvPr/>
        </p:nvSpPr>
        <p:spPr>
          <a:xfrm rot="16200000">
            <a:off x="5760887" y="1329588"/>
            <a:ext cx="197980" cy="214617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09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73A214-8689-4A37-B824-7A76CB895110}"/>
              </a:ext>
            </a:extLst>
          </p:cNvPr>
          <p:cNvGrpSpPr/>
          <p:nvPr/>
        </p:nvGrpSpPr>
        <p:grpSpPr>
          <a:xfrm rot="16200000">
            <a:off x="2387338" y="942396"/>
            <a:ext cx="198533" cy="4973210"/>
            <a:chOff x="10790579" y="-111650"/>
            <a:chExt cx="198533" cy="49732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E78EEF-5212-41C5-A5D4-27B91D6BEA14}"/>
                </a:ext>
              </a:extLst>
            </p:cNvPr>
            <p:cNvSpPr/>
            <p:nvPr/>
          </p:nvSpPr>
          <p:spPr>
            <a:xfrm>
              <a:off x="10841713" y="-111650"/>
              <a:ext cx="96818" cy="173736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0152FA-4558-4E1C-AADF-5D643DF0B31D}"/>
                </a:ext>
              </a:extLst>
            </p:cNvPr>
            <p:cNvSpPr/>
            <p:nvPr/>
          </p:nvSpPr>
          <p:spPr>
            <a:xfrm>
              <a:off x="10791132" y="164943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A9FA0-2ECD-4B2A-BDF9-06D81A1ACD4B}"/>
                </a:ext>
              </a:extLst>
            </p:cNvPr>
            <p:cNvSpPr/>
            <p:nvPr/>
          </p:nvSpPr>
          <p:spPr>
            <a:xfrm>
              <a:off x="10841713" y="189151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D7B875-67E7-4B5C-87D6-7B1BE4496647}"/>
                </a:ext>
              </a:extLst>
            </p:cNvPr>
            <p:cNvSpPr/>
            <p:nvPr/>
          </p:nvSpPr>
          <p:spPr>
            <a:xfrm>
              <a:off x="10791132" y="2649194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D3CEBF-61FE-4E2A-9089-53EA4348E616}"/>
                </a:ext>
              </a:extLst>
            </p:cNvPr>
            <p:cNvSpPr/>
            <p:nvPr/>
          </p:nvSpPr>
          <p:spPr>
            <a:xfrm>
              <a:off x="10791132" y="3636977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9C1705-B2F4-4D33-AAA6-4237531F6E16}"/>
                </a:ext>
              </a:extLst>
            </p:cNvPr>
            <p:cNvSpPr/>
            <p:nvPr/>
          </p:nvSpPr>
          <p:spPr>
            <a:xfrm>
              <a:off x="10790579" y="464694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F226A4-A920-4D3A-BFDE-97B23DC343BF}"/>
                </a:ext>
              </a:extLst>
            </p:cNvPr>
            <p:cNvSpPr/>
            <p:nvPr/>
          </p:nvSpPr>
          <p:spPr>
            <a:xfrm>
              <a:off x="10841713" y="28846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AB56FB-F73F-401D-981C-5F5577933268}"/>
                </a:ext>
              </a:extLst>
            </p:cNvPr>
            <p:cNvSpPr/>
            <p:nvPr/>
          </p:nvSpPr>
          <p:spPr>
            <a:xfrm>
              <a:off x="10841713" y="38840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90E138A-3664-4BA4-9826-D704C39F2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" y="2350927"/>
            <a:ext cx="1624519" cy="162451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07051A6-722A-4250-A483-85B4F784226B}"/>
              </a:ext>
            </a:extLst>
          </p:cNvPr>
          <p:cNvGrpSpPr/>
          <p:nvPr/>
        </p:nvGrpSpPr>
        <p:grpSpPr>
          <a:xfrm rot="16200000">
            <a:off x="2387339" y="-1049432"/>
            <a:ext cx="198533" cy="4973210"/>
            <a:chOff x="10790579" y="-111650"/>
            <a:chExt cx="198533" cy="49732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4ED024-B7C8-4164-AA21-8066CB7EFD2C}"/>
                </a:ext>
              </a:extLst>
            </p:cNvPr>
            <p:cNvSpPr/>
            <p:nvPr/>
          </p:nvSpPr>
          <p:spPr>
            <a:xfrm>
              <a:off x="10841713" y="-111650"/>
              <a:ext cx="96818" cy="173736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F7A463-1CA7-476C-98D5-7556A47F93C5}"/>
                </a:ext>
              </a:extLst>
            </p:cNvPr>
            <p:cNvSpPr/>
            <p:nvPr/>
          </p:nvSpPr>
          <p:spPr>
            <a:xfrm>
              <a:off x="10791132" y="164943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C1E3D6-4E70-461D-AF96-B070916975BF}"/>
                </a:ext>
              </a:extLst>
            </p:cNvPr>
            <p:cNvSpPr/>
            <p:nvPr/>
          </p:nvSpPr>
          <p:spPr>
            <a:xfrm>
              <a:off x="10841713" y="189151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0E83C9-EFA0-43C4-91F6-2B916437A6A0}"/>
                </a:ext>
              </a:extLst>
            </p:cNvPr>
            <p:cNvSpPr/>
            <p:nvPr/>
          </p:nvSpPr>
          <p:spPr>
            <a:xfrm>
              <a:off x="10791132" y="2649194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DCB967A-6C4B-4142-90CD-5DD481D06912}"/>
                </a:ext>
              </a:extLst>
            </p:cNvPr>
            <p:cNvSpPr/>
            <p:nvPr/>
          </p:nvSpPr>
          <p:spPr>
            <a:xfrm>
              <a:off x="10791132" y="3636977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69525C-DF11-42AA-9C7A-5D1017116B6D}"/>
                </a:ext>
              </a:extLst>
            </p:cNvPr>
            <p:cNvSpPr/>
            <p:nvPr/>
          </p:nvSpPr>
          <p:spPr>
            <a:xfrm>
              <a:off x="10790579" y="464694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A6DBC9-A1A7-47DF-981D-8AB99E3D29E4}"/>
                </a:ext>
              </a:extLst>
            </p:cNvPr>
            <p:cNvSpPr/>
            <p:nvPr/>
          </p:nvSpPr>
          <p:spPr>
            <a:xfrm>
              <a:off x="10841713" y="28846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1638D9-E3CA-4DBF-B4DE-5AB563144757}"/>
                </a:ext>
              </a:extLst>
            </p:cNvPr>
            <p:cNvSpPr/>
            <p:nvPr/>
          </p:nvSpPr>
          <p:spPr>
            <a:xfrm>
              <a:off x="10841713" y="38840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E7CFB18B-9A10-424D-AA15-FC4B1347AC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00" b="89920" l="9916" r="89916">
                        <a14:foregroundMark x1="41681" y1="32960" x2="44370" y2="16320"/>
                        <a14:foregroundMark x1="44370" y1="16320" x2="48403" y2="8800"/>
                        <a14:foregroundMark x1="48403" y1="8800" x2="56639" y2="6400"/>
                        <a14:foregroundMark x1="56639" y1="6400" x2="64874" y2="9600"/>
                        <a14:foregroundMark x1="64874" y1="9600" x2="68571" y2="16960"/>
                        <a14:foregroundMark x1="68571" y1="16960" x2="69916" y2="24960"/>
                        <a14:foregroundMark x1="66833" y1="36588" x2="65546" y2="41440"/>
                        <a14:foregroundMark x1="69916" y1="24960" x2="67354" y2="34623"/>
                        <a14:foregroundMark x1="65546" y1="41440" x2="61681" y2="49280"/>
                        <a14:foregroundMark x1="61681" y1="49280" x2="53277" y2="50880"/>
                        <a14:foregroundMark x1="53277" y1="50880" x2="46218" y2="44320"/>
                        <a14:foregroundMark x1="46218" y1="44320" x2="42521" y2="36320"/>
                        <a14:foregroundMark x1="42521" y1="36320" x2="42521" y2="32320"/>
                        <a14:backgroundMark x1="68571" y1="33600" x2="71429" y2="358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55" t="4434" r="19505" b="50001"/>
          <a:stretch/>
        </p:blipFill>
        <p:spPr>
          <a:xfrm>
            <a:off x="56418" y="286333"/>
            <a:ext cx="1624519" cy="1663542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FFE60F4B-0439-44D1-BAA7-7F04F0607425}"/>
              </a:ext>
            </a:extLst>
          </p:cNvPr>
          <p:cNvSpPr/>
          <p:nvPr/>
        </p:nvSpPr>
        <p:spPr>
          <a:xfrm rot="16200000">
            <a:off x="5321942" y="1071136"/>
            <a:ext cx="96818" cy="73152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A450D9-B558-4406-A2C3-65123EB846BC}"/>
              </a:ext>
            </a:extLst>
          </p:cNvPr>
          <p:cNvSpPr/>
          <p:nvPr/>
        </p:nvSpPr>
        <p:spPr>
          <a:xfrm rot="16200000">
            <a:off x="5760884" y="1329588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763D139-0AEE-459F-933E-94798B0E57CA}"/>
              </a:ext>
            </a:extLst>
          </p:cNvPr>
          <p:cNvSpPr/>
          <p:nvPr/>
        </p:nvSpPr>
        <p:spPr>
          <a:xfrm rot="16200000">
            <a:off x="5760885" y="1329588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3491AB-DA93-41B6-92F2-7B4DC1DFC1CE}"/>
              </a:ext>
            </a:extLst>
          </p:cNvPr>
          <p:cNvSpPr/>
          <p:nvPr/>
        </p:nvSpPr>
        <p:spPr>
          <a:xfrm rot="16200000">
            <a:off x="5332206" y="3065507"/>
            <a:ext cx="96818" cy="73152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371E4C-CF37-4B17-B48A-6A3A75DE0883}"/>
              </a:ext>
            </a:extLst>
          </p:cNvPr>
          <p:cNvSpPr/>
          <p:nvPr/>
        </p:nvSpPr>
        <p:spPr>
          <a:xfrm rot="16200000">
            <a:off x="5771149" y="3323959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F365A9-6E7E-4287-92AD-607A4D377520}"/>
              </a:ext>
            </a:extLst>
          </p:cNvPr>
          <p:cNvSpPr txBox="1"/>
          <p:nvPr/>
        </p:nvSpPr>
        <p:spPr>
          <a:xfrm>
            <a:off x="942150" y="2717654"/>
            <a:ext cx="241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Repo owner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4176D93-9FEC-4828-99B6-AB7F2168A5B4}"/>
              </a:ext>
            </a:extLst>
          </p:cNvPr>
          <p:cNvGrpSpPr/>
          <p:nvPr/>
        </p:nvGrpSpPr>
        <p:grpSpPr>
          <a:xfrm rot="16200000">
            <a:off x="2387338" y="2982906"/>
            <a:ext cx="198533" cy="4973210"/>
            <a:chOff x="10790579" y="-111650"/>
            <a:chExt cx="198533" cy="497321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F675729-641E-47D8-AEB4-DA590EA3D74D}"/>
                </a:ext>
              </a:extLst>
            </p:cNvPr>
            <p:cNvSpPr/>
            <p:nvPr/>
          </p:nvSpPr>
          <p:spPr>
            <a:xfrm>
              <a:off x="10841713" y="-111650"/>
              <a:ext cx="96818" cy="173736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7ABA922-9F51-43BE-9C3A-AAAB6EE68FBC}"/>
                </a:ext>
              </a:extLst>
            </p:cNvPr>
            <p:cNvSpPr/>
            <p:nvPr/>
          </p:nvSpPr>
          <p:spPr>
            <a:xfrm>
              <a:off x="10791132" y="164943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26810B-6187-4D51-80EB-ADF2C885C0A7}"/>
                </a:ext>
              </a:extLst>
            </p:cNvPr>
            <p:cNvSpPr/>
            <p:nvPr/>
          </p:nvSpPr>
          <p:spPr>
            <a:xfrm>
              <a:off x="10841713" y="189151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F905B97-C7C3-4534-A18B-5D86A7706D41}"/>
                </a:ext>
              </a:extLst>
            </p:cNvPr>
            <p:cNvSpPr/>
            <p:nvPr/>
          </p:nvSpPr>
          <p:spPr>
            <a:xfrm>
              <a:off x="10791132" y="2649194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E22827-E52B-4EE5-B801-D160BD468442}"/>
                </a:ext>
              </a:extLst>
            </p:cNvPr>
            <p:cNvSpPr/>
            <p:nvPr/>
          </p:nvSpPr>
          <p:spPr>
            <a:xfrm>
              <a:off x="10791132" y="3636977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7418839-CE8D-470F-838F-244022F8E02F}"/>
                </a:ext>
              </a:extLst>
            </p:cNvPr>
            <p:cNvSpPr/>
            <p:nvPr/>
          </p:nvSpPr>
          <p:spPr>
            <a:xfrm>
              <a:off x="10790579" y="464694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E3E663-937C-4997-8F00-A491BA23794A}"/>
                </a:ext>
              </a:extLst>
            </p:cNvPr>
            <p:cNvSpPr/>
            <p:nvPr/>
          </p:nvSpPr>
          <p:spPr>
            <a:xfrm>
              <a:off x="10841713" y="28846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814E47-D481-4846-BB01-7EB648A25668}"/>
                </a:ext>
              </a:extLst>
            </p:cNvPr>
            <p:cNvSpPr/>
            <p:nvPr/>
          </p:nvSpPr>
          <p:spPr>
            <a:xfrm>
              <a:off x="10841713" y="38840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1571B047-C9EA-404F-8F7D-FDCF82C9F706}"/>
              </a:ext>
            </a:extLst>
          </p:cNvPr>
          <p:cNvSpPr/>
          <p:nvPr/>
        </p:nvSpPr>
        <p:spPr>
          <a:xfrm rot="16200000">
            <a:off x="5321943" y="1071136"/>
            <a:ext cx="96818" cy="73152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29CE23-CDC7-4485-971C-2928260574AA}"/>
              </a:ext>
            </a:extLst>
          </p:cNvPr>
          <p:cNvSpPr/>
          <p:nvPr/>
        </p:nvSpPr>
        <p:spPr>
          <a:xfrm rot="16200000">
            <a:off x="5760886" y="1329588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491F09-AC90-4BC0-B7EA-535A23E18461}"/>
              </a:ext>
            </a:extLst>
          </p:cNvPr>
          <p:cNvSpPr/>
          <p:nvPr/>
        </p:nvSpPr>
        <p:spPr>
          <a:xfrm rot="16200000">
            <a:off x="5332207" y="3065507"/>
            <a:ext cx="96818" cy="73152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5685EB6-B1A3-4FB7-8EAA-8EBA7EBF9ECA}"/>
              </a:ext>
            </a:extLst>
          </p:cNvPr>
          <p:cNvSpPr/>
          <p:nvPr/>
        </p:nvSpPr>
        <p:spPr>
          <a:xfrm rot="16200000">
            <a:off x="5771150" y="3323959"/>
            <a:ext cx="197980" cy="214617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42F7BF-03AD-4238-8745-1C694C78D74D}"/>
              </a:ext>
            </a:extLst>
          </p:cNvPr>
          <p:cNvSpPr/>
          <p:nvPr/>
        </p:nvSpPr>
        <p:spPr>
          <a:xfrm rot="16200000">
            <a:off x="5321944" y="1071136"/>
            <a:ext cx="96818" cy="73152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C631706-2607-4D05-811D-3D84E35E9F35}"/>
              </a:ext>
            </a:extLst>
          </p:cNvPr>
          <p:cNvSpPr/>
          <p:nvPr/>
        </p:nvSpPr>
        <p:spPr>
          <a:xfrm rot="16200000">
            <a:off x="5760887" y="1329588"/>
            <a:ext cx="197980" cy="214617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FAE9A6F6-7681-4B7E-A531-DF6C2484F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33" y="4422641"/>
            <a:ext cx="1913770" cy="1435327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52617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73A214-8689-4A37-B824-7A76CB895110}"/>
              </a:ext>
            </a:extLst>
          </p:cNvPr>
          <p:cNvGrpSpPr/>
          <p:nvPr/>
        </p:nvGrpSpPr>
        <p:grpSpPr>
          <a:xfrm rot="16200000">
            <a:off x="2387338" y="942396"/>
            <a:ext cx="198533" cy="4973210"/>
            <a:chOff x="10790579" y="-111650"/>
            <a:chExt cx="198533" cy="49732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E78EEF-5212-41C5-A5D4-27B91D6BEA14}"/>
                </a:ext>
              </a:extLst>
            </p:cNvPr>
            <p:cNvSpPr/>
            <p:nvPr/>
          </p:nvSpPr>
          <p:spPr>
            <a:xfrm>
              <a:off x="10841713" y="-111650"/>
              <a:ext cx="96818" cy="173736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0152FA-4558-4E1C-AADF-5D643DF0B31D}"/>
                </a:ext>
              </a:extLst>
            </p:cNvPr>
            <p:cNvSpPr/>
            <p:nvPr/>
          </p:nvSpPr>
          <p:spPr>
            <a:xfrm>
              <a:off x="10791132" y="164943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A9FA0-2ECD-4B2A-BDF9-06D81A1ACD4B}"/>
                </a:ext>
              </a:extLst>
            </p:cNvPr>
            <p:cNvSpPr/>
            <p:nvPr/>
          </p:nvSpPr>
          <p:spPr>
            <a:xfrm>
              <a:off x="10841713" y="189151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D7B875-67E7-4B5C-87D6-7B1BE4496647}"/>
                </a:ext>
              </a:extLst>
            </p:cNvPr>
            <p:cNvSpPr/>
            <p:nvPr/>
          </p:nvSpPr>
          <p:spPr>
            <a:xfrm>
              <a:off x="10791132" y="2649194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D3CEBF-61FE-4E2A-9089-53EA4348E616}"/>
                </a:ext>
              </a:extLst>
            </p:cNvPr>
            <p:cNvSpPr/>
            <p:nvPr/>
          </p:nvSpPr>
          <p:spPr>
            <a:xfrm>
              <a:off x="10791132" y="3636977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9C1705-B2F4-4D33-AAA6-4237531F6E16}"/>
                </a:ext>
              </a:extLst>
            </p:cNvPr>
            <p:cNvSpPr/>
            <p:nvPr/>
          </p:nvSpPr>
          <p:spPr>
            <a:xfrm>
              <a:off x="10790579" y="464694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F226A4-A920-4D3A-BFDE-97B23DC343BF}"/>
                </a:ext>
              </a:extLst>
            </p:cNvPr>
            <p:cNvSpPr/>
            <p:nvPr/>
          </p:nvSpPr>
          <p:spPr>
            <a:xfrm>
              <a:off x="10841713" y="28846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AB56FB-F73F-401D-981C-5F5577933268}"/>
                </a:ext>
              </a:extLst>
            </p:cNvPr>
            <p:cNvSpPr/>
            <p:nvPr/>
          </p:nvSpPr>
          <p:spPr>
            <a:xfrm>
              <a:off x="10841713" y="38840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90E138A-3664-4BA4-9826-D704C39F2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" y="2350927"/>
            <a:ext cx="1624519" cy="162451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07051A6-722A-4250-A483-85B4F784226B}"/>
              </a:ext>
            </a:extLst>
          </p:cNvPr>
          <p:cNvGrpSpPr/>
          <p:nvPr/>
        </p:nvGrpSpPr>
        <p:grpSpPr>
          <a:xfrm rot="16200000">
            <a:off x="2387339" y="-1049432"/>
            <a:ext cx="198533" cy="4973210"/>
            <a:chOff x="10790579" y="-111650"/>
            <a:chExt cx="198533" cy="49732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4ED024-B7C8-4164-AA21-8066CB7EFD2C}"/>
                </a:ext>
              </a:extLst>
            </p:cNvPr>
            <p:cNvSpPr/>
            <p:nvPr/>
          </p:nvSpPr>
          <p:spPr>
            <a:xfrm>
              <a:off x="10841713" y="-111650"/>
              <a:ext cx="96818" cy="173736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F7A463-1CA7-476C-98D5-7556A47F93C5}"/>
                </a:ext>
              </a:extLst>
            </p:cNvPr>
            <p:cNvSpPr/>
            <p:nvPr/>
          </p:nvSpPr>
          <p:spPr>
            <a:xfrm>
              <a:off x="10791132" y="164943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C1E3D6-4E70-461D-AF96-B070916975BF}"/>
                </a:ext>
              </a:extLst>
            </p:cNvPr>
            <p:cNvSpPr/>
            <p:nvPr/>
          </p:nvSpPr>
          <p:spPr>
            <a:xfrm>
              <a:off x="10841713" y="189151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0E83C9-EFA0-43C4-91F6-2B916437A6A0}"/>
                </a:ext>
              </a:extLst>
            </p:cNvPr>
            <p:cNvSpPr/>
            <p:nvPr/>
          </p:nvSpPr>
          <p:spPr>
            <a:xfrm>
              <a:off x="10791132" y="2649194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DCB967A-6C4B-4142-90CD-5DD481D06912}"/>
                </a:ext>
              </a:extLst>
            </p:cNvPr>
            <p:cNvSpPr/>
            <p:nvPr/>
          </p:nvSpPr>
          <p:spPr>
            <a:xfrm>
              <a:off x="10791132" y="3636977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69525C-DF11-42AA-9C7A-5D1017116B6D}"/>
                </a:ext>
              </a:extLst>
            </p:cNvPr>
            <p:cNvSpPr/>
            <p:nvPr/>
          </p:nvSpPr>
          <p:spPr>
            <a:xfrm>
              <a:off x="10790579" y="464694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A6DBC9-A1A7-47DF-981D-8AB99E3D29E4}"/>
                </a:ext>
              </a:extLst>
            </p:cNvPr>
            <p:cNvSpPr/>
            <p:nvPr/>
          </p:nvSpPr>
          <p:spPr>
            <a:xfrm>
              <a:off x="10841713" y="28846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1638D9-E3CA-4DBF-B4DE-5AB563144757}"/>
                </a:ext>
              </a:extLst>
            </p:cNvPr>
            <p:cNvSpPr/>
            <p:nvPr/>
          </p:nvSpPr>
          <p:spPr>
            <a:xfrm>
              <a:off x="10841713" y="38840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E7CFB18B-9A10-424D-AA15-FC4B1347AC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00" b="89920" l="9916" r="89916">
                        <a14:foregroundMark x1="41681" y1="32960" x2="44370" y2="16320"/>
                        <a14:foregroundMark x1="44370" y1="16320" x2="48403" y2="8800"/>
                        <a14:foregroundMark x1="48403" y1="8800" x2="56639" y2="6400"/>
                        <a14:foregroundMark x1="56639" y1="6400" x2="64874" y2="9600"/>
                        <a14:foregroundMark x1="64874" y1="9600" x2="68571" y2="16960"/>
                        <a14:foregroundMark x1="68571" y1="16960" x2="69916" y2="24960"/>
                        <a14:foregroundMark x1="66833" y1="36588" x2="65546" y2="41440"/>
                        <a14:foregroundMark x1="69916" y1="24960" x2="67354" y2="34623"/>
                        <a14:foregroundMark x1="65546" y1="41440" x2="61681" y2="49280"/>
                        <a14:foregroundMark x1="61681" y1="49280" x2="53277" y2="50880"/>
                        <a14:foregroundMark x1="53277" y1="50880" x2="46218" y2="44320"/>
                        <a14:foregroundMark x1="46218" y1="44320" x2="42521" y2="36320"/>
                        <a14:foregroundMark x1="42521" y1="36320" x2="42521" y2="32320"/>
                        <a14:backgroundMark x1="68571" y1="33600" x2="71429" y2="358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55" t="4434" r="19505" b="50001"/>
          <a:stretch/>
        </p:blipFill>
        <p:spPr>
          <a:xfrm>
            <a:off x="56418" y="286333"/>
            <a:ext cx="1624519" cy="1663542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FFE60F4B-0439-44D1-BAA7-7F04F0607425}"/>
              </a:ext>
            </a:extLst>
          </p:cNvPr>
          <p:cNvSpPr/>
          <p:nvPr/>
        </p:nvSpPr>
        <p:spPr>
          <a:xfrm rot="16200000">
            <a:off x="5321942" y="1071136"/>
            <a:ext cx="96818" cy="73152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A450D9-B558-4406-A2C3-65123EB846BC}"/>
              </a:ext>
            </a:extLst>
          </p:cNvPr>
          <p:cNvSpPr/>
          <p:nvPr/>
        </p:nvSpPr>
        <p:spPr>
          <a:xfrm rot="16200000">
            <a:off x="5760884" y="1329588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763D139-0AEE-459F-933E-94798B0E57CA}"/>
              </a:ext>
            </a:extLst>
          </p:cNvPr>
          <p:cNvSpPr/>
          <p:nvPr/>
        </p:nvSpPr>
        <p:spPr>
          <a:xfrm rot="16200000">
            <a:off x="5760885" y="1329588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3491AB-DA93-41B6-92F2-7B4DC1DFC1CE}"/>
              </a:ext>
            </a:extLst>
          </p:cNvPr>
          <p:cNvSpPr/>
          <p:nvPr/>
        </p:nvSpPr>
        <p:spPr>
          <a:xfrm rot="16200000">
            <a:off x="5332206" y="3065507"/>
            <a:ext cx="96818" cy="73152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371E4C-CF37-4B17-B48A-6A3A75DE0883}"/>
              </a:ext>
            </a:extLst>
          </p:cNvPr>
          <p:cNvSpPr/>
          <p:nvPr/>
        </p:nvSpPr>
        <p:spPr>
          <a:xfrm rot="16200000">
            <a:off x="5771149" y="3323959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F365A9-6E7E-4287-92AD-607A4D377520}"/>
              </a:ext>
            </a:extLst>
          </p:cNvPr>
          <p:cNvSpPr txBox="1"/>
          <p:nvPr/>
        </p:nvSpPr>
        <p:spPr>
          <a:xfrm>
            <a:off x="942150" y="2717654"/>
            <a:ext cx="241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Repo owner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4176D93-9FEC-4828-99B6-AB7F2168A5B4}"/>
              </a:ext>
            </a:extLst>
          </p:cNvPr>
          <p:cNvGrpSpPr/>
          <p:nvPr/>
        </p:nvGrpSpPr>
        <p:grpSpPr>
          <a:xfrm rot="16200000">
            <a:off x="2387338" y="2982906"/>
            <a:ext cx="198533" cy="4973210"/>
            <a:chOff x="10790579" y="-111650"/>
            <a:chExt cx="198533" cy="497321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F675729-641E-47D8-AEB4-DA590EA3D74D}"/>
                </a:ext>
              </a:extLst>
            </p:cNvPr>
            <p:cNvSpPr/>
            <p:nvPr/>
          </p:nvSpPr>
          <p:spPr>
            <a:xfrm>
              <a:off x="10841713" y="-111650"/>
              <a:ext cx="96818" cy="173736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7ABA922-9F51-43BE-9C3A-AAAB6EE68FBC}"/>
                </a:ext>
              </a:extLst>
            </p:cNvPr>
            <p:cNvSpPr/>
            <p:nvPr/>
          </p:nvSpPr>
          <p:spPr>
            <a:xfrm>
              <a:off x="10791132" y="164943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26810B-6187-4D51-80EB-ADF2C885C0A7}"/>
                </a:ext>
              </a:extLst>
            </p:cNvPr>
            <p:cNvSpPr/>
            <p:nvPr/>
          </p:nvSpPr>
          <p:spPr>
            <a:xfrm>
              <a:off x="10841713" y="189151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F905B97-C7C3-4534-A18B-5D86A7706D41}"/>
                </a:ext>
              </a:extLst>
            </p:cNvPr>
            <p:cNvSpPr/>
            <p:nvPr/>
          </p:nvSpPr>
          <p:spPr>
            <a:xfrm>
              <a:off x="10791132" y="2649194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E22827-E52B-4EE5-B801-D160BD468442}"/>
                </a:ext>
              </a:extLst>
            </p:cNvPr>
            <p:cNvSpPr/>
            <p:nvPr/>
          </p:nvSpPr>
          <p:spPr>
            <a:xfrm>
              <a:off x="10791132" y="3636977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7418839-CE8D-470F-838F-244022F8E02F}"/>
                </a:ext>
              </a:extLst>
            </p:cNvPr>
            <p:cNvSpPr/>
            <p:nvPr/>
          </p:nvSpPr>
          <p:spPr>
            <a:xfrm>
              <a:off x="10790579" y="464694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E3E663-937C-4997-8F00-A491BA23794A}"/>
                </a:ext>
              </a:extLst>
            </p:cNvPr>
            <p:cNvSpPr/>
            <p:nvPr/>
          </p:nvSpPr>
          <p:spPr>
            <a:xfrm>
              <a:off x="10841713" y="28846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814E47-D481-4846-BB01-7EB648A25668}"/>
                </a:ext>
              </a:extLst>
            </p:cNvPr>
            <p:cNvSpPr/>
            <p:nvPr/>
          </p:nvSpPr>
          <p:spPr>
            <a:xfrm>
              <a:off x="10841713" y="38840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1571B047-C9EA-404F-8F7D-FDCF82C9F706}"/>
              </a:ext>
            </a:extLst>
          </p:cNvPr>
          <p:cNvSpPr/>
          <p:nvPr/>
        </p:nvSpPr>
        <p:spPr>
          <a:xfrm rot="16200000">
            <a:off x="5321943" y="1071136"/>
            <a:ext cx="96818" cy="73152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29CE23-CDC7-4485-971C-2928260574AA}"/>
              </a:ext>
            </a:extLst>
          </p:cNvPr>
          <p:cNvSpPr/>
          <p:nvPr/>
        </p:nvSpPr>
        <p:spPr>
          <a:xfrm rot="16200000">
            <a:off x="5760886" y="1329588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491F09-AC90-4BC0-B7EA-535A23E18461}"/>
              </a:ext>
            </a:extLst>
          </p:cNvPr>
          <p:cNvSpPr/>
          <p:nvPr/>
        </p:nvSpPr>
        <p:spPr>
          <a:xfrm rot="16200000">
            <a:off x="5332207" y="3065507"/>
            <a:ext cx="96818" cy="73152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5685EB6-B1A3-4FB7-8EAA-8EBA7EBF9ECA}"/>
              </a:ext>
            </a:extLst>
          </p:cNvPr>
          <p:cNvSpPr/>
          <p:nvPr/>
        </p:nvSpPr>
        <p:spPr>
          <a:xfrm rot="16200000">
            <a:off x="5771150" y="3323959"/>
            <a:ext cx="197980" cy="214617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42F7BF-03AD-4238-8745-1C694C78D74D}"/>
              </a:ext>
            </a:extLst>
          </p:cNvPr>
          <p:cNvSpPr/>
          <p:nvPr/>
        </p:nvSpPr>
        <p:spPr>
          <a:xfrm rot="16200000">
            <a:off x="5321944" y="1071136"/>
            <a:ext cx="96818" cy="73152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C631706-2607-4D05-811D-3D84E35E9F35}"/>
              </a:ext>
            </a:extLst>
          </p:cNvPr>
          <p:cNvSpPr/>
          <p:nvPr/>
        </p:nvSpPr>
        <p:spPr>
          <a:xfrm rot="16200000">
            <a:off x="5760887" y="1329588"/>
            <a:ext cx="197980" cy="214617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xplosion: 8 Points 58">
            <a:extLst>
              <a:ext uri="{FF2B5EF4-FFF2-40B4-BE49-F238E27FC236}">
                <a16:creationId xmlns:a16="http://schemas.microsoft.com/office/drawing/2014/main" id="{C68DBE90-59FD-4AED-8122-B4B70A044313}"/>
              </a:ext>
            </a:extLst>
          </p:cNvPr>
          <p:cNvSpPr/>
          <p:nvPr/>
        </p:nvSpPr>
        <p:spPr>
          <a:xfrm>
            <a:off x="6510343" y="3163186"/>
            <a:ext cx="3444606" cy="2644273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+mj-lt"/>
              </a:rPr>
              <a:t>PULL</a:t>
            </a:r>
            <a:endParaRPr lang="en-US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CDEEC0-D584-4A15-9B80-3870F9A3AB3B}"/>
              </a:ext>
            </a:extLst>
          </p:cNvPr>
          <p:cNvSpPr/>
          <p:nvPr/>
        </p:nvSpPr>
        <p:spPr>
          <a:xfrm rot="16200000">
            <a:off x="5321942" y="5103474"/>
            <a:ext cx="96818" cy="73152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32A1F23-20E7-4610-AF0D-1C0CD07BA1F7}"/>
              </a:ext>
            </a:extLst>
          </p:cNvPr>
          <p:cNvSpPr/>
          <p:nvPr/>
        </p:nvSpPr>
        <p:spPr>
          <a:xfrm rot="16200000">
            <a:off x="5760886" y="5361926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FAE9A6F6-7681-4B7E-A531-DF6C2484F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33" y="4422641"/>
            <a:ext cx="1913770" cy="1435327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52149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73A214-8689-4A37-B824-7A76CB895110}"/>
              </a:ext>
            </a:extLst>
          </p:cNvPr>
          <p:cNvGrpSpPr/>
          <p:nvPr/>
        </p:nvGrpSpPr>
        <p:grpSpPr>
          <a:xfrm rot="16200000">
            <a:off x="2387338" y="942396"/>
            <a:ext cx="198533" cy="4973210"/>
            <a:chOff x="10790579" y="-111650"/>
            <a:chExt cx="198533" cy="49732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E78EEF-5212-41C5-A5D4-27B91D6BEA14}"/>
                </a:ext>
              </a:extLst>
            </p:cNvPr>
            <p:cNvSpPr/>
            <p:nvPr/>
          </p:nvSpPr>
          <p:spPr>
            <a:xfrm>
              <a:off x="10841713" y="-111650"/>
              <a:ext cx="96818" cy="173736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0152FA-4558-4E1C-AADF-5D643DF0B31D}"/>
                </a:ext>
              </a:extLst>
            </p:cNvPr>
            <p:cNvSpPr/>
            <p:nvPr/>
          </p:nvSpPr>
          <p:spPr>
            <a:xfrm>
              <a:off x="10791132" y="164943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A9FA0-2ECD-4B2A-BDF9-06D81A1ACD4B}"/>
                </a:ext>
              </a:extLst>
            </p:cNvPr>
            <p:cNvSpPr/>
            <p:nvPr/>
          </p:nvSpPr>
          <p:spPr>
            <a:xfrm>
              <a:off x="10841713" y="189151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D7B875-67E7-4B5C-87D6-7B1BE4496647}"/>
                </a:ext>
              </a:extLst>
            </p:cNvPr>
            <p:cNvSpPr/>
            <p:nvPr/>
          </p:nvSpPr>
          <p:spPr>
            <a:xfrm>
              <a:off x="10791132" y="2649194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D3CEBF-61FE-4E2A-9089-53EA4348E616}"/>
                </a:ext>
              </a:extLst>
            </p:cNvPr>
            <p:cNvSpPr/>
            <p:nvPr/>
          </p:nvSpPr>
          <p:spPr>
            <a:xfrm>
              <a:off x="10791132" y="3636977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9C1705-B2F4-4D33-AAA6-4237531F6E16}"/>
                </a:ext>
              </a:extLst>
            </p:cNvPr>
            <p:cNvSpPr/>
            <p:nvPr/>
          </p:nvSpPr>
          <p:spPr>
            <a:xfrm>
              <a:off x="10790579" y="464694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F226A4-A920-4D3A-BFDE-97B23DC343BF}"/>
                </a:ext>
              </a:extLst>
            </p:cNvPr>
            <p:cNvSpPr/>
            <p:nvPr/>
          </p:nvSpPr>
          <p:spPr>
            <a:xfrm>
              <a:off x="10841713" y="28846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AB56FB-F73F-401D-981C-5F5577933268}"/>
                </a:ext>
              </a:extLst>
            </p:cNvPr>
            <p:cNvSpPr/>
            <p:nvPr/>
          </p:nvSpPr>
          <p:spPr>
            <a:xfrm>
              <a:off x="10841713" y="38840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90E138A-3664-4BA4-9826-D704C39F2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" y="2350927"/>
            <a:ext cx="1624519" cy="162451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07051A6-722A-4250-A483-85B4F784226B}"/>
              </a:ext>
            </a:extLst>
          </p:cNvPr>
          <p:cNvGrpSpPr/>
          <p:nvPr/>
        </p:nvGrpSpPr>
        <p:grpSpPr>
          <a:xfrm rot="16200000">
            <a:off x="2387339" y="-1049432"/>
            <a:ext cx="198533" cy="4973210"/>
            <a:chOff x="10790579" y="-111650"/>
            <a:chExt cx="198533" cy="49732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4ED024-B7C8-4164-AA21-8066CB7EFD2C}"/>
                </a:ext>
              </a:extLst>
            </p:cNvPr>
            <p:cNvSpPr/>
            <p:nvPr/>
          </p:nvSpPr>
          <p:spPr>
            <a:xfrm>
              <a:off x="10841713" y="-111650"/>
              <a:ext cx="96818" cy="173736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F7A463-1CA7-476C-98D5-7556A47F93C5}"/>
                </a:ext>
              </a:extLst>
            </p:cNvPr>
            <p:cNvSpPr/>
            <p:nvPr/>
          </p:nvSpPr>
          <p:spPr>
            <a:xfrm>
              <a:off x="10791132" y="164943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C1E3D6-4E70-461D-AF96-B070916975BF}"/>
                </a:ext>
              </a:extLst>
            </p:cNvPr>
            <p:cNvSpPr/>
            <p:nvPr/>
          </p:nvSpPr>
          <p:spPr>
            <a:xfrm>
              <a:off x="10841713" y="189151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0E83C9-EFA0-43C4-91F6-2B916437A6A0}"/>
                </a:ext>
              </a:extLst>
            </p:cNvPr>
            <p:cNvSpPr/>
            <p:nvPr/>
          </p:nvSpPr>
          <p:spPr>
            <a:xfrm>
              <a:off x="10791132" y="2649194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DCB967A-6C4B-4142-90CD-5DD481D06912}"/>
                </a:ext>
              </a:extLst>
            </p:cNvPr>
            <p:cNvSpPr/>
            <p:nvPr/>
          </p:nvSpPr>
          <p:spPr>
            <a:xfrm>
              <a:off x="10791132" y="3636977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69525C-DF11-42AA-9C7A-5D1017116B6D}"/>
                </a:ext>
              </a:extLst>
            </p:cNvPr>
            <p:cNvSpPr/>
            <p:nvPr/>
          </p:nvSpPr>
          <p:spPr>
            <a:xfrm>
              <a:off x="10790579" y="464694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A6DBC9-A1A7-47DF-981D-8AB99E3D29E4}"/>
                </a:ext>
              </a:extLst>
            </p:cNvPr>
            <p:cNvSpPr/>
            <p:nvPr/>
          </p:nvSpPr>
          <p:spPr>
            <a:xfrm>
              <a:off x="10841713" y="28846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1638D9-E3CA-4DBF-B4DE-5AB563144757}"/>
                </a:ext>
              </a:extLst>
            </p:cNvPr>
            <p:cNvSpPr/>
            <p:nvPr/>
          </p:nvSpPr>
          <p:spPr>
            <a:xfrm>
              <a:off x="10841713" y="38840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E7CFB18B-9A10-424D-AA15-FC4B1347AC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00" b="89920" l="9916" r="89916">
                        <a14:foregroundMark x1="41681" y1="32960" x2="44370" y2="16320"/>
                        <a14:foregroundMark x1="44370" y1="16320" x2="48403" y2="8800"/>
                        <a14:foregroundMark x1="48403" y1="8800" x2="56639" y2="6400"/>
                        <a14:foregroundMark x1="56639" y1="6400" x2="64874" y2="9600"/>
                        <a14:foregroundMark x1="64874" y1="9600" x2="68571" y2="16960"/>
                        <a14:foregroundMark x1="68571" y1="16960" x2="69916" y2="24960"/>
                        <a14:foregroundMark x1="66833" y1="36588" x2="65546" y2="41440"/>
                        <a14:foregroundMark x1="69916" y1="24960" x2="67354" y2="34623"/>
                        <a14:foregroundMark x1="65546" y1="41440" x2="61681" y2="49280"/>
                        <a14:foregroundMark x1="61681" y1="49280" x2="53277" y2="50880"/>
                        <a14:foregroundMark x1="53277" y1="50880" x2="46218" y2="44320"/>
                        <a14:foregroundMark x1="46218" y1="44320" x2="42521" y2="36320"/>
                        <a14:foregroundMark x1="42521" y1="36320" x2="42521" y2="32320"/>
                        <a14:backgroundMark x1="68571" y1="33600" x2="71429" y2="358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55" t="4434" r="19505" b="50001"/>
          <a:stretch/>
        </p:blipFill>
        <p:spPr>
          <a:xfrm>
            <a:off x="56418" y="286333"/>
            <a:ext cx="1624519" cy="1663542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FFE60F4B-0439-44D1-BAA7-7F04F0607425}"/>
              </a:ext>
            </a:extLst>
          </p:cNvPr>
          <p:cNvSpPr/>
          <p:nvPr/>
        </p:nvSpPr>
        <p:spPr>
          <a:xfrm rot="16200000">
            <a:off x="5321942" y="1071136"/>
            <a:ext cx="96818" cy="73152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A450D9-B558-4406-A2C3-65123EB846BC}"/>
              </a:ext>
            </a:extLst>
          </p:cNvPr>
          <p:cNvSpPr/>
          <p:nvPr/>
        </p:nvSpPr>
        <p:spPr>
          <a:xfrm rot="16200000">
            <a:off x="5760884" y="1329588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763D139-0AEE-459F-933E-94798B0E57CA}"/>
              </a:ext>
            </a:extLst>
          </p:cNvPr>
          <p:cNvSpPr/>
          <p:nvPr/>
        </p:nvSpPr>
        <p:spPr>
          <a:xfrm rot="16200000">
            <a:off x="5760885" y="1329588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3491AB-DA93-41B6-92F2-7B4DC1DFC1CE}"/>
              </a:ext>
            </a:extLst>
          </p:cNvPr>
          <p:cNvSpPr/>
          <p:nvPr/>
        </p:nvSpPr>
        <p:spPr>
          <a:xfrm rot="16200000">
            <a:off x="5332206" y="3065507"/>
            <a:ext cx="96818" cy="73152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371E4C-CF37-4B17-B48A-6A3A75DE0883}"/>
              </a:ext>
            </a:extLst>
          </p:cNvPr>
          <p:cNvSpPr/>
          <p:nvPr/>
        </p:nvSpPr>
        <p:spPr>
          <a:xfrm rot="16200000">
            <a:off x="5771149" y="3323959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F365A9-6E7E-4287-92AD-607A4D377520}"/>
              </a:ext>
            </a:extLst>
          </p:cNvPr>
          <p:cNvSpPr txBox="1"/>
          <p:nvPr/>
        </p:nvSpPr>
        <p:spPr>
          <a:xfrm>
            <a:off x="942150" y="2717654"/>
            <a:ext cx="241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Repo owner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4176D93-9FEC-4828-99B6-AB7F2168A5B4}"/>
              </a:ext>
            </a:extLst>
          </p:cNvPr>
          <p:cNvGrpSpPr/>
          <p:nvPr/>
        </p:nvGrpSpPr>
        <p:grpSpPr>
          <a:xfrm rot="16200000">
            <a:off x="2387338" y="2982906"/>
            <a:ext cx="198533" cy="4973210"/>
            <a:chOff x="10790579" y="-111650"/>
            <a:chExt cx="198533" cy="497321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F675729-641E-47D8-AEB4-DA590EA3D74D}"/>
                </a:ext>
              </a:extLst>
            </p:cNvPr>
            <p:cNvSpPr/>
            <p:nvPr/>
          </p:nvSpPr>
          <p:spPr>
            <a:xfrm>
              <a:off x="10841713" y="-111650"/>
              <a:ext cx="96818" cy="173736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7ABA922-9F51-43BE-9C3A-AAAB6EE68FBC}"/>
                </a:ext>
              </a:extLst>
            </p:cNvPr>
            <p:cNvSpPr/>
            <p:nvPr/>
          </p:nvSpPr>
          <p:spPr>
            <a:xfrm>
              <a:off x="10791132" y="1649436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26810B-6187-4D51-80EB-ADF2C885C0A7}"/>
                </a:ext>
              </a:extLst>
            </p:cNvPr>
            <p:cNvSpPr/>
            <p:nvPr/>
          </p:nvSpPr>
          <p:spPr>
            <a:xfrm>
              <a:off x="10841713" y="189151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F905B97-C7C3-4534-A18B-5D86A7706D41}"/>
                </a:ext>
              </a:extLst>
            </p:cNvPr>
            <p:cNvSpPr/>
            <p:nvPr/>
          </p:nvSpPr>
          <p:spPr>
            <a:xfrm>
              <a:off x="10791132" y="2649194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E22827-E52B-4EE5-B801-D160BD468442}"/>
                </a:ext>
              </a:extLst>
            </p:cNvPr>
            <p:cNvSpPr/>
            <p:nvPr/>
          </p:nvSpPr>
          <p:spPr>
            <a:xfrm>
              <a:off x="10791132" y="3636977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7418839-CE8D-470F-838F-244022F8E02F}"/>
                </a:ext>
              </a:extLst>
            </p:cNvPr>
            <p:cNvSpPr/>
            <p:nvPr/>
          </p:nvSpPr>
          <p:spPr>
            <a:xfrm>
              <a:off x="10790579" y="4646943"/>
              <a:ext cx="197980" cy="214617"/>
            </a:xfrm>
            <a:prstGeom prst="ellipse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E3E663-937C-4997-8F00-A491BA23794A}"/>
                </a:ext>
              </a:extLst>
            </p:cNvPr>
            <p:cNvSpPr/>
            <p:nvPr/>
          </p:nvSpPr>
          <p:spPr>
            <a:xfrm>
              <a:off x="10841713" y="28846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814E47-D481-4846-BB01-7EB648A25668}"/>
                </a:ext>
              </a:extLst>
            </p:cNvPr>
            <p:cNvSpPr/>
            <p:nvPr/>
          </p:nvSpPr>
          <p:spPr>
            <a:xfrm>
              <a:off x="10841713" y="3884042"/>
              <a:ext cx="96818" cy="731520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1571B047-C9EA-404F-8F7D-FDCF82C9F706}"/>
              </a:ext>
            </a:extLst>
          </p:cNvPr>
          <p:cNvSpPr/>
          <p:nvPr/>
        </p:nvSpPr>
        <p:spPr>
          <a:xfrm rot="16200000">
            <a:off x="5321943" y="1071136"/>
            <a:ext cx="96818" cy="73152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29CE23-CDC7-4485-971C-2928260574AA}"/>
              </a:ext>
            </a:extLst>
          </p:cNvPr>
          <p:cNvSpPr/>
          <p:nvPr/>
        </p:nvSpPr>
        <p:spPr>
          <a:xfrm rot="16200000">
            <a:off x="5760886" y="1329588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491F09-AC90-4BC0-B7EA-535A23E18461}"/>
              </a:ext>
            </a:extLst>
          </p:cNvPr>
          <p:cNvSpPr/>
          <p:nvPr/>
        </p:nvSpPr>
        <p:spPr>
          <a:xfrm rot="16200000">
            <a:off x="5332207" y="3065507"/>
            <a:ext cx="96818" cy="73152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5685EB6-B1A3-4FB7-8EAA-8EBA7EBF9ECA}"/>
              </a:ext>
            </a:extLst>
          </p:cNvPr>
          <p:cNvSpPr/>
          <p:nvPr/>
        </p:nvSpPr>
        <p:spPr>
          <a:xfrm rot="16200000">
            <a:off x="5771150" y="3323959"/>
            <a:ext cx="197980" cy="214617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42F7BF-03AD-4238-8745-1C694C78D74D}"/>
              </a:ext>
            </a:extLst>
          </p:cNvPr>
          <p:cNvSpPr/>
          <p:nvPr/>
        </p:nvSpPr>
        <p:spPr>
          <a:xfrm rot="16200000">
            <a:off x="5321944" y="1071136"/>
            <a:ext cx="96818" cy="73152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C631706-2607-4D05-811D-3D84E35E9F35}"/>
              </a:ext>
            </a:extLst>
          </p:cNvPr>
          <p:cNvSpPr/>
          <p:nvPr/>
        </p:nvSpPr>
        <p:spPr>
          <a:xfrm rot="16200000">
            <a:off x="5760887" y="1329588"/>
            <a:ext cx="197980" cy="214617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CDEEC0-D584-4A15-9B80-3870F9A3AB3B}"/>
              </a:ext>
            </a:extLst>
          </p:cNvPr>
          <p:cNvSpPr/>
          <p:nvPr/>
        </p:nvSpPr>
        <p:spPr>
          <a:xfrm rot="16200000">
            <a:off x="5321942" y="5103474"/>
            <a:ext cx="96818" cy="73152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32A1F23-20E7-4610-AF0D-1C0CD07BA1F7}"/>
              </a:ext>
            </a:extLst>
          </p:cNvPr>
          <p:cNvSpPr/>
          <p:nvPr/>
        </p:nvSpPr>
        <p:spPr>
          <a:xfrm rot="16200000">
            <a:off x="5760886" y="5361926"/>
            <a:ext cx="197980" cy="214617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F243D3-8B02-490D-B730-5DF22D0D1465}"/>
              </a:ext>
            </a:extLst>
          </p:cNvPr>
          <p:cNvSpPr/>
          <p:nvPr/>
        </p:nvSpPr>
        <p:spPr>
          <a:xfrm rot="16200000">
            <a:off x="5321943" y="5103474"/>
            <a:ext cx="96818" cy="73152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C099690-C163-40F3-9C40-1D3D2BD505A5}"/>
              </a:ext>
            </a:extLst>
          </p:cNvPr>
          <p:cNvSpPr/>
          <p:nvPr/>
        </p:nvSpPr>
        <p:spPr>
          <a:xfrm rot="16200000">
            <a:off x="5760887" y="5361926"/>
            <a:ext cx="197980" cy="214617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A64321-1CC2-415D-B766-6CAFB4847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33" y="4422641"/>
            <a:ext cx="1913770" cy="1435327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41997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0531-F12D-4EA2-987A-6F73F47C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66219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Disseminate your work</a:t>
            </a:r>
          </a:p>
        </p:txBody>
      </p:sp>
    </p:spTree>
    <p:extLst>
      <p:ext uri="{BB962C8B-B14F-4D97-AF65-F5344CB8AC3E}">
        <p14:creationId xmlns:p14="http://schemas.microsoft.com/office/powerpoint/2010/main" val="2736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CEF5-FBEF-4FD8-9759-97774402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Problems: git will </a:t>
            </a:r>
            <a:r>
              <a:rPr lang="en-US" b="1" u="sng" dirty="0"/>
              <a:t>solve</a:t>
            </a:r>
            <a:r>
              <a:rPr lang="en-US" b="1" dirty="0"/>
              <a:t> for you</a:t>
            </a:r>
          </a:p>
        </p:txBody>
      </p:sp>
    </p:spTree>
    <p:extLst>
      <p:ext uri="{BB962C8B-B14F-4D97-AF65-F5344CB8AC3E}">
        <p14:creationId xmlns:p14="http://schemas.microsoft.com/office/powerpoint/2010/main" val="533811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CEF5-FBEF-4FD8-9759-97774402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Provided your work is hosted on a public remote: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3046-B351-42DA-A4AC-856487B1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385"/>
            <a:ext cx="10515600" cy="3112135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sz="4400" dirty="0">
                <a:latin typeface="+mj-lt"/>
              </a:rPr>
              <a:t>Others can use it (no need for a dedicated website)</a:t>
            </a:r>
          </a:p>
          <a:p>
            <a:pPr>
              <a:spcBef>
                <a:spcPts val="2000"/>
              </a:spcBef>
            </a:pPr>
            <a:r>
              <a:rPr lang="en-US" sz="4400" dirty="0">
                <a:solidFill>
                  <a:schemeClr val="tx1">
                    <a:alpha val="18000"/>
                  </a:schemeClr>
                </a:solidFill>
                <a:latin typeface="+mj-lt"/>
              </a:rPr>
              <a:t>Contribute to it</a:t>
            </a:r>
          </a:p>
        </p:txBody>
      </p:sp>
    </p:spTree>
    <p:extLst>
      <p:ext uri="{BB962C8B-B14F-4D97-AF65-F5344CB8AC3E}">
        <p14:creationId xmlns:p14="http://schemas.microsoft.com/office/powerpoint/2010/main" val="38079035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CEF5-FBEF-4FD8-9759-97774402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Provided your work is hosted on a public remote: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3046-B351-42DA-A4AC-856487B1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385"/>
            <a:ext cx="10515600" cy="3112135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sz="4400" dirty="0">
                <a:solidFill>
                  <a:schemeClr val="tx1">
                    <a:alpha val="18000"/>
                  </a:schemeClr>
                </a:solidFill>
                <a:latin typeface="+mj-lt"/>
              </a:rPr>
              <a:t>Others can use it (no need for a dedicated website)</a:t>
            </a:r>
          </a:p>
          <a:p>
            <a:pPr>
              <a:spcBef>
                <a:spcPts val="2000"/>
              </a:spcBef>
            </a:pPr>
            <a:r>
              <a:rPr lang="en-US" sz="4400" dirty="0">
                <a:latin typeface="+mj-lt"/>
              </a:rPr>
              <a:t>Contribute to it</a:t>
            </a:r>
          </a:p>
        </p:txBody>
      </p:sp>
    </p:spTree>
    <p:extLst>
      <p:ext uri="{BB962C8B-B14F-4D97-AF65-F5344CB8AC3E}">
        <p14:creationId xmlns:p14="http://schemas.microsoft.com/office/powerpoint/2010/main" val="16268856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0531-F12D-4EA2-987A-6F73F47C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66219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Let’s have a look</a:t>
            </a:r>
          </a:p>
        </p:txBody>
      </p:sp>
    </p:spTree>
    <p:extLst>
      <p:ext uri="{BB962C8B-B14F-4D97-AF65-F5344CB8AC3E}">
        <p14:creationId xmlns:p14="http://schemas.microsoft.com/office/powerpoint/2010/main" val="14775563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CEF5-FBEF-4FD8-9759-97774402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Never think you are alone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D2E1D-1C2B-4A7B-8FD9-1EB66D4E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77" y="1516421"/>
            <a:ext cx="4598546" cy="40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432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35BE-DFEC-4975-A935-42A70AAB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Turing way: Guide for Reproducible Research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336016-CD63-45D6-887C-582AF2F60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31" y="1065007"/>
            <a:ext cx="7434338" cy="52557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38215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CEF5-FBEF-4FD8-9759-97774402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82" y="2381815"/>
            <a:ext cx="10515600" cy="1325563"/>
          </a:xfrm>
        </p:spPr>
        <p:txBody>
          <a:bodyPr/>
          <a:lstStyle/>
          <a:p>
            <a:r>
              <a:rPr lang="en-US" b="1" dirty="0"/>
              <a:t>“Listen young millennial... Your </a:t>
            </a:r>
            <a:r>
              <a:rPr lang="en-US" b="1" dirty="0" err="1"/>
              <a:t>github</a:t>
            </a:r>
            <a:r>
              <a:rPr lang="en-US" b="1" dirty="0"/>
              <a:t> thingy will not make you Professor, papers will “</a:t>
            </a:r>
          </a:p>
        </p:txBody>
      </p:sp>
    </p:spTree>
    <p:extLst>
      <p:ext uri="{BB962C8B-B14F-4D97-AF65-F5344CB8AC3E}">
        <p14:creationId xmlns:p14="http://schemas.microsoft.com/office/powerpoint/2010/main" val="23573666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84803F8-BE3A-430F-971D-4B634C20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99" y="743927"/>
            <a:ext cx="9834803" cy="49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51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0531-F12D-4EA2-987A-6F73F47C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66219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Thanks for your indulgence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CFBA0A9-A8DF-4EAB-A4A4-8A372D9F797C}"/>
              </a:ext>
            </a:extLst>
          </p:cNvPr>
          <p:cNvSpPr txBox="1">
            <a:spLocks/>
          </p:cNvSpPr>
          <p:nvPr/>
        </p:nvSpPr>
        <p:spPr>
          <a:xfrm>
            <a:off x="657561" y="4629085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/>
              <a:t>All credits for slide design goes to </a:t>
            </a:r>
            <a:r>
              <a:rPr lang="en-US" sz="7200" b="1" dirty="0">
                <a:hlinkClick r:id="rId2"/>
              </a:rPr>
              <a:t>@</a:t>
            </a:r>
            <a:r>
              <a:rPr lang="en-US" sz="7200" b="1" dirty="0" err="1">
                <a:hlinkClick r:id="rId2"/>
              </a:rPr>
              <a:t>alicebartlett</a:t>
            </a:r>
            <a:endParaRPr lang="en-US" sz="7200" b="1" dirty="0"/>
          </a:p>
          <a:p>
            <a:pPr algn="ctr"/>
            <a:r>
              <a:rPr lang="en-US" sz="7200" b="1" dirty="0"/>
              <a:t>Speaker Deck: </a:t>
            </a:r>
            <a:r>
              <a:rPr lang="en-US" sz="7200" b="1" dirty="0">
                <a:hlinkClick r:id="rId3"/>
              </a:rPr>
              <a:t>slides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34325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CEF5-FBEF-4FD8-9759-97774402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Problems: git will </a:t>
            </a:r>
            <a:r>
              <a:rPr lang="en-US" b="1" u="sng" dirty="0"/>
              <a:t>solve</a:t>
            </a:r>
            <a:r>
              <a:rPr lang="en-US" b="1" dirty="0"/>
              <a:t>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3046-B351-42DA-A4AC-856487B1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385"/>
            <a:ext cx="10515600" cy="3112135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sz="4400" dirty="0">
                <a:latin typeface="+mj-lt"/>
              </a:rPr>
              <a:t>Keep track of your research project</a:t>
            </a:r>
          </a:p>
          <a:p>
            <a:pPr>
              <a:spcBef>
                <a:spcPts val="2000"/>
              </a:spcBef>
            </a:pPr>
            <a:r>
              <a:rPr lang="en-US" sz="4400" dirty="0">
                <a:solidFill>
                  <a:schemeClr val="tx1">
                    <a:alpha val="18000"/>
                  </a:schemeClr>
                </a:solidFill>
                <a:latin typeface="+mj-lt"/>
              </a:rPr>
              <a:t>Collaborate efficiently with others</a:t>
            </a:r>
          </a:p>
          <a:p>
            <a:pPr>
              <a:spcBef>
                <a:spcPts val="2000"/>
              </a:spcBef>
            </a:pPr>
            <a:r>
              <a:rPr lang="en-US" sz="4400" dirty="0">
                <a:solidFill>
                  <a:schemeClr val="tx1">
                    <a:alpha val="18000"/>
                  </a:schemeClr>
                </a:solidFill>
                <a:latin typeface="+mj-lt"/>
              </a:rPr>
              <a:t>Disseminate your work</a:t>
            </a:r>
          </a:p>
        </p:txBody>
      </p:sp>
    </p:spTree>
    <p:extLst>
      <p:ext uri="{BB962C8B-B14F-4D97-AF65-F5344CB8AC3E}">
        <p14:creationId xmlns:p14="http://schemas.microsoft.com/office/powerpoint/2010/main" val="367141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CEF5-FBEF-4FD8-9759-97774402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Problems: git will </a:t>
            </a:r>
            <a:r>
              <a:rPr lang="en-US" b="1" u="sng" dirty="0"/>
              <a:t>solve</a:t>
            </a:r>
            <a:r>
              <a:rPr lang="en-US" b="1" dirty="0"/>
              <a:t>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3046-B351-42DA-A4AC-856487B1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385"/>
            <a:ext cx="10515600" cy="3112135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sz="4400" dirty="0">
                <a:solidFill>
                  <a:schemeClr val="tx1">
                    <a:alpha val="18000"/>
                  </a:schemeClr>
                </a:solidFill>
                <a:latin typeface="+mj-lt"/>
              </a:rPr>
              <a:t>Keep track of your research project</a:t>
            </a:r>
          </a:p>
          <a:p>
            <a:pPr>
              <a:spcBef>
                <a:spcPts val="2000"/>
              </a:spcBef>
            </a:pPr>
            <a:r>
              <a:rPr lang="en-US" sz="4400" dirty="0">
                <a:latin typeface="+mj-lt"/>
              </a:rPr>
              <a:t>Collaborate efficiently with others</a:t>
            </a:r>
          </a:p>
          <a:p>
            <a:pPr>
              <a:spcBef>
                <a:spcPts val="2000"/>
              </a:spcBef>
            </a:pPr>
            <a:r>
              <a:rPr lang="en-US" sz="4400" dirty="0">
                <a:solidFill>
                  <a:schemeClr val="tx1">
                    <a:alpha val="18000"/>
                  </a:schemeClr>
                </a:solidFill>
                <a:latin typeface="+mj-lt"/>
              </a:rPr>
              <a:t>Disseminate your work</a:t>
            </a:r>
          </a:p>
        </p:txBody>
      </p:sp>
    </p:spTree>
    <p:extLst>
      <p:ext uri="{BB962C8B-B14F-4D97-AF65-F5344CB8AC3E}">
        <p14:creationId xmlns:p14="http://schemas.microsoft.com/office/powerpoint/2010/main" val="294571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CEF5-FBEF-4FD8-9759-97774402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Problems: git will </a:t>
            </a:r>
            <a:r>
              <a:rPr lang="en-US" b="1" u="sng" dirty="0"/>
              <a:t>solve</a:t>
            </a:r>
            <a:r>
              <a:rPr lang="en-US" b="1" dirty="0"/>
              <a:t>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3046-B351-42DA-A4AC-856487B1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385"/>
            <a:ext cx="10515600" cy="3112135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sz="4400" dirty="0">
                <a:solidFill>
                  <a:schemeClr val="tx1">
                    <a:alpha val="18000"/>
                  </a:schemeClr>
                </a:solidFill>
                <a:latin typeface="+mj-lt"/>
              </a:rPr>
              <a:t>Keep track of your research project</a:t>
            </a:r>
          </a:p>
          <a:p>
            <a:pPr>
              <a:spcBef>
                <a:spcPts val="2000"/>
              </a:spcBef>
            </a:pPr>
            <a:r>
              <a:rPr lang="en-US" sz="4400" dirty="0">
                <a:solidFill>
                  <a:schemeClr val="tx1">
                    <a:alpha val="18000"/>
                  </a:schemeClr>
                </a:solidFill>
                <a:latin typeface="+mj-lt"/>
              </a:rPr>
              <a:t>Collaborate efficiently with others</a:t>
            </a:r>
          </a:p>
          <a:p>
            <a:pPr>
              <a:spcBef>
                <a:spcPts val="2000"/>
              </a:spcBef>
            </a:pPr>
            <a:r>
              <a:rPr lang="en-US" sz="4400" dirty="0">
                <a:latin typeface="+mj-lt"/>
              </a:rPr>
              <a:t>Disseminate your work</a:t>
            </a:r>
          </a:p>
        </p:txBody>
      </p:sp>
    </p:spTree>
    <p:extLst>
      <p:ext uri="{BB962C8B-B14F-4D97-AF65-F5344CB8AC3E}">
        <p14:creationId xmlns:p14="http://schemas.microsoft.com/office/powerpoint/2010/main" val="48829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0531-F12D-4EA2-987A-6F73F47C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Keep track of your changes</a:t>
            </a:r>
          </a:p>
        </p:txBody>
      </p:sp>
    </p:spTree>
    <p:extLst>
      <p:ext uri="{BB962C8B-B14F-4D97-AF65-F5344CB8AC3E}">
        <p14:creationId xmlns:p14="http://schemas.microsoft.com/office/powerpoint/2010/main" val="1896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930</Words>
  <Application>Microsoft Office PowerPoint</Application>
  <PresentationFormat>Widescreen</PresentationFormat>
  <Paragraphs>210</Paragraphs>
  <Slides>57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Abadi Extra Light</vt:lpstr>
      <vt:lpstr>Arial</vt:lpstr>
      <vt:lpstr>Calibri</vt:lpstr>
      <vt:lpstr>Calibri Light</vt:lpstr>
      <vt:lpstr>Office Theme</vt:lpstr>
      <vt:lpstr>Git: versioning painkiller for the busy agronomist</vt:lpstr>
      <vt:lpstr>Science, Data Analysis, Modeling  needs Code</vt:lpstr>
      <vt:lpstr>How to keep track of the changes in our code ?</vt:lpstr>
      <vt:lpstr>Usual Disclaimer:  This is not a geek-only seminar</vt:lpstr>
      <vt:lpstr>Problems: git will solve for you</vt:lpstr>
      <vt:lpstr>Problems: git will solve for you</vt:lpstr>
      <vt:lpstr>Problems: git will solve for you</vt:lpstr>
      <vt:lpstr>Problems: git will solve for you</vt:lpstr>
      <vt:lpstr>Keep track of your changes</vt:lpstr>
      <vt:lpstr>PowerPoint Presentation</vt:lpstr>
      <vt:lpstr>PowerPoint Presentation</vt:lpstr>
      <vt:lpstr>There is a better way...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476a3f0bcb6ae281dc59fa3ba05abbf78c6c197e</vt:lpstr>
      <vt:lpstr>Time travel</vt:lpstr>
      <vt:lpstr>Time travel</vt:lpstr>
      <vt:lpstr>Time travel</vt:lpstr>
      <vt:lpstr>Time travel</vt:lpstr>
      <vt:lpstr>Time travel</vt:lpstr>
      <vt:lpstr>Non-linear development : BRANCH(es)</vt:lpstr>
      <vt:lpstr>Non-linear development : BRANCH(es)</vt:lpstr>
      <vt:lpstr>Non-linear development : BRANCH(es)</vt:lpstr>
      <vt:lpstr>Collaborate efficiently with others</vt:lpstr>
      <vt:lpstr>PowerPoint Presentation</vt:lpstr>
      <vt:lpstr>PowerPoint Presentation</vt:lpstr>
      <vt:lpstr>Instead use a REMOTE</vt:lpstr>
      <vt:lpstr>Instead use a REMOTE</vt:lpstr>
      <vt:lpstr>Instead use a REMOTE</vt:lpstr>
      <vt:lpstr>Instead use a REMOTE</vt:lpstr>
      <vt:lpstr>Instead use a REMOTE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Disseminate your work</vt:lpstr>
      <vt:lpstr>Provided your work is hosted on a public remote:</vt:lpstr>
      <vt:lpstr>Provided your work is hosted on a public remote:</vt:lpstr>
      <vt:lpstr>Let’s have a look</vt:lpstr>
      <vt:lpstr>Never think you are alone</vt:lpstr>
      <vt:lpstr>The Turing way: Guide for Reproducible Research </vt:lpstr>
      <vt:lpstr>“Listen young millennial... Your github thingy will not make you Professor, papers will “</vt:lpstr>
      <vt:lpstr>PowerPoint Presentation</vt:lpstr>
      <vt:lpstr>Thanks for your indulgence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Languillaume, Antoine</dc:creator>
  <cp:lastModifiedBy>Languillaume, Antoine</cp:lastModifiedBy>
  <cp:revision>63</cp:revision>
  <dcterms:created xsi:type="dcterms:W3CDTF">2021-04-19T14:30:00Z</dcterms:created>
  <dcterms:modified xsi:type="dcterms:W3CDTF">2021-04-21T14:12:57Z</dcterms:modified>
</cp:coreProperties>
</file>