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0122-1BF8-4398-B0B3-D429053D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key locker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7EA4B-0DB1-4E84-9430-92DD1931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909" y="4463172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propusa</a:t>
            </a:r>
            <a:r>
              <a:rPr lang="en-US" dirty="0"/>
              <a:t> de : </a:t>
            </a:r>
            <a:r>
              <a:rPr lang="en-US" dirty="0" err="1"/>
              <a:t>Andreea</a:t>
            </a:r>
            <a:r>
              <a:rPr lang="en-US" dirty="0"/>
              <a:t>-Larisa </a:t>
            </a:r>
            <a:r>
              <a:rPr lang="en-US" dirty="0" err="1"/>
              <a:t>Avadanei</a:t>
            </a:r>
            <a:r>
              <a:rPr lang="en-US" dirty="0"/>
              <a:t> (Sfirnaciuc)</a:t>
            </a:r>
          </a:p>
          <a:p>
            <a:pPr algn="r"/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: Lect. Dr. Anca </a:t>
            </a:r>
            <a:r>
              <a:rPr lang="en-US" dirty="0" err="1"/>
              <a:t>Ignat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557-E12C-4683-B1E5-1835024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CCDE-91BE-4544-BCA4-FA20D177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2A5F-BCC3-4FC2-A799-8CFF03E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presentation of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3BFE-7EB0-4EAD-B6C2-66612144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1047-6A7D-4592-9BCE-BF7827D9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of software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CEBA-87DF-441F-A11A-0E8E863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E8CD-21F8-4AF8-874D-06445BE2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hardware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03A-C641-4B56-AD22-46DE188E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CF5-202A-4B05-BCA2-DA279750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3A39-F841-4CA0-88B8-93D510E9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D713-7EAE-4AAC-A33C-96D98DA3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hardware architecture of the</a:t>
            </a:r>
            <a:br>
              <a:rPr lang="en-US" dirty="0"/>
            </a:br>
            <a:r>
              <a:rPr lang="en-US" dirty="0"/>
              <a:t>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4D33-31C1-43EC-9C2D-6CB6963C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C0BD-217C-41A4-9CE0-EAA64FB3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BC4E-3F80-4A71-A153-A2C67B9F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3AF-7C2C-4F03-B20C-E763F2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directions for future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327-AF21-4125-95F2-6DE46DC4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49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Smart key locker</vt:lpstr>
      <vt:lpstr>Motivation</vt:lpstr>
      <vt:lpstr>Short presentation of project idea</vt:lpstr>
      <vt:lpstr>Presentation of software technologies </vt:lpstr>
      <vt:lpstr>Presentation of hardware technologies</vt:lpstr>
      <vt:lpstr>Application software architecture</vt:lpstr>
      <vt:lpstr>The hardware architecture of the application </vt:lpstr>
      <vt:lpstr>Problems encountered</vt:lpstr>
      <vt:lpstr>Conclusion and directions for future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key locker</dc:title>
  <dc:creator>Larisa Sfirnaciuc</dc:creator>
  <cp:lastModifiedBy>Larisa Sfirnaciuc</cp:lastModifiedBy>
  <cp:revision>1</cp:revision>
  <dcterms:created xsi:type="dcterms:W3CDTF">2019-06-27T06:34:46Z</dcterms:created>
  <dcterms:modified xsi:type="dcterms:W3CDTF">2019-06-27T06:39:56Z</dcterms:modified>
</cp:coreProperties>
</file>