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7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90122-1BF8-4398-B0B3-D429053DB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/>
          <a:lstStyle/>
          <a:p>
            <a:r>
              <a:rPr lang="en-US"/>
              <a:t>Smart key locker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D7EA4B-0DB1-4E84-9430-92DD1931F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4909" y="4463172"/>
            <a:ext cx="8791575" cy="1655762"/>
          </a:xfrm>
        </p:spPr>
        <p:txBody>
          <a:bodyPr>
            <a:normAutofit/>
          </a:bodyPr>
          <a:lstStyle/>
          <a:p>
            <a:pPr algn="r"/>
            <a:r>
              <a:rPr lang="en-US"/>
              <a:t>propusa de : Andreea-Larisa Avadanei (Sfirnaciuc)</a:t>
            </a:r>
          </a:p>
          <a:p>
            <a:pPr algn="r"/>
            <a:r>
              <a:rPr lang="en-US"/>
              <a:t>Coordonator Stiintific: Lect. Dr. Anca Ignat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288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053AF-7C2C-4F03-B20C-E763F2EDD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 and directions for future</a:t>
            </a:r>
            <a:br>
              <a:rPr lang="en-US" dirty="0"/>
            </a:br>
            <a:r>
              <a:rPr lang="en-US" dirty="0"/>
              <a:t>development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FD327-AF21-4125-95F2-6DE46DC43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336" y="1624614"/>
            <a:ext cx="10346075" cy="478506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What I would like to improve:</a:t>
            </a:r>
          </a:p>
          <a:p>
            <a:pPr marL="457200" indent="-457200">
              <a:buAutoNum type="arabicPeriod"/>
            </a:pPr>
            <a:r>
              <a:rPr lang="en-US" dirty="0"/>
              <a:t>An improvement which I find it absolutely necessary is the  security of the password. In order to make the security more stronger I will add a  cyclic redundancy check function.  </a:t>
            </a:r>
          </a:p>
          <a:p>
            <a:pPr marL="457200" indent="-457200">
              <a:buAutoNum type="arabicPeriod"/>
            </a:pPr>
            <a:r>
              <a:rPr lang="en-US" dirty="0"/>
              <a:t> Another improvement would be for the situations were the </a:t>
            </a:r>
            <a:r>
              <a:rPr lang="en-US" dirty="0" err="1"/>
              <a:t>WiFi</a:t>
            </a:r>
            <a:r>
              <a:rPr lang="en-US" dirty="0"/>
              <a:t> module has an error due to any reason, the email option should be sent disabled by default. 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 would like to add:</a:t>
            </a:r>
          </a:p>
          <a:p>
            <a:pPr marL="457200" indent="-457200">
              <a:buAutoNum type="arabicPeriod"/>
            </a:pPr>
            <a:r>
              <a:rPr lang="en-US" dirty="0"/>
              <a:t>To add manually at which address I would like to send the PIN for the 2 step verification. At the moment the email address and password are hard-coded. This would be useful when is it needed to be used this smart key lock by the multiple family members. </a:t>
            </a:r>
          </a:p>
          <a:p>
            <a:pPr marL="457200" indent="-457200">
              <a:buAutoNum type="arabicPeriod"/>
            </a:pPr>
            <a:r>
              <a:rPr lang="en-US" dirty="0"/>
              <a:t> To add a reset function to the </a:t>
            </a:r>
            <a:r>
              <a:rPr lang="en-US" dirty="0" err="1"/>
              <a:t>WiFi</a:t>
            </a:r>
            <a:r>
              <a:rPr lang="en-US" dirty="0"/>
              <a:t> module. </a:t>
            </a:r>
          </a:p>
        </p:txBody>
      </p:sp>
    </p:spTree>
    <p:extLst>
      <p:ext uri="{BB962C8B-B14F-4D97-AF65-F5344CB8AC3E}">
        <p14:creationId xmlns:p14="http://schemas.microsoft.com/office/powerpoint/2010/main" val="1369975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D557-E12C-4683-B1E5-1835024AA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86A6BE-93F2-445D-8A81-DD9011DEC7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7994" y="2097088"/>
            <a:ext cx="4310132" cy="4310132"/>
          </a:xfrm>
        </p:spPr>
      </p:pic>
    </p:spTree>
    <p:extLst>
      <p:ext uri="{BB962C8B-B14F-4D97-AF65-F5344CB8AC3E}">
        <p14:creationId xmlns:p14="http://schemas.microsoft.com/office/powerpoint/2010/main" val="3433556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A2A5F-BCC3-4FC2-A799-8CFF03E74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 +  what others DID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93BFE-7EB0-4EAD-B6C2-666121444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Combine the code pin with the email as a 2 step verification</a:t>
            </a:r>
          </a:p>
          <a:p>
            <a:r>
              <a:rPr lang="en-US" dirty="0"/>
              <a:t>Writing my own code from 0 </a:t>
            </a:r>
          </a:p>
          <a:p>
            <a:r>
              <a:rPr lang="en-US" dirty="0"/>
              <a:t>The logic implementation </a:t>
            </a:r>
          </a:p>
          <a:p>
            <a:r>
              <a:rPr lang="en-US" dirty="0"/>
              <a:t>learning</a:t>
            </a:r>
          </a:p>
          <a:p>
            <a:endParaRPr lang="en-US" dirty="0"/>
          </a:p>
          <a:p>
            <a:r>
              <a:rPr lang="en-US" dirty="0"/>
              <a:t>Other key lockers use all kinds of identification as a single step verification(ex : finger print, pin code, card, phone)</a:t>
            </a:r>
          </a:p>
        </p:txBody>
      </p:sp>
    </p:spTree>
    <p:extLst>
      <p:ext uri="{BB962C8B-B14F-4D97-AF65-F5344CB8AC3E}">
        <p14:creationId xmlns:p14="http://schemas.microsoft.com/office/powerpoint/2010/main" val="96774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91047-6A7D-4592-9BCE-BF7827D9C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structure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66F047-A946-4DF8-908C-5D0A5B757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50" y="1496373"/>
            <a:ext cx="11468100" cy="5188169"/>
          </a:xfrm>
        </p:spPr>
      </p:pic>
    </p:spTree>
    <p:extLst>
      <p:ext uri="{BB962C8B-B14F-4D97-AF65-F5344CB8AC3E}">
        <p14:creationId xmlns:p14="http://schemas.microsoft.com/office/powerpoint/2010/main" val="2617177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8E8CD-21F8-4AF8-874D-06445BE23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8203A-C641-4B56-AD22-46DE188EF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986" y="2010270"/>
            <a:ext cx="10434852" cy="3541714"/>
          </a:xfrm>
        </p:spPr>
        <p:txBody>
          <a:bodyPr/>
          <a:lstStyle/>
          <a:p>
            <a:r>
              <a:rPr lang="en-US" dirty="0"/>
              <a:t>In order to offer a short overview of my project I will explain from two point of view the project idea.  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black box overview. What user is seeing and what operation should make with the locker.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A white box overview. This is regarding what is inside the code, what each class stands for.</a:t>
            </a:r>
          </a:p>
        </p:txBody>
      </p:sp>
    </p:spTree>
    <p:extLst>
      <p:ext uri="{BB962C8B-B14F-4D97-AF65-F5344CB8AC3E}">
        <p14:creationId xmlns:p14="http://schemas.microsoft.com/office/powerpoint/2010/main" val="334954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DECF5-202A-4B05-BCA2-DA2797500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811" y="2340786"/>
            <a:ext cx="3767938" cy="1478570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19100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DECF5-202A-4B05-BCA2-DA2797500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811" y="2340786"/>
            <a:ext cx="3767938" cy="1478570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90285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AC0BD-217C-41A4-9CE0-EAA64FB31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encountered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9BC4E-3F80-4A71-A153-A2C67B9FB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issue which I had it was regarding how I can send an email and how can I connect to the </a:t>
            </a:r>
            <a:r>
              <a:rPr lang="en-US" dirty="0" err="1"/>
              <a:t>WiFi</a:t>
            </a:r>
            <a:r>
              <a:rPr lang="en-US" dirty="0"/>
              <a:t>.  These two issues I solved them by using the libraries "</a:t>
            </a:r>
            <a:r>
              <a:rPr lang="en-US" dirty="0" err="1"/>
              <a:t>WiFiClientSecure.h</a:t>
            </a:r>
            <a:r>
              <a:rPr lang="en-US" dirty="0"/>
              <a:t>" and  "ESP8266WiFi". Also here I had the issue that an insecure email could not be sent because of google restrictions. In order to solve this issue I had to go in emails setting and enable Less secure app access</a:t>
            </a:r>
          </a:p>
          <a:p>
            <a:r>
              <a:rPr lang="en-US" dirty="0"/>
              <a:t>Another issue was how can I make the communication between the </a:t>
            </a:r>
            <a:r>
              <a:rPr lang="en-US" dirty="0" err="1"/>
              <a:t>moteino</a:t>
            </a:r>
            <a:r>
              <a:rPr lang="en-US" dirty="0"/>
              <a:t> and </a:t>
            </a:r>
            <a:r>
              <a:rPr lang="en-US" dirty="0" err="1"/>
              <a:t>WiFi</a:t>
            </a:r>
            <a:r>
              <a:rPr lang="en-US" dirty="0"/>
              <a:t> nodes. This I got solved through making the </a:t>
            </a:r>
            <a:r>
              <a:rPr lang="en-US" dirty="0" err="1"/>
              <a:t>Moteino</a:t>
            </a:r>
            <a:r>
              <a:rPr lang="en-US" dirty="0"/>
              <a:t> </a:t>
            </a:r>
            <a:r>
              <a:rPr lang="en-US" dirty="0" err="1"/>
              <a:t>WiFi</a:t>
            </a:r>
            <a:r>
              <a:rPr lang="en-US" dirty="0"/>
              <a:t> send and wait responses from each other.</a:t>
            </a:r>
          </a:p>
        </p:txBody>
      </p:sp>
    </p:spTree>
    <p:extLst>
      <p:ext uri="{BB962C8B-B14F-4D97-AF65-F5344CB8AC3E}">
        <p14:creationId xmlns:p14="http://schemas.microsoft.com/office/powerpoint/2010/main" val="1462716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053AF-7C2C-4F03-B20C-E763F2EDD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 and directions for future</a:t>
            </a:r>
            <a:br>
              <a:rPr lang="en-US" dirty="0"/>
            </a:br>
            <a:r>
              <a:rPr lang="en-US" dirty="0"/>
              <a:t>development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FD327-AF21-4125-95F2-6DE46DC43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357" y="2254929"/>
            <a:ext cx="10346075" cy="4785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While working on this project I got to discover how fun and hard at the same time is it to start a project from the beginning without having loads of knowledge in the beginning. </a:t>
            </a:r>
          </a:p>
          <a:p>
            <a:pPr marL="0" indent="0">
              <a:buNone/>
            </a:pPr>
            <a:r>
              <a:rPr lang="en-US" dirty="0"/>
              <a:t>	Through this project I have educated my style of working and also I have improved my abilities to solve my own blocking points. </a:t>
            </a:r>
          </a:p>
        </p:txBody>
      </p:sp>
    </p:spTree>
    <p:extLst>
      <p:ext uri="{BB962C8B-B14F-4D97-AF65-F5344CB8AC3E}">
        <p14:creationId xmlns:p14="http://schemas.microsoft.com/office/powerpoint/2010/main" val="29389399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111</TotalTime>
  <Words>406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</vt:lpstr>
      <vt:lpstr>Smart key locker</vt:lpstr>
      <vt:lpstr>Motivation</vt:lpstr>
      <vt:lpstr>Contribution +  what others DID</vt:lpstr>
      <vt:lpstr>Application structure </vt:lpstr>
      <vt:lpstr>How it works?</vt:lpstr>
      <vt:lpstr>DEMO</vt:lpstr>
      <vt:lpstr>DEMO</vt:lpstr>
      <vt:lpstr>Problems encountered</vt:lpstr>
      <vt:lpstr>Conclusion and directions for future development </vt:lpstr>
      <vt:lpstr>Conclusion and directions for future development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key locker</dc:title>
  <dc:creator>Larisa Sfirnaciuc</dc:creator>
  <cp:lastModifiedBy>Larisa Sfirnaciuc</cp:lastModifiedBy>
  <cp:revision>9</cp:revision>
  <dcterms:created xsi:type="dcterms:W3CDTF">2019-06-27T06:34:46Z</dcterms:created>
  <dcterms:modified xsi:type="dcterms:W3CDTF">2019-07-04T21:09:14Z</dcterms:modified>
</cp:coreProperties>
</file>