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94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f215db5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2f215db5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latin typeface="Open Sans"/>
                <a:ea typeface="Open Sans"/>
                <a:cs typeface="Open Sans"/>
                <a:sym typeface="Open Sans"/>
              </a:rPr>
              <a:t>Check for my Excel Worksheet!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9102EF-3215-8C4D-BAB3-AE57B38B4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182976"/>
              </p:ext>
            </p:extLst>
          </p:nvPr>
        </p:nvGraphicFramePr>
        <p:xfrm>
          <a:off x="3869524" y="2128081"/>
          <a:ext cx="1404951" cy="8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9524" y="2128081"/>
                        <a:ext cx="1404951" cy="88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078100" y="1258275"/>
            <a:ext cx="3591300" cy="3546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As we see, the are two histograms one for the Total Revenue of the IT sector and one for the Financials sector, both in Year 1.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Both distributions are right-skewed. That means both are higher than the median.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The mean for IT is about $15,546,943,135.59 and for Financials is about $21,419,213,414.6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Whereas median for IT is $4,436,000,000.00 and the median for Financials is $10,259,000,000.00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From the summary statistics, we can see that the IT sector has a total revenue of slightly more than the Financial sector about 39 million. 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the IT sector have a similar Total Revenue to the Financials sector in Year 1?</a:t>
            </a:r>
            <a:endParaRPr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" y="899102"/>
            <a:ext cx="3591299" cy="211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" y="3026096"/>
            <a:ext cx="3591300" cy="207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27024" y="1924216"/>
            <a:ext cx="3692189" cy="21309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 dirty="0">
                <a:latin typeface="Open Sans"/>
                <a:ea typeface="Open Sans"/>
                <a:cs typeface="Open Sans"/>
                <a:sym typeface="Open Sans"/>
              </a:rPr>
              <a:t>‏We find the Standard Deviation for total revenue in Year 1 for the IT sector is $30,875,723,620.88 which is very high, and for the Financials sector is  $28,272,226,523.63 which is also high, but it's not exotic because the range of IT sector companies is $170,036,408,000.00 which is a very high number and $98,790,423,000.00 for Financials sector companies which is also high number.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the IT sector have a similar Total Revenue to the Financials sector in Year 1?</a:t>
            </a:r>
            <a:endParaRPr sz="25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0CE4AA7-E640-6C48-A449-04AD749916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5"/>
          <a:stretch/>
        </p:blipFill>
        <p:spPr>
          <a:xfrm>
            <a:off x="174928" y="1343128"/>
            <a:ext cx="3266389" cy="1361427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B277907F-62CA-4640-98B8-9365127BE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84" r="447"/>
          <a:stretch/>
        </p:blipFill>
        <p:spPr>
          <a:xfrm>
            <a:off x="959630" y="2989691"/>
            <a:ext cx="3524906" cy="13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0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078100" y="1258275"/>
            <a:ext cx="3591300" cy="3543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As we see, in the IT sector the Apple Inc. (AAPL) has the most total revenue of $170,910,000,000.00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As we see, in the Financials sector there are 3 top companies that have the highest total revenue, first one Bank of America Corporation (BAC) has the most total revenue of $100,078,000,000.00 and the second one is JPMorgan Chase &amp; Co. (JPM) has a total revenue of $93,646,000,000.00 and the last one is Wells Fargo &amp; Company (WFC) has a total revenue of $91,247,000,000.00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-95400"/>
            <a:ext cx="9144000" cy="8910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Summary Statistic of Total Revenue for IT Sector and Financials in Year 1 </a:t>
            </a:r>
            <a:endParaRPr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000"/>
            <a:ext cx="3527653" cy="192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26097"/>
            <a:ext cx="3503794" cy="1965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322</Words>
  <Application>Microsoft Macintosh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Simple Light</vt:lpstr>
      <vt:lpstr>Worksheet</vt:lpstr>
      <vt:lpstr>PowerPoint Presentation</vt:lpstr>
      <vt:lpstr>Does the IT sector have a similar Total Revenue to the Financials sector in Year 1?</vt:lpstr>
      <vt:lpstr>Does the IT sector have a similar Total Revenue to the Financials sector in Year 1?</vt:lpstr>
      <vt:lpstr>Summary Statistic of Total Revenue for IT Sector and Financials in Year 1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عبدالله</cp:lastModifiedBy>
  <cp:revision>5</cp:revision>
  <dcterms:modified xsi:type="dcterms:W3CDTF">2021-07-15T22:27:19Z</dcterms:modified>
</cp:coreProperties>
</file>