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4761"/>
  </p:normalViewPr>
  <p:slideViewPr>
    <p:cSldViewPr snapToGrid="0">
      <p:cViewPr>
        <p:scale>
          <a:sx n="64" d="100"/>
          <a:sy n="64" d="100"/>
        </p:scale>
        <p:origin x="32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0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7BBE-9836-7A4C-98F4-DA5A4C86866A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1A52-3F82-FF4F-9773-83E42F6F9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BE7-391A-D15A-767C-FC552506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0"/>
            <a:ext cx="5829300" cy="680827"/>
          </a:xfrm>
        </p:spPr>
        <p:txBody>
          <a:bodyPr>
            <a:normAutofit fontScale="90000"/>
          </a:bodyPr>
          <a:lstStyle/>
          <a:p>
            <a:r>
              <a:rPr lang="en-US" dirty="0"/>
              <a:t>pyRAP flowchart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4ECA7-6E6E-FB56-F55D-4B26D0D6F138}"/>
              </a:ext>
            </a:extLst>
          </p:cNvPr>
          <p:cNvSpPr/>
          <p:nvPr/>
        </p:nvSpPr>
        <p:spPr>
          <a:xfrm>
            <a:off x="513145" y="860497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Curing wigs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8A116-72E4-B225-E9FE-D1B46228020A}"/>
              </a:ext>
            </a:extLst>
          </p:cNvPr>
          <p:cNvSpPr/>
          <p:nvPr/>
        </p:nvSpPr>
        <p:spPr>
          <a:xfrm>
            <a:off x="513145" y="5133389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C63E7-9AE4-AE57-6045-B436ED5ABB99}"/>
              </a:ext>
            </a:extLst>
          </p:cNvPr>
          <p:cNvSpPr/>
          <p:nvPr/>
        </p:nvSpPr>
        <p:spPr>
          <a:xfrm>
            <a:off x="500297" y="2284795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peaks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DF6F7-2009-16B2-739E-09CBE1A25C01}"/>
              </a:ext>
            </a:extLst>
          </p:cNvPr>
          <p:cNvSpPr/>
          <p:nvPr/>
        </p:nvSpPr>
        <p:spPr>
          <a:xfrm>
            <a:off x="513145" y="3709092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Making operon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2D72D-C7F1-0AC7-0EB6-64B9E1606221}"/>
              </a:ext>
            </a:extLst>
          </p:cNvPr>
          <p:cNvSpPr/>
          <p:nvPr/>
        </p:nvSpPr>
        <p:spPr>
          <a:xfrm>
            <a:off x="3937519" y="860497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Reevaluate unique peaks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2E530-DC58-C8E7-161D-25B2072CD24B}"/>
              </a:ext>
            </a:extLst>
          </p:cNvPr>
          <p:cNvSpPr/>
          <p:nvPr/>
        </p:nvSpPr>
        <p:spPr>
          <a:xfrm>
            <a:off x="3937519" y="2284794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2E5CC-627E-FA3A-34E9-DC1BBD5F7C82}"/>
              </a:ext>
            </a:extLst>
          </p:cNvPr>
          <p:cNvSpPr/>
          <p:nvPr/>
        </p:nvSpPr>
        <p:spPr>
          <a:xfrm>
            <a:off x="3920475" y="5133388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9F037-AC53-138C-F6A5-2AEDAD6F2BAF}"/>
              </a:ext>
            </a:extLst>
          </p:cNvPr>
          <p:cNvSpPr/>
          <p:nvPr/>
        </p:nvSpPr>
        <p:spPr>
          <a:xfrm>
            <a:off x="513145" y="6557686"/>
            <a:ext cx="5709332" cy="16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Post-processing: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Transfer features and names from old annotation file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Categorize sRNAs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Categorize operons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Supply genes with no coverage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B00AFF-D43E-1689-3836-2B0EA935F1EA}"/>
              </a:ext>
            </a:extLst>
          </p:cNvPr>
          <p:cNvSpPr/>
          <p:nvPr/>
        </p:nvSpPr>
        <p:spPr>
          <a:xfrm>
            <a:off x="2216810" y="8981287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1D431-14E4-6283-32F8-530F572961E1}"/>
              </a:ext>
            </a:extLst>
          </p:cNvPr>
          <p:cNvSpPr/>
          <p:nvPr/>
        </p:nvSpPr>
        <p:spPr>
          <a:xfrm>
            <a:off x="3950756" y="3709091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Reevaluate with false discovery fate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D854CF-A4CF-2BE7-ECF4-B4F8C179A59E}"/>
              </a:ext>
            </a:extLst>
          </p:cNvPr>
          <p:cNvCxnSpPr/>
          <p:nvPr/>
        </p:nvCxnSpPr>
        <p:spPr>
          <a:xfrm>
            <a:off x="1664146" y="1770434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A90B2-1B75-82F5-9D41-8757A0C0BC6D}"/>
              </a:ext>
            </a:extLst>
          </p:cNvPr>
          <p:cNvCxnSpPr/>
          <p:nvPr/>
        </p:nvCxnSpPr>
        <p:spPr>
          <a:xfrm>
            <a:off x="1660904" y="3167973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5B7F93-E40C-1C1E-1D59-EA5AC73FAFCD}"/>
              </a:ext>
            </a:extLst>
          </p:cNvPr>
          <p:cNvCxnSpPr/>
          <p:nvPr/>
        </p:nvCxnSpPr>
        <p:spPr>
          <a:xfrm>
            <a:off x="1677118" y="4584967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567B30-F6E8-CF21-FFA3-3BFF3E24E9F7}"/>
              </a:ext>
            </a:extLst>
          </p:cNvPr>
          <p:cNvCxnSpPr/>
          <p:nvPr/>
        </p:nvCxnSpPr>
        <p:spPr>
          <a:xfrm>
            <a:off x="1693333" y="6021416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03A5ED-263D-4E83-DFE1-C11F7DED0005}"/>
              </a:ext>
            </a:extLst>
          </p:cNvPr>
          <p:cNvCxnSpPr/>
          <p:nvPr/>
        </p:nvCxnSpPr>
        <p:spPr>
          <a:xfrm>
            <a:off x="5046127" y="1767194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65CAF3-1198-4723-3E5C-7B11295A2A53}"/>
              </a:ext>
            </a:extLst>
          </p:cNvPr>
          <p:cNvCxnSpPr/>
          <p:nvPr/>
        </p:nvCxnSpPr>
        <p:spPr>
          <a:xfrm>
            <a:off x="5062342" y="3184186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97D23D-6A70-29CB-81FD-F8276C029547}"/>
              </a:ext>
            </a:extLst>
          </p:cNvPr>
          <p:cNvCxnSpPr/>
          <p:nvPr/>
        </p:nvCxnSpPr>
        <p:spPr>
          <a:xfrm>
            <a:off x="5081797" y="4604429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2ADA93-3A07-260F-BD25-AEFAD266517B}"/>
              </a:ext>
            </a:extLst>
          </p:cNvPr>
          <p:cNvCxnSpPr/>
          <p:nvPr/>
        </p:nvCxnSpPr>
        <p:spPr>
          <a:xfrm>
            <a:off x="5098012" y="6001970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8C8CF39-D38C-A8F5-298D-624BED054F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91464" y="2886111"/>
            <a:ext cx="4272890" cy="902490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7330037-A11E-C83C-2C73-B2E74DCB9E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08454" y="2625208"/>
            <a:ext cx="509610" cy="372695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EB5538-3941-BB9D-9F61-3AB2AA3716BC}"/>
              </a:ext>
            </a:extLst>
          </p:cNvPr>
          <p:cNvCxnSpPr/>
          <p:nvPr/>
        </p:nvCxnSpPr>
        <p:spPr>
          <a:xfrm>
            <a:off x="3421612" y="8450099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174CD3-26B6-3D8D-8E10-C22C34F6ABBA}"/>
              </a:ext>
            </a:extLst>
          </p:cNvPr>
          <p:cNvCxnSpPr>
            <a:endCxn id="11" idx="3"/>
          </p:cNvCxnSpPr>
          <p:nvPr/>
        </p:nvCxnSpPr>
        <p:spPr>
          <a:xfrm flipH="1">
            <a:off x="2815147" y="5473801"/>
            <a:ext cx="161517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32E45D-342C-B957-21AE-66253B9D1B4D}"/>
              </a:ext>
            </a:extLst>
          </p:cNvPr>
          <p:cNvCxnSpPr/>
          <p:nvPr/>
        </p:nvCxnSpPr>
        <p:spPr>
          <a:xfrm>
            <a:off x="322729" y="8981287"/>
            <a:ext cx="50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9FF5124-C4B3-4526-2951-554BB1CB6832}"/>
              </a:ext>
            </a:extLst>
          </p:cNvPr>
          <p:cNvCxnSpPr/>
          <p:nvPr/>
        </p:nvCxnSpPr>
        <p:spPr>
          <a:xfrm>
            <a:off x="331695" y="9438485"/>
            <a:ext cx="50202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85BD03-0720-0194-EC73-D018782FC8DB}"/>
              </a:ext>
            </a:extLst>
          </p:cNvPr>
          <p:cNvSpPr txBox="1"/>
          <p:nvPr/>
        </p:nvSpPr>
        <p:spPr>
          <a:xfrm>
            <a:off x="842829" y="8800295"/>
            <a:ext cx="11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Obligate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CBDA25-411F-B433-1BE9-949F597338DB}"/>
              </a:ext>
            </a:extLst>
          </p:cNvPr>
          <p:cNvSpPr txBox="1"/>
          <p:nvPr/>
        </p:nvSpPr>
        <p:spPr>
          <a:xfrm>
            <a:off x="842829" y="9253819"/>
            <a:ext cx="11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650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BE7-391A-D15A-767C-FC552506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59026"/>
            <a:ext cx="5829300" cy="680827"/>
          </a:xfrm>
        </p:spPr>
        <p:txBody>
          <a:bodyPr>
            <a:normAutofit fontScale="90000"/>
          </a:bodyPr>
          <a:lstStyle/>
          <a:p>
            <a:r>
              <a:rPr lang="en-US" dirty="0"/>
              <a:t>pyRAP flowchart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4ECA7-6E6E-FB56-F55D-4B26D0D6F138}"/>
              </a:ext>
            </a:extLst>
          </p:cNvPr>
          <p:cNvSpPr/>
          <p:nvPr/>
        </p:nvSpPr>
        <p:spPr>
          <a:xfrm>
            <a:off x="248871" y="940010"/>
            <a:ext cx="2566276" cy="807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Curing wigs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Wig folder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Cured folder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8A116-72E4-B225-E9FE-D1B46228020A}"/>
              </a:ext>
            </a:extLst>
          </p:cNvPr>
          <p:cNvSpPr/>
          <p:nvPr/>
        </p:nvSpPr>
        <p:spPr>
          <a:xfrm>
            <a:off x="248871" y="5453471"/>
            <a:ext cx="2566276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GFF3 folder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C63E7-9AE4-AE57-6045-B436ED5ABB99}"/>
              </a:ext>
            </a:extLst>
          </p:cNvPr>
          <p:cNvSpPr/>
          <p:nvPr/>
        </p:nvSpPr>
        <p:spPr>
          <a:xfrm>
            <a:off x="248871" y="2484794"/>
            <a:ext cx="2553428" cy="813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peaks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Cured folder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Peak folder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DF6F7-2009-16B2-739E-09CBE1A25C01}"/>
              </a:ext>
            </a:extLst>
          </p:cNvPr>
          <p:cNvSpPr/>
          <p:nvPr/>
        </p:nvSpPr>
        <p:spPr>
          <a:xfrm>
            <a:off x="248871" y="4035545"/>
            <a:ext cx="2566276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Making operon file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Operon folder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2D72D-C7F1-0AC7-0EB6-64B9E1606221}"/>
              </a:ext>
            </a:extLst>
          </p:cNvPr>
          <p:cNvSpPr/>
          <p:nvPr/>
        </p:nvSpPr>
        <p:spPr>
          <a:xfrm>
            <a:off x="3937518" y="927743"/>
            <a:ext cx="2671611" cy="81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Reevaluate unique peaks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Peak folder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2E530-DC58-C8E7-161D-25B2072CD24B}"/>
              </a:ext>
            </a:extLst>
          </p:cNvPr>
          <p:cNvSpPr/>
          <p:nvPr/>
        </p:nvSpPr>
        <p:spPr>
          <a:xfrm>
            <a:off x="3937526" y="2419764"/>
            <a:ext cx="2671603" cy="81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GFF3 folder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2E5CC-627E-FA3A-34E9-DC1BBD5F7C82}"/>
              </a:ext>
            </a:extLst>
          </p:cNvPr>
          <p:cNvSpPr/>
          <p:nvPr/>
        </p:nvSpPr>
        <p:spPr>
          <a:xfrm>
            <a:off x="3920494" y="5583535"/>
            <a:ext cx="2688635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GFF3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GFF3 folder 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9F037-AC53-138C-F6A5-2AEDAD6F2BAF}"/>
              </a:ext>
            </a:extLst>
          </p:cNvPr>
          <p:cNvSpPr/>
          <p:nvPr/>
        </p:nvSpPr>
        <p:spPr>
          <a:xfrm>
            <a:off x="1212576" y="6893272"/>
            <a:ext cx="4373212" cy="122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Post-processing: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Transfer features and names from old annotation file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Categorize sRNAs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Categorize operons</a:t>
            </a:r>
          </a:p>
          <a:p>
            <a:pPr marL="285750" indent="-2857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Supply genes with no coverage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B00AFF-D43E-1689-3836-2B0EA935F1EA}"/>
              </a:ext>
            </a:extLst>
          </p:cNvPr>
          <p:cNvSpPr/>
          <p:nvPr/>
        </p:nvSpPr>
        <p:spPr>
          <a:xfrm>
            <a:off x="2231950" y="8800295"/>
            <a:ext cx="2302002" cy="68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1D431-14E4-6283-32F8-530F572961E1}"/>
              </a:ext>
            </a:extLst>
          </p:cNvPr>
          <p:cNvSpPr/>
          <p:nvPr/>
        </p:nvSpPr>
        <p:spPr>
          <a:xfrm>
            <a:off x="3950770" y="3911783"/>
            <a:ext cx="2658359" cy="999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Reevaluate with false discovery fate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Input: Peak folder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Output: Peak folder 3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D854CF-A4CF-2BE7-ECF4-B4F8C179A59E}"/>
              </a:ext>
            </a:extLst>
          </p:cNvPr>
          <p:cNvCxnSpPr>
            <a:cxnSpLocks/>
          </p:cNvCxnSpPr>
          <p:nvPr/>
        </p:nvCxnSpPr>
        <p:spPr>
          <a:xfrm>
            <a:off x="1546846" y="1942292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A90B2-1B75-82F5-9D41-8757A0C0BC6D}"/>
              </a:ext>
            </a:extLst>
          </p:cNvPr>
          <p:cNvCxnSpPr>
            <a:cxnSpLocks/>
          </p:cNvCxnSpPr>
          <p:nvPr/>
        </p:nvCxnSpPr>
        <p:spPr>
          <a:xfrm>
            <a:off x="1520544" y="3518308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5B7F93-E40C-1C1E-1D59-EA5AC73FAFCD}"/>
              </a:ext>
            </a:extLst>
          </p:cNvPr>
          <p:cNvCxnSpPr>
            <a:cxnSpLocks/>
          </p:cNvCxnSpPr>
          <p:nvPr/>
        </p:nvCxnSpPr>
        <p:spPr>
          <a:xfrm>
            <a:off x="1520544" y="4931344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567B30-F6E8-CF21-FFA3-3BFF3E24E9F7}"/>
              </a:ext>
            </a:extLst>
          </p:cNvPr>
          <p:cNvCxnSpPr>
            <a:cxnSpLocks/>
          </p:cNvCxnSpPr>
          <p:nvPr/>
        </p:nvCxnSpPr>
        <p:spPr>
          <a:xfrm>
            <a:off x="1525585" y="6352166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03A5ED-263D-4E83-DFE1-C11F7DED0005}"/>
              </a:ext>
            </a:extLst>
          </p:cNvPr>
          <p:cNvCxnSpPr>
            <a:cxnSpLocks/>
          </p:cNvCxnSpPr>
          <p:nvPr/>
        </p:nvCxnSpPr>
        <p:spPr>
          <a:xfrm>
            <a:off x="5062342" y="1942292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65CAF3-1198-4723-3E5C-7B11295A2A53}"/>
              </a:ext>
            </a:extLst>
          </p:cNvPr>
          <p:cNvCxnSpPr>
            <a:cxnSpLocks/>
          </p:cNvCxnSpPr>
          <p:nvPr/>
        </p:nvCxnSpPr>
        <p:spPr>
          <a:xfrm>
            <a:off x="5055727" y="3418918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97D23D-6A70-29CB-81FD-F8276C029547}"/>
              </a:ext>
            </a:extLst>
          </p:cNvPr>
          <p:cNvCxnSpPr/>
          <p:nvPr/>
        </p:nvCxnSpPr>
        <p:spPr>
          <a:xfrm>
            <a:off x="5055727" y="5115709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2ADA93-3A07-260F-BD25-AEFAD266517B}"/>
              </a:ext>
            </a:extLst>
          </p:cNvPr>
          <p:cNvCxnSpPr/>
          <p:nvPr/>
        </p:nvCxnSpPr>
        <p:spPr>
          <a:xfrm>
            <a:off x="5104661" y="6462558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8C8CF39-D38C-A8F5-298D-624BED054F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91464" y="2798703"/>
            <a:ext cx="4272890" cy="90249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7330037-A11E-C83C-2C73-B2E74DCB9E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08454" y="2625208"/>
            <a:ext cx="509610" cy="37269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FEB5538-3941-BB9D-9F61-3AB2AA3716BC}"/>
              </a:ext>
            </a:extLst>
          </p:cNvPr>
          <p:cNvCxnSpPr/>
          <p:nvPr/>
        </p:nvCxnSpPr>
        <p:spPr>
          <a:xfrm>
            <a:off x="3429000" y="8310951"/>
            <a:ext cx="0" cy="350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32E45D-342C-B957-21AE-66253B9D1B4D}"/>
              </a:ext>
            </a:extLst>
          </p:cNvPr>
          <p:cNvCxnSpPr/>
          <p:nvPr/>
        </p:nvCxnSpPr>
        <p:spPr>
          <a:xfrm>
            <a:off x="322729" y="8981287"/>
            <a:ext cx="50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9FF5124-C4B3-4526-2951-554BB1CB6832}"/>
              </a:ext>
            </a:extLst>
          </p:cNvPr>
          <p:cNvCxnSpPr/>
          <p:nvPr/>
        </p:nvCxnSpPr>
        <p:spPr>
          <a:xfrm>
            <a:off x="331695" y="9438485"/>
            <a:ext cx="50202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85BD03-0720-0194-EC73-D018782FC8DB}"/>
              </a:ext>
            </a:extLst>
          </p:cNvPr>
          <p:cNvSpPr txBox="1"/>
          <p:nvPr/>
        </p:nvSpPr>
        <p:spPr>
          <a:xfrm>
            <a:off x="842829" y="8800295"/>
            <a:ext cx="116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Obligate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CBDA25-411F-B433-1BE9-949F597338DB}"/>
              </a:ext>
            </a:extLst>
          </p:cNvPr>
          <p:cNvSpPr txBox="1"/>
          <p:nvPr/>
        </p:nvSpPr>
        <p:spPr>
          <a:xfrm>
            <a:off x="842829" y="9253819"/>
            <a:ext cx="116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Optional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0ECC7D7-1C21-506F-EED7-067A01DC2510}"/>
              </a:ext>
            </a:extLst>
          </p:cNvPr>
          <p:cNvCxnSpPr>
            <a:cxnSpLocks/>
          </p:cNvCxnSpPr>
          <p:nvPr/>
        </p:nvCxnSpPr>
        <p:spPr>
          <a:xfrm flipV="1">
            <a:off x="2815147" y="4009161"/>
            <a:ext cx="1135609" cy="1424298"/>
          </a:xfrm>
          <a:prstGeom prst="bentConnector3">
            <a:avLst>
              <a:gd name="adj1" fmla="val 35685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7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168</Words>
  <Application>Microsoft Macintosh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pyRAP flowchart</vt:lpstr>
      <vt:lpstr>pyRAP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pyRAP flowchart</dc:title>
  <dc:creator>Andreas Lawaetz</dc:creator>
  <cp:lastModifiedBy>Andreas Lawaetz</cp:lastModifiedBy>
  <cp:revision>2</cp:revision>
  <dcterms:created xsi:type="dcterms:W3CDTF">2022-11-21T19:35:11Z</dcterms:created>
  <dcterms:modified xsi:type="dcterms:W3CDTF">2022-11-22T17:28:40Z</dcterms:modified>
</cp:coreProperties>
</file>