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B85511-BA12-4160-BB3C-71D2E1773AE5}" type="datetimeFigureOut">
              <a:rPr lang="es-AR" smtClean="0"/>
              <a:pPr/>
              <a:t>27/08/15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DBE8A1-C20F-47EB-8E90-2A96D4B88C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829761"/>
          </a:xfrm>
        </p:spPr>
        <p:txBody>
          <a:bodyPr/>
          <a:lstStyle/>
          <a:p>
            <a:r>
              <a:rPr lang="es-AR" dirty="0" smtClean="0"/>
              <a:t>Alcance del proyecto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14348" y="2928934"/>
            <a:ext cx="7772400" cy="1199704"/>
          </a:xfrm>
        </p:spPr>
        <p:txBody>
          <a:bodyPr/>
          <a:lstStyle/>
          <a:p>
            <a:r>
              <a:rPr lang="es-AR" dirty="0" smtClean="0"/>
              <a:t>Ingeniería de software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6286512" y="3643314"/>
            <a:ext cx="2071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Cruz, Cristian</a:t>
            </a:r>
          </a:p>
          <a:p>
            <a:pPr algn="r"/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Farfan, Pablo</a:t>
            </a:r>
          </a:p>
          <a:p>
            <a:pPr algn="r"/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López, Alejandro</a:t>
            </a:r>
          </a:p>
          <a:p>
            <a:pPr algn="r"/>
            <a:r>
              <a:rPr lang="es-A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Moreno, Martin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 uno.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285860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Sistema de localización de centros de salud y hospitales</a:t>
            </a:r>
            <a:endParaRPr lang="es-AR" sz="2400" dirty="0"/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571472" y="2143116"/>
            <a:ext cx="8043890" cy="3721299"/>
          </a:xfrm>
        </p:spPr>
        <p:txBody>
          <a:bodyPr>
            <a:normAutofit/>
          </a:bodyPr>
          <a:lstStyle/>
          <a:p>
            <a:r>
              <a:rPr lang="es-AR" sz="2000" dirty="0" smtClean="0"/>
              <a:t>Brindar información sobre un hospital o centro de salud.</a:t>
            </a:r>
          </a:p>
          <a:p>
            <a:r>
              <a:rPr lang="es-AR" sz="2000" dirty="0" smtClean="0"/>
              <a:t>Podrá accederse desde cualquier dispositivo.</a:t>
            </a:r>
            <a:endParaRPr lang="es-A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/>
          </a:bodyPr>
          <a:lstStyle/>
          <a:p>
            <a:r>
              <a:rPr lang="es-AR" sz="2000" dirty="0" smtClean="0"/>
              <a:t>Gestionar turnos de los pacientes, cancelaciones y brindar información del paciente.</a:t>
            </a:r>
          </a:p>
          <a:p>
            <a:r>
              <a:rPr lang="es-AR" sz="2000" dirty="0" smtClean="0"/>
              <a:t>Otro mas.</a:t>
            </a:r>
            <a:endParaRPr lang="es-AR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28596" y="50004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Sistema de turnos</a:t>
            </a:r>
            <a:endParaRPr lang="es-A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50004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Sistema de medicamentos</a:t>
            </a:r>
            <a:endParaRPr lang="es-AR" sz="2400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/>
          </a:bodyPr>
          <a:lstStyle/>
          <a:p>
            <a:r>
              <a:rPr lang="es-AR" sz="2000" dirty="0" smtClean="0"/>
              <a:t>Identificar cada uno de los medicamentos a ser comercializados.</a:t>
            </a:r>
          </a:p>
          <a:p>
            <a:r>
              <a:rPr lang="es-AR" sz="2000" dirty="0" smtClean="0"/>
              <a:t>Otro mas.</a:t>
            </a:r>
            <a:endParaRPr lang="es-A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/>
          </a:bodyPr>
          <a:lstStyle/>
          <a:p>
            <a:r>
              <a:rPr lang="es-AR" sz="2000" dirty="0" smtClean="0"/>
              <a:t>Determinar categoría o tipo de urgencia de los pacientes a trasladar.</a:t>
            </a:r>
          </a:p>
          <a:p>
            <a:r>
              <a:rPr lang="es-AR" sz="2000" dirty="0" smtClean="0"/>
              <a:t>Otro mas.</a:t>
            </a:r>
            <a:endParaRPr lang="es-AR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28596" y="50004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Sistema de traslado de emergencias</a:t>
            </a:r>
            <a:endParaRPr lang="es-A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50004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Sistema de traslado de emergencias</a:t>
            </a:r>
            <a:endParaRPr lang="es-AR" sz="2400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/>
          </a:bodyPr>
          <a:lstStyle/>
          <a:p>
            <a:r>
              <a:rPr lang="es-AR" sz="2000" dirty="0" smtClean="0"/>
              <a:t>Trasladar pacientes.</a:t>
            </a:r>
          </a:p>
          <a:p>
            <a:r>
              <a:rPr lang="es-AR" sz="2000" dirty="0" smtClean="0"/>
              <a:t>Otro mas.</a:t>
            </a:r>
            <a:endParaRPr lang="es-A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Entregables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Riesgos</a:t>
            </a:r>
            <a:endParaRPr lang="es-A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116</Words>
  <Application>Microsoft Office PowerPoint</Application>
  <PresentationFormat>Presentación en pantalla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Alcance del proyecto</vt:lpstr>
      <vt:lpstr>Objetivos</vt:lpstr>
      <vt:lpstr>Descripción</vt:lpstr>
      <vt:lpstr>Diapositiva 4</vt:lpstr>
      <vt:lpstr>Diapositiva 5</vt:lpstr>
      <vt:lpstr>Diapositiva 6</vt:lpstr>
      <vt:lpstr>Diapositiva 7</vt:lpstr>
      <vt:lpstr>Entregables</vt:lpstr>
      <vt:lpstr>Riesgos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Alcance del proyecto</dc:title>
  <dc:creator>pablo</dc:creator>
  <cp:lastModifiedBy>pablo</cp:lastModifiedBy>
  <cp:revision>3</cp:revision>
  <dcterms:created xsi:type="dcterms:W3CDTF">2015-08-28T02:15:03Z</dcterms:created>
  <dcterms:modified xsi:type="dcterms:W3CDTF">2015-08-28T02:35:58Z</dcterms:modified>
</cp:coreProperties>
</file>