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F88FC-40AB-4EEE-B340-EC764D58F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310A4B-B3F3-4D9C-8547-7E057292A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43B56-AA5B-426D-AD24-73809207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074FCC-5D27-4209-8504-9B76AE81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77D662-2A41-4462-BCDF-01D6B238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46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70452-5F68-4E91-8E0C-C50BEBFB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75C9BA-DA7F-4050-8141-8B8B836E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1C07B-1777-4F05-99AF-D4A789E9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BC9CDE-8014-4F64-9E2F-354C3D96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E549E4-5B11-478F-B957-4AA1798A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939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2420AF-E061-4752-9DBD-C7A2F2BBC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4C568C-33DF-443E-AB05-E8E140F0D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B077C-615A-4FC0-B2AB-6F83E314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0D0B2-2E3F-48F0-9BA7-749F7D7B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7975E-E4D2-4632-A8EF-8EEEE887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B3D05-8AB7-413A-9C69-1E919D14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56F670-2221-4C62-8B6C-E5143CE3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04115-6989-4983-A0D1-EC97D6A3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5FF29-AD57-4492-B183-67BF1719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3D10B1-E0EB-40C3-90BC-56DDE97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67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BD754-6C46-42EB-AEDC-D8A24E5B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73E5EE-7EA5-448D-9C48-E2C3CD65F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4BA59-C420-4479-B7E1-FA13A159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BB8EA8-2E90-40E7-A44E-C6E99051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5A3E29-9B1F-4F4A-91CF-46BAB253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881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C2DC0-FD86-4C67-83F4-EB4DBC83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7AB3A-4D70-4371-88C2-457DBF306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71CCD8-C243-4F5C-928A-19BAC6270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D7A713-223D-49B5-B9D3-B014E898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25A4E-44B5-434A-A3C9-62F4D919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53483-09BE-464E-B2EA-B4766A9D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1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5A4C-284D-46D4-A8BE-6B6128548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087C3F-62B7-4D70-86D1-F1695D48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3D75A1-D8B6-4C16-B17F-6FC104235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20B90B5-290D-4F82-B891-8268CC990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D2C6D7-2C85-42D1-BE7A-2E094C77E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8AA6CC-6F85-4BCB-AAB3-355ACECF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FE2FB3-223C-41DB-9049-23C5FBEE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1E4563D-25CA-4899-8902-2A3B2635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599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A0FF1-D433-42C8-8D5E-86F3A9F2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EA4A4A-84E5-4BE7-9F1D-47FD75FE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3240C1-6770-46DE-9EBE-4D604C5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8AC9BA-94EF-4BBB-AC75-EF10548E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65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83744F-F1D8-412F-B77F-806A1A7A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E99701D-7ACB-47B6-8659-74DF6619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DB9B89-9EF0-43E7-B7AB-EC2B787A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50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6349B-F26F-46B6-B063-550DA81C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63AEF3-1123-4CFD-812E-44793263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EDF3B6-8AC3-483E-9960-7EE88B639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8A54A-0CEA-430F-B31E-A1C5D232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75F867-A3F5-4020-879B-7AB20FF2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3866D9-1FC6-46AA-8CA4-D35A90F3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85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2DAAE-59FE-47FF-929B-B290CC88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A3AD83-BFC4-4726-9023-2AC80942D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13CA5C-1932-4133-9960-DCBE02656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7A2EB7-4A58-4ECA-813A-0A442DE5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FE5676-C327-4A85-802D-E7DCE5C9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8CAE5-AAE3-4F62-80E5-5FD0E0A1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22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530D09-0500-4762-BE07-7A0FC59A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5CE31-A478-423F-986A-1985CAF83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1F075E-F75C-49AD-AED4-6CAEFBBD9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4502A-C4AA-4485-A488-600B33E5A632}" type="datetimeFigureOut">
              <a:rPr lang="es-MX" smtClean="0"/>
              <a:t>15/11/2021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7FBFAA-9A20-45EA-9880-10FFBA11D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60F0F-E520-4196-AC98-936359E09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2439-9A28-4888-8FF6-DD2CFE1D22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593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89C56FC-7AD0-4E33-8276-9FC981FAF90B}"/>
              </a:ext>
            </a:extLst>
          </p:cNvPr>
          <p:cNvSpPr/>
          <p:nvPr/>
        </p:nvSpPr>
        <p:spPr>
          <a:xfrm>
            <a:off x="3458499" y="772240"/>
            <a:ext cx="4801082" cy="225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B6B837-DFD2-45BC-B3BB-B63F24A57FB3}"/>
              </a:ext>
            </a:extLst>
          </p:cNvPr>
          <p:cNvSpPr txBox="1"/>
          <p:nvPr/>
        </p:nvSpPr>
        <p:spPr>
          <a:xfrm>
            <a:off x="5231373" y="204639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PRESIDIUM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4DF7E8-AD4C-498B-BAB7-942C78E275D5}"/>
              </a:ext>
            </a:extLst>
          </p:cNvPr>
          <p:cNvSpPr txBox="1"/>
          <p:nvPr/>
        </p:nvSpPr>
        <p:spPr>
          <a:xfrm>
            <a:off x="1459617" y="1609554"/>
            <a:ext cx="13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DIPUTADOS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2157BD-E7E0-4C2B-8548-4111987A92C8}"/>
              </a:ext>
            </a:extLst>
          </p:cNvPr>
          <p:cNvSpPr txBox="1"/>
          <p:nvPr/>
        </p:nvSpPr>
        <p:spPr>
          <a:xfrm>
            <a:off x="8628743" y="1679903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REGIDORES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AC315E5-5F6F-45F1-8045-9A13A72DA0CC}"/>
              </a:ext>
            </a:extLst>
          </p:cNvPr>
          <p:cNvSpPr txBox="1"/>
          <p:nvPr/>
        </p:nvSpPr>
        <p:spPr>
          <a:xfrm>
            <a:off x="4040053" y="3170543"/>
            <a:ext cx="3867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DIPUTADOS –LÍDERES EMPRESARIALES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09BCF2A-19DA-453E-BE40-4973A1DF114B}"/>
              </a:ext>
            </a:extLst>
          </p:cNvPr>
          <p:cNvSpPr/>
          <p:nvPr/>
        </p:nvSpPr>
        <p:spPr>
          <a:xfrm>
            <a:off x="5373176" y="1579864"/>
            <a:ext cx="1082661" cy="562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32A3F3-E430-40BF-A4EA-92C499615188}"/>
              </a:ext>
            </a:extLst>
          </p:cNvPr>
          <p:cNvSpPr txBox="1"/>
          <p:nvPr/>
        </p:nvSpPr>
        <p:spPr>
          <a:xfrm>
            <a:off x="5480367" y="1170777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Pantalla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DDF5FD-1CD1-4DD8-AEAD-AAEF38C3EE18}"/>
              </a:ext>
            </a:extLst>
          </p:cNvPr>
          <p:cNvSpPr txBox="1"/>
          <p:nvPr/>
        </p:nvSpPr>
        <p:spPr>
          <a:xfrm>
            <a:off x="4099354" y="1699949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Pantalla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E4B67E7-FC2E-42F1-9859-62C15FBA2096}"/>
              </a:ext>
            </a:extLst>
          </p:cNvPr>
          <p:cNvSpPr txBox="1"/>
          <p:nvPr/>
        </p:nvSpPr>
        <p:spPr>
          <a:xfrm>
            <a:off x="5471735" y="2229122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Pantalla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518545F-53E9-4AF5-AA61-D3954753C8E0}"/>
              </a:ext>
            </a:extLst>
          </p:cNvPr>
          <p:cNvSpPr txBox="1"/>
          <p:nvPr/>
        </p:nvSpPr>
        <p:spPr>
          <a:xfrm>
            <a:off x="6725105" y="1699949"/>
            <a:ext cx="100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Pantalla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3EE6A0-C789-4393-8624-C2B39A002C97}"/>
              </a:ext>
            </a:extLst>
          </p:cNvPr>
          <p:cNvSpPr txBox="1"/>
          <p:nvPr/>
        </p:nvSpPr>
        <p:spPr>
          <a:xfrm>
            <a:off x="8732578" y="2049235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25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pax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943808C-69AF-49DE-986E-FC0BD374DAFF}"/>
              </a:ext>
            </a:extLst>
          </p:cNvPr>
          <p:cNvSpPr txBox="1"/>
          <p:nvPr/>
        </p:nvSpPr>
        <p:spPr>
          <a:xfrm>
            <a:off x="5480367" y="438695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</a:lstStyle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pax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3E3AFE-86A4-420F-9B7B-6421BB3935DD}"/>
              </a:ext>
            </a:extLst>
          </p:cNvPr>
          <p:cNvSpPr txBox="1"/>
          <p:nvPr/>
        </p:nvSpPr>
        <p:spPr>
          <a:xfrm>
            <a:off x="1786931" y="2069281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MX"/>
            </a:defPPr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s-MX" dirty="0"/>
              <a:t>25 </a:t>
            </a:r>
            <a:r>
              <a:rPr lang="es-MX" dirty="0" err="1"/>
              <a:t>pax</a:t>
            </a:r>
            <a:endParaRPr lang="es-MX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9FB84C6-BBAA-4C7C-8315-D71C89A52A26}"/>
              </a:ext>
            </a:extLst>
          </p:cNvPr>
          <p:cNvSpPr txBox="1"/>
          <p:nvPr/>
        </p:nvSpPr>
        <p:spPr>
          <a:xfrm>
            <a:off x="5480367" y="3633974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pax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109109B-8A72-4B66-BE64-3C1870DA65B9}"/>
              </a:ext>
            </a:extLst>
          </p:cNvPr>
          <p:cNvCxnSpPr/>
          <p:nvPr/>
        </p:nvCxnSpPr>
        <p:spPr>
          <a:xfrm>
            <a:off x="2608526" y="4362137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2DAF788-146B-4D14-8678-E1CE7BB4A32E}"/>
              </a:ext>
            </a:extLst>
          </p:cNvPr>
          <p:cNvCxnSpPr/>
          <p:nvPr/>
        </p:nvCxnSpPr>
        <p:spPr>
          <a:xfrm>
            <a:off x="2608526" y="4514537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8A208753-FF6E-4A53-84CB-5300275902C7}"/>
              </a:ext>
            </a:extLst>
          </p:cNvPr>
          <p:cNvCxnSpPr/>
          <p:nvPr/>
        </p:nvCxnSpPr>
        <p:spPr>
          <a:xfrm>
            <a:off x="2608526" y="4677569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6171283-4642-4DD6-95B6-C69628B6C5F7}"/>
              </a:ext>
            </a:extLst>
          </p:cNvPr>
          <p:cNvCxnSpPr/>
          <p:nvPr/>
        </p:nvCxnSpPr>
        <p:spPr>
          <a:xfrm>
            <a:off x="2608526" y="4840602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0FFC6FF2-2303-4F7C-9668-0A8390988C0A}"/>
              </a:ext>
            </a:extLst>
          </p:cNvPr>
          <p:cNvCxnSpPr/>
          <p:nvPr/>
        </p:nvCxnSpPr>
        <p:spPr>
          <a:xfrm>
            <a:off x="2608526" y="4993002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9C5E0-4ACA-4579-AB27-559CB5911528}"/>
              </a:ext>
            </a:extLst>
          </p:cNvPr>
          <p:cNvCxnSpPr/>
          <p:nvPr/>
        </p:nvCxnSpPr>
        <p:spPr>
          <a:xfrm>
            <a:off x="2608531" y="5156035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D497294-7EC2-4C01-947B-E7C36F106534}"/>
              </a:ext>
            </a:extLst>
          </p:cNvPr>
          <p:cNvCxnSpPr/>
          <p:nvPr/>
        </p:nvCxnSpPr>
        <p:spPr>
          <a:xfrm>
            <a:off x="2608526" y="5329700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92F9397-0FD9-45DC-9204-492568861350}"/>
              </a:ext>
            </a:extLst>
          </p:cNvPr>
          <p:cNvCxnSpPr/>
          <p:nvPr/>
        </p:nvCxnSpPr>
        <p:spPr>
          <a:xfrm>
            <a:off x="2586544" y="5482100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53F2DBB-4674-4EF2-B82E-119DD5FA2C41}"/>
              </a:ext>
            </a:extLst>
          </p:cNvPr>
          <p:cNvCxnSpPr/>
          <p:nvPr/>
        </p:nvCxnSpPr>
        <p:spPr>
          <a:xfrm>
            <a:off x="2608526" y="5645133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0156DD12-1516-4853-9DC3-A556F7F467DC}"/>
              </a:ext>
            </a:extLst>
          </p:cNvPr>
          <p:cNvCxnSpPr/>
          <p:nvPr/>
        </p:nvCxnSpPr>
        <p:spPr>
          <a:xfrm>
            <a:off x="2594456" y="5829430"/>
            <a:ext cx="6544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CB864ED-E0DA-430B-B349-43F78397C837}"/>
              </a:ext>
            </a:extLst>
          </p:cNvPr>
          <p:cNvSpPr txBox="1"/>
          <p:nvPr/>
        </p:nvSpPr>
        <p:spPr>
          <a:xfrm>
            <a:off x="5119436" y="4848186"/>
            <a:ext cx="177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Auditorio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ADC6B47-1F94-4698-A7E3-88397641E81B}"/>
              </a:ext>
            </a:extLst>
          </p:cNvPr>
          <p:cNvSpPr txBox="1"/>
          <p:nvPr/>
        </p:nvSpPr>
        <p:spPr>
          <a:xfrm>
            <a:off x="8259581" y="6346562"/>
            <a:ext cx="3830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Centro Comunitario Colonia Terremoto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F4D91EA-8D94-4BFE-AA50-9F555E269C2D}"/>
              </a:ext>
            </a:extLst>
          </p:cNvPr>
          <p:cNvSpPr txBox="1"/>
          <p:nvPr/>
        </p:nvSpPr>
        <p:spPr>
          <a:xfrm>
            <a:off x="9533888" y="5881921"/>
            <a:ext cx="1976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COPLADEM</a:t>
            </a:r>
          </a:p>
        </p:txBody>
      </p:sp>
    </p:spTree>
    <p:extLst>
      <p:ext uri="{BB962C8B-B14F-4D97-AF65-F5344CB8AC3E}">
        <p14:creationId xmlns:p14="http://schemas.microsoft.com/office/powerpoint/2010/main" val="3161455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mely_lamas lamas</dc:creator>
  <cp:lastModifiedBy>mely_lamas lamas</cp:lastModifiedBy>
  <cp:revision>4</cp:revision>
  <dcterms:created xsi:type="dcterms:W3CDTF">2021-11-15T18:08:34Z</dcterms:created>
  <dcterms:modified xsi:type="dcterms:W3CDTF">2021-11-15T20:40:58Z</dcterms:modified>
</cp:coreProperties>
</file>