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0" d="100"/>
          <a:sy n="70" d="100"/>
        </p:scale>
        <p:origin x="73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C0474-555E-4054-939A-9CE4549466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121CAD-9860-4F36-9054-230AE1219F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EDCDA2-3A37-4D06-B1CD-53E8B23D072A}"/>
              </a:ext>
            </a:extLst>
          </p:cNvPr>
          <p:cNvSpPr>
            <a:spLocks noGrp="1"/>
          </p:cNvSpPr>
          <p:nvPr>
            <p:ph type="dt" sz="half" idx="10"/>
          </p:nvPr>
        </p:nvSpPr>
        <p:spPr/>
        <p:txBody>
          <a:bodyPr/>
          <a:lstStyle/>
          <a:p>
            <a:fld id="{75273A1C-BC3A-4C71-9C69-C5EEB6B8AD65}" type="datetimeFigureOut">
              <a:rPr lang="en-US" smtClean="0"/>
              <a:t>4/3/2020</a:t>
            </a:fld>
            <a:endParaRPr lang="en-US" dirty="0"/>
          </a:p>
        </p:txBody>
      </p:sp>
      <p:sp>
        <p:nvSpPr>
          <p:cNvPr id="5" name="Footer Placeholder 4">
            <a:extLst>
              <a:ext uri="{FF2B5EF4-FFF2-40B4-BE49-F238E27FC236}">
                <a16:creationId xmlns:a16="http://schemas.microsoft.com/office/drawing/2014/main" id="{5759B3D9-511B-4956-9630-0889D2878F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0C5741F-3B11-4CBE-9409-D82FFBE4606A}"/>
              </a:ext>
            </a:extLst>
          </p:cNvPr>
          <p:cNvSpPr>
            <a:spLocks noGrp="1"/>
          </p:cNvSpPr>
          <p:nvPr>
            <p:ph type="sldNum" sz="quarter" idx="12"/>
          </p:nvPr>
        </p:nvSpPr>
        <p:spPr/>
        <p:txBody>
          <a:bodyPr/>
          <a:lstStyle/>
          <a:p>
            <a:fld id="{FE25581B-1F43-4A61-BBB6-3B6C048E00C7}" type="slidenum">
              <a:rPr lang="en-US" smtClean="0"/>
              <a:t>‹#›</a:t>
            </a:fld>
            <a:endParaRPr lang="en-US" dirty="0"/>
          </a:p>
        </p:txBody>
      </p:sp>
    </p:spTree>
    <p:extLst>
      <p:ext uri="{BB962C8B-B14F-4D97-AF65-F5344CB8AC3E}">
        <p14:creationId xmlns:p14="http://schemas.microsoft.com/office/powerpoint/2010/main" val="2333894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8C349-CDF8-47F4-B39B-581AC92591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BF7D29-3126-4CBE-8297-D0F511969F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62FDC9-C786-4A77-A56C-66B92213E1E3}"/>
              </a:ext>
            </a:extLst>
          </p:cNvPr>
          <p:cNvSpPr>
            <a:spLocks noGrp="1"/>
          </p:cNvSpPr>
          <p:nvPr>
            <p:ph type="dt" sz="half" idx="10"/>
          </p:nvPr>
        </p:nvSpPr>
        <p:spPr/>
        <p:txBody>
          <a:bodyPr/>
          <a:lstStyle/>
          <a:p>
            <a:fld id="{75273A1C-BC3A-4C71-9C69-C5EEB6B8AD65}" type="datetimeFigureOut">
              <a:rPr lang="en-US" smtClean="0"/>
              <a:t>4/3/2020</a:t>
            </a:fld>
            <a:endParaRPr lang="en-US" dirty="0"/>
          </a:p>
        </p:txBody>
      </p:sp>
      <p:sp>
        <p:nvSpPr>
          <p:cNvPr id="5" name="Footer Placeholder 4">
            <a:extLst>
              <a:ext uri="{FF2B5EF4-FFF2-40B4-BE49-F238E27FC236}">
                <a16:creationId xmlns:a16="http://schemas.microsoft.com/office/drawing/2014/main" id="{DD9DC65C-44C1-4F3A-A0BD-4A0D11EE7CB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C7999FE-B09E-4CDD-A7CE-35B253B51502}"/>
              </a:ext>
            </a:extLst>
          </p:cNvPr>
          <p:cNvSpPr>
            <a:spLocks noGrp="1"/>
          </p:cNvSpPr>
          <p:nvPr>
            <p:ph type="sldNum" sz="quarter" idx="12"/>
          </p:nvPr>
        </p:nvSpPr>
        <p:spPr/>
        <p:txBody>
          <a:bodyPr/>
          <a:lstStyle/>
          <a:p>
            <a:fld id="{FE25581B-1F43-4A61-BBB6-3B6C048E00C7}" type="slidenum">
              <a:rPr lang="en-US" smtClean="0"/>
              <a:t>‹#›</a:t>
            </a:fld>
            <a:endParaRPr lang="en-US" dirty="0"/>
          </a:p>
        </p:txBody>
      </p:sp>
    </p:spTree>
    <p:extLst>
      <p:ext uri="{BB962C8B-B14F-4D97-AF65-F5344CB8AC3E}">
        <p14:creationId xmlns:p14="http://schemas.microsoft.com/office/powerpoint/2010/main" val="600656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E38095-8DCF-40D3-9B86-4A3375B56E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BBCEE8-6494-4198-AF68-2F6A4B1012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3A95FB-A7F5-4357-AE0F-D652C2CB392E}"/>
              </a:ext>
            </a:extLst>
          </p:cNvPr>
          <p:cNvSpPr>
            <a:spLocks noGrp="1"/>
          </p:cNvSpPr>
          <p:nvPr>
            <p:ph type="dt" sz="half" idx="10"/>
          </p:nvPr>
        </p:nvSpPr>
        <p:spPr/>
        <p:txBody>
          <a:bodyPr/>
          <a:lstStyle/>
          <a:p>
            <a:fld id="{75273A1C-BC3A-4C71-9C69-C5EEB6B8AD65}" type="datetimeFigureOut">
              <a:rPr lang="en-US" smtClean="0"/>
              <a:t>4/3/2020</a:t>
            </a:fld>
            <a:endParaRPr lang="en-US" dirty="0"/>
          </a:p>
        </p:txBody>
      </p:sp>
      <p:sp>
        <p:nvSpPr>
          <p:cNvPr id="5" name="Footer Placeholder 4">
            <a:extLst>
              <a:ext uri="{FF2B5EF4-FFF2-40B4-BE49-F238E27FC236}">
                <a16:creationId xmlns:a16="http://schemas.microsoft.com/office/drawing/2014/main" id="{F19995DA-CB35-4894-9390-53369E65F3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DB6B9B7-EFF8-4D9C-A2DD-0275691FE3B4}"/>
              </a:ext>
            </a:extLst>
          </p:cNvPr>
          <p:cNvSpPr>
            <a:spLocks noGrp="1"/>
          </p:cNvSpPr>
          <p:nvPr>
            <p:ph type="sldNum" sz="quarter" idx="12"/>
          </p:nvPr>
        </p:nvSpPr>
        <p:spPr/>
        <p:txBody>
          <a:bodyPr/>
          <a:lstStyle/>
          <a:p>
            <a:fld id="{FE25581B-1F43-4A61-BBB6-3B6C048E00C7}" type="slidenum">
              <a:rPr lang="en-US" smtClean="0"/>
              <a:t>‹#›</a:t>
            </a:fld>
            <a:endParaRPr lang="en-US" dirty="0"/>
          </a:p>
        </p:txBody>
      </p:sp>
    </p:spTree>
    <p:extLst>
      <p:ext uri="{BB962C8B-B14F-4D97-AF65-F5344CB8AC3E}">
        <p14:creationId xmlns:p14="http://schemas.microsoft.com/office/powerpoint/2010/main" val="149641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1651C-6AD0-4CCB-9ABC-F82F434652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B9F926-6998-4EAF-BB29-3922FD7E68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87DC07-2B23-43A8-8FC9-1CAC17AA6F5F}"/>
              </a:ext>
            </a:extLst>
          </p:cNvPr>
          <p:cNvSpPr>
            <a:spLocks noGrp="1"/>
          </p:cNvSpPr>
          <p:nvPr>
            <p:ph type="dt" sz="half" idx="10"/>
          </p:nvPr>
        </p:nvSpPr>
        <p:spPr/>
        <p:txBody>
          <a:bodyPr/>
          <a:lstStyle/>
          <a:p>
            <a:fld id="{75273A1C-BC3A-4C71-9C69-C5EEB6B8AD65}" type="datetimeFigureOut">
              <a:rPr lang="en-US" smtClean="0"/>
              <a:t>4/3/2020</a:t>
            </a:fld>
            <a:endParaRPr lang="en-US" dirty="0"/>
          </a:p>
        </p:txBody>
      </p:sp>
      <p:sp>
        <p:nvSpPr>
          <p:cNvPr id="5" name="Footer Placeholder 4">
            <a:extLst>
              <a:ext uri="{FF2B5EF4-FFF2-40B4-BE49-F238E27FC236}">
                <a16:creationId xmlns:a16="http://schemas.microsoft.com/office/drawing/2014/main" id="{CDB41600-AC71-46C6-B287-D75DBBE5702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65F93F0-2CBE-4282-A087-5670F59B7F8E}"/>
              </a:ext>
            </a:extLst>
          </p:cNvPr>
          <p:cNvSpPr>
            <a:spLocks noGrp="1"/>
          </p:cNvSpPr>
          <p:nvPr>
            <p:ph type="sldNum" sz="quarter" idx="12"/>
          </p:nvPr>
        </p:nvSpPr>
        <p:spPr/>
        <p:txBody>
          <a:bodyPr/>
          <a:lstStyle/>
          <a:p>
            <a:fld id="{FE25581B-1F43-4A61-BBB6-3B6C048E00C7}" type="slidenum">
              <a:rPr lang="en-US" smtClean="0"/>
              <a:t>‹#›</a:t>
            </a:fld>
            <a:endParaRPr lang="en-US" dirty="0"/>
          </a:p>
        </p:txBody>
      </p:sp>
    </p:spTree>
    <p:extLst>
      <p:ext uri="{BB962C8B-B14F-4D97-AF65-F5344CB8AC3E}">
        <p14:creationId xmlns:p14="http://schemas.microsoft.com/office/powerpoint/2010/main" val="876745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06AD8-A357-4B22-A253-036A5238CD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A90245-FE6D-4B57-8209-3CAED02602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FC91CC-128F-4F34-B28C-34759DD12C11}"/>
              </a:ext>
            </a:extLst>
          </p:cNvPr>
          <p:cNvSpPr>
            <a:spLocks noGrp="1"/>
          </p:cNvSpPr>
          <p:nvPr>
            <p:ph type="dt" sz="half" idx="10"/>
          </p:nvPr>
        </p:nvSpPr>
        <p:spPr/>
        <p:txBody>
          <a:bodyPr/>
          <a:lstStyle/>
          <a:p>
            <a:fld id="{75273A1C-BC3A-4C71-9C69-C5EEB6B8AD65}" type="datetimeFigureOut">
              <a:rPr lang="en-US" smtClean="0"/>
              <a:t>4/3/2020</a:t>
            </a:fld>
            <a:endParaRPr lang="en-US" dirty="0"/>
          </a:p>
        </p:txBody>
      </p:sp>
      <p:sp>
        <p:nvSpPr>
          <p:cNvPr id="5" name="Footer Placeholder 4">
            <a:extLst>
              <a:ext uri="{FF2B5EF4-FFF2-40B4-BE49-F238E27FC236}">
                <a16:creationId xmlns:a16="http://schemas.microsoft.com/office/drawing/2014/main" id="{8BEE41CF-E23A-4470-9748-0DA2E216FC4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C2B0ECB-BB90-488C-81A8-09CCB7ED0233}"/>
              </a:ext>
            </a:extLst>
          </p:cNvPr>
          <p:cNvSpPr>
            <a:spLocks noGrp="1"/>
          </p:cNvSpPr>
          <p:nvPr>
            <p:ph type="sldNum" sz="quarter" idx="12"/>
          </p:nvPr>
        </p:nvSpPr>
        <p:spPr/>
        <p:txBody>
          <a:bodyPr/>
          <a:lstStyle/>
          <a:p>
            <a:fld id="{FE25581B-1F43-4A61-BBB6-3B6C048E00C7}" type="slidenum">
              <a:rPr lang="en-US" smtClean="0"/>
              <a:t>‹#›</a:t>
            </a:fld>
            <a:endParaRPr lang="en-US" dirty="0"/>
          </a:p>
        </p:txBody>
      </p:sp>
    </p:spTree>
    <p:extLst>
      <p:ext uri="{BB962C8B-B14F-4D97-AF65-F5344CB8AC3E}">
        <p14:creationId xmlns:p14="http://schemas.microsoft.com/office/powerpoint/2010/main" val="2730782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5336C-EB0D-463B-AF29-38C8CA50F1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968BCC-A482-43B8-9750-18DA3D0F1E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588169-2198-4C9D-A397-D8FA7DAE41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04BFF2-1AB5-4D81-87B9-0B4185E2DC81}"/>
              </a:ext>
            </a:extLst>
          </p:cNvPr>
          <p:cNvSpPr>
            <a:spLocks noGrp="1"/>
          </p:cNvSpPr>
          <p:nvPr>
            <p:ph type="dt" sz="half" idx="10"/>
          </p:nvPr>
        </p:nvSpPr>
        <p:spPr/>
        <p:txBody>
          <a:bodyPr/>
          <a:lstStyle/>
          <a:p>
            <a:fld id="{75273A1C-BC3A-4C71-9C69-C5EEB6B8AD65}" type="datetimeFigureOut">
              <a:rPr lang="en-US" smtClean="0"/>
              <a:t>4/3/2020</a:t>
            </a:fld>
            <a:endParaRPr lang="en-US" dirty="0"/>
          </a:p>
        </p:txBody>
      </p:sp>
      <p:sp>
        <p:nvSpPr>
          <p:cNvPr id="6" name="Footer Placeholder 5">
            <a:extLst>
              <a:ext uri="{FF2B5EF4-FFF2-40B4-BE49-F238E27FC236}">
                <a16:creationId xmlns:a16="http://schemas.microsoft.com/office/drawing/2014/main" id="{42B88A1B-C685-4B83-BD7F-5B1158B5BC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E185AD9-DBD1-485A-AC0B-0914E9084305}"/>
              </a:ext>
            </a:extLst>
          </p:cNvPr>
          <p:cNvSpPr>
            <a:spLocks noGrp="1"/>
          </p:cNvSpPr>
          <p:nvPr>
            <p:ph type="sldNum" sz="quarter" idx="12"/>
          </p:nvPr>
        </p:nvSpPr>
        <p:spPr/>
        <p:txBody>
          <a:bodyPr/>
          <a:lstStyle/>
          <a:p>
            <a:fld id="{FE25581B-1F43-4A61-BBB6-3B6C048E00C7}" type="slidenum">
              <a:rPr lang="en-US" smtClean="0"/>
              <a:t>‹#›</a:t>
            </a:fld>
            <a:endParaRPr lang="en-US" dirty="0"/>
          </a:p>
        </p:txBody>
      </p:sp>
    </p:spTree>
    <p:extLst>
      <p:ext uri="{BB962C8B-B14F-4D97-AF65-F5344CB8AC3E}">
        <p14:creationId xmlns:p14="http://schemas.microsoft.com/office/powerpoint/2010/main" val="2721587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B0F25-462A-4172-B9FA-47DEF77A8D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D628A8-6F6C-44AB-B7AA-BB7AF805A5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538DB3-D134-414A-A4F9-72BB604AC0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2FABD2-B355-4BB6-BFB4-C07F8C8770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8CC657-B595-42B6-A0F1-70BA1209B4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632C66-4A3A-4D4F-BD2A-A7C8ED7E2E65}"/>
              </a:ext>
            </a:extLst>
          </p:cNvPr>
          <p:cNvSpPr>
            <a:spLocks noGrp="1"/>
          </p:cNvSpPr>
          <p:nvPr>
            <p:ph type="dt" sz="half" idx="10"/>
          </p:nvPr>
        </p:nvSpPr>
        <p:spPr/>
        <p:txBody>
          <a:bodyPr/>
          <a:lstStyle/>
          <a:p>
            <a:fld id="{75273A1C-BC3A-4C71-9C69-C5EEB6B8AD65}" type="datetimeFigureOut">
              <a:rPr lang="en-US" smtClean="0"/>
              <a:t>4/3/2020</a:t>
            </a:fld>
            <a:endParaRPr lang="en-US" dirty="0"/>
          </a:p>
        </p:txBody>
      </p:sp>
      <p:sp>
        <p:nvSpPr>
          <p:cNvPr id="8" name="Footer Placeholder 7">
            <a:extLst>
              <a:ext uri="{FF2B5EF4-FFF2-40B4-BE49-F238E27FC236}">
                <a16:creationId xmlns:a16="http://schemas.microsoft.com/office/drawing/2014/main" id="{C108D3A3-6798-483C-A3C8-6A6F5E0FD02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C5C32AB-08F3-4868-98BA-555B76B4F2B7}"/>
              </a:ext>
            </a:extLst>
          </p:cNvPr>
          <p:cNvSpPr>
            <a:spLocks noGrp="1"/>
          </p:cNvSpPr>
          <p:nvPr>
            <p:ph type="sldNum" sz="quarter" idx="12"/>
          </p:nvPr>
        </p:nvSpPr>
        <p:spPr/>
        <p:txBody>
          <a:bodyPr/>
          <a:lstStyle/>
          <a:p>
            <a:fld id="{FE25581B-1F43-4A61-BBB6-3B6C048E00C7}" type="slidenum">
              <a:rPr lang="en-US" smtClean="0"/>
              <a:t>‹#›</a:t>
            </a:fld>
            <a:endParaRPr lang="en-US" dirty="0"/>
          </a:p>
        </p:txBody>
      </p:sp>
    </p:spTree>
    <p:extLst>
      <p:ext uri="{BB962C8B-B14F-4D97-AF65-F5344CB8AC3E}">
        <p14:creationId xmlns:p14="http://schemas.microsoft.com/office/powerpoint/2010/main" val="3594883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D5814-9C22-41B0-B4D1-E90E0ADA71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E903FD-8F70-4638-8DAC-16B313D6F5E9}"/>
              </a:ext>
            </a:extLst>
          </p:cNvPr>
          <p:cNvSpPr>
            <a:spLocks noGrp="1"/>
          </p:cNvSpPr>
          <p:nvPr>
            <p:ph type="dt" sz="half" idx="10"/>
          </p:nvPr>
        </p:nvSpPr>
        <p:spPr/>
        <p:txBody>
          <a:bodyPr/>
          <a:lstStyle/>
          <a:p>
            <a:fld id="{75273A1C-BC3A-4C71-9C69-C5EEB6B8AD65}" type="datetimeFigureOut">
              <a:rPr lang="en-US" smtClean="0"/>
              <a:t>4/3/2020</a:t>
            </a:fld>
            <a:endParaRPr lang="en-US" dirty="0"/>
          </a:p>
        </p:txBody>
      </p:sp>
      <p:sp>
        <p:nvSpPr>
          <p:cNvPr id="4" name="Footer Placeholder 3">
            <a:extLst>
              <a:ext uri="{FF2B5EF4-FFF2-40B4-BE49-F238E27FC236}">
                <a16:creationId xmlns:a16="http://schemas.microsoft.com/office/drawing/2014/main" id="{3617CC90-6A91-408F-951E-9BBDAAA13A0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DA190CC-C9F3-4613-A8FC-037117591261}"/>
              </a:ext>
            </a:extLst>
          </p:cNvPr>
          <p:cNvSpPr>
            <a:spLocks noGrp="1"/>
          </p:cNvSpPr>
          <p:nvPr>
            <p:ph type="sldNum" sz="quarter" idx="12"/>
          </p:nvPr>
        </p:nvSpPr>
        <p:spPr/>
        <p:txBody>
          <a:bodyPr/>
          <a:lstStyle/>
          <a:p>
            <a:fld id="{FE25581B-1F43-4A61-BBB6-3B6C048E00C7}" type="slidenum">
              <a:rPr lang="en-US" smtClean="0"/>
              <a:t>‹#›</a:t>
            </a:fld>
            <a:endParaRPr lang="en-US" dirty="0"/>
          </a:p>
        </p:txBody>
      </p:sp>
    </p:spTree>
    <p:extLst>
      <p:ext uri="{BB962C8B-B14F-4D97-AF65-F5344CB8AC3E}">
        <p14:creationId xmlns:p14="http://schemas.microsoft.com/office/powerpoint/2010/main" val="3335790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531F7E-C582-4E5D-9929-3A0021E431F7}"/>
              </a:ext>
            </a:extLst>
          </p:cNvPr>
          <p:cNvSpPr>
            <a:spLocks noGrp="1"/>
          </p:cNvSpPr>
          <p:nvPr>
            <p:ph type="dt" sz="half" idx="10"/>
          </p:nvPr>
        </p:nvSpPr>
        <p:spPr/>
        <p:txBody>
          <a:bodyPr/>
          <a:lstStyle/>
          <a:p>
            <a:fld id="{75273A1C-BC3A-4C71-9C69-C5EEB6B8AD65}" type="datetimeFigureOut">
              <a:rPr lang="en-US" smtClean="0"/>
              <a:t>4/3/2020</a:t>
            </a:fld>
            <a:endParaRPr lang="en-US" dirty="0"/>
          </a:p>
        </p:txBody>
      </p:sp>
      <p:sp>
        <p:nvSpPr>
          <p:cNvPr id="3" name="Footer Placeholder 2">
            <a:extLst>
              <a:ext uri="{FF2B5EF4-FFF2-40B4-BE49-F238E27FC236}">
                <a16:creationId xmlns:a16="http://schemas.microsoft.com/office/drawing/2014/main" id="{606766E8-E8A4-4330-B66E-2C0D6ACA305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2C26992-9F37-4335-B36B-5E2D23F5F651}"/>
              </a:ext>
            </a:extLst>
          </p:cNvPr>
          <p:cNvSpPr>
            <a:spLocks noGrp="1"/>
          </p:cNvSpPr>
          <p:nvPr>
            <p:ph type="sldNum" sz="quarter" idx="12"/>
          </p:nvPr>
        </p:nvSpPr>
        <p:spPr/>
        <p:txBody>
          <a:bodyPr/>
          <a:lstStyle/>
          <a:p>
            <a:fld id="{FE25581B-1F43-4A61-BBB6-3B6C048E00C7}" type="slidenum">
              <a:rPr lang="en-US" smtClean="0"/>
              <a:t>‹#›</a:t>
            </a:fld>
            <a:endParaRPr lang="en-US" dirty="0"/>
          </a:p>
        </p:txBody>
      </p:sp>
    </p:spTree>
    <p:extLst>
      <p:ext uri="{BB962C8B-B14F-4D97-AF65-F5344CB8AC3E}">
        <p14:creationId xmlns:p14="http://schemas.microsoft.com/office/powerpoint/2010/main" val="3874093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01D4B-551C-45DB-8B75-B57E17E09D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ED15AC-0EAF-4DBB-A38B-4BDA06477D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062762-D683-4038-8E82-77B16FA2AC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64A22F-455C-491A-BC1C-18394910ABB4}"/>
              </a:ext>
            </a:extLst>
          </p:cNvPr>
          <p:cNvSpPr>
            <a:spLocks noGrp="1"/>
          </p:cNvSpPr>
          <p:nvPr>
            <p:ph type="dt" sz="half" idx="10"/>
          </p:nvPr>
        </p:nvSpPr>
        <p:spPr/>
        <p:txBody>
          <a:bodyPr/>
          <a:lstStyle/>
          <a:p>
            <a:fld id="{75273A1C-BC3A-4C71-9C69-C5EEB6B8AD65}" type="datetimeFigureOut">
              <a:rPr lang="en-US" smtClean="0"/>
              <a:t>4/3/2020</a:t>
            </a:fld>
            <a:endParaRPr lang="en-US" dirty="0"/>
          </a:p>
        </p:txBody>
      </p:sp>
      <p:sp>
        <p:nvSpPr>
          <p:cNvPr id="6" name="Footer Placeholder 5">
            <a:extLst>
              <a:ext uri="{FF2B5EF4-FFF2-40B4-BE49-F238E27FC236}">
                <a16:creationId xmlns:a16="http://schemas.microsoft.com/office/drawing/2014/main" id="{6A7B0EFE-EF5B-46D7-9A93-04290B2FE8F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30A5C04-B07C-4E52-8397-B1F09A6817F9}"/>
              </a:ext>
            </a:extLst>
          </p:cNvPr>
          <p:cNvSpPr>
            <a:spLocks noGrp="1"/>
          </p:cNvSpPr>
          <p:nvPr>
            <p:ph type="sldNum" sz="quarter" idx="12"/>
          </p:nvPr>
        </p:nvSpPr>
        <p:spPr/>
        <p:txBody>
          <a:bodyPr/>
          <a:lstStyle/>
          <a:p>
            <a:fld id="{FE25581B-1F43-4A61-BBB6-3B6C048E00C7}" type="slidenum">
              <a:rPr lang="en-US" smtClean="0"/>
              <a:t>‹#›</a:t>
            </a:fld>
            <a:endParaRPr lang="en-US" dirty="0"/>
          </a:p>
        </p:txBody>
      </p:sp>
    </p:spTree>
    <p:extLst>
      <p:ext uri="{BB962C8B-B14F-4D97-AF65-F5344CB8AC3E}">
        <p14:creationId xmlns:p14="http://schemas.microsoft.com/office/powerpoint/2010/main" val="2906704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4BEF3-DDE7-4476-BA36-163D10F2A8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D8EC14-6341-44BE-A85C-87798895A3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3FDAF123-7789-490A-8B43-9011F12CF8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A52DC9-DB3D-40BE-8899-6B22EA14F272}"/>
              </a:ext>
            </a:extLst>
          </p:cNvPr>
          <p:cNvSpPr>
            <a:spLocks noGrp="1"/>
          </p:cNvSpPr>
          <p:nvPr>
            <p:ph type="dt" sz="half" idx="10"/>
          </p:nvPr>
        </p:nvSpPr>
        <p:spPr/>
        <p:txBody>
          <a:bodyPr/>
          <a:lstStyle/>
          <a:p>
            <a:fld id="{75273A1C-BC3A-4C71-9C69-C5EEB6B8AD65}" type="datetimeFigureOut">
              <a:rPr lang="en-US" smtClean="0"/>
              <a:t>4/3/2020</a:t>
            </a:fld>
            <a:endParaRPr lang="en-US" dirty="0"/>
          </a:p>
        </p:txBody>
      </p:sp>
      <p:sp>
        <p:nvSpPr>
          <p:cNvPr id="6" name="Footer Placeholder 5">
            <a:extLst>
              <a:ext uri="{FF2B5EF4-FFF2-40B4-BE49-F238E27FC236}">
                <a16:creationId xmlns:a16="http://schemas.microsoft.com/office/drawing/2014/main" id="{C22B3E64-459D-48F7-97E5-9025DC78C31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7A7695B-E060-40CF-BBDE-5DD834242AA2}"/>
              </a:ext>
            </a:extLst>
          </p:cNvPr>
          <p:cNvSpPr>
            <a:spLocks noGrp="1"/>
          </p:cNvSpPr>
          <p:nvPr>
            <p:ph type="sldNum" sz="quarter" idx="12"/>
          </p:nvPr>
        </p:nvSpPr>
        <p:spPr/>
        <p:txBody>
          <a:bodyPr/>
          <a:lstStyle/>
          <a:p>
            <a:fld id="{FE25581B-1F43-4A61-BBB6-3B6C048E00C7}" type="slidenum">
              <a:rPr lang="en-US" smtClean="0"/>
              <a:t>‹#›</a:t>
            </a:fld>
            <a:endParaRPr lang="en-US" dirty="0"/>
          </a:p>
        </p:txBody>
      </p:sp>
    </p:spTree>
    <p:extLst>
      <p:ext uri="{BB962C8B-B14F-4D97-AF65-F5344CB8AC3E}">
        <p14:creationId xmlns:p14="http://schemas.microsoft.com/office/powerpoint/2010/main" val="584324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DCE7A5-4518-4DF4-B8E8-72133A9BF6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85ABE1-3697-4F07-9D17-F4597186C6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5A4AE0-E89E-4FA4-8BEE-891D926F39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273A1C-BC3A-4C71-9C69-C5EEB6B8AD65}" type="datetimeFigureOut">
              <a:rPr lang="en-US" smtClean="0"/>
              <a:t>4/3/2020</a:t>
            </a:fld>
            <a:endParaRPr lang="en-US" dirty="0"/>
          </a:p>
        </p:txBody>
      </p:sp>
      <p:sp>
        <p:nvSpPr>
          <p:cNvPr id="5" name="Footer Placeholder 4">
            <a:extLst>
              <a:ext uri="{FF2B5EF4-FFF2-40B4-BE49-F238E27FC236}">
                <a16:creationId xmlns:a16="http://schemas.microsoft.com/office/drawing/2014/main" id="{BB35E819-6236-4108-9F32-8878079349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E94BA4C-EEA1-40C5-BB22-53C1DE26C8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25581B-1F43-4A61-BBB6-3B6C048E00C7}" type="slidenum">
              <a:rPr lang="en-US" smtClean="0"/>
              <a:t>‹#›</a:t>
            </a:fld>
            <a:endParaRPr lang="en-US" dirty="0"/>
          </a:p>
        </p:txBody>
      </p:sp>
    </p:spTree>
    <p:extLst>
      <p:ext uri="{BB962C8B-B14F-4D97-AF65-F5344CB8AC3E}">
        <p14:creationId xmlns:p14="http://schemas.microsoft.com/office/powerpoint/2010/main" val="420940411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hyperlink" Target="https://alee4428.github.io/GreenevilleWalks/" TargetMode="Externa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7D127F-CFED-42B1-A9DC-95D1E2238B72}"/>
              </a:ext>
            </a:extLst>
          </p:cNvPr>
          <p:cNvSpPr txBox="1"/>
          <p:nvPr/>
        </p:nvSpPr>
        <p:spPr>
          <a:xfrm>
            <a:off x="854765" y="208976"/>
            <a:ext cx="10482469" cy="707886"/>
          </a:xfrm>
          <a:prstGeom prst="rect">
            <a:avLst/>
          </a:prstGeom>
          <a:noFill/>
        </p:spPr>
        <p:txBody>
          <a:bodyPr wrap="square" rtlCol="0">
            <a:spAutoFit/>
          </a:bodyPr>
          <a:lstStyle/>
          <a:p>
            <a:pPr algn="ctr"/>
            <a:r>
              <a:rPr lang="en-US" sz="4000" dirty="0">
                <a:solidFill>
                  <a:schemeClr val="accent6">
                    <a:lumMod val="50000"/>
                  </a:schemeClr>
                </a:solidFill>
                <a:latin typeface="Georgia" panose="02040502050405020303" pitchFamily="18" charset="0"/>
              </a:rPr>
              <a:t>Greeneville WALKS</a:t>
            </a:r>
            <a:endParaRPr lang="en-US" sz="4000" dirty="0">
              <a:solidFill>
                <a:schemeClr val="accent6">
                  <a:lumMod val="60000"/>
                  <a:lumOff val="40000"/>
                </a:schemeClr>
              </a:solidFill>
              <a:latin typeface="Georgia" panose="02040502050405020303" pitchFamily="18" charset="0"/>
            </a:endParaRPr>
          </a:p>
        </p:txBody>
      </p:sp>
      <p:sp>
        <p:nvSpPr>
          <p:cNvPr id="6" name="Rectangle 5">
            <a:extLst>
              <a:ext uri="{FF2B5EF4-FFF2-40B4-BE49-F238E27FC236}">
                <a16:creationId xmlns:a16="http://schemas.microsoft.com/office/drawing/2014/main" id="{E0A733CB-7DB5-47C7-B88C-03CDE309890E}"/>
              </a:ext>
            </a:extLst>
          </p:cNvPr>
          <p:cNvSpPr/>
          <p:nvPr/>
        </p:nvSpPr>
        <p:spPr>
          <a:xfrm>
            <a:off x="211015" y="208976"/>
            <a:ext cx="11760591" cy="6440047"/>
          </a:xfrm>
          <a:prstGeom prst="rect">
            <a:avLst/>
          </a:prstGeom>
          <a:noFill/>
          <a:ln w="635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94545F9F-789C-40CC-B52E-B03C166D9A7A}"/>
              </a:ext>
            </a:extLst>
          </p:cNvPr>
          <p:cNvSpPr txBox="1"/>
          <p:nvPr/>
        </p:nvSpPr>
        <p:spPr>
          <a:xfrm>
            <a:off x="642730" y="925438"/>
            <a:ext cx="3464017" cy="2523768"/>
          </a:xfrm>
          <a:prstGeom prst="rect">
            <a:avLst/>
          </a:prstGeom>
          <a:noFill/>
          <a:ln>
            <a:noFill/>
          </a:ln>
        </p:spPr>
        <p:txBody>
          <a:bodyPr wrap="square" rtlCol="0">
            <a:spAutoFit/>
          </a:bodyPr>
          <a:lstStyle/>
          <a:p>
            <a:pPr algn="ctr"/>
            <a:r>
              <a:rPr lang="en-US" dirty="0">
                <a:effectLst>
                  <a:outerShdw blurRad="50800" dist="38100" dir="2700000" algn="tl" rotWithShape="0">
                    <a:schemeClr val="accent6">
                      <a:lumMod val="50000"/>
                      <a:alpha val="40000"/>
                    </a:schemeClr>
                  </a:outerShdw>
                </a:effectLst>
              </a:rPr>
              <a:t>Abstract</a:t>
            </a:r>
          </a:p>
          <a:p>
            <a:r>
              <a:rPr lang="en-US" sz="1000" dirty="0"/>
              <a:t>This presentation will examine the processes involved in developing a community-based virtual arboretum, using representative trees from the community. This arboretum would also be accessible onsite. The arboretum-in-process is currently based upon four walking trails, described as the Greeneville WALKS. Each of the trails begin </a:t>
            </a:r>
            <a:r>
              <a:rPr lang="en-US" sz="1000" dirty="0" err="1"/>
              <a:t>ath</a:t>
            </a:r>
            <a:r>
              <a:rPr lang="en-US" sz="1000" dirty="0"/>
              <a:t> the Walters State Community College, Niswonger Campus in Greeneville, TN. The primary purpose of the virtual arboretum is to provide an educational experience to students and public, alike, as well as increase overall awareness of the value of greenspace in a community. In the future, it is our hope to involve the greater community as we attempt to highlight the cultural influences trees, shrubs and herbaceous plants mark in our history, architecture, food, medicine, art, literature and music.</a:t>
            </a:r>
          </a:p>
        </p:txBody>
      </p:sp>
      <p:sp>
        <p:nvSpPr>
          <p:cNvPr id="18" name="TextBox 17">
            <a:extLst>
              <a:ext uri="{FF2B5EF4-FFF2-40B4-BE49-F238E27FC236}">
                <a16:creationId xmlns:a16="http://schemas.microsoft.com/office/drawing/2014/main" id="{784090C2-96AA-49D3-B988-F5651F9A088E}"/>
              </a:ext>
            </a:extLst>
          </p:cNvPr>
          <p:cNvSpPr txBox="1"/>
          <p:nvPr/>
        </p:nvSpPr>
        <p:spPr>
          <a:xfrm>
            <a:off x="616406" y="3572949"/>
            <a:ext cx="3474720" cy="1446550"/>
          </a:xfrm>
          <a:prstGeom prst="rect">
            <a:avLst/>
          </a:prstGeom>
          <a:noFill/>
          <a:ln>
            <a:noFill/>
          </a:ln>
        </p:spPr>
        <p:txBody>
          <a:bodyPr wrap="square" rtlCol="0">
            <a:spAutoFit/>
          </a:bodyPr>
          <a:lstStyle/>
          <a:p>
            <a:pPr lvl="0" algn="ctr"/>
            <a:r>
              <a:rPr lang="en-US" dirty="0">
                <a:effectLst>
                  <a:outerShdw blurRad="50800" dist="38100" dir="2700000" algn="tl" rotWithShape="0">
                    <a:schemeClr val="accent6">
                      <a:lumMod val="50000"/>
                      <a:alpha val="40000"/>
                    </a:schemeClr>
                  </a:outerShdw>
                </a:effectLst>
              </a:rPr>
              <a:t>Introduction</a:t>
            </a:r>
          </a:p>
          <a:p>
            <a:pPr lvl="0"/>
            <a:r>
              <a:rPr lang="en-US" sz="1000" dirty="0">
                <a:solidFill>
                  <a:prstClr val="black"/>
                </a:solidFill>
              </a:rPr>
              <a:t>Hi! My name is Amanda Lee. I am a Computer Science student at Walters State Community College set to graduate Spring 2020. I did this because I was duped into it by a teacher. She asked me to build a site; I was excited. I didn’t know I had to do all this, too. I hate writing shit. More words and shit… until it fills the needed space. Keep going. Lorem ipsum </a:t>
            </a:r>
            <a:r>
              <a:rPr lang="en-US" sz="1000" dirty="0" err="1">
                <a:solidFill>
                  <a:prstClr val="black"/>
                </a:solidFill>
              </a:rPr>
              <a:t>dolar</a:t>
            </a:r>
            <a:r>
              <a:rPr lang="en-US" sz="1000" dirty="0">
                <a:solidFill>
                  <a:prstClr val="black"/>
                </a:solidFill>
              </a:rPr>
              <a:t> sit </a:t>
            </a:r>
            <a:r>
              <a:rPr lang="en-US" sz="1000" dirty="0" err="1">
                <a:solidFill>
                  <a:prstClr val="black"/>
                </a:solidFill>
              </a:rPr>
              <a:t>amet</a:t>
            </a:r>
            <a:r>
              <a:rPr lang="en-US" sz="1000" dirty="0">
                <a:solidFill>
                  <a:prstClr val="black"/>
                </a:solidFill>
              </a:rPr>
              <a:t>. More Latin? Idk. I’m not looking it up right now. </a:t>
            </a:r>
          </a:p>
        </p:txBody>
      </p:sp>
      <p:sp>
        <p:nvSpPr>
          <p:cNvPr id="19" name="TextBox 18">
            <a:extLst>
              <a:ext uri="{FF2B5EF4-FFF2-40B4-BE49-F238E27FC236}">
                <a16:creationId xmlns:a16="http://schemas.microsoft.com/office/drawing/2014/main" id="{5AE40C3E-DF6C-4920-99B6-5C2597E0399B}"/>
              </a:ext>
            </a:extLst>
          </p:cNvPr>
          <p:cNvSpPr txBox="1"/>
          <p:nvPr/>
        </p:nvSpPr>
        <p:spPr>
          <a:xfrm>
            <a:off x="4346211" y="6117228"/>
            <a:ext cx="3464017" cy="230832"/>
          </a:xfrm>
          <a:prstGeom prst="rect">
            <a:avLst/>
          </a:prstGeom>
          <a:noFill/>
          <a:ln>
            <a:noFill/>
          </a:ln>
        </p:spPr>
        <p:txBody>
          <a:bodyPr wrap="square" rtlCol="0">
            <a:spAutoFit/>
          </a:bodyPr>
          <a:lstStyle/>
          <a:p>
            <a:pPr algn="ctr"/>
            <a:r>
              <a:rPr lang="en-US" sz="900" dirty="0">
                <a:hlinkClick r:id="rId2"/>
              </a:rPr>
              <a:t>https://alee4428.github.io/GreenevilleWalks/</a:t>
            </a:r>
            <a:r>
              <a:rPr lang="en-US" sz="900" dirty="0"/>
              <a:t> </a:t>
            </a:r>
            <a:endParaRPr lang="en-US" sz="900" dirty="0">
              <a:effectLst>
                <a:outerShdw blurRad="50800" dist="38100" dir="2700000" algn="tl" rotWithShape="0">
                  <a:schemeClr val="accent6">
                    <a:lumMod val="50000"/>
                    <a:alpha val="40000"/>
                  </a:schemeClr>
                </a:outerShdw>
              </a:effectLst>
            </a:endParaRPr>
          </a:p>
        </p:txBody>
      </p:sp>
      <p:sp>
        <p:nvSpPr>
          <p:cNvPr id="21" name="TextBox 20">
            <a:extLst>
              <a:ext uri="{FF2B5EF4-FFF2-40B4-BE49-F238E27FC236}">
                <a16:creationId xmlns:a16="http://schemas.microsoft.com/office/drawing/2014/main" id="{3C725B75-B4A6-49B4-8D4B-28C7FB8F300F}"/>
              </a:ext>
            </a:extLst>
          </p:cNvPr>
          <p:cNvSpPr txBox="1"/>
          <p:nvPr/>
        </p:nvSpPr>
        <p:spPr>
          <a:xfrm>
            <a:off x="598028" y="5517063"/>
            <a:ext cx="3474720" cy="830997"/>
          </a:xfrm>
          <a:prstGeom prst="rect">
            <a:avLst/>
          </a:prstGeom>
          <a:noFill/>
          <a:ln>
            <a:noFill/>
          </a:ln>
        </p:spPr>
        <p:txBody>
          <a:bodyPr wrap="square" rtlCol="0">
            <a:spAutoFit/>
          </a:bodyPr>
          <a:lstStyle/>
          <a:p>
            <a:pPr lvl="0" algn="ctr"/>
            <a:r>
              <a:rPr lang="en-US" dirty="0">
                <a:effectLst>
                  <a:outerShdw blurRad="50800" dist="38100" dir="2700000" algn="tl" rotWithShape="0">
                    <a:schemeClr val="accent6">
                      <a:lumMod val="50000"/>
                      <a:alpha val="40000"/>
                    </a:schemeClr>
                  </a:outerShdw>
                </a:effectLst>
              </a:rPr>
              <a:t>Objective</a:t>
            </a:r>
          </a:p>
          <a:p>
            <a:pPr lvl="0"/>
            <a:r>
              <a:rPr lang="en-US" sz="1000" dirty="0">
                <a:solidFill>
                  <a:prstClr val="black"/>
                </a:solidFill>
              </a:rPr>
              <a:t>This presentation will examine the processes involved in developing a community-based classroom arboretum, using representative trees from the community. </a:t>
            </a:r>
          </a:p>
        </p:txBody>
      </p:sp>
      <p:sp>
        <p:nvSpPr>
          <p:cNvPr id="22" name="TextBox 21">
            <a:extLst>
              <a:ext uri="{FF2B5EF4-FFF2-40B4-BE49-F238E27FC236}">
                <a16:creationId xmlns:a16="http://schemas.microsoft.com/office/drawing/2014/main" id="{860C4311-7409-4139-AAA9-373F8895311A}"/>
              </a:ext>
            </a:extLst>
          </p:cNvPr>
          <p:cNvSpPr txBox="1"/>
          <p:nvPr/>
        </p:nvSpPr>
        <p:spPr>
          <a:xfrm>
            <a:off x="8085252" y="916862"/>
            <a:ext cx="3464017" cy="4516236"/>
          </a:xfrm>
          <a:prstGeom prst="rect">
            <a:avLst/>
          </a:prstGeom>
          <a:noFill/>
          <a:ln>
            <a:noFill/>
          </a:ln>
        </p:spPr>
        <p:txBody>
          <a:bodyPr wrap="square" rtlCol="0">
            <a:spAutoFit/>
          </a:bodyPr>
          <a:lstStyle/>
          <a:p>
            <a:pPr>
              <a:lnSpc>
                <a:spcPct val="150000"/>
              </a:lnSpc>
            </a:pPr>
            <a:r>
              <a:rPr lang="en-US" sz="1600" dirty="0">
                <a:effectLst>
                  <a:outerShdw blurRad="50800" dist="38100" dir="2700000" algn="tl" rotWithShape="0">
                    <a:schemeClr val="accent6">
                      <a:lumMod val="50000"/>
                      <a:alpha val="40000"/>
                    </a:schemeClr>
                  </a:outerShdw>
                </a:effectLst>
              </a:rPr>
              <a:t>Greeneville WALKS: Virtual Arboretum</a:t>
            </a:r>
            <a:endParaRPr lang="en-US" sz="1200" dirty="0">
              <a:effectLst>
                <a:outerShdw blurRad="50800" dist="38100" dir="2700000" algn="tl" rotWithShape="0">
                  <a:schemeClr val="accent6">
                    <a:lumMod val="50000"/>
                    <a:alpha val="40000"/>
                  </a:schemeClr>
                </a:outerShdw>
              </a:effectLst>
            </a:endParaRPr>
          </a:p>
          <a:p>
            <a:pPr>
              <a:lnSpc>
                <a:spcPct val="150000"/>
              </a:lnSpc>
              <a:spcAft>
                <a:spcPts val="1200"/>
              </a:spcAft>
            </a:pPr>
            <a:r>
              <a:rPr lang="en-US" sz="1200" dirty="0">
                <a:effectLst>
                  <a:outerShdw blurRad="50800" dist="38100" dir="2700000" algn="tl" rotWithShape="0">
                    <a:schemeClr val="accent6">
                      <a:lumMod val="50000"/>
                      <a:alpha val="40000"/>
                    </a:schemeClr>
                  </a:outerShdw>
                </a:effectLst>
              </a:rPr>
              <a:t>   Chinese Elm  (</a:t>
            </a:r>
            <a:r>
              <a:rPr lang="en-US" sz="1200" i="1" dirty="0" err="1">
                <a:solidFill>
                  <a:srgbClr val="C00000"/>
                </a:solidFill>
                <a:effectLst>
                  <a:outerShdw blurRad="50800" dist="38100" dir="2700000" algn="tl" rotWithShape="0">
                    <a:schemeClr val="accent6">
                      <a:lumMod val="50000"/>
                      <a:alpha val="40000"/>
                    </a:schemeClr>
                  </a:outerShdw>
                </a:effectLst>
              </a:rPr>
              <a:t>Ulmus</a:t>
            </a:r>
            <a:r>
              <a:rPr lang="en-US" sz="1200" i="1" dirty="0">
                <a:solidFill>
                  <a:srgbClr val="C00000"/>
                </a:solidFill>
                <a:effectLst>
                  <a:outerShdw blurRad="50800" dist="38100" dir="2700000" algn="tl" rotWithShape="0">
                    <a:schemeClr val="accent6">
                      <a:lumMod val="50000"/>
                      <a:alpha val="40000"/>
                    </a:schemeClr>
                  </a:outerShdw>
                </a:effectLst>
              </a:rPr>
              <a:t> </a:t>
            </a:r>
            <a:r>
              <a:rPr lang="en-US" sz="1200" i="1" dirty="0" err="1">
                <a:solidFill>
                  <a:srgbClr val="C00000"/>
                </a:solidFill>
                <a:effectLst>
                  <a:outerShdw blurRad="50800" dist="38100" dir="2700000" algn="tl" rotWithShape="0">
                    <a:schemeClr val="accent6">
                      <a:lumMod val="50000"/>
                      <a:alpha val="40000"/>
                    </a:schemeClr>
                  </a:outerShdw>
                </a:effectLst>
              </a:rPr>
              <a:t>parvifolia</a:t>
            </a:r>
            <a:r>
              <a:rPr lang="en-US" sz="1200" dirty="0">
                <a:effectLst>
                  <a:outerShdw blurRad="50800" dist="38100" dir="2700000" algn="tl" rotWithShape="0">
                    <a:schemeClr val="accent6">
                      <a:lumMod val="50000"/>
                      <a:alpha val="40000"/>
                    </a:schemeClr>
                  </a:outerShdw>
                </a:effectLst>
              </a:rPr>
              <a:t>)</a:t>
            </a:r>
          </a:p>
          <a:p>
            <a:pPr>
              <a:lnSpc>
                <a:spcPct val="150000"/>
              </a:lnSpc>
              <a:spcAft>
                <a:spcPts val="1200"/>
              </a:spcAft>
            </a:pPr>
            <a:endParaRPr lang="en-US" sz="1200" dirty="0">
              <a:effectLst>
                <a:outerShdw blurRad="50800" dist="38100" dir="2700000" algn="tl" rotWithShape="0">
                  <a:schemeClr val="accent6">
                    <a:lumMod val="50000"/>
                    <a:alpha val="40000"/>
                  </a:schemeClr>
                </a:outerShdw>
              </a:effectLst>
            </a:endParaRPr>
          </a:p>
          <a:p>
            <a:pPr>
              <a:lnSpc>
                <a:spcPct val="150000"/>
              </a:lnSpc>
              <a:spcAft>
                <a:spcPts val="1200"/>
              </a:spcAft>
            </a:pPr>
            <a:endParaRPr lang="en-US" sz="1200" dirty="0">
              <a:effectLst>
                <a:outerShdw blurRad="50800" dist="38100" dir="2700000" algn="tl" rotWithShape="0">
                  <a:schemeClr val="accent6">
                    <a:lumMod val="50000"/>
                    <a:alpha val="40000"/>
                  </a:schemeClr>
                </a:outerShdw>
              </a:effectLst>
            </a:endParaRPr>
          </a:p>
          <a:p>
            <a:pPr>
              <a:lnSpc>
                <a:spcPct val="150000"/>
              </a:lnSpc>
              <a:spcBef>
                <a:spcPts val="800"/>
              </a:spcBef>
              <a:spcAft>
                <a:spcPts val="800"/>
              </a:spcAft>
            </a:pPr>
            <a:r>
              <a:rPr lang="en-US" sz="1200" dirty="0">
                <a:effectLst>
                  <a:outerShdw blurRad="50800" dist="38100" dir="2700000" algn="tl" rotWithShape="0">
                    <a:schemeClr val="accent6">
                      <a:lumMod val="50000"/>
                      <a:alpha val="40000"/>
                    </a:schemeClr>
                  </a:outerShdw>
                </a:effectLst>
              </a:rPr>
              <a:t>    Fruiting Pear (</a:t>
            </a:r>
            <a:r>
              <a:rPr lang="en-US" sz="1200" i="1" dirty="0">
                <a:solidFill>
                  <a:srgbClr val="C00000"/>
                </a:solidFill>
                <a:effectLst>
                  <a:outerShdw blurRad="50800" dist="38100" dir="2700000" algn="tl" rotWithShape="0">
                    <a:schemeClr val="accent6">
                      <a:lumMod val="50000"/>
                      <a:alpha val="40000"/>
                    </a:schemeClr>
                  </a:outerShdw>
                </a:effectLst>
              </a:rPr>
              <a:t>Pyrus sp.</a:t>
            </a:r>
            <a:r>
              <a:rPr lang="en-US" sz="1200" dirty="0">
                <a:effectLst>
                  <a:outerShdw blurRad="50800" dist="38100" dir="2700000" algn="tl" rotWithShape="0">
                    <a:schemeClr val="accent6">
                      <a:lumMod val="50000"/>
                      <a:alpha val="40000"/>
                    </a:schemeClr>
                  </a:outerShdw>
                </a:effectLst>
              </a:rPr>
              <a:t>)</a:t>
            </a:r>
          </a:p>
          <a:p>
            <a:pPr>
              <a:lnSpc>
                <a:spcPct val="150000"/>
              </a:lnSpc>
              <a:spcBef>
                <a:spcPts val="800"/>
              </a:spcBef>
              <a:spcAft>
                <a:spcPts val="800"/>
              </a:spcAft>
            </a:pPr>
            <a:endParaRPr lang="en-US" sz="1200" dirty="0">
              <a:effectLst>
                <a:outerShdw blurRad="50800" dist="38100" dir="2700000" algn="tl" rotWithShape="0">
                  <a:schemeClr val="accent6">
                    <a:lumMod val="50000"/>
                    <a:alpha val="40000"/>
                  </a:schemeClr>
                </a:outerShdw>
              </a:effectLst>
            </a:endParaRPr>
          </a:p>
          <a:p>
            <a:pPr>
              <a:lnSpc>
                <a:spcPct val="150000"/>
              </a:lnSpc>
              <a:spcBef>
                <a:spcPts val="800"/>
              </a:spcBef>
              <a:spcAft>
                <a:spcPts val="800"/>
              </a:spcAft>
            </a:pPr>
            <a:endParaRPr lang="en-US" sz="1200" dirty="0">
              <a:effectLst>
                <a:outerShdw blurRad="50800" dist="38100" dir="2700000" algn="tl" rotWithShape="0">
                  <a:schemeClr val="accent6">
                    <a:lumMod val="50000"/>
                    <a:alpha val="40000"/>
                  </a:schemeClr>
                </a:outerShdw>
              </a:effectLst>
            </a:endParaRPr>
          </a:p>
          <a:p>
            <a:pPr>
              <a:lnSpc>
                <a:spcPct val="150000"/>
              </a:lnSpc>
              <a:spcBef>
                <a:spcPts val="800"/>
              </a:spcBef>
              <a:spcAft>
                <a:spcPts val="800"/>
              </a:spcAft>
            </a:pPr>
            <a:r>
              <a:rPr lang="en-US" sz="1200" dirty="0">
                <a:effectLst>
                  <a:outerShdw blurRad="50800" dist="38100" dir="2700000" algn="tl" rotWithShape="0">
                    <a:schemeClr val="accent6">
                      <a:lumMod val="50000"/>
                      <a:alpha val="40000"/>
                    </a:schemeClr>
                  </a:outerShdw>
                </a:effectLst>
              </a:rPr>
              <a:t>   Common Name (</a:t>
            </a:r>
            <a:r>
              <a:rPr lang="en-US" sz="1200" i="1" dirty="0">
                <a:solidFill>
                  <a:srgbClr val="C00000"/>
                </a:solidFill>
                <a:effectLst>
                  <a:outerShdw blurRad="50800" dist="38100" dir="2700000" algn="tl" rotWithShape="0">
                    <a:schemeClr val="accent6">
                      <a:lumMod val="50000"/>
                      <a:alpha val="40000"/>
                    </a:schemeClr>
                  </a:outerShdw>
                </a:effectLst>
              </a:rPr>
              <a:t>Scientific name</a:t>
            </a:r>
            <a:r>
              <a:rPr lang="en-US" sz="1200" dirty="0">
                <a:effectLst>
                  <a:outerShdw blurRad="50800" dist="38100" dir="2700000" algn="tl" rotWithShape="0">
                    <a:schemeClr val="accent6">
                      <a:lumMod val="50000"/>
                      <a:alpha val="40000"/>
                    </a:schemeClr>
                  </a:outerShdw>
                </a:effectLst>
              </a:rPr>
              <a:t>)</a:t>
            </a:r>
          </a:p>
          <a:p>
            <a:pPr>
              <a:lnSpc>
                <a:spcPct val="150000"/>
              </a:lnSpc>
              <a:spcBef>
                <a:spcPts val="800"/>
              </a:spcBef>
              <a:spcAft>
                <a:spcPts val="800"/>
              </a:spcAft>
            </a:pPr>
            <a:endParaRPr lang="en-US" sz="1200" dirty="0">
              <a:effectLst>
                <a:outerShdw blurRad="50800" dist="38100" dir="2700000" algn="tl" rotWithShape="0">
                  <a:schemeClr val="accent6">
                    <a:lumMod val="50000"/>
                    <a:alpha val="40000"/>
                  </a:schemeClr>
                </a:outerShdw>
              </a:effectLst>
            </a:endParaRPr>
          </a:p>
          <a:p>
            <a:pPr>
              <a:lnSpc>
                <a:spcPct val="150000"/>
              </a:lnSpc>
              <a:spcBef>
                <a:spcPts val="800"/>
              </a:spcBef>
              <a:spcAft>
                <a:spcPts val="800"/>
              </a:spcAft>
            </a:pPr>
            <a:r>
              <a:rPr lang="en-US" sz="1200" dirty="0">
                <a:effectLst>
                  <a:outerShdw blurRad="50800" dist="38100" dir="2700000" algn="tl" rotWithShape="0">
                    <a:schemeClr val="accent6">
                      <a:lumMod val="50000"/>
                      <a:alpha val="40000"/>
                    </a:schemeClr>
                  </a:outerShdw>
                </a:effectLst>
              </a:rPr>
              <a:t>`</a:t>
            </a:r>
          </a:p>
        </p:txBody>
      </p:sp>
      <p:pic>
        <p:nvPicPr>
          <p:cNvPr id="26" name="Picture 25">
            <a:extLst>
              <a:ext uri="{FF2B5EF4-FFF2-40B4-BE49-F238E27FC236}">
                <a16:creationId xmlns:a16="http://schemas.microsoft.com/office/drawing/2014/main" id="{E18B27E7-5FE0-4266-8864-E8157E8E8C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3212" y="4520496"/>
            <a:ext cx="3465576" cy="1596732"/>
          </a:xfrm>
          <a:prstGeom prst="rect">
            <a:avLst/>
          </a:prstGeom>
          <a:ln w="3175">
            <a:noFill/>
          </a:ln>
        </p:spPr>
      </p:pic>
      <p:sp>
        <p:nvSpPr>
          <p:cNvPr id="27" name="TextBox 26">
            <a:extLst>
              <a:ext uri="{FF2B5EF4-FFF2-40B4-BE49-F238E27FC236}">
                <a16:creationId xmlns:a16="http://schemas.microsoft.com/office/drawing/2014/main" id="{25E4881D-21D6-4433-A39A-457C9F8F4294}"/>
              </a:ext>
            </a:extLst>
          </p:cNvPr>
          <p:cNvSpPr txBox="1"/>
          <p:nvPr/>
        </p:nvSpPr>
        <p:spPr>
          <a:xfrm>
            <a:off x="4346212" y="925438"/>
            <a:ext cx="3464017" cy="1754326"/>
          </a:xfrm>
          <a:prstGeom prst="rect">
            <a:avLst/>
          </a:prstGeom>
          <a:noFill/>
          <a:ln>
            <a:noFill/>
          </a:ln>
        </p:spPr>
        <p:txBody>
          <a:bodyPr wrap="square" rtlCol="0">
            <a:spAutoFit/>
          </a:bodyPr>
          <a:lstStyle/>
          <a:p>
            <a:pPr algn="ctr"/>
            <a:r>
              <a:rPr lang="en-US" dirty="0">
                <a:effectLst>
                  <a:outerShdw blurRad="50800" dist="38100" dir="2700000" algn="tl" rotWithShape="0">
                    <a:schemeClr val="accent6">
                      <a:lumMod val="50000"/>
                      <a:alpha val="40000"/>
                    </a:schemeClr>
                  </a:outerShdw>
                </a:effectLst>
              </a:rPr>
              <a:t>Materials and Method</a:t>
            </a:r>
          </a:p>
          <a:p>
            <a:r>
              <a:rPr lang="en-US" sz="1000" dirty="0">
                <a:effectLst>
                  <a:outerShdw blurRad="50800" dist="38100" dir="2700000" algn="tl" rotWithShape="0">
                    <a:schemeClr val="accent6">
                      <a:lumMod val="50000"/>
                      <a:alpha val="40000"/>
                    </a:schemeClr>
                  </a:outerShdw>
                </a:effectLst>
              </a:rPr>
              <a:t>In order to build and design an interactive virtual website the following were utilized</a:t>
            </a:r>
          </a:p>
          <a:p>
            <a:r>
              <a:rPr lang="en-US" sz="1000" dirty="0">
                <a:effectLst>
                  <a:outerShdw blurRad="50800" dist="38100" dir="2700000" algn="tl" rotWithShape="0">
                    <a:schemeClr val="accent6">
                      <a:lumMod val="50000"/>
                      <a:alpha val="40000"/>
                    </a:schemeClr>
                  </a:outerShdw>
                </a:effectLst>
              </a:rPr>
              <a:t>HTML5 – used to add content</a:t>
            </a:r>
          </a:p>
          <a:p>
            <a:r>
              <a:rPr lang="en-US" sz="1000" dirty="0">
                <a:effectLst>
                  <a:outerShdw blurRad="50800" dist="38100" dir="2700000" algn="tl" rotWithShape="0">
                    <a:schemeClr val="accent6">
                      <a:lumMod val="50000"/>
                      <a:alpha val="40000"/>
                    </a:schemeClr>
                  </a:outerShdw>
                </a:effectLst>
              </a:rPr>
              <a:t>Cascading Style Sheet (CSS)-style and format</a:t>
            </a:r>
          </a:p>
          <a:p>
            <a:r>
              <a:rPr lang="en-US" sz="1000" dirty="0">
                <a:effectLst>
                  <a:outerShdw blurRad="50800" dist="38100" dir="2700000" algn="tl" rotWithShape="0">
                    <a:schemeClr val="accent6">
                      <a:lumMod val="50000"/>
                      <a:alpha val="40000"/>
                    </a:schemeClr>
                  </a:outerShdw>
                </a:effectLst>
              </a:rPr>
              <a:t>JavaScript – makes it work</a:t>
            </a:r>
          </a:p>
          <a:p>
            <a:r>
              <a:rPr lang="en-US" sz="1000" dirty="0">
                <a:effectLst>
                  <a:outerShdw blurRad="50800" dist="38100" dir="2700000" algn="tl" rotWithShape="0">
                    <a:schemeClr val="accent6">
                      <a:lumMod val="50000"/>
                      <a:alpha val="40000"/>
                    </a:schemeClr>
                  </a:outerShdw>
                </a:effectLst>
              </a:rPr>
              <a:t>GitHub – used to make it live</a:t>
            </a:r>
          </a:p>
          <a:p>
            <a:endParaRPr lang="en-US" sz="1000" dirty="0">
              <a:effectLst>
                <a:outerShdw blurRad="50800" dist="38100" dir="2700000" algn="tl" rotWithShape="0">
                  <a:schemeClr val="accent6">
                    <a:lumMod val="50000"/>
                    <a:alpha val="40000"/>
                  </a:schemeClr>
                </a:outerShdw>
              </a:effectLst>
            </a:endParaRPr>
          </a:p>
          <a:p>
            <a:r>
              <a:rPr lang="en-US" sz="1000" dirty="0"/>
              <a:t>For the plant identification and information, I relied on Dr. Mary R. Griffin: Faculty.</a:t>
            </a:r>
          </a:p>
        </p:txBody>
      </p:sp>
      <p:pic>
        <p:nvPicPr>
          <p:cNvPr id="34" name="Picture 33">
            <a:extLst>
              <a:ext uri="{FF2B5EF4-FFF2-40B4-BE49-F238E27FC236}">
                <a16:creationId xmlns:a16="http://schemas.microsoft.com/office/drawing/2014/main" id="{8D4C330C-C43D-44B8-A152-369C56FD63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0078" y="1749185"/>
            <a:ext cx="731520" cy="731520"/>
          </a:xfrm>
          <a:prstGeom prst="rect">
            <a:avLst/>
          </a:prstGeom>
        </p:spPr>
      </p:pic>
      <p:sp>
        <p:nvSpPr>
          <p:cNvPr id="35" name="TextBox 34">
            <a:extLst>
              <a:ext uri="{FF2B5EF4-FFF2-40B4-BE49-F238E27FC236}">
                <a16:creationId xmlns:a16="http://schemas.microsoft.com/office/drawing/2014/main" id="{FDD2716A-320F-4E8F-BFF4-F2D264DE6F06}"/>
              </a:ext>
            </a:extLst>
          </p:cNvPr>
          <p:cNvSpPr txBox="1"/>
          <p:nvPr/>
        </p:nvSpPr>
        <p:spPr>
          <a:xfrm>
            <a:off x="4346210" y="4151164"/>
            <a:ext cx="3464017" cy="369332"/>
          </a:xfrm>
          <a:prstGeom prst="rect">
            <a:avLst/>
          </a:prstGeom>
          <a:noFill/>
          <a:ln>
            <a:noFill/>
          </a:ln>
        </p:spPr>
        <p:txBody>
          <a:bodyPr wrap="square" rtlCol="0">
            <a:spAutoFit/>
          </a:bodyPr>
          <a:lstStyle/>
          <a:p>
            <a:pPr algn="ctr"/>
            <a:r>
              <a:rPr lang="en-US" dirty="0">
                <a:effectLst>
                  <a:outerShdw blurRad="50800" dist="38100" dir="2700000" algn="tl" rotWithShape="0">
                    <a:schemeClr val="accent6">
                      <a:lumMod val="50000"/>
                      <a:alpha val="40000"/>
                    </a:schemeClr>
                  </a:outerShdw>
                </a:effectLst>
              </a:rPr>
              <a:t>Visit the site</a:t>
            </a:r>
            <a:r>
              <a:rPr lang="en-US" sz="900" dirty="0"/>
              <a:t> </a:t>
            </a:r>
            <a:endParaRPr lang="en-US" sz="900" dirty="0">
              <a:effectLst>
                <a:outerShdw blurRad="50800" dist="38100" dir="2700000" algn="tl" rotWithShape="0">
                  <a:schemeClr val="accent6">
                    <a:lumMod val="50000"/>
                    <a:alpha val="40000"/>
                  </a:schemeClr>
                </a:outerShdw>
              </a:effectLst>
            </a:endParaRPr>
          </a:p>
        </p:txBody>
      </p:sp>
      <p:pic>
        <p:nvPicPr>
          <p:cNvPr id="37" name="Picture 36">
            <a:extLst>
              <a:ext uri="{FF2B5EF4-FFF2-40B4-BE49-F238E27FC236}">
                <a16:creationId xmlns:a16="http://schemas.microsoft.com/office/drawing/2014/main" id="{87136AB1-D106-4868-B5EB-ED0993CCBC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6017" y="312371"/>
            <a:ext cx="524022" cy="457200"/>
          </a:xfrm>
          <a:prstGeom prst="rect">
            <a:avLst/>
          </a:prstGeom>
        </p:spPr>
      </p:pic>
      <p:sp>
        <p:nvSpPr>
          <p:cNvPr id="41" name="TextBox 40">
            <a:extLst>
              <a:ext uri="{FF2B5EF4-FFF2-40B4-BE49-F238E27FC236}">
                <a16:creationId xmlns:a16="http://schemas.microsoft.com/office/drawing/2014/main" id="{3602656C-C26C-4C78-8786-78DD411B8989}"/>
              </a:ext>
            </a:extLst>
          </p:cNvPr>
          <p:cNvSpPr txBox="1"/>
          <p:nvPr/>
        </p:nvSpPr>
        <p:spPr>
          <a:xfrm>
            <a:off x="8326662" y="6073548"/>
            <a:ext cx="3474720" cy="584775"/>
          </a:xfrm>
          <a:prstGeom prst="rect">
            <a:avLst/>
          </a:prstGeom>
          <a:noFill/>
          <a:ln>
            <a:noFill/>
          </a:ln>
        </p:spPr>
        <p:txBody>
          <a:bodyPr wrap="square" rtlCol="0">
            <a:spAutoFit/>
          </a:bodyPr>
          <a:lstStyle/>
          <a:p>
            <a:r>
              <a:rPr lang="en-US" sz="1200" b="1" dirty="0"/>
              <a:t>More trees and their codes available along </a:t>
            </a:r>
            <a:r>
              <a:rPr lang="en-US" sz="1200" b="1"/>
              <a:t>the walks*</a:t>
            </a:r>
            <a:endParaRPr lang="en-US" sz="1200" b="1" dirty="0"/>
          </a:p>
          <a:p>
            <a:r>
              <a:rPr lang="en-US" sz="800" b="1" dirty="0"/>
              <a:t>*Currently seeking conformation from the Tennessee Forestry Council</a:t>
            </a:r>
          </a:p>
        </p:txBody>
      </p:sp>
      <p:pic>
        <p:nvPicPr>
          <p:cNvPr id="15" name="Picture 14">
            <a:extLst>
              <a:ext uri="{FF2B5EF4-FFF2-40B4-BE49-F238E27FC236}">
                <a16:creationId xmlns:a16="http://schemas.microsoft.com/office/drawing/2014/main" id="{B2BE2383-ABD9-4570-BE74-BCAABBB310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0078" y="3102991"/>
            <a:ext cx="731520" cy="731520"/>
          </a:xfrm>
          <a:prstGeom prst="rect">
            <a:avLst/>
          </a:prstGeom>
        </p:spPr>
      </p:pic>
      <p:pic>
        <p:nvPicPr>
          <p:cNvPr id="16" name="Picture 15">
            <a:extLst>
              <a:ext uri="{FF2B5EF4-FFF2-40B4-BE49-F238E27FC236}">
                <a16:creationId xmlns:a16="http://schemas.microsoft.com/office/drawing/2014/main" id="{7F968489-86E2-471B-BB92-996F61D5FD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0078" y="4520496"/>
            <a:ext cx="731520" cy="731520"/>
          </a:xfrm>
          <a:prstGeom prst="rect">
            <a:avLst/>
          </a:prstGeom>
        </p:spPr>
      </p:pic>
      <p:pic>
        <p:nvPicPr>
          <p:cNvPr id="3" name="Picture 2">
            <a:extLst>
              <a:ext uri="{FF2B5EF4-FFF2-40B4-BE49-F238E27FC236}">
                <a16:creationId xmlns:a16="http://schemas.microsoft.com/office/drawing/2014/main" id="{0021D0F2-07C8-436C-8072-045A4FB70B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06424" y="1417098"/>
            <a:ext cx="960120" cy="1280160"/>
          </a:xfrm>
          <a:prstGeom prst="rect">
            <a:avLst/>
          </a:prstGeom>
        </p:spPr>
      </p:pic>
      <p:pic>
        <p:nvPicPr>
          <p:cNvPr id="23" name="Picture 22">
            <a:extLst>
              <a:ext uri="{FF2B5EF4-FFF2-40B4-BE49-F238E27FC236}">
                <a16:creationId xmlns:a16="http://schemas.microsoft.com/office/drawing/2014/main" id="{21D9CB40-32DE-4167-8638-8F87B6625D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06424" y="4246176"/>
            <a:ext cx="960120" cy="1280160"/>
          </a:xfrm>
          <a:prstGeom prst="rect">
            <a:avLst/>
          </a:prstGeom>
        </p:spPr>
      </p:pic>
      <p:pic>
        <p:nvPicPr>
          <p:cNvPr id="7" name="Picture 6">
            <a:extLst>
              <a:ext uri="{FF2B5EF4-FFF2-40B4-BE49-F238E27FC236}">
                <a16:creationId xmlns:a16="http://schemas.microsoft.com/office/drawing/2014/main" id="{85E744CF-F7BA-4DB4-92B3-B231B6AE7AE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06424" y="2828671"/>
            <a:ext cx="960120" cy="1280160"/>
          </a:xfrm>
          <a:prstGeom prst="rect">
            <a:avLst/>
          </a:prstGeom>
        </p:spPr>
      </p:pic>
    </p:spTree>
    <p:extLst>
      <p:ext uri="{BB962C8B-B14F-4D97-AF65-F5344CB8AC3E}">
        <p14:creationId xmlns:p14="http://schemas.microsoft.com/office/powerpoint/2010/main" val="1423359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320</TotalTime>
  <Words>392</Words>
  <Application>Microsoft Office PowerPoint</Application>
  <PresentationFormat>Widescreen</PresentationFormat>
  <Paragraphs>29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Georgia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Amanda Lee</dc:creator>
  <cp:lastModifiedBy>Amanda Lee</cp:lastModifiedBy>
  <cp:revision>27</cp:revision>
  <dcterms:created xsi:type="dcterms:W3CDTF">2020-04-03T05:37:47Z</dcterms:created>
  <dcterms:modified xsi:type="dcterms:W3CDTF">2020-04-03T10:59:55Z</dcterms:modified>
</cp:coreProperties>
</file>