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</a:t>
            </a:r>
            <a:r>
              <a:rPr lang="en"/>
              <a:t> de la </a:t>
            </a:r>
            <a:r>
              <a:rPr lang="en"/>
              <a:t>presentación</a:t>
            </a:r>
            <a:r>
              <a:rPr lang="en"/>
              <a:t>. Quienes somos, </a:t>
            </a:r>
            <a:r>
              <a:rPr lang="en"/>
              <a:t>cuál</a:t>
            </a:r>
            <a:r>
              <a:rPr lang="en"/>
              <a:t> era la tarea.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f18d8552a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3f18d8552a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3f18d8552a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3f18d8552a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Pantallazos con el código funcionando (Parte 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Conectando programa a MetaMask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3f18d8552a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3f18d8552a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Pantallazos con el código funcionando (Parte 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Hacemos un contrato con el nombre de Victor, y verificamos su existencia, probando que el programa puede verificar contratos apropiadamente antes y </a:t>
            </a:r>
            <a:r>
              <a:rPr lang="en"/>
              <a:t>después</a:t>
            </a:r>
            <a:r>
              <a:rPr lang="en"/>
              <a:t> de agregar unos nuevos.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3f18d8552a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3f18d8552a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tuvimos muchas dificultades en la parte individual gracias a OpenZeppelin. Parte 2 nos </a:t>
            </a:r>
            <a:r>
              <a:rPr lang="en"/>
              <a:t>demoró</a:t>
            </a:r>
            <a:r>
              <a:rPr lang="en"/>
              <a:t> un poco </a:t>
            </a:r>
            <a:r>
              <a:rPr lang="en"/>
              <a:t>más</a:t>
            </a:r>
            <a:r>
              <a:rPr lang="en"/>
              <a:t> por unos bugs menores y la </a:t>
            </a:r>
            <a:r>
              <a:rPr lang="en"/>
              <a:t>integración de la interfaz con el contrato inteligente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3f18d8552a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3f18d8552a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Resumimos lo que hemos dicho hasta ahora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3f18d8552a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3f18d8552a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Conclusión</a:t>
            </a:r>
            <a:r>
              <a:rPr lang="en"/>
              <a:t> de la </a:t>
            </a:r>
            <a:r>
              <a:rPr lang="en"/>
              <a:t>presentación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f18d8552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f18d8552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Hablando sobre el </a:t>
            </a:r>
            <a:r>
              <a:rPr lang="en"/>
              <a:t>diseño</a:t>
            </a:r>
            <a:r>
              <a:rPr lang="en"/>
              <a:t> en la parte 1 (parte individual) de la tarea.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Nombres de criptomonedas: </a:t>
            </a:r>
            <a:r>
              <a:rPr lang="en"/>
              <a:t>ALejobzCOIN (ABZ) </a:t>
            </a:r>
            <a:r>
              <a:rPr lang="en"/>
              <a:t>y VCoin (VAM)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Podemos entrar en detalle de cada </a:t>
            </a:r>
            <a:r>
              <a:rPr lang="en"/>
              <a:t>función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f18d8552a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f18d8552a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Pantallazos con el </a:t>
            </a:r>
            <a:r>
              <a:rPr lang="en"/>
              <a:t>código</a:t>
            </a:r>
            <a:r>
              <a:rPr lang="en"/>
              <a:t> funcionando (Parte 1)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f18d8552a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f18d8552a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3f18d8552a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3f18d8552a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f18d8552a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f18d8552a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f18d8552a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3f18d8552a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Pantallazos con el código funcionando (Parte 1)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3f18d8552a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3f18d8552a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Hablando sobre el diseño en la parte 2 (parte en grupos) de la tarea.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Seguimos el proceso delineado en esta viñeta: front-end, back-end y después la integración.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f18d8552a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3f18d8552a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12600" y="1578400"/>
            <a:ext cx="54420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Desarrollo de Tarea Web 3.0 - Blockchain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Alejandro Beltran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Victor Manchola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1297500" y="2428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DISEÑO</a:t>
            </a:r>
            <a:endParaRPr/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00" y="1552575"/>
            <a:ext cx="6248400" cy="1019175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6" name="Google Shape;19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3200" y="1309375"/>
            <a:ext cx="2388146" cy="3681725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0" y="4619700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Código en Funcionamiento</a:t>
            </a:r>
            <a:endParaRPr sz="1800"/>
          </a:p>
        </p:txBody>
      </p:sp>
      <p:pic>
        <p:nvPicPr>
          <p:cNvPr id="202" name="Google Shape;2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225" y="90950"/>
            <a:ext cx="7351351" cy="4528751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3" name="Google Shape;20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213" y="90938"/>
            <a:ext cx="2295525" cy="1857375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Código en Funcionamiento</a:t>
            </a:r>
            <a:endParaRPr sz="1800"/>
          </a:p>
        </p:txBody>
      </p:sp>
      <p:pic>
        <p:nvPicPr>
          <p:cNvPr id="209" name="Google Shape;2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543425" cy="3609975"/>
          </a:xfrm>
          <a:prstGeom prst="rect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0" name="Google Shape;21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8225" y="152400"/>
            <a:ext cx="4143375" cy="2015462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1" name="Google Shape;21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8225" y="2494274"/>
            <a:ext cx="4143375" cy="948798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Problemas Encontrados</a:t>
            </a:r>
            <a:endParaRPr/>
          </a:p>
        </p:txBody>
      </p:sp>
      <p:sp>
        <p:nvSpPr>
          <p:cNvPr id="217" name="Google Shape;217;p25"/>
          <p:cNvSpPr txBox="1"/>
          <p:nvPr>
            <p:ph idx="1" type="body"/>
          </p:nvPr>
        </p:nvSpPr>
        <p:spPr>
          <a:xfrm>
            <a:off x="1297500" y="1567550"/>
            <a:ext cx="7038900" cy="32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Pocas dificultades en Parte 1 gracias a </a:t>
            </a:r>
            <a:r>
              <a:rPr i="1" lang="en" sz="1800"/>
              <a:t>OpenZeppelin</a:t>
            </a:r>
            <a:endParaRPr i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Comparación</a:t>
            </a:r>
            <a:r>
              <a:rPr lang="en" sz="1800"/>
              <a:t> de strings en </a:t>
            </a:r>
            <a:r>
              <a:rPr i="1" lang="en" sz="1800"/>
              <a:t>Solidity </a:t>
            </a:r>
            <a:r>
              <a:rPr lang="en" sz="1800"/>
              <a:t>por lo que se dificulto realizar la parte de la creación del contrato inteligente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Integración </a:t>
            </a:r>
            <a:r>
              <a:rPr lang="en" sz="1800"/>
              <a:t>(interfaz web gráfica y contrato inteligente) fue la parte que tomó más tiempo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Diferentes problemas en cuanto a la </a:t>
            </a:r>
            <a:r>
              <a:rPr b="1" lang="en" sz="1800"/>
              <a:t>testnet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Integración diferente a la vista en clase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Problemas al agregar nuevos certificados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type="title"/>
          </p:nvPr>
        </p:nvSpPr>
        <p:spPr>
          <a:xfrm>
            <a:off x="1052550" y="2135675"/>
            <a:ext cx="7038900" cy="1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/>
              <a:t>CONCLUSIONES</a:t>
            </a:r>
            <a:endParaRPr sz="6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Muchas gracias…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Proceso de </a:t>
            </a:r>
            <a:r>
              <a:rPr lang="en"/>
              <a:t>Diseño - Parte 1 (Invidividual)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31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Toma de notas de clases, revisando grabaciones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Contrato en </a:t>
            </a:r>
            <a:r>
              <a:rPr i="1" lang="en" sz="1800"/>
              <a:t>Solidity </a:t>
            </a:r>
            <a:r>
              <a:rPr lang="en" sz="1800"/>
              <a:t>siguiendo </a:t>
            </a:r>
            <a:r>
              <a:rPr lang="en" sz="1800"/>
              <a:t>estándar</a:t>
            </a:r>
            <a:r>
              <a:rPr lang="en" sz="1800"/>
              <a:t> ERC-20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Decidiendo un nombre para nuestras criptomonedas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Escribiendo el contrato en </a:t>
            </a:r>
            <a:r>
              <a:rPr lang="en" sz="1800"/>
              <a:t>código utilizando </a:t>
            </a:r>
            <a:r>
              <a:rPr i="1" lang="en" sz="1800"/>
              <a:t>OpenZeppelin</a:t>
            </a:r>
            <a:endParaRPr i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Funciones de: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Constructor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Pausa y Reanudo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Mint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Antes de Transferencia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Código</a:t>
            </a:r>
            <a:r>
              <a:rPr lang="en" sz="1800"/>
              <a:t> en Funcionamiento (ALejobzCOIN)</a:t>
            </a:r>
            <a:endParaRPr sz="1800"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3550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"/>
            <a:ext cx="9144000" cy="4089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826450" y="4373950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Identificador, </a:t>
            </a:r>
            <a:r>
              <a:rPr lang="en"/>
              <a:t>símbolo</a:t>
            </a:r>
            <a:r>
              <a:rPr lang="en"/>
              <a:t> de la moneda y suministro total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</a:t>
            </a:r>
            <a:r>
              <a:rPr lang="en"/>
              <a:t>conexión</a:t>
            </a:r>
            <a:r>
              <a:rPr lang="en"/>
              <a:t> con METAMASK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4900" y="289550"/>
            <a:ext cx="2618225" cy="4390451"/>
          </a:xfrm>
          <a:prstGeom prst="rect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5" name="Google Shape;15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250" y="289550"/>
            <a:ext cx="2048353" cy="4000575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6" name="Google Shape;15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84078" y="289550"/>
            <a:ext cx="2466975" cy="3876675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de emisiones, </a:t>
            </a:r>
            <a:r>
              <a:rPr lang="en"/>
              <a:t>balance</a:t>
            </a:r>
            <a:r>
              <a:rPr lang="en"/>
              <a:t> de mi address y de la address de mi compañero</a:t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272132" cy="4000575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3" name="Google Shape;16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6932" y="152400"/>
            <a:ext cx="2638425" cy="3876675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3474" y="152388"/>
            <a:ext cx="3074875" cy="36195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Transfiriendo la moneda</a:t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349343" cy="4000575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1" name="Google Shape;17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2801" y="152400"/>
            <a:ext cx="3026800" cy="4253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Código en Funcionamiento (VCoin)</a:t>
            </a:r>
            <a:endParaRPr sz="1800"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8800" y="217625"/>
            <a:ext cx="3172324" cy="4611551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Proceso de Diseño - Parte 2 (Grupos)</a:t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1297500" y="1567550"/>
            <a:ext cx="7038900" cy="3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Desarrollo de la interfaz en </a:t>
            </a:r>
            <a:r>
              <a:rPr i="1" lang="en" sz="1800"/>
              <a:t>JavaScript</a:t>
            </a:r>
            <a:r>
              <a:rPr lang="en" sz="1800"/>
              <a:t> primero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Campos de entrada de texto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Busqueda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Botones con acciones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Desarrollo del contrato en </a:t>
            </a:r>
            <a:r>
              <a:rPr i="1" lang="en" sz="1800"/>
              <a:t>Solidity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Funcionalidad para cada entrada en Blockchain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Funcionalidad de </a:t>
            </a:r>
            <a:r>
              <a:rPr lang="en" sz="1800"/>
              <a:t>búsqueda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Creación de un </a:t>
            </a:r>
            <a:r>
              <a:rPr lang="en" sz="1800"/>
              <a:t>servidor</a:t>
            </a:r>
            <a:r>
              <a:rPr lang="en" sz="1800"/>
              <a:t> con express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Uniendo el contrato con la interfaz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297500" y="2428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DISEÑO</a:t>
            </a:r>
            <a:endParaRPr/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79850"/>
            <a:ext cx="9144001" cy="4163652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