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67" r:id="rId6"/>
    <p:sldId id="259" r:id="rId7"/>
    <p:sldId id="260" r:id="rId8"/>
    <p:sldId id="261" r:id="rId9"/>
    <p:sldId id="266" r:id="rId10"/>
    <p:sldId id="263" r:id="rId11"/>
    <p:sldId id="264" r:id="rId12"/>
    <p:sldId id="265" r:id="rId13"/>
    <p:sldId id="262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3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528A0-657F-40A2-AB18-28796BE2B5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F8E802C-19B1-4E28-9C96-955E8982DEE8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b="0" dirty="0" smtClean="0">
              <a:solidFill>
                <a:schemeClr val="tx1"/>
              </a:solidFill>
            </a:rPr>
            <a:t>State of Art</a:t>
          </a:r>
          <a:endParaRPr lang="en-GB" sz="1600" b="0" dirty="0">
            <a:solidFill>
              <a:schemeClr val="tx1"/>
            </a:solidFill>
          </a:endParaRPr>
        </a:p>
      </dgm:t>
    </dgm:pt>
    <dgm:pt modelId="{A5470277-B018-492D-BD8C-A0B7F625A8D0}" type="parTrans" cxnId="{FB581DBB-9558-418B-B27F-8EC80B682DB1}">
      <dgm:prSet/>
      <dgm:spPr/>
      <dgm:t>
        <a:bodyPr/>
        <a:lstStyle/>
        <a:p>
          <a:endParaRPr lang="en-GB"/>
        </a:p>
      </dgm:t>
    </dgm:pt>
    <dgm:pt modelId="{1BC985A8-40B4-4527-819D-B1B5E726D6B7}" type="sibTrans" cxnId="{FB581DBB-9558-418B-B27F-8EC80B682DB1}">
      <dgm:prSet/>
      <dgm:spPr/>
      <dgm:t>
        <a:bodyPr/>
        <a:lstStyle/>
        <a:p>
          <a:endParaRPr lang="en-GB"/>
        </a:p>
      </dgm:t>
    </dgm:pt>
    <dgm:pt modelId="{F600A9CF-87A4-4FBD-8202-DCA0A51892FA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dirty="0" smtClean="0">
              <a:solidFill>
                <a:schemeClr val="tx1"/>
              </a:solidFill>
            </a:rPr>
            <a:t>Development</a:t>
          </a:r>
          <a:endParaRPr lang="en-GB" sz="1600" dirty="0">
            <a:solidFill>
              <a:schemeClr val="tx1"/>
            </a:solidFill>
          </a:endParaRPr>
        </a:p>
      </dgm:t>
    </dgm:pt>
    <dgm:pt modelId="{A618FFDC-7B3B-47F0-AE8F-496FDF0D11F5}" type="parTrans" cxnId="{D6CFF9AA-B43C-4DF7-AF2C-38ABD9546F6E}">
      <dgm:prSet/>
      <dgm:spPr/>
      <dgm:t>
        <a:bodyPr/>
        <a:lstStyle/>
        <a:p>
          <a:endParaRPr lang="en-GB"/>
        </a:p>
      </dgm:t>
    </dgm:pt>
    <dgm:pt modelId="{99CC76D5-F639-4257-BCC1-272EC67F3A23}" type="sibTrans" cxnId="{D6CFF9AA-B43C-4DF7-AF2C-38ABD9546F6E}">
      <dgm:prSet/>
      <dgm:spPr/>
      <dgm:t>
        <a:bodyPr/>
        <a:lstStyle/>
        <a:p>
          <a:endParaRPr lang="en-GB"/>
        </a:p>
      </dgm:t>
    </dgm:pt>
    <dgm:pt modelId="{EFBABE05-8E64-4B4E-80A4-1C30197A9724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dirty="0" smtClean="0">
              <a:solidFill>
                <a:schemeClr val="tx1"/>
              </a:solidFill>
            </a:rPr>
            <a:t>Navigation</a:t>
          </a:r>
        </a:p>
      </dgm:t>
    </dgm:pt>
    <dgm:pt modelId="{8B16CC26-5F6C-464A-8DF2-9C0ED6C85C08}" type="parTrans" cxnId="{007C77DD-24C1-4EBE-A618-4488595A76F8}">
      <dgm:prSet/>
      <dgm:spPr/>
      <dgm:t>
        <a:bodyPr/>
        <a:lstStyle/>
        <a:p>
          <a:endParaRPr lang="en-GB"/>
        </a:p>
      </dgm:t>
    </dgm:pt>
    <dgm:pt modelId="{51AEE77E-E20C-4736-A464-7BC5A9985024}" type="sibTrans" cxnId="{007C77DD-24C1-4EBE-A618-4488595A76F8}">
      <dgm:prSet/>
      <dgm:spPr/>
      <dgm:t>
        <a:bodyPr/>
        <a:lstStyle/>
        <a:p>
          <a:endParaRPr lang="en-GB"/>
        </a:p>
      </dgm:t>
    </dgm:pt>
    <dgm:pt modelId="{0CE52FE7-D425-4B41-B68C-7459CAC63972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Goal</a:t>
          </a:r>
          <a:endParaRPr lang="en-GB" sz="1600" b="1" dirty="0">
            <a:solidFill>
              <a:schemeClr val="bg1"/>
            </a:solidFill>
          </a:endParaRPr>
        </a:p>
      </dgm:t>
    </dgm:pt>
    <dgm:pt modelId="{A8B0E10B-B1B1-4BBE-A6AE-CEAE9A33A893}" type="parTrans" cxnId="{0A9E028B-79DB-4D3A-A551-0B65B8F3F240}">
      <dgm:prSet/>
      <dgm:spPr/>
      <dgm:t>
        <a:bodyPr/>
        <a:lstStyle/>
        <a:p>
          <a:endParaRPr lang="en-GB"/>
        </a:p>
      </dgm:t>
    </dgm:pt>
    <dgm:pt modelId="{B234CBB7-ACAB-4B6D-B3FC-48DF65CF6E85}" type="sibTrans" cxnId="{0A9E028B-79DB-4D3A-A551-0B65B8F3F240}">
      <dgm:prSet/>
      <dgm:spPr/>
      <dgm:t>
        <a:bodyPr/>
        <a:lstStyle/>
        <a:p>
          <a:endParaRPr lang="en-GB"/>
        </a:p>
      </dgm:t>
    </dgm:pt>
    <dgm:pt modelId="{12A7EF82-8ADD-4C43-BB63-D0373859C555}" type="pres">
      <dgm:prSet presAssocID="{6C7528A0-657F-40A2-AB18-28796BE2B597}" presName="Name0" presStyleCnt="0">
        <dgm:presLayoutVars>
          <dgm:dir/>
          <dgm:animLvl val="lvl"/>
          <dgm:resizeHandles val="exact"/>
        </dgm:presLayoutVars>
      </dgm:prSet>
      <dgm:spPr/>
    </dgm:pt>
    <dgm:pt modelId="{4A42F8F8-231E-4C2C-B687-7D492986CFEF}" type="pres">
      <dgm:prSet presAssocID="{0CE52FE7-D425-4B41-B68C-7459CAC6397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5BD70D-054A-4754-8706-C7190DCE94C8}" type="pres">
      <dgm:prSet presAssocID="{B234CBB7-ACAB-4B6D-B3FC-48DF65CF6E85}" presName="parTxOnlySpace" presStyleCnt="0"/>
      <dgm:spPr/>
    </dgm:pt>
    <dgm:pt modelId="{63F80E2E-CD15-4414-BEE4-AED8954DCDB2}" type="pres">
      <dgm:prSet presAssocID="{1F8E802C-19B1-4E28-9C96-955E8982DEE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CD2DD3-81EF-4FB7-A2EF-B22BAC41E48A}" type="pres">
      <dgm:prSet presAssocID="{1BC985A8-40B4-4527-819D-B1B5E726D6B7}" presName="parTxOnlySpace" presStyleCnt="0"/>
      <dgm:spPr/>
    </dgm:pt>
    <dgm:pt modelId="{A72A2833-C79A-44A1-8DCE-76A35D0458D5}" type="pres">
      <dgm:prSet presAssocID="{F600A9CF-87A4-4FBD-8202-DCA0A51892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6CE68F-3558-44C7-9E19-F25BC1898837}" type="pres">
      <dgm:prSet presAssocID="{99CC76D5-F639-4257-BCC1-272EC67F3A23}" presName="parTxOnlySpace" presStyleCnt="0"/>
      <dgm:spPr/>
    </dgm:pt>
    <dgm:pt modelId="{0C219D41-357F-4FB0-81C4-699F866F997B}" type="pres">
      <dgm:prSet presAssocID="{EFBABE05-8E64-4B4E-80A4-1C30197A97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C3F692D-1DCF-4DFB-BD9C-5053202F8EE5}" type="presOf" srcId="{0CE52FE7-D425-4B41-B68C-7459CAC63972}" destId="{4A42F8F8-231E-4C2C-B687-7D492986CFEF}" srcOrd="0" destOrd="0" presId="urn:microsoft.com/office/officeart/2005/8/layout/chevron1"/>
    <dgm:cxn modelId="{4E1F9443-F27C-4F76-95AA-0B1064C8CF52}" type="presOf" srcId="{1F8E802C-19B1-4E28-9C96-955E8982DEE8}" destId="{63F80E2E-CD15-4414-BEE4-AED8954DCDB2}" srcOrd="0" destOrd="0" presId="urn:microsoft.com/office/officeart/2005/8/layout/chevron1"/>
    <dgm:cxn modelId="{007C77DD-24C1-4EBE-A618-4488595A76F8}" srcId="{6C7528A0-657F-40A2-AB18-28796BE2B597}" destId="{EFBABE05-8E64-4B4E-80A4-1C30197A9724}" srcOrd="3" destOrd="0" parTransId="{8B16CC26-5F6C-464A-8DF2-9C0ED6C85C08}" sibTransId="{51AEE77E-E20C-4736-A464-7BC5A9985024}"/>
    <dgm:cxn modelId="{129A4392-6451-4E7F-BA4E-9AC927B18F3B}" type="presOf" srcId="{F600A9CF-87A4-4FBD-8202-DCA0A51892FA}" destId="{A72A2833-C79A-44A1-8DCE-76A35D0458D5}" srcOrd="0" destOrd="0" presId="urn:microsoft.com/office/officeart/2005/8/layout/chevron1"/>
    <dgm:cxn modelId="{FB581DBB-9558-418B-B27F-8EC80B682DB1}" srcId="{6C7528A0-657F-40A2-AB18-28796BE2B597}" destId="{1F8E802C-19B1-4E28-9C96-955E8982DEE8}" srcOrd="1" destOrd="0" parTransId="{A5470277-B018-492D-BD8C-A0B7F625A8D0}" sibTransId="{1BC985A8-40B4-4527-819D-B1B5E726D6B7}"/>
    <dgm:cxn modelId="{D6CFF9AA-B43C-4DF7-AF2C-38ABD9546F6E}" srcId="{6C7528A0-657F-40A2-AB18-28796BE2B597}" destId="{F600A9CF-87A4-4FBD-8202-DCA0A51892FA}" srcOrd="2" destOrd="0" parTransId="{A618FFDC-7B3B-47F0-AE8F-496FDF0D11F5}" sibTransId="{99CC76D5-F639-4257-BCC1-272EC67F3A23}"/>
    <dgm:cxn modelId="{301CD079-FECA-4843-A0B8-B8CD9CA83E1E}" type="presOf" srcId="{EFBABE05-8E64-4B4E-80A4-1C30197A9724}" destId="{0C219D41-357F-4FB0-81C4-699F866F997B}" srcOrd="0" destOrd="0" presId="urn:microsoft.com/office/officeart/2005/8/layout/chevron1"/>
    <dgm:cxn modelId="{6C3EEB04-A0C5-414F-8510-6E893F7151F1}" type="presOf" srcId="{6C7528A0-657F-40A2-AB18-28796BE2B597}" destId="{12A7EF82-8ADD-4C43-BB63-D0373859C555}" srcOrd="0" destOrd="0" presId="urn:microsoft.com/office/officeart/2005/8/layout/chevron1"/>
    <dgm:cxn modelId="{0A9E028B-79DB-4D3A-A551-0B65B8F3F240}" srcId="{6C7528A0-657F-40A2-AB18-28796BE2B597}" destId="{0CE52FE7-D425-4B41-B68C-7459CAC63972}" srcOrd="0" destOrd="0" parTransId="{A8B0E10B-B1B1-4BBE-A6AE-CEAE9A33A893}" sibTransId="{B234CBB7-ACAB-4B6D-B3FC-48DF65CF6E85}"/>
    <dgm:cxn modelId="{C2CD477F-0BFA-40C1-9ADE-09D5D938E620}" type="presParOf" srcId="{12A7EF82-8ADD-4C43-BB63-D0373859C555}" destId="{4A42F8F8-231E-4C2C-B687-7D492986CFEF}" srcOrd="0" destOrd="0" presId="urn:microsoft.com/office/officeart/2005/8/layout/chevron1"/>
    <dgm:cxn modelId="{4933F883-EFAA-4BB7-B8B9-777FB73D7681}" type="presParOf" srcId="{12A7EF82-8ADD-4C43-BB63-D0373859C555}" destId="{B25BD70D-054A-4754-8706-C7190DCE94C8}" srcOrd="1" destOrd="0" presId="urn:microsoft.com/office/officeart/2005/8/layout/chevron1"/>
    <dgm:cxn modelId="{7F853F84-1A08-4D82-A577-0E2AEFB0D898}" type="presParOf" srcId="{12A7EF82-8ADD-4C43-BB63-D0373859C555}" destId="{63F80E2E-CD15-4414-BEE4-AED8954DCDB2}" srcOrd="2" destOrd="0" presId="urn:microsoft.com/office/officeart/2005/8/layout/chevron1"/>
    <dgm:cxn modelId="{0AA192A0-5F03-499B-A2E2-240DB42FB7AE}" type="presParOf" srcId="{12A7EF82-8ADD-4C43-BB63-D0373859C555}" destId="{C7CD2DD3-81EF-4FB7-A2EF-B22BAC41E48A}" srcOrd="3" destOrd="0" presId="urn:microsoft.com/office/officeart/2005/8/layout/chevron1"/>
    <dgm:cxn modelId="{C9FEA4B2-E551-41D7-BAA9-8CA17D4B59AF}" type="presParOf" srcId="{12A7EF82-8ADD-4C43-BB63-D0373859C555}" destId="{A72A2833-C79A-44A1-8DCE-76A35D0458D5}" srcOrd="4" destOrd="0" presId="urn:microsoft.com/office/officeart/2005/8/layout/chevron1"/>
    <dgm:cxn modelId="{F68077BF-8F89-491F-A5F8-BCE787E36089}" type="presParOf" srcId="{12A7EF82-8ADD-4C43-BB63-D0373859C555}" destId="{356CE68F-3558-44C7-9E19-F25BC1898837}" srcOrd="5" destOrd="0" presId="urn:microsoft.com/office/officeart/2005/8/layout/chevron1"/>
    <dgm:cxn modelId="{0C30C03A-F822-4870-8246-C29DDF576350}" type="presParOf" srcId="{12A7EF82-8ADD-4C43-BB63-D0373859C555}" destId="{0C219D41-357F-4FB0-81C4-699F866F997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7528A0-657F-40A2-AB18-28796BE2B5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F8E802C-19B1-4E28-9C96-955E8982DEE8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b="0" dirty="0" smtClean="0">
              <a:solidFill>
                <a:schemeClr val="tx1"/>
              </a:solidFill>
            </a:rPr>
            <a:t>Goal</a:t>
          </a:r>
          <a:endParaRPr lang="en-GB" sz="1600" b="0" dirty="0">
            <a:solidFill>
              <a:schemeClr val="tx1"/>
            </a:solidFill>
          </a:endParaRPr>
        </a:p>
      </dgm:t>
    </dgm:pt>
    <dgm:pt modelId="{A5470277-B018-492D-BD8C-A0B7F625A8D0}" type="parTrans" cxnId="{FB581DBB-9558-418B-B27F-8EC80B682DB1}">
      <dgm:prSet/>
      <dgm:spPr/>
      <dgm:t>
        <a:bodyPr/>
        <a:lstStyle/>
        <a:p>
          <a:endParaRPr lang="en-GB"/>
        </a:p>
      </dgm:t>
    </dgm:pt>
    <dgm:pt modelId="{1BC985A8-40B4-4527-819D-B1B5E726D6B7}" type="sibTrans" cxnId="{FB581DBB-9558-418B-B27F-8EC80B682DB1}">
      <dgm:prSet/>
      <dgm:spPr/>
      <dgm:t>
        <a:bodyPr/>
        <a:lstStyle/>
        <a:p>
          <a:endParaRPr lang="en-GB"/>
        </a:p>
      </dgm:t>
    </dgm:pt>
    <dgm:pt modelId="{F600A9CF-87A4-4FBD-8202-DCA0A51892FA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dirty="0" smtClean="0">
              <a:solidFill>
                <a:schemeClr val="tx1"/>
              </a:solidFill>
            </a:rPr>
            <a:t>Development</a:t>
          </a:r>
          <a:endParaRPr lang="en-GB" sz="1600" dirty="0">
            <a:solidFill>
              <a:schemeClr val="tx1"/>
            </a:solidFill>
          </a:endParaRPr>
        </a:p>
      </dgm:t>
    </dgm:pt>
    <dgm:pt modelId="{A618FFDC-7B3B-47F0-AE8F-496FDF0D11F5}" type="parTrans" cxnId="{D6CFF9AA-B43C-4DF7-AF2C-38ABD9546F6E}">
      <dgm:prSet/>
      <dgm:spPr/>
      <dgm:t>
        <a:bodyPr/>
        <a:lstStyle/>
        <a:p>
          <a:endParaRPr lang="en-GB"/>
        </a:p>
      </dgm:t>
    </dgm:pt>
    <dgm:pt modelId="{99CC76D5-F639-4257-BCC1-272EC67F3A23}" type="sibTrans" cxnId="{D6CFF9AA-B43C-4DF7-AF2C-38ABD9546F6E}">
      <dgm:prSet/>
      <dgm:spPr/>
      <dgm:t>
        <a:bodyPr/>
        <a:lstStyle/>
        <a:p>
          <a:endParaRPr lang="en-GB"/>
        </a:p>
      </dgm:t>
    </dgm:pt>
    <dgm:pt modelId="{EFBABE05-8E64-4B4E-80A4-1C30197A9724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Navigation</a:t>
          </a:r>
        </a:p>
      </dgm:t>
    </dgm:pt>
    <dgm:pt modelId="{8B16CC26-5F6C-464A-8DF2-9C0ED6C85C08}" type="parTrans" cxnId="{007C77DD-24C1-4EBE-A618-4488595A76F8}">
      <dgm:prSet/>
      <dgm:spPr/>
      <dgm:t>
        <a:bodyPr/>
        <a:lstStyle/>
        <a:p>
          <a:endParaRPr lang="en-GB"/>
        </a:p>
      </dgm:t>
    </dgm:pt>
    <dgm:pt modelId="{51AEE77E-E20C-4736-A464-7BC5A9985024}" type="sibTrans" cxnId="{007C77DD-24C1-4EBE-A618-4488595A76F8}">
      <dgm:prSet/>
      <dgm:spPr/>
      <dgm:t>
        <a:bodyPr/>
        <a:lstStyle/>
        <a:p>
          <a:endParaRPr lang="en-GB"/>
        </a:p>
      </dgm:t>
    </dgm:pt>
    <dgm:pt modelId="{F2A37D98-E373-4ACC-BBB5-685BEC0D9370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GB" sz="1600" b="0" smtClean="0">
              <a:solidFill>
                <a:schemeClr val="tx1"/>
              </a:solidFill>
            </a:rPr>
            <a:t>State </a:t>
          </a:r>
          <a:r>
            <a:rPr lang="en-GB" sz="1600" b="0" dirty="0" smtClean="0">
              <a:solidFill>
                <a:schemeClr val="tx1"/>
              </a:solidFill>
            </a:rPr>
            <a:t>of Art</a:t>
          </a:r>
          <a:endParaRPr lang="en-GB" sz="1600" b="0" dirty="0">
            <a:solidFill>
              <a:schemeClr val="tx1"/>
            </a:solidFill>
          </a:endParaRPr>
        </a:p>
      </dgm:t>
    </dgm:pt>
    <dgm:pt modelId="{DD428855-5E73-40D6-8943-439E94A43237}" type="parTrans" cxnId="{3243D4A4-360E-417C-A28D-253C549E69AD}">
      <dgm:prSet/>
      <dgm:spPr/>
      <dgm:t>
        <a:bodyPr/>
        <a:lstStyle/>
        <a:p>
          <a:endParaRPr lang="en-GB"/>
        </a:p>
      </dgm:t>
    </dgm:pt>
    <dgm:pt modelId="{E6D8A06A-3755-406E-B36B-BCE743180D2B}" type="sibTrans" cxnId="{3243D4A4-360E-417C-A28D-253C549E69AD}">
      <dgm:prSet/>
      <dgm:spPr/>
      <dgm:t>
        <a:bodyPr/>
        <a:lstStyle/>
        <a:p>
          <a:endParaRPr lang="en-GB"/>
        </a:p>
      </dgm:t>
    </dgm:pt>
    <dgm:pt modelId="{12A7EF82-8ADD-4C43-BB63-D0373859C555}" type="pres">
      <dgm:prSet presAssocID="{6C7528A0-657F-40A2-AB18-28796BE2B597}" presName="Name0" presStyleCnt="0">
        <dgm:presLayoutVars>
          <dgm:dir/>
          <dgm:animLvl val="lvl"/>
          <dgm:resizeHandles val="exact"/>
        </dgm:presLayoutVars>
      </dgm:prSet>
      <dgm:spPr/>
    </dgm:pt>
    <dgm:pt modelId="{63F80E2E-CD15-4414-BEE4-AED8954DCDB2}" type="pres">
      <dgm:prSet presAssocID="{1F8E802C-19B1-4E28-9C96-955E8982DEE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CD2DD3-81EF-4FB7-A2EF-B22BAC41E48A}" type="pres">
      <dgm:prSet presAssocID="{1BC985A8-40B4-4527-819D-B1B5E726D6B7}" presName="parTxOnlySpace" presStyleCnt="0"/>
      <dgm:spPr/>
    </dgm:pt>
    <dgm:pt modelId="{0E913671-370B-4E6E-BB3E-457A6D67DF73}" type="pres">
      <dgm:prSet presAssocID="{F2A37D98-E373-4ACC-BBB5-685BEC0D937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385D88-2F07-4D92-A1AF-0D5E6D7203EA}" type="pres">
      <dgm:prSet presAssocID="{E6D8A06A-3755-406E-B36B-BCE743180D2B}" presName="parTxOnlySpace" presStyleCnt="0"/>
      <dgm:spPr/>
    </dgm:pt>
    <dgm:pt modelId="{A72A2833-C79A-44A1-8DCE-76A35D0458D5}" type="pres">
      <dgm:prSet presAssocID="{F600A9CF-87A4-4FBD-8202-DCA0A51892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6CE68F-3558-44C7-9E19-F25BC1898837}" type="pres">
      <dgm:prSet presAssocID="{99CC76D5-F639-4257-BCC1-272EC67F3A23}" presName="parTxOnlySpace" presStyleCnt="0"/>
      <dgm:spPr/>
    </dgm:pt>
    <dgm:pt modelId="{0C219D41-357F-4FB0-81C4-699F866F997B}" type="pres">
      <dgm:prSet presAssocID="{EFBABE05-8E64-4B4E-80A4-1C30197A97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07C77DD-24C1-4EBE-A618-4488595A76F8}" srcId="{6C7528A0-657F-40A2-AB18-28796BE2B597}" destId="{EFBABE05-8E64-4B4E-80A4-1C30197A9724}" srcOrd="3" destOrd="0" parTransId="{8B16CC26-5F6C-464A-8DF2-9C0ED6C85C08}" sibTransId="{51AEE77E-E20C-4736-A464-7BC5A9985024}"/>
    <dgm:cxn modelId="{7388AE9E-A411-4FE2-9D52-B9F11B3E6542}" type="presOf" srcId="{EFBABE05-8E64-4B4E-80A4-1C30197A9724}" destId="{0C219D41-357F-4FB0-81C4-699F866F997B}" srcOrd="0" destOrd="0" presId="urn:microsoft.com/office/officeart/2005/8/layout/chevron1"/>
    <dgm:cxn modelId="{9C3F9E7F-AC0F-424A-A15E-C38590A81489}" type="presOf" srcId="{1F8E802C-19B1-4E28-9C96-955E8982DEE8}" destId="{63F80E2E-CD15-4414-BEE4-AED8954DCDB2}" srcOrd="0" destOrd="0" presId="urn:microsoft.com/office/officeart/2005/8/layout/chevron1"/>
    <dgm:cxn modelId="{93B8B93E-AD3F-4EAB-B2FA-42CC7A2356FC}" type="presOf" srcId="{F2A37D98-E373-4ACC-BBB5-685BEC0D9370}" destId="{0E913671-370B-4E6E-BB3E-457A6D67DF73}" srcOrd="0" destOrd="0" presId="urn:microsoft.com/office/officeart/2005/8/layout/chevron1"/>
    <dgm:cxn modelId="{8D92A4F6-6D90-4B0E-8137-9D7EE04A754C}" type="presOf" srcId="{6C7528A0-657F-40A2-AB18-28796BE2B597}" destId="{12A7EF82-8ADD-4C43-BB63-D0373859C555}" srcOrd="0" destOrd="0" presId="urn:microsoft.com/office/officeart/2005/8/layout/chevron1"/>
    <dgm:cxn modelId="{3243D4A4-360E-417C-A28D-253C549E69AD}" srcId="{6C7528A0-657F-40A2-AB18-28796BE2B597}" destId="{F2A37D98-E373-4ACC-BBB5-685BEC0D9370}" srcOrd="1" destOrd="0" parTransId="{DD428855-5E73-40D6-8943-439E94A43237}" sibTransId="{E6D8A06A-3755-406E-B36B-BCE743180D2B}"/>
    <dgm:cxn modelId="{FB581DBB-9558-418B-B27F-8EC80B682DB1}" srcId="{6C7528A0-657F-40A2-AB18-28796BE2B597}" destId="{1F8E802C-19B1-4E28-9C96-955E8982DEE8}" srcOrd="0" destOrd="0" parTransId="{A5470277-B018-492D-BD8C-A0B7F625A8D0}" sibTransId="{1BC985A8-40B4-4527-819D-B1B5E726D6B7}"/>
    <dgm:cxn modelId="{759DE2A9-C952-4431-A724-CB9BCBDE2747}" type="presOf" srcId="{F600A9CF-87A4-4FBD-8202-DCA0A51892FA}" destId="{A72A2833-C79A-44A1-8DCE-76A35D0458D5}" srcOrd="0" destOrd="0" presId="urn:microsoft.com/office/officeart/2005/8/layout/chevron1"/>
    <dgm:cxn modelId="{D6CFF9AA-B43C-4DF7-AF2C-38ABD9546F6E}" srcId="{6C7528A0-657F-40A2-AB18-28796BE2B597}" destId="{F600A9CF-87A4-4FBD-8202-DCA0A51892FA}" srcOrd="2" destOrd="0" parTransId="{A618FFDC-7B3B-47F0-AE8F-496FDF0D11F5}" sibTransId="{99CC76D5-F639-4257-BCC1-272EC67F3A23}"/>
    <dgm:cxn modelId="{BFAA4C7F-0CB4-42FC-99A5-8EDBE4B11B5C}" type="presParOf" srcId="{12A7EF82-8ADD-4C43-BB63-D0373859C555}" destId="{63F80E2E-CD15-4414-BEE4-AED8954DCDB2}" srcOrd="0" destOrd="0" presId="urn:microsoft.com/office/officeart/2005/8/layout/chevron1"/>
    <dgm:cxn modelId="{9CA3BFC9-36B2-46FD-8E33-25D3DF8B67CC}" type="presParOf" srcId="{12A7EF82-8ADD-4C43-BB63-D0373859C555}" destId="{C7CD2DD3-81EF-4FB7-A2EF-B22BAC41E48A}" srcOrd="1" destOrd="0" presId="urn:microsoft.com/office/officeart/2005/8/layout/chevron1"/>
    <dgm:cxn modelId="{CFE8E43C-4AB6-414E-80E1-718E1E93FB45}" type="presParOf" srcId="{12A7EF82-8ADD-4C43-BB63-D0373859C555}" destId="{0E913671-370B-4E6E-BB3E-457A6D67DF73}" srcOrd="2" destOrd="0" presId="urn:microsoft.com/office/officeart/2005/8/layout/chevron1"/>
    <dgm:cxn modelId="{82E76392-898F-4E2F-8BA2-DB35035C0CB5}" type="presParOf" srcId="{12A7EF82-8ADD-4C43-BB63-D0373859C555}" destId="{B8385D88-2F07-4D92-A1AF-0D5E6D7203EA}" srcOrd="3" destOrd="0" presId="urn:microsoft.com/office/officeart/2005/8/layout/chevron1"/>
    <dgm:cxn modelId="{18AF073C-E0C1-4CB9-A634-E75E68AEDE96}" type="presParOf" srcId="{12A7EF82-8ADD-4C43-BB63-D0373859C555}" destId="{A72A2833-C79A-44A1-8DCE-76A35D0458D5}" srcOrd="4" destOrd="0" presId="urn:microsoft.com/office/officeart/2005/8/layout/chevron1"/>
    <dgm:cxn modelId="{2E766402-EE83-479C-8AA2-CD18CEE93939}" type="presParOf" srcId="{12A7EF82-8ADD-4C43-BB63-D0373859C555}" destId="{356CE68F-3558-44C7-9E19-F25BC1898837}" srcOrd="5" destOrd="0" presId="urn:microsoft.com/office/officeart/2005/8/layout/chevron1"/>
    <dgm:cxn modelId="{6164C3DC-72F6-4895-8328-756AB784501B}" type="presParOf" srcId="{12A7EF82-8ADD-4C43-BB63-D0373859C555}" destId="{0C219D41-357F-4FB0-81C4-699F866F997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7528A0-657F-40A2-AB18-28796BE2B5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F8E802C-19B1-4E28-9C96-955E8982DEE8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b="0" dirty="0" smtClean="0">
              <a:solidFill>
                <a:schemeClr val="tx1"/>
              </a:solidFill>
            </a:rPr>
            <a:t>Goal</a:t>
          </a:r>
          <a:endParaRPr lang="en-GB" sz="1600" b="0" dirty="0">
            <a:solidFill>
              <a:schemeClr val="tx1"/>
            </a:solidFill>
          </a:endParaRPr>
        </a:p>
      </dgm:t>
    </dgm:pt>
    <dgm:pt modelId="{A5470277-B018-492D-BD8C-A0B7F625A8D0}" type="parTrans" cxnId="{FB581DBB-9558-418B-B27F-8EC80B682DB1}">
      <dgm:prSet/>
      <dgm:spPr/>
      <dgm:t>
        <a:bodyPr/>
        <a:lstStyle/>
        <a:p>
          <a:endParaRPr lang="en-GB"/>
        </a:p>
      </dgm:t>
    </dgm:pt>
    <dgm:pt modelId="{1BC985A8-40B4-4527-819D-B1B5E726D6B7}" type="sibTrans" cxnId="{FB581DBB-9558-418B-B27F-8EC80B682DB1}">
      <dgm:prSet/>
      <dgm:spPr/>
      <dgm:t>
        <a:bodyPr/>
        <a:lstStyle/>
        <a:p>
          <a:endParaRPr lang="en-GB"/>
        </a:p>
      </dgm:t>
    </dgm:pt>
    <dgm:pt modelId="{F600A9CF-87A4-4FBD-8202-DCA0A51892FA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dirty="0" smtClean="0">
              <a:solidFill>
                <a:schemeClr val="tx1"/>
              </a:solidFill>
            </a:rPr>
            <a:t>Development</a:t>
          </a:r>
          <a:endParaRPr lang="en-GB" sz="1600" dirty="0">
            <a:solidFill>
              <a:schemeClr val="tx1"/>
            </a:solidFill>
          </a:endParaRPr>
        </a:p>
      </dgm:t>
    </dgm:pt>
    <dgm:pt modelId="{A618FFDC-7B3B-47F0-AE8F-496FDF0D11F5}" type="parTrans" cxnId="{D6CFF9AA-B43C-4DF7-AF2C-38ABD9546F6E}">
      <dgm:prSet/>
      <dgm:spPr/>
      <dgm:t>
        <a:bodyPr/>
        <a:lstStyle/>
        <a:p>
          <a:endParaRPr lang="en-GB"/>
        </a:p>
      </dgm:t>
    </dgm:pt>
    <dgm:pt modelId="{99CC76D5-F639-4257-BCC1-272EC67F3A23}" type="sibTrans" cxnId="{D6CFF9AA-B43C-4DF7-AF2C-38ABD9546F6E}">
      <dgm:prSet/>
      <dgm:spPr/>
      <dgm:t>
        <a:bodyPr/>
        <a:lstStyle/>
        <a:p>
          <a:endParaRPr lang="en-GB"/>
        </a:p>
      </dgm:t>
    </dgm:pt>
    <dgm:pt modelId="{EFBABE05-8E64-4B4E-80A4-1C30197A9724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Navigation</a:t>
          </a:r>
        </a:p>
      </dgm:t>
    </dgm:pt>
    <dgm:pt modelId="{8B16CC26-5F6C-464A-8DF2-9C0ED6C85C08}" type="parTrans" cxnId="{007C77DD-24C1-4EBE-A618-4488595A76F8}">
      <dgm:prSet/>
      <dgm:spPr/>
      <dgm:t>
        <a:bodyPr/>
        <a:lstStyle/>
        <a:p>
          <a:endParaRPr lang="en-GB"/>
        </a:p>
      </dgm:t>
    </dgm:pt>
    <dgm:pt modelId="{51AEE77E-E20C-4736-A464-7BC5A9985024}" type="sibTrans" cxnId="{007C77DD-24C1-4EBE-A618-4488595A76F8}">
      <dgm:prSet/>
      <dgm:spPr/>
      <dgm:t>
        <a:bodyPr/>
        <a:lstStyle/>
        <a:p>
          <a:endParaRPr lang="en-GB"/>
        </a:p>
      </dgm:t>
    </dgm:pt>
    <dgm:pt modelId="{59833E49-22C4-4824-B561-957F9ED03CC3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b="0" smtClean="0">
              <a:solidFill>
                <a:schemeClr val="tx1"/>
              </a:solidFill>
            </a:rPr>
            <a:t>State </a:t>
          </a:r>
          <a:r>
            <a:rPr lang="en-GB" sz="1600" b="0" dirty="0" smtClean="0">
              <a:solidFill>
                <a:schemeClr val="tx1"/>
              </a:solidFill>
            </a:rPr>
            <a:t>of Art</a:t>
          </a:r>
          <a:endParaRPr lang="en-GB" sz="1600" b="0" dirty="0">
            <a:solidFill>
              <a:schemeClr val="tx1"/>
            </a:solidFill>
          </a:endParaRPr>
        </a:p>
      </dgm:t>
    </dgm:pt>
    <dgm:pt modelId="{4A489674-88CB-4674-9931-AFB3EF5AAAE3}" type="parTrans" cxnId="{43603C8F-CC7D-435E-9410-1534F3AAFD25}">
      <dgm:prSet/>
      <dgm:spPr/>
      <dgm:t>
        <a:bodyPr/>
        <a:lstStyle/>
        <a:p>
          <a:endParaRPr lang="en-GB"/>
        </a:p>
      </dgm:t>
    </dgm:pt>
    <dgm:pt modelId="{96A8C2E2-716C-4506-9D5C-6AF62083B509}" type="sibTrans" cxnId="{43603C8F-CC7D-435E-9410-1534F3AAFD25}">
      <dgm:prSet/>
      <dgm:spPr/>
      <dgm:t>
        <a:bodyPr/>
        <a:lstStyle/>
        <a:p>
          <a:endParaRPr lang="en-GB"/>
        </a:p>
      </dgm:t>
    </dgm:pt>
    <dgm:pt modelId="{12A7EF82-8ADD-4C43-BB63-D0373859C555}" type="pres">
      <dgm:prSet presAssocID="{6C7528A0-657F-40A2-AB18-28796BE2B597}" presName="Name0" presStyleCnt="0">
        <dgm:presLayoutVars>
          <dgm:dir/>
          <dgm:animLvl val="lvl"/>
          <dgm:resizeHandles val="exact"/>
        </dgm:presLayoutVars>
      </dgm:prSet>
      <dgm:spPr/>
    </dgm:pt>
    <dgm:pt modelId="{63F80E2E-CD15-4414-BEE4-AED8954DCDB2}" type="pres">
      <dgm:prSet presAssocID="{1F8E802C-19B1-4E28-9C96-955E8982DEE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CD2DD3-81EF-4FB7-A2EF-B22BAC41E48A}" type="pres">
      <dgm:prSet presAssocID="{1BC985A8-40B4-4527-819D-B1B5E726D6B7}" presName="parTxOnlySpace" presStyleCnt="0"/>
      <dgm:spPr/>
    </dgm:pt>
    <dgm:pt modelId="{04BAB644-F889-42B3-9C29-060875163D7C}" type="pres">
      <dgm:prSet presAssocID="{59833E49-22C4-4824-B561-957F9ED03CC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04A27C-3BF9-417D-9A4D-6A78D29A0C6A}" type="pres">
      <dgm:prSet presAssocID="{96A8C2E2-716C-4506-9D5C-6AF62083B509}" presName="parTxOnlySpace" presStyleCnt="0"/>
      <dgm:spPr/>
    </dgm:pt>
    <dgm:pt modelId="{A72A2833-C79A-44A1-8DCE-76A35D0458D5}" type="pres">
      <dgm:prSet presAssocID="{F600A9CF-87A4-4FBD-8202-DCA0A51892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6CE68F-3558-44C7-9E19-F25BC1898837}" type="pres">
      <dgm:prSet presAssocID="{99CC76D5-F639-4257-BCC1-272EC67F3A23}" presName="parTxOnlySpace" presStyleCnt="0"/>
      <dgm:spPr/>
    </dgm:pt>
    <dgm:pt modelId="{0C219D41-357F-4FB0-81C4-699F866F997B}" type="pres">
      <dgm:prSet presAssocID="{EFBABE05-8E64-4B4E-80A4-1C30197A97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07C77DD-24C1-4EBE-A618-4488595A76F8}" srcId="{6C7528A0-657F-40A2-AB18-28796BE2B597}" destId="{EFBABE05-8E64-4B4E-80A4-1C30197A9724}" srcOrd="3" destOrd="0" parTransId="{8B16CC26-5F6C-464A-8DF2-9C0ED6C85C08}" sibTransId="{51AEE77E-E20C-4736-A464-7BC5A9985024}"/>
    <dgm:cxn modelId="{3B49EFFA-2DB7-4D27-8D3C-FBA02D29FEED}" type="presOf" srcId="{EFBABE05-8E64-4B4E-80A4-1C30197A9724}" destId="{0C219D41-357F-4FB0-81C4-699F866F997B}" srcOrd="0" destOrd="0" presId="urn:microsoft.com/office/officeart/2005/8/layout/chevron1"/>
    <dgm:cxn modelId="{FB581DBB-9558-418B-B27F-8EC80B682DB1}" srcId="{6C7528A0-657F-40A2-AB18-28796BE2B597}" destId="{1F8E802C-19B1-4E28-9C96-955E8982DEE8}" srcOrd="0" destOrd="0" parTransId="{A5470277-B018-492D-BD8C-A0B7F625A8D0}" sibTransId="{1BC985A8-40B4-4527-819D-B1B5E726D6B7}"/>
    <dgm:cxn modelId="{7D6A2C83-7602-4C92-984C-D7D76BD4A54A}" type="presOf" srcId="{6C7528A0-657F-40A2-AB18-28796BE2B597}" destId="{12A7EF82-8ADD-4C43-BB63-D0373859C555}" srcOrd="0" destOrd="0" presId="urn:microsoft.com/office/officeart/2005/8/layout/chevron1"/>
    <dgm:cxn modelId="{43603C8F-CC7D-435E-9410-1534F3AAFD25}" srcId="{6C7528A0-657F-40A2-AB18-28796BE2B597}" destId="{59833E49-22C4-4824-B561-957F9ED03CC3}" srcOrd="1" destOrd="0" parTransId="{4A489674-88CB-4674-9931-AFB3EF5AAAE3}" sibTransId="{96A8C2E2-716C-4506-9D5C-6AF62083B509}"/>
    <dgm:cxn modelId="{7DDE5D57-705F-4471-9B3A-F4FE25635A0F}" type="presOf" srcId="{59833E49-22C4-4824-B561-957F9ED03CC3}" destId="{04BAB644-F889-42B3-9C29-060875163D7C}" srcOrd="0" destOrd="0" presId="urn:microsoft.com/office/officeart/2005/8/layout/chevron1"/>
    <dgm:cxn modelId="{F20A26FA-02DE-44A4-B884-3348F45CE511}" type="presOf" srcId="{1F8E802C-19B1-4E28-9C96-955E8982DEE8}" destId="{63F80E2E-CD15-4414-BEE4-AED8954DCDB2}" srcOrd="0" destOrd="0" presId="urn:microsoft.com/office/officeart/2005/8/layout/chevron1"/>
    <dgm:cxn modelId="{D6CFF9AA-B43C-4DF7-AF2C-38ABD9546F6E}" srcId="{6C7528A0-657F-40A2-AB18-28796BE2B597}" destId="{F600A9CF-87A4-4FBD-8202-DCA0A51892FA}" srcOrd="2" destOrd="0" parTransId="{A618FFDC-7B3B-47F0-AE8F-496FDF0D11F5}" sibTransId="{99CC76D5-F639-4257-BCC1-272EC67F3A23}"/>
    <dgm:cxn modelId="{8598C9AA-D152-4959-B324-CE22DA46BF3A}" type="presOf" srcId="{F600A9CF-87A4-4FBD-8202-DCA0A51892FA}" destId="{A72A2833-C79A-44A1-8DCE-76A35D0458D5}" srcOrd="0" destOrd="0" presId="urn:microsoft.com/office/officeart/2005/8/layout/chevron1"/>
    <dgm:cxn modelId="{17308E9B-BAF8-4737-8C4F-2FBF33ACE5D3}" type="presParOf" srcId="{12A7EF82-8ADD-4C43-BB63-D0373859C555}" destId="{63F80E2E-CD15-4414-BEE4-AED8954DCDB2}" srcOrd="0" destOrd="0" presId="urn:microsoft.com/office/officeart/2005/8/layout/chevron1"/>
    <dgm:cxn modelId="{7C310140-08E1-4F81-8760-FEF2CAF8B9FC}" type="presParOf" srcId="{12A7EF82-8ADD-4C43-BB63-D0373859C555}" destId="{C7CD2DD3-81EF-4FB7-A2EF-B22BAC41E48A}" srcOrd="1" destOrd="0" presId="urn:microsoft.com/office/officeart/2005/8/layout/chevron1"/>
    <dgm:cxn modelId="{49902201-E0DE-4139-9D15-75C7E4DB21BF}" type="presParOf" srcId="{12A7EF82-8ADD-4C43-BB63-D0373859C555}" destId="{04BAB644-F889-42B3-9C29-060875163D7C}" srcOrd="2" destOrd="0" presId="urn:microsoft.com/office/officeart/2005/8/layout/chevron1"/>
    <dgm:cxn modelId="{C412A013-1FB1-4C85-9081-52367D9537BE}" type="presParOf" srcId="{12A7EF82-8ADD-4C43-BB63-D0373859C555}" destId="{8204A27C-3BF9-417D-9A4D-6A78D29A0C6A}" srcOrd="3" destOrd="0" presId="urn:microsoft.com/office/officeart/2005/8/layout/chevron1"/>
    <dgm:cxn modelId="{5E26ED87-1D1F-4FEB-9590-2DD4F393500B}" type="presParOf" srcId="{12A7EF82-8ADD-4C43-BB63-D0373859C555}" destId="{A72A2833-C79A-44A1-8DCE-76A35D0458D5}" srcOrd="4" destOrd="0" presId="urn:microsoft.com/office/officeart/2005/8/layout/chevron1"/>
    <dgm:cxn modelId="{A0831C99-26FC-4216-A70C-CD90DAA718C4}" type="presParOf" srcId="{12A7EF82-8ADD-4C43-BB63-D0373859C555}" destId="{356CE68F-3558-44C7-9E19-F25BC1898837}" srcOrd="5" destOrd="0" presId="urn:microsoft.com/office/officeart/2005/8/layout/chevron1"/>
    <dgm:cxn modelId="{3177C658-8E96-4EF6-A1A8-8D2658C0712F}" type="presParOf" srcId="{12A7EF82-8ADD-4C43-BB63-D0373859C555}" destId="{0C219D41-357F-4FB0-81C4-699F866F997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7528A0-657F-40A2-AB18-28796BE2B5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F8E802C-19B1-4E28-9C96-955E8982DEE8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b="0" dirty="0" smtClean="0">
              <a:solidFill>
                <a:schemeClr val="tx1"/>
              </a:solidFill>
            </a:rPr>
            <a:t>Goal</a:t>
          </a:r>
          <a:endParaRPr lang="en-GB" sz="1600" b="0" dirty="0">
            <a:solidFill>
              <a:schemeClr val="tx1"/>
            </a:solidFill>
          </a:endParaRPr>
        </a:p>
      </dgm:t>
    </dgm:pt>
    <dgm:pt modelId="{A5470277-B018-492D-BD8C-A0B7F625A8D0}" type="parTrans" cxnId="{FB581DBB-9558-418B-B27F-8EC80B682DB1}">
      <dgm:prSet/>
      <dgm:spPr/>
      <dgm:t>
        <a:bodyPr/>
        <a:lstStyle/>
        <a:p>
          <a:endParaRPr lang="en-GB"/>
        </a:p>
      </dgm:t>
    </dgm:pt>
    <dgm:pt modelId="{1BC985A8-40B4-4527-819D-B1B5E726D6B7}" type="sibTrans" cxnId="{FB581DBB-9558-418B-B27F-8EC80B682DB1}">
      <dgm:prSet/>
      <dgm:spPr/>
      <dgm:t>
        <a:bodyPr/>
        <a:lstStyle/>
        <a:p>
          <a:endParaRPr lang="en-GB"/>
        </a:p>
      </dgm:t>
    </dgm:pt>
    <dgm:pt modelId="{F600A9CF-87A4-4FBD-8202-DCA0A51892FA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dirty="0" smtClean="0">
              <a:solidFill>
                <a:schemeClr val="tx1"/>
              </a:solidFill>
            </a:rPr>
            <a:t>Development</a:t>
          </a:r>
          <a:endParaRPr lang="en-GB" sz="1600" dirty="0">
            <a:solidFill>
              <a:schemeClr val="tx1"/>
            </a:solidFill>
          </a:endParaRPr>
        </a:p>
      </dgm:t>
    </dgm:pt>
    <dgm:pt modelId="{A618FFDC-7B3B-47F0-AE8F-496FDF0D11F5}" type="parTrans" cxnId="{D6CFF9AA-B43C-4DF7-AF2C-38ABD9546F6E}">
      <dgm:prSet/>
      <dgm:spPr/>
      <dgm:t>
        <a:bodyPr/>
        <a:lstStyle/>
        <a:p>
          <a:endParaRPr lang="en-GB"/>
        </a:p>
      </dgm:t>
    </dgm:pt>
    <dgm:pt modelId="{99CC76D5-F639-4257-BCC1-272EC67F3A23}" type="sibTrans" cxnId="{D6CFF9AA-B43C-4DF7-AF2C-38ABD9546F6E}">
      <dgm:prSet/>
      <dgm:spPr/>
      <dgm:t>
        <a:bodyPr/>
        <a:lstStyle/>
        <a:p>
          <a:endParaRPr lang="en-GB"/>
        </a:p>
      </dgm:t>
    </dgm:pt>
    <dgm:pt modelId="{EFBABE05-8E64-4B4E-80A4-1C30197A9724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Navigation</a:t>
          </a:r>
        </a:p>
      </dgm:t>
    </dgm:pt>
    <dgm:pt modelId="{8B16CC26-5F6C-464A-8DF2-9C0ED6C85C08}" type="parTrans" cxnId="{007C77DD-24C1-4EBE-A618-4488595A76F8}">
      <dgm:prSet/>
      <dgm:spPr/>
      <dgm:t>
        <a:bodyPr/>
        <a:lstStyle/>
        <a:p>
          <a:endParaRPr lang="en-GB"/>
        </a:p>
      </dgm:t>
    </dgm:pt>
    <dgm:pt modelId="{51AEE77E-E20C-4736-A464-7BC5A9985024}" type="sibTrans" cxnId="{007C77DD-24C1-4EBE-A618-4488595A76F8}">
      <dgm:prSet/>
      <dgm:spPr/>
      <dgm:t>
        <a:bodyPr/>
        <a:lstStyle/>
        <a:p>
          <a:endParaRPr lang="en-GB"/>
        </a:p>
      </dgm:t>
    </dgm:pt>
    <dgm:pt modelId="{1D799569-F84A-4441-A149-15E72BBC1D4F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b="0" smtClean="0">
              <a:solidFill>
                <a:schemeClr val="tx1"/>
              </a:solidFill>
            </a:rPr>
            <a:t>State </a:t>
          </a:r>
          <a:r>
            <a:rPr lang="en-GB" sz="1600" b="0" dirty="0" smtClean="0">
              <a:solidFill>
                <a:schemeClr val="tx1"/>
              </a:solidFill>
            </a:rPr>
            <a:t>of Art</a:t>
          </a:r>
          <a:endParaRPr lang="en-GB" sz="1600" b="0" dirty="0">
            <a:solidFill>
              <a:schemeClr val="tx1"/>
            </a:solidFill>
          </a:endParaRPr>
        </a:p>
      </dgm:t>
    </dgm:pt>
    <dgm:pt modelId="{69C6BB10-D818-42C5-874C-D678A35E118A}" type="parTrans" cxnId="{7A7D59AC-FF31-4DC5-ADC9-47D697519CED}">
      <dgm:prSet/>
      <dgm:spPr/>
      <dgm:t>
        <a:bodyPr/>
        <a:lstStyle/>
        <a:p>
          <a:endParaRPr lang="en-GB"/>
        </a:p>
      </dgm:t>
    </dgm:pt>
    <dgm:pt modelId="{7A4A107C-90AD-4A90-B4B1-BFF0A4FC31B6}" type="sibTrans" cxnId="{7A7D59AC-FF31-4DC5-ADC9-47D697519CED}">
      <dgm:prSet/>
      <dgm:spPr/>
      <dgm:t>
        <a:bodyPr/>
        <a:lstStyle/>
        <a:p>
          <a:endParaRPr lang="en-GB"/>
        </a:p>
      </dgm:t>
    </dgm:pt>
    <dgm:pt modelId="{12A7EF82-8ADD-4C43-BB63-D0373859C555}" type="pres">
      <dgm:prSet presAssocID="{6C7528A0-657F-40A2-AB18-28796BE2B597}" presName="Name0" presStyleCnt="0">
        <dgm:presLayoutVars>
          <dgm:dir/>
          <dgm:animLvl val="lvl"/>
          <dgm:resizeHandles val="exact"/>
        </dgm:presLayoutVars>
      </dgm:prSet>
      <dgm:spPr/>
    </dgm:pt>
    <dgm:pt modelId="{63F80E2E-CD15-4414-BEE4-AED8954DCDB2}" type="pres">
      <dgm:prSet presAssocID="{1F8E802C-19B1-4E28-9C96-955E8982DEE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CD2DD3-81EF-4FB7-A2EF-B22BAC41E48A}" type="pres">
      <dgm:prSet presAssocID="{1BC985A8-40B4-4527-819D-B1B5E726D6B7}" presName="parTxOnlySpace" presStyleCnt="0"/>
      <dgm:spPr/>
    </dgm:pt>
    <dgm:pt modelId="{BDB9445D-9777-478D-B84F-FBB0A68EEBDD}" type="pres">
      <dgm:prSet presAssocID="{1D799569-F84A-4441-A149-15E72BBC1D4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94EED68-1F6A-4676-B9FF-D7D844F7F416}" type="pres">
      <dgm:prSet presAssocID="{7A4A107C-90AD-4A90-B4B1-BFF0A4FC31B6}" presName="parTxOnlySpace" presStyleCnt="0"/>
      <dgm:spPr/>
    </dgm:pt>
    <dgm:pt modelId="{A72A2833-C79A-44A1-8DCE-76A35D0458D5}" type="pres">
      <dgm:prSet presAssocID="{F600A9CF-87A4-4FBD-8202-DCA0A51892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6CE68F-3558-44C7-9E19-F25BC1898837}" type="pres">
      <dgm:prSet presAssocID="{99CC76D5-F639-4257-BCC1-272EC67F3A23}" presName="parTxOnlySpace" presStyleCnt="0"/>
      <dgm:spPr/>
    </dgm:pt>
    <dgm:pt modelId="{0C219D41-357F-4FB0-81C4-699F866F997B}" type="pres">
      <dgm:prSet presAssocID="{EFBABE05-8E64-4B4E-80A4-1C30197A97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190CF89-E879-4E91-9FF8-0ADC10CC0007}" type="presOf" srcId="{1F8E802C-19B1-4E28-9C96-955E8982DEE8}" destId="{63F80E2E-CD15-4414-BEE4-AED8954DCDB2}" srcOrd="0" destOrd="0" presId="urn:microsoft.com/office/officeart/2005/8/layout/chevron1"/>
    <dgm:cxn modelId="{007C77DD-24C1-4EBE-A618-4488595A76F8}" srcId="{6C7528A0-657F-40A2-AB18-28796BE2B597}" destId="{EFBABE05-8E64-4B4E-80A4-1C30197A9724}" srcOrd="3" destOrd="0" parTransId="{8B16CC26-5F6C-464A-8DF2-9C0ED6C85C08}" sibTransId="{51AEE77E-E20C-4736-A464-7BC5A9985024}"/>
    <dgm:cxn modelId="{AF0F9061-4211-4E1A-A3D4-FA0267CBE90D}" type="presOf" srcId="{1D799569-F84A-4441-A149-15E72BBC1D4F}" destId="{BDB9445D-9777-478D-B84F-FBB0A68EEBDD}" srcOrd="0" destOrd="0" presId="urn:microsoft.com/office/officeart/2005/8/layout/chevron1"/>
    <dgm:cxn modelId="{A5D80083-CD5E-471D-8BCD-FA854F72F064}" type="presOf" srcId="{EFBABE05-8E64-4B4E-80A4-1C30197A9724}" destId="{0C219D41-357F-4FB0-81C4-699F866F997B}" srcOrd="0" destOrd="0" presId="urn:microsoft.com/office/officeart/2005/8/layout/chevron1"/>
    <dgm:cxn modelId="{FB581DBB-9558-418B-B27F-8EC80B682DB1}" srcId="{6C7528A0-657F-40A2-AB18-28796BE2B597}" destId="{1F8E802C-19B1-4E28-9C96-955E8982DEE8}" srcOrd="0" destOrd="0" parTransId="{A5470277-B018-492D-BD8C-A0B7F625A8D0}" sibTransId="{1BC985A8-40B4-4527-819D-B1B5E726D6B7}"/>
    <dgm:cxn modelId="{D6EBC929-FCDB-4C54-8C96-37AE705F5741}" type="presOf" srcId="{F600A9CF-87A4-4FBD-8202-DCA0A51892FA}" destId="{A72A2833-C79A-44A1-8DCE-76A35D0458D5}" srcOrd="0" destOrd="0" presId="urn:microsoft.com/office/officeart/2005/8/layout/chevron1"/>
    <dgm:cxn modelId="{B596D086-DB58-4F9A-94C5-5ED6B7495064}" type="presOf" srcId="{6C7528A0-657F-40A2-AB18-28796BE2B597}" destId="{12A7EF82-8ADD-4C43-BB63-D0373859C555}" srcOrd="0" destOrd="0" presId="urn:microsoft.com/office/officeart/2005/8/layout/chevron1"/>
    <dgm:cxn modelId="{7A7D59AC-FF31-4DC5-ADC9-47D697519CED}" srcId="{6C7528A0-657F-40A2-AB18-28796BE2B597}" destId="{1D799569-F84A-4441-A149-15E72BBC1D4F}" srcOrd="1" destOrd="0" parTransId="{69C6BB10-D818-42C5-874C-D678A35E118A}" sibTransId="{7A4A107C-90AD-4A90-B4B1-BFF0A4FC31B6}"/>
    <dgm:cxn modelId="{D6CFF9AA-B43C-4DF7-AF2C-38ABD9546F6E}" srcId="{6C7528A0-657F-40A2-AB18-28796BE2B597}" destId="{F600A9CF-87A4-4FBD-8202-DCA0A51892FA}" srcOrd="2" destOrd="0" parTransId="{A618FFDC-7B3B-47F0-AE8F-496FDF0D11F5}" sibTransId="{99CC76D5-F639-4257-BCC1-272EC67F3A23}"/>
    <dgm:cxn modelId="{4A4AA46F-31ED-43FF-A708-96FF1B26DEEE}" type="presParOf" srcId="{12A7EF82-8ADD-4C43-BB63-D0373859C555}" destId="{63F80E2E-CD15-4414-BEE4-AED8954DCDB2}" srcOrd="0" destOrd="0" presId="urn:microsoft.com/office/officeart/2005/8/layout/chevron1"/>
    <dgm:cxn modelId="{0587B20A-44CC-437A-93A1-274CCD929548}" type="presParOf" srcId="{12A7EF82-8ADD-4C43-BB63-D0373859C555}" destId="{C7CD2DD3-81EF-4FB7-A2EF-B22BAC41E48A}" srcOrd="1" destOrd="0" presId="urn:microsoft.com/office/officeart/2005/8/layout/chevron1"/>
    <dgm:cxn modelId="{CE16B126-5971-43A7-A5E0-4F24A07051D6}" type="presParOf" srcId="{12A7EF82-8ADD-4C43-BB63-D0373859C555}" destId="{BDB9445D-9777-478D-B84F-FBB0A68EEBDD}" srcOrd="2" destOrd="0" presId="urn:microsoft.com/office/officeart/2005/8/layout/chevron1"/>
    <dgm:cxn modelId="{1F8A4C6C-4836-467F-B00E-38D8CFD22371}" type="presParOf" srcId="{12A7EF82-8ADD-4C43-BB63-D0373859C555}" destId="{794EED68-1F6A-4676-B9FF-D7D844F7F416}" srcOrd="3" destOrd="0" presId="urn:microsoft.com/office/officeart/2005/8/layout/chevron1"/>
    <dgm:cxn modelId="{96B91F93-6D4D-484E-AC95-2BD4E68621A6}" type="presParOf" srcId="{12A7EF82-8ADD-4C43-BB63-D0373859C555}" destId="{A72A2833-C79A-44A1-8DCE-76A35D0458D5}" srcOrd="4" destOrd="0" presId="urn:microsoft.com/office/officeart/2005/8/layout/chevron1"/>
    <dgm:cxn modelId="{FB6B2590-941E-468D-90E5-EA7425808E1D}" type="presParOf" srcId="{12A7EF82-8ADD-4C43-BB63-D0373859C555}" destId="{356CE68F-3558-44C7-9E19-F25BC1898837}" srcOrd="5" destOrd="0" presId="urn:microsoft.com/office/officeart/2005/8/layout/chevron1"/>
    <dgm:cxn modelId="{9CA80706-93E5-4DFD-9901-9F7019771E21}" type="presParOf" srcId="{12A7EF82-8ADD-4C43-BB63-D0373859C555}" destId="{0C219D41-357F-4FB0-81C4-699F866F997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528A0-657F-40A2-AB18-28796BE2B5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F8E802C-19B1-4E28-9C96-955E8982DEE8}">
      <dgm:prSet phldrT="[Texto]" custT="1"/>
      <dgm:spPr/>
      <dgm:t>
        <a:bodyPr/>
        <a:lstStyle/>
        <a:p>
          <a:r>
            <a:rPr lang="en-GB" sz="1600" b="1" dirty="0" smtClean="0"/>
            <a:t>State of Art</a:t>
          </a:r>
          <a:endParaRPr lang="en-GB" sz="1600" b="1" dirty="0"/>
        </a:p>
      </dgm:t>
    </dgm:pt>
    <dgm:pt modelId="{A5470277-B018-492D-BD8C-A0B7F625A8D0}" type="parTrans" cxnId="{FB581DBB-9558-418B-B27F-8EC80B682DB1}">
      <dgm:prSet/>
      <dgm:spPr/>
      <dgm:t>
        <a:bodyPr/>
        <a:lstStyle/>
        <a:p>
          <a:endParaRPr lang="en-GB"/>
        </a:p>
      </dgm:t>
    </dgm:pt>
    <dgm:pt modelId="{1BC985A8-40B4-4527-819D-B1B5E726D6B7}" type="sibTrans" cxnId="{FB581DBB-9558-418B-B27F-8EC80B682DB1}">
      <dgm:prSet/>
      <dgm:spPr/>
      <dgm:t>
        <a:bodyPr/>
        <a:lstStyle/>
        <a:p>
          <a:endParaRPr lang="en-GB"/>
        </a:p>
      </dgm:t>
    </dgm:pt>
    <dgm:pt modelId="{F600A9CF-87A4-4FBD-8202-DCA0A51892FA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dirty="0" smtClean="0">
              <a:solidFill>
                <a:schemeClr val="tx1"/>
              </a:solidFill>
            </a:rPr>
            <a:t>Development</a:t>
          </a:r>
          <a:endParaRPr lang="en-GB" sz="1600" dirty="0">
            <a:solidFill>
              <a:schemeClr val="tx1"/>
            </a:solidFill>
          </a:endParaRPr>
        </a:p>
      </dgm:t>
    </dgm:pt>
    <dgm:pt modelId="{A618FFDC-7B3B-47F0-AE8F-496FDF0D11F5}" type="parTrans" cxnId="{D6CFF9AA-B43C-4DF7-AF2C-38ABD9546F6E}">
      <dgm:prSet/>
      <dgm:spPr/>
      <dgm:t>
        <a:bodyPr/>
        <a:lstStyle/>
        <a:p>
          <a:endParaRPr lang="en-GB"/>
        </a:p>
      </dgm:t>
    </dgm:pt>
    <dgm:pt modelId="{99CC76D5-F639-4257-BCC1-272EC67F3A23}" type="sibTrans" cxnId="{D6CFF9AA-B43C-4DF7-AF2C-38ABD9546F6E}">
      <dgm:prSet/>
      <dgm:spPr/>
      <dgm:t>
        <a:bodyPr/>
        <a:lstStyle/>
        <a:p>
          <a:endParaRPr lang="en-GB"/>
        </a:p>
      </dgm:t>
    </dgm:pt>
    <dgm:pt modelId="{EFBABE05-8E64-4B4E-80A4-1C30197A9724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dirty="0" smtClean="0">
              <a:solidFill>
                <a:schemeClr val="tx1"/>
              </a:solidFill>
            </a:rPr>
            <a:t>Navigation</a:t>
          </a:r>
        </a:p>
      </dgm:t>
    </dgm:pt>
    <dgm:pt modelId="{8B16CC26-5F6C-464A-8DF2-9C0ED6C85C08}" type="parTrans" cxnId="{007C77DD-24C1-4EBE-A618-4488595A76F8}">
      <dgm:prSet/>
      <dgm:spPr/>
      <dgm:t>
        <a:bodyPr/>
        <a:lstStyle/>
        <a:p>
          <a:endParaRPr lang="en-GB"/>
        </a:p>
      </dgm:t>
    </dgm:pt>
    <dgm:pt modelId="{51AEE77E-E20C-4736-A464-7BC5A9985024}" type="sibTrans" cxnId="{007C77DD-24C1-4EBE-A618-4488595A76F8}">
      <dgm:prSet/>
      <dgm:spPr/>
      <dgm:t>
        <a:bodyPr/>
        <a:lstStyle/>
        <a:p>
          <a:endParaRPr lang="en-GB"/>
        </a:p>
      </dgm:t>
    </dgm:pt>
    <dgm:pt modelId="{0CE52FE7-D425-4B41-B68C-7459CAC63972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b="0" dirty="0" smtClean="0">
              <a:solidFill>
                <a:schemeClr val="tx1"/>
              </a:solidFill>
            </a:rPr>
            <a:t>Goal</a:t>
          </a:r>
          <a:endParaRPr lang="en-GB" sz="1600" b="0" dirty="0">
            <a:solidFill>
              <a:schemeClr val="tx1"/>
            </a:solidFill>
          </a:endParaRPr>
        </a:p>
      </dgm:t>
    </dgm:pt>
    <dgm:pt modelId="{A8B0E10B-B1B1-4BBE-A6AE-CEAE9A33A893}" type="parTrans" cxnId="{0A9E028B-79DB-4D3A-A551-0B65B8F3F240}">
      <dgm:prSet/>
      <dgm:spPr/>
      <dgm:t>
        <a:bodyPr/>
        <a:lstStyle/>
        <a:p>
          <a:endParaRPr lang="en-GB"/>
        </a:p>
      </dgm:t>
    </dgm:pt>
    <dgm:pt modelId="{B234CBB7-ACAB-4B6D-B3FC-48DF65CF6E85}" type="sibTrans" cxnId="{0A9E028B-79DB-4D3A-A551-0B65B8F3F240}">
      <dgm:prSet/>
      <dgm:spPr/>
      <dgm:t>
        <a:bodyPr/>
        <a:lstStyle/>
        <a:p>
          <a:endParaRPr lang="en-GB"/>
        </a:p>
      </dgm:t>
    </dgm:pt>
    <dgm:pt modelId="{12A7EF82-8ADD-4C43-BB63-D0373859C555}" type="pres">
      <dgm:prSet presAssocID="{6C7528A0-657F-40A2-AB18-28796BE2B597}" presName="Name0" presStyleCnt="0">
        <dgm:presLayoutVars>
          <dgm:dir/>
          <dgm:animLvl val="lvl"/>
          <dgm:resizeHandles val="exact"/>
        </dgm:presLayoutVars>
      </dgm:prSet>
      <dgm:spPr/>
    </dgm:pt>
    <dgm:pt modelId="{4A42F8F8-231E-4C2C-B687-7D492986CFEF}" type="pres">
      <dgm:prSet presAssocID="{0CE52FE7-D425-4B41-B68C-7459CAC6397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5BD70D-054A-4754-8706-C7190DCE94C8}" type="pres">
      <dgm:prSet presAssocID="{B234CBB7-ACAB-4B6D-B3FC-48DF65CF6E85}" presName="parTxOnlySpace" presStyleCnt="0"/>
      <dgm:spPr/>
    </dgm:pt>
    <dgm:pt modelId="{63F80E2E-CD15-4414-BEE4-AED8954DCDB2}" type="pres">
      <dgm:prSet presAssocID="{1F8E802C-19B1-4E28-9C96-955E8982DEE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CD2DD3-81EF-4FB7-A2EF-B22BAC41E48A}" type="pres">
      <dgm:prSet presAssocID="{1BC985A8-40B4-4527-819D-B1B5E726D6B7}" presName="parTxOnlySpace" presStyleCnt="0"/>
      <dgm:spPr/>
    </dgm:pt>
    <dgm:pt modelId="{A72A2833-C79A-44A1-8DCE-76A35D0458D5}" type="pres">
      <dgm:prSet presAssocID="{F600A9CF-87A4-4FBD-8202-DCA0A51892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6CE68F-3558-44C7-9E19-F25BC1898837}" type="pres">
      <dgm:prSet presAssocID="{99CC76D5-F639-4257-BCC1-272EC67F3A23}" presName="parTxOnlySpace" presStyleCnt="0"/>
      <dgm:spPr/>
    </dgm:pt>
    <dgm:pt modelId="{0C219D41-357F-4FB0-81C4-699F866F997B}" type="pres">
      <dgm:prSet presAssocID="{EFBABE05-8E64-4B4E-80A4-1C30197A97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07C77DD-24C1-4EBE-A618-4488595A76F8}" srcId="{6C7528A0-657F-40A2-AB18-28796BE2B597}" destId="{EFBABE05-8E64-4B4E-80A4-1C30197A9724}" srcOrd="3" destOrd="0" parTransId="{8B16CC26-5F6C-464A-8DF2-9C0ED6C85C08}" sibTransId="{51AEE77E-E20C-4736-A464-7BC5A9985024}"/>
    <dgm:cxn modelId="{8389A57B-7472-4E39-9804-05B4B0E6E4D0}" type="presOf" srcId="{1F8E802C-19B1-4E28-9C96-955E8982DEE8}" destId="{63F80E2E-CD15-4414-BEE4-AED8954DCDB2}" srcOrd="0" destOrd="0" presId="urn:microsoft.com/office/officeart/2005/8/layout/chevron1"/>
    <dgm:cxn modelId="{FB581DBB-9558-418B-B27F-8EC80B682DB1}" srcId="{6C7528A0-657F-40A2-AB18-28796BE2B597}" destId="{1F8E802C-19B1-4E28-9C96-955E8982DEE8}" srcOrd="1" destOrd="0" parTransId="{A5470277-B018-492D-BD8C-A0B7F625A8D0}" sibTransId="{1BC985A8-40B4-4527-819D-B1B5E726D6B7}"/>
    <dgm:cxn modelId="{A5D7FE5A-7002-4287-B908-216AC2B4E4FF}" type="presOf" srcId="{EFBABE05-8E64-4B4E-80A4-1C30197A9724}" destId="{0C219D41-357F-4FB0-81C4-699F866F997B}" srcOrd="0" destOrd="0" presId="urn:microsoft.com/office/officeart/2005/8/layout/chevron1"/>
    <dgm:cxn modelId="{C8CB0E1B-9155-4160-BC78-38A1B099DA45}" type="presOf" srcId="{F600A9CF-87A4-4FBD-8202-DCA0A51892FA}" destId="{A72A2833-C79A-44A1-8DCE-76A35D0458D5}" srcOrd="0" destOrd="0" presId="urn:microsoft.com/office/officeart/2005/8/layout/chevron1"/>
    <dgm:cxn modelId="{AED84EA7-E4E2-4705-A05E-E35F52966CB4}" type="presOf" srcId="{6C7528A0-657F-40A2-AB18-28796BE2B597}" destId="{12A7EF82-8ADD-4C43-BB63-D0373859C555}" srcOrd="0" destOrd="0" presId="urn:microsoft.com/office/officeart/2005/8/layout/chevron1"/>
    <dgm:cxn modelId="{0A9E028B-79DB-4D3A-A551-0B65B8F3F240}" srcId="{6C7528A0-657F-40A2-AB18-28796BE2B597}" destId="{0CE52FE7-D425-4B41-B68C-7459CAC63972}" srcOrd="0" destOrd="0" parTransId="{A8B0E10B-B1B1-4BBE-A6AE-CEAE9A33A893}" sibTransId="{B234CBB7-ACAB-4B6D-B3FC-48DF65CF6E85}"/>
    <dgm:cxn modelId="{BD315AFB-700D-4FB5-92D2-3F01447F95D5}" type="presOf" srcId="{0CE52FE7-D425-4B41-B68C-7459CAC63972}" destId="{4A42F8F8-231E-4C2C-B687-7D492986CFEF}" srcOrd="0" destOrd="0" presId="urn:microsoft.com/office/officeart/2005/8/layout/chevron1"/>
    <dgm:cxn modelId="{D6CFF9AA-B43C-4DF7-AF2C-38ABD9546F6E}" srcId="{6C7528A0-657F-40A2-AB18-28796BE2B597}" destId="{F600A9CF-87A4-4FBD-8202-DCA0A51892FA}" srcOrd="2" destOrd="0" parTransId="{A618FFDC-7B3B-47F0-AE8F-496FDF0D11F5}" sibTransId="{99CC76D5-F639-4257-BCC1-272EC67F3A23}"/>
    <dgm:cxn modelId="{2CAD33F6-5B40-45C1-8BAB-36370E8CD0D4}" type="presParOf" srcId="{12A7EF82-8ADD-4C43-BB63-D0373859C555}" destId="{4A42F8F8-231E-4C2C-B687-7D492986CFEF}" srcOrd="0" destOrd="0" presId="urn:microsoft.com/office/officeart/2005/8/layout/chevron1"/>
    <dgm:cxn modelId="{550D3EDB-2171-4A5E-AF38-4CFF52C9780D}" type="presParOf" srcId="{12A7EF82-8ADD-4C43-BB63-D0373859C555}" destId="{B25BD70D-054A-4754-8706-C7190DCE94C8}" srcOrd="1" destOrd="0" presId="urn:microsoft.com/office/officeart/2005/8/layout/chevron1"/>
    <dgm:cxn modelId="{E600871A-E11C-469C-B25B-46D056675DAB}" type="presParOf" srcId="{12A7EF82-8ADD-4C43-BB63-D0373859C555}" destId="{63F80E2E-CD15-4414-BEE4-AED8954DCDB2}" srcOrd="2" destOrd="0" presId="urn:microsoft.com/office/officeart/2005/8/layout/chevron1"/>
    <dgm:cxn modelId="{8DB3BA90-1208-4F51-A2B8-E421C0ECD929}" type="presParOf" srcId="{12A7EF82-8ADD-4C43-BB63-D0373859C555}" destId="{C7CD2DD3-81EF-4FB7-A2EF-B22BAC41E48A}" srcOrd="3" destOrd="0" presId="urn:microsoft.com/office/officeart/2005/8/layout/chevron1"/>
    <dgm:cxn modelId="{F0E057A5-38FC-4237-B99E-377892E942EA}" type="presParOf" srcId="{12A7EF82-8ADD-4C43-BB63-D0373859C555}" destId="{A72A2833-C79A-44A1-8DCE-76A35D0458D5}" srcOrd="4" destOrd="0" presId="urn:microsoft.com/office/officeart/2005/8/layout/chevron1"/>
    <dgm:cxn modelId="{2F3244E2-AFB5-486A-A233-9BC948666119}" type="presParOf" srcId="{12A7EF82-8ADD-4C43-BB63-D0373859C555}" destId="{356CE68F-3558-44C7-9E19-F25BC1898837}" srcOrd="5" destOrd="0" presId="urn:microsoft.com/office/officeart/2005/8/layout/chevron1"/>
    <dgm:cxn modelId="{8865745C-816E-4290-99D8-71BFAE98B44D}" type="presParOf" srcId="{12A7EF82-8ADD-4C43-BB63-D0373859C555}" destId="{0C219D41-357F-4FB0-81C4-699F866F997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7528A0-657F-40A2-AB18-28796BE2B5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F8E802C-19B1-4E28-9C96-955E8982DEE8}">
      <dgm:prSet phldrT="[Texto]" custT="1"/>
      <dgm:spPr/>
      <dgm:t>
        <a:bodyPr/>
        <a:lstStyle/>
        <a:p>
          <a:r>
            <a:rPr lang="en-GB" sz="1600" b="1" dirty="0" smtClean="0"/>
            <a:t>State of Art</a:t>
          </a:r>
          <a:endParaRPr lang="en-GB" sz="1600" b="1" dirty="0"/>
        </a:p>
      </dgm:t>
    </dgm:pt>
    <dgm:pt modelId="{A5470277-B018-492D-BD8C-A0B7F625A8D0}" type="parTrans" cxnId="{FB581DBB-9558-418B-B27F-8EC80B682DB1}">
      <dgm:prSet/>
      <dgm:spPr/>
      <dgm:t>
        <a:bodyPr/>
        <a:lstStyle/>
        <a:p>
          <a:endParaRPr lang="en-GB"/>
        </a:p>
      </dgm:t>
    </dgm:pt>
    <dgm:pt modelId="{1BC985A8-40B4-4527-819D-B1B5E726D6B7}" type="sibTrans" cxnId="{FB581DBB-9558-418B-B27F-8EC80B682DB1}">
      <dgm:prSet/>
      <dgm:spPr/>
      <dgm:t>
        <a:bodyPr/>
        <a:lstStyle/>
        <a:p>
          <a:endParaRPr lang="en-GB"/>
        </a:p>
      </dgm:t>
    </dgm:pt>
    <dgm:pt modelId="{F600A9CF-87A4-4FBD-8202-DCA0A51892FA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dirty="0" smtClean="0">
              <a:solidFill>
                <a:schemeClr val="tx1"/>
              </a:solidFill>
            </a:rPr>
            <a:t>Development</a:t>
          </a:r>
          <a:endParaRPr lang="en-GB" sz="1600" dirty="0">
            <a:solidFill>
              <a:schemeClr val="tx1"/>
            </a:solidFill>
          </a:endParaRPr>
        </a:p>
      </dgm:t>
    </dgm:pt>
    <dgm:pt modelId="{A618FFDC-7B3B-47F0-AE8F-496FDF0D11F5}" type="parTrans" cxnId="{D6CFF9AA-B43C-4DF7-AF2C-38ABD9546F6E}">
      <dgm:prSet/>
      <dgm:spPr/>
      <dgm:t>
        <a:bodyPr/>
        <a:lstStyle/>
        <a:p>
          <a:endParaRPr lang="en-GB"/>
        </a:p>
      </dgm:t>
    </dgm:pt>
    <dgm:pt modelId="{99CC76D5-F639-4257-BCC1-272EC67F3A23}" type="sibTrans" cxnId="{D6CFF9AA-B43C-4DF7-AF2C-38ABD9546F6E}">
      <dgm:prSet/>
      <dgm:spPr/>
      <dgm:t>
        <a:bodyPr/>
        <a:lstStyle/>
        <a:p>
          <a:endParaRPr lang="en-GB"/>
        </a:p>
      </dgm:t>
    </dgm:pt>
    <dgm:pt modelId="{EFBABE05-8E64-4B4E-80A4-1C30197A9724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dirty="0" smtClean="0">
              <a:solidFill>
                <a:schemeClr val="tx1"/>
              </a:solidFill>
            </a:rPr>
            <a:t>Navigation</a:t>
          </a:r>
        </a:p>
      </dgm:t>
    </dgm:pt>
    <dgm:pt modelId="{8B16CC26-5F6C-464A-8DF2-9C0ED6C85C08}" type="parTrans" cxnId="{007C77DD-24C1-4EBE-A618-4488595A76F8}">
      <dgm:prSet/>
      <dgm:spPr/>
      <dgm:t>
        <a:bodyPr/>
        <a:lstStyle/>
        <a:p>
          <a:endParaRPr lang="en-GB"/>
        </a:p>
      </dgm:t>
    </dgm:pt>
    <dgm:pt modelId="{51AEE77E-E20C-4736-A464-7BC5A9985024}" type="sibTrans" cxnId="{007C77DD-24C1-4EBE-A618-4488595A76F8}">
      <dgm:prSet/>
      <dgm:spPr/>
      <dgm:t>
        <a:bodyPr/>
        <a:lstStyle/>
        <a:p>
          <a:endParaRPr lang="en-GB"/>
        </a:p>
      </dgm:t>
    </dgm:pt>
    <dgm:pt modelId="{0CE52FE7-D425-4B41-B68C-7459CAC63972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b="0" dirty="0" smtClean="0">
              <a:solidFill>
                <a:schemeClr val="tx1"/>
              </a:solidFill>
            </a:rPr>
            <a:t>Goal</a:t>
          </a:r>
          <a:endParaRPr lang="en-GB" sz="1600" b="0" dirty="0">
            <a:solidFill>
              <a:schemeClr val="tx1"/>
            </a:solidFill>
          </a:endParaRPr>
        </a:p>
      </dgm:t>
    </dgm:pt>
    <dgm:pt modelId="{A8B0E10B-B1B1-4BBE-A6AE-CEAE9A33A893}" type="parTrans" cxnId="{0A9E028B-79DB-4D3A-A551-0B65B8F3F240}">
      <dgm:prSet/>
      <dgm:spPr/>
      <dgm:t>
        <a:bodyPr/>
        <a:lstStyle/>
        <a:p>
          <a:endParaRPr lang="en-GB"/>
        </a:p>
      </dgm:t>
    </dgm:pt>
    <dgm:pt modelId="{B234CBB7-ACAB-4B6D-B3FC-48DF65CF6E85}" type="sibTrans" cxnId="{0A9E028B-79DB-4D3A-A551-0B65B8F3F240}">
      <dgm:prSet/>
      <dgm:spPr/>
      <dgm:t>
        <a:bodyPr/>
        <a:lstStyle/>
        <a:p>
          <a:endParaRPr lang="en-GB"/>
        </a:p>
      </dgm:t>
    </dgm:pt>
    <dgm:pt modelId="{12A7EF82-8ADD-4C43-BB63-D0373859C555}" type="pres">
      <dgm:prSet presAssocID="{6C7528A0-657F-40A2-AB18-28796BE2B597}" presName="Name0" presStyleCnt="0">
        <dgm:presLayoutVars>
          <dgm:dir/>
          <dgm:animLvl val="lvl"/>
          <dgm:resizeHandles val="exact"/>
        </dgm:presLayoutVars>
      </dgm:prSet>
      <dgm:spPr/>
    </dgm:pt>
    <dgm:pt modelId="{4A42F8F8-231E-4C2C-B687-7D492986CFEF}" type="pres">
      <dgm:prSet presAssocID="{0CE52FE7-D425-4B41-B68C-7459CAC6397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5BD70D-054A-4754-8706-C7190DCE94C8}" type="pres">
      <dgm:prSet presAssocID="{B234CBB7-ACAB-4B6D-B3FC-48DF65CF6E85}" presName="parTxOnlySpace" presStyleCnt="0"/>
      <dgm:spPr/>
    </dgm:pt>
    <dgm:pt modelId="{63F80E2E-CD15-4414-BEE4-AED8954DCDB2}" type="pres">
      <dgm:prSet presAssocID="{1F8E802C-19B1-4E28-9C96-955E8982DEE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CD2DD3-81EF-4FB7-A2EF-B22BAC41E48A}" type="pres">
      <dgm:prSet presAssocID="{1BC985A8-40B4-4527-819D-B1B5E726D6B7}" presName="parTxOnlySpace" presStyleCnt="0"/>
      <dgm:spPr/>
    </dgm:pt>
    <dgm:pt modelId="{A72A2833-C79A-44A1-8DCE-76A35D0458D5}" type="pres">
      <dgm:prSet presAssocID="{F600A9CF-87A4-4FBD-8202-DCA0A51892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6CE68F-3558-44C7-9E19-F25BC1898837}" type="pres">
      <dgm:prSet presAssocID="{99CC76D5-F639-4257-BCC1-272EC67F3A23}" presName="parTxOnlySpace" presStyleCnt="0"/>
      <dgm:spPr/>
    </dgm:pt>
    <dgm:pt modelId="{0C219D41-357F-4FB0-81C4-699F866F997B}" type="pres">
      <dgm:prSet presAssocID="{EFBABE05-8E64-4B4E-80A4-1C30197A97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07C77DD-24C1-4EBE-A618-4488595A76F8}" srcId="{6C7528A0-657F-40A2-AB18-28796BE2B597}" destId="{EFBABE05-8E64-4B4E-80A4-1C30197A9724}" srcOrd="3" destOrd="0" parTransId="{8B16CC26-5F6C-464A-8DF2-9C0ED6C85C08}" sibTransId="{51AEE77E-E20C-4736-A464-7BC5A9985024}"/>
    <dgm:cxn modelId="{B89B35EE-96D5-431F-87D0-F96D8441505B}" type="presOf" srcId="{EFBABE05-8E64-4B4E-80A4-1C30197A9724}" destId="{0C219D41-357F-4FB0-81C4-699F866F997B}" srcOrd="0" destOrd="0" presId="urn:microsoft.com/office/officeart/2005/8/layout/chevron1"/>
    <dgm:cxn modelId="{F57362F7-AFC9-4DCA-99FE-8CDA77623AD4}" type="presOf" srcId="{0CE52FE7-D425-4B41-B68C-7459CAC63972}" destId="{4A42F8F8-231E-4C2C-B687-7D492986CFEF}" srcOrd="0" destOrd="0" presId="urn:microsoft.com/office/officeart/2005/8/layout/chevron1"/>
    <dgm:cxn modelId="{FB581DBB-9558-418B-B27F-8EC80B682DB1}" srcId="{6C7528A0-657F-40A2-AB18-28796BE2B597}" destId="{1F8E802C-19B1-4E28-9C96-955E8982DEE8}" srcOrd="1" destOrd="0" parTransId="{A5470277-B018-492D-BD8C-A0B7F625A8D0}" sibTransId="{1BC985A8-40B4-4527-819D-B1B5E726D6B7}"/>
    <dgm:cxn modelId="{D6CFF9AA-B43C-4DF7-AF2C-38ABD9546F6E}" srcId="{6C7528A0-657F-40A2-AB18-28796BE2B597}" destId="{F600A9CF-87A4-4FBD-8202-DCA0A51892FA}" srcOrd="2" destOrd="0" parTransId="{A618FFDC-7B3B-47F0-AE8F-496FDF0D11F5}" sibTransId="{99CC76D5-F639-4257-BCC1-272EC67F3A23}"/>
    <dgm:cxn modelId="{5CAAD65C-0BF9-44B5-84F3-027EDFE4944E}" type="presOf" srcId="{1F8E802C-19B1-4E28-9C96-955E8982DEE8}" destId="{63F80E2E-CD15-4414-BEE4-AED8954DCDB2}" srcOrd="0" destOrd="0" presId="urn:microsoft.com/office/officeart/2005/8/layout/chevron1"/>
    <dgm:cxn modelId="{EBB70148-20FD-4A6B-B0D5-9C2B2195FEEF}" type="presOf" srcId="{F600A9CF-87A4-4FBD-8202-DCA0A51892FA}" destId="{A72A2833-C79A-44A1-8DCE-76A35D0458D5}" srcOrd="0" destOrd="0" presId="urn:microsoft.com/office/officeart/2005/8/layout/chevron1"/>
    <dgm:cxn modelId="{DBBF8458-F1EB-4025-B57A-3E4C6A827F23}" type="presOf" srcId="{6C7528A0-657F-40A2-AB18-28796BE2B597}" destId="{12A7EF82-8ADD-4C43-BB63-D0373859C555}" srcOrd="0" destOrd="0" presId="urn:microsoft.com/office/officeart/2005/8/layout/chevron1"/>
    <dgm:cxn modelId="{0A9E028B-79DB-4D3A-A551-0B65B8F3F240}" srcId="{6C7528A0-657F-40A2-AB18-28796BE2B597}" destId="{0CE52FE7-D425-4B41-B68C-7459CAC63972}" srcOrd="0" destOrd="0" parTransId="{A8B0E10B-B1B1-4BBE-A6AE-CEAE9A33A893}" sibTransId="{B234CBB7-ACAB-4B6D-B3FC-48DF65CF6E85}"/>
    <dgm:cxn modelId="{659952F0-F936-44A6-A077-CAF8069ABFC9}" type="presParOf" srcId="{12A7EF82-8ADD-4C43-BB63-D0373859C555}" destId="{4A42F8F8-231E-4C2C-B687-7D492986CFEF}" srcOrd="0" destOrd="0" presId="urn:microsoft.com/office/officeart/2005/8/layout/chevron1"/>
    <dgm:cxn modelId="{4B74CA0D-EA6C-41A3-9B94-87936E3B23CE}" type="presParOf" srcId="{12A7EF82-8ADD-4C43-BB63-D0373859C555}" destId="{B25BD70D-054A-4754-8706-C7190DCE94C8}" srcOrd="1" destOrd="0" presId="urn:microsoft.com/office/officeart/2005/8/layout/chevron1"/>
    <dgm:cxn modelId="{625CBBF2-1DFE-4E83-81E5-F0FAF7BE8B5E}" type="presParOf" srcId="{12A7EF82-8ADD-4C43-BB63-D0373859C555}" destId="{63F80E2E-CD15-4414-BEE4-AED8954DCDB2}" srcOrd="2" destOrd="0" presId="urn:microsoft.com/office/officeart/2005/8/layout/chevron1"/>
    <dgm:cxn modelId="{5E64BA4A-9702-448B-BB25-60DBD3595BDB}" type="presParOf" srcId="{12A7EF82-8ADD-4C43-BB63-D0373859C555}" destId="{C7CD2DD3-81EF-4FB7-A2EF-B22BAC41E48A}" srcOrd="3" destOrd="0" presId="urn:microsoft.com/office/officeart/2005/8/layout/chevron1"/>
    <dgm:cxn modelId="{7B25FEDE-3FEC-4003-954D-74B6180F853C}" type="presParOf" srcId="{12A7EF82-8ADD-4C43-BB63-D0373859C555}" destId="{A72A2833-C79A-44A1-8DCE-76A35D0458D5}" srcOrd="4" destOrd="0" presId="urn:microsoft.com/office/officeart/2005/8/layout/chevron1"/>
    <dgm:cxn modelId="{B212EFE6-97E6-41B7-B739-9437430EBA7E}" type="presParOf" srcId="{12A7EF82-8ADD-4C43-BB63-D0373859C555}" destId="{356CE68F-3558-44C7-9E19-F25BC1898837}" srcOrd="5" destOrd="0" presId="urn:microsoft.com/office/officeart/2005/8/layout/chevron1"/>
    <dgm:cxn modelId="{AC586F07-7434-450C-8643-59955AFF926E}" type="presParOf" srcId="{12A7EF82-8ADD-4C43-BB63-D0373859C555}" destId="{0C219D41-357F-4FB0-81C4-699F866F997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7528A0-657F-40A2-AB18-28796BE2B5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F8E802C-19B1-4E28-9C96-955E8982DEE8}">
      <dgm:prSet phldrT="[Texto]" custT="1"/>
      <dgm:spPr/>
      <dgm:t>
        <a:bodyPr/>
        <a:lstStyle/>
        <a:p>
          <a:r>
            <a:rPr lang="en-GB" sz="1600" b="1" dirty="0" smtClean="0"/>
            <a:t>State of Art</a:t>
          </a:r>
          <a:endParaRPr lang="en-GB" sz="1600" b="1" dirty="0"/>
        </a:p>
      </dgm:t>
    </dgm:pt>
    <dgm:pt modelId="{A5470277-B018-492D-BD8C-A0B7F625A8D0}" type="parTrans" cxnId="{FB581DBB-9558-418B-B27F-8EC80B682DB1}">
      <dgm:prSet/>
      <dgm:spPr/>
      <dgm:t>
        <a:bodyPr/>
        <a:lstStyle/>
        <a:p>
          <a:endParaRPr lang="en-GB"/>
        </a:p>
      </dgm:t>
    </dgm:pt>
    <dgm:pt modelId="{1BC985A8-40B4-4527-819D-B1B5E726D6B7}" type="sibTrans" cxnId="{FB581DBB-9558-418B-B27F-8EC80B682DB1}">
      <dgm:prSet/>
      <dgm:spPr/>
      <dgm:t>
        <a:bodyPr/>
        <a:lstStyle/>
        <a:p>
          <a:endParaRPr lang="en-GB"/>
        </a:p>
      </dgm:t>
    </dgm:pt>
    <dgm:pt modelId="{F600A9CF-87A4-4FBD-8202-DCA0A51892FA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dirty="0" smtClean="0">
              <a:solidFill>
                <a:schemeClr val="tx1"/>
              </a:solidFill>
            </a:rPr>
            <a:t>Development</a:t>
          </a:r>
          <a:endParaRPr lang="en-GB" sz="1600" dirty="0">
            <a:solidFill>
              <a:schemeClr val="tx1"/>
            </a:solidFill>
          </a:endParaRPr>
        </a:p>
      </dgm:t>
    </dgm:pt>
    <dgm:pt modelId="{A618FFDC-7B3B-47F0-AE8F-496FDF0D11F5}" type="parTrans" cxnId="{D6CFF9AA-B43C-4DF7-AF2C-38ABD9546F6E}">
      <dgm:prSet/>
      <dgm:spPr/>
      <dgm:t>
        <a:bodyPr/>
        <a:lstStyle/>
        <a:p>
          <a:endParaRPr lang="en-GB"/>
        </a:p>
      </dgm:t>
    </dgm:pt>
    <dgm:pt modelId="{99CC76D5-F639-4257-BCC1-272EC67F3A23}" type="sibTrans" cxnId="{D6CFF9AA-B43C-4DF7-AF2C-38ABD9546F6E}">
      <dgm:prSet/>
      <dgm:spPr/>
      <dgm:t>
        <a:bodyPr/>
        <a:lstStyle/>
        <a:p>
          <a:endParaRPr lang="en-GB"/>
        </a:p>
      </dgm:t>
    </dgm:pt>
    <dgm:pt modelId="{EFBABE05-8E64-4B4E-80A4-1C30197A9724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dirty="0" smtClean="0">
              <a:solidFill>
                <a:schemeClr val="tx1"/>
              </a:solidFill>
            </a:rPr>
            <a:t>Navigation</a:t>
          </a:r>
        </a:p>
      </dgm:t>
    </dgm:pt>
    <dgm:pt modelId="{8B16CC26-5F6C-464A-8DF2-9C0ED6C85C08}" type="parTrans" cxnId="{007C77DD-24C1-4EBE-A618-4488595A76F8}">
      <dgm:prSet/>
      <dgm:spPr/>
      <dgm:t>
        <a:bodyPr/>
        <a:lstStyle/>
        <a:p>
          <a:endParaRPr lang="en-GB"/>
        </a:p>
      </dgm:t>
    </dgm:pt>
    <dgm:pt modelId="{51AEE77E-E20C-4736-A464-7BC5A9985024}" type="sibTrans" cxnId="{007C77DD-24C1-4EBE-A618-4488595A76F8}">
      <dgm:prSet/>
      <dgm:spPr/>
      <dgm:t>
        <a:bodyPr/>
        <a:lstStyle/>
        <a:p>
          <a:endParaRPr lang="en-GB"/>
        </a:p>
      </dgm:t>
    </dgm:pt>
    <dgm:pt modelId="{0CE52FE7-D425-4B41-B68C-7459CAC63972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b="0" dirty="0" smtClean="0">
              <a:solidFill>
                <a:schemeClr val="tx1"/>
              </a:solidFill>
            </a:rPr>
            <a:t>Goal</a:t>
          </a:r>
          <a:endParaRPr lang="en-GB" sz="1600" b="0" dirty="0">
            <a:solidFill>
              <a:schemeClr val="tx1"/>
            </a:solidFill>
          </a:endParaRPr>
        </a:p>
      </dgm:t>
    </dgm:pt>
    <dgm:pt modelId="{A8B0E10B-B1B1-4BBE-A6AE-CEAE9A33A893}" type="parTrans" cxnId="{0A9E028B-79DB-4D3A-A551-0B65B8F3F240}">
      <dgm:prSet/>
      <dgm:spPr/>
      <dgm:t>
        <a:bodyPr/>
        <a:lstStyle/>
        <a:p>
          <a:endParaRPr lang="en-GB"/>
        </a:p>
      </dgm:t>
    </dgm:pt>
    <dgm:pt modelId="{B234CBB7-ACAB-4B6D-B3FC-48DF65CF6E85}" type="sibTrans" cxnId="{0A9E028B-79DB-4D3A-A551-0B65B8F3F240}">
      <dgm:prSet/>
      <dgm:spPr/>
      <dgm:t>
        <a:bodyPr/>
        <a:lstStyle/>
        <a:p>
          <a:endParaRPr lang="en-GB"/>
        </a:p>
      </dgm:t>
    </dgm:pt>
    <dgm:pt modelId="{12A7EF82-8ADD-4C43-BB63-D0373859C555}" type="pres">
      <dgm:prSet presAssocID="{6C7528A0-657F-40A2-AB18-28796BE2B597}" presName="Name0" presStyleCnt="0">
        <dgm:presLayoutVars>
          <dgm:dir/>
          <dgm:animLvl val="lvl"/>
          <dgm:resizeHandles val="exact"/>
        </dgm:presLayoutVars>
      </dgm:prSet>
      <dgm:spPr/>
    </dgm:pt>
    <dgm:pt modelId="{4A42F8F8-231E-4C2C-B687-7D492986CFEF}" type="pres">
      <dgm:prSet presAssocID="{0CE52FE7-D425-4B41-B68C-7459CAC6397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5BD70D-054A-4754-8706-C7190DCE94C8}" type="pres">
      <dgm:prSet presAssocID="{B234CBB7-ACAB-4B6D-B3FC-48DF65CF6E85}" presName="parTxOnlySpace" presStyleCnt="0"/>
      <dgm:spPr/>
    </dgm:pt>
    <dgm:pt modelId="{63F80E2E-CD15-4414-BEE4-AED8954DCDB2}" type="pres">
      <dgm:prSet presAssocID="{1F8E802C-19B1-4E28-9C96-955E8982DEE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CD2DD3-81EF-4FB7-A2EF-B22BAC41E48A}" type="pres">
      <dgm:prSet presAssocID="{1BC985A8-40B4-4527-819D-B1B5E726D6B7}" presName="parTxOnlySpace" presStyleCnt="0"/>
      <dgm:spPr/>
    </dgm:pt>
    <dgm:pt modelId="{A72A2833-C79A-44A1-8DCE-76A35D0458D5}" type="pres">
      <dgm:prSet presAssocID="{F600A9CF-87A4-4FBD-8202-DCA0A51892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6CE68F-3558-44C7-9E19-F25BC1898837}" type="pres">
      <dgm:prSet presAssocID="{99CC76D5-F639-4257-BCC1-272EC67F3A23}" presName="parTxOnlySpace" presStyleCnt="0"/>
      <dgm:spPr/>
    </dgm:pt>
    <dgm:pt modelId="{0C219D41-357F-4FB0-81C4-699F866F997B}" type="pres">
      <dgm:prSet presAssocID="{EFBABE05-8E64-4B4E-80A4-1C30197A97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C5690CE-F710-46C0-B695-8BF3FB6CD23A}" type="presOf" srcId="{F600A9CF-87A4-4FBD-8202-DCA0A51892FA}" destId="{A72A2833-C79A-44A1-8DCE-76A35D0458D5}" srcOrd="0" destOrd="0" presId="urn:microsoft.com/office/officeart/2005/8/layout/chevron1"/>
    <dgm:cxn modelId="{007C77DD-24C1-4EBE-A618-4488595A76F8}" srcId="{6C7528A0-657F-40A2-AB18-28796BE2B597}" destId="{EFBABE05-8E64-4B4E-80A4-1C30197A9724}" srcOrd="3" destOrd="0" parTransId="{8B16CC26-5F6C-464A-8DF2-9C0ED6C85C08}" sibTransId="{51AEE77E-E20C-4736-A464-7BC5A9985024}"/>
    <dgm:cxn modelId="{CFFE7B4D-C102-45CA-B929-384C2212A0DC}" type="presOf" srcId="{EFBABE05-8E64-4B4E-80A4-1C30197A9724}" destId="{0C219D41-357F-4FB0-81C4-699F866F997B}" srcOrd="0" destOrd="0" presId="urn:microsoft.com/office/officeart/2005/8/layout/chevron1"/>
    <dgm:cxn modelId="{4C53F231-6195-478A-A4FA-9480747BA96D}" type="presOf" srcId="{0CE52FE7-D425-4B41-B68C-7459CAC63972}" destId="{4A42F8F8-231E-4C2C-B687-7D492986CFEF}" srcOrd="0" destOrd="0" presId="urn:microsoft.com/office/officeart/2005/8/layout/chevron1"/>
    <dgm:cxn modelId="{FB581DBB-9558-418B-B27F-8EC80B682DB1}" srcId="{6C7528A0-657F-40A2-AB18-28796BE2B597}" destId="{1F8E802C-19B1-4E28-9C96-955E8982DEE8}" srcOrd="1" destOrd="0" parTransId="{A5470277-B018-492D-BD8C-A0B7F625A8D0}" sibTransId="{1BC985A8-40B4-4527-819D-B1B5E726D6B7}"/>
    <dgm:cxn modelId="{8ACE00DA-478D-4D66-8A8E-D3D15A964A8A}" type="presOf" srcId="{6C7528A0-657F-40A2-AB18-28796BE2B597}" destId="{12A7EF82-8ADD-4C43-BB63-D0373859C555}" srcOrd="0" destOrd="0" presId="urn:microsoft.com/office/officeart/2005/8/layout/chevron1"/>
    <dgm:cxn modelId="{D6CFF9AA-B43C-4DF7-AF2C-38ABD9546F6E}" srcId="{6C7528A0-657F-40A2-AB18-28796BE2B597}" destId="{F600A9CF-87A4-4FBD-8202-DCA0A51892FA}" srcOrd="2" destOrd="0" parTransId="{A618FFDC-7B3B-47F0-AE8F-496FDF0D11F5}" sibTransId="{99CC76D5-F639-4257-BCC1-272EC67F3A23}"/>
    <dgm:cxn modelId="{306970E1-733C-4CAB-8543-122B872E128E}" type="presOf" srcId="{1F8E802C-19B1-4E28-9C96-955E8982DEE8}" destId="{63F80E2E-CD15-4414-BEE4-AED8954DCDB2}" srcOrd="0" destOrd="0" presId="urn:microsoft.com/office/officeart/2005/8/layout/chevron1"/>
    <dgm:cxn modelId="{0A9E028B-79DB-4D3A-A551-0B65B8F3F240}" srcId="{6C7528A0-657F-40A2-AB18-28796BE2B597}" destId="{0CE52FE7-D425-4B41-B68C-7459CAC63972}" srcOrd="0" destOrd="0" parTransId="{A8B0E10B-B1B1-4BBE-A6AE-CEAE9A33A893}" sibTransId="{B234CBB7-ACAB-4B6D-B3FC-48DF65CF6E85}"/>
    <dgm:cxn modelId="{E318F655-A653-41F2-AE4B-75B30A206EFA}" type="presParOf" srcId="{12A7EF82-8ADD-4C43-BB63-D0373859C555}" destId="{4A42F8F8-231E-4C2C-B687-7D492986CFEF}" srcOrd="0" destOrd="0" presId="urn:microsoft.com/office/officeart/2005/8/layout/chevron1"/>
    <dgm:cxn modelId="{31028D87-A825-4238-BA4E-F44C8BBBB576}" type="presParOf" srcId="{12A7EF82-8ADD-4C43-BB63-D0373859C555}" destId="{B25BD70D-054A-4754-8706-C7190DCE94C8}" srcOrd="1" destOrd="0" presId="urn:microsoft.com/office/officeart/2005/8/layout/chevron1"/>
    <dgm:cxn modelId="{8F3FA38A-7951-417D-A00E-5BB5D4CD4E04}" type="presParOf" srcId="{12A7EF82-8ADD-4C43-BB63-D0373859C555}" destId="{63F80E2E-CD15-4414-BEE4-AED8954DCDB2}" srcOrd="2" destOrd="0" presId="urn:microsoft.com/office/officeart/2005/8/layout/chevron1"/>
    <dgm:cxn modelId="{A641215D-CF57-451C-A7AA-E067D479B7BD}" type="presParOf" srcId="{12A7EF82-8ADD-4C43-BB63-D0373859C555}" destId="{C7CD2DD3-81EF-4FB7-A2EF-B22BAC41E48A}" srcOrd="3" destOrd="0" presId="urn:microsoft.com/office/officeart/2005/8/layout/chevron1"/>
    <dgm:cxn modelId="{B8B61ED2-F966-4BF0-BDD2-1AF6F70CFC8F}" type="presParOf" srcId="{12A7EF82-8ADD-4C43-BB63-D0373859C555}" destId="{A72A2833-C79A-44A1-8DCE-76A35D0458D5}" srcOrd="4" destOrd="0" presId="urn:microsoft.com/office/officeart/2005/8/layout/chevron1"/>
    <dgm:cxn modelId="{6C4F5282-C8DD-473D-AA9D-405DBDD867E2}" type="presParOf" srcId="{12A7EF82-8ADD-4C43-BB63-D0373859C555}" destId="{356CE68F-3558-44C7-9E19-F25BC1898837}" srcOrd="5" destOrd="0" presId="urn:microsoft.com/office/officeart/2005/8/layout/chevron1"/>
    <dgm:cxn modelId="{A123FDA2-2230-44B0-9C41-DEF4194C5907}" type="presParOf" srcId="{12A7EF82-8ADD-4C43-BB63-D0373859C555}" destId="{0C219D41-357F-4FB0-81C4-699F866F997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7528A0-657F-40A2-AB18-28796BE2B5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F8E802C-19B1-4E28-9C96-955E8982DEE8}">
      <dgm:prSet phldrT="[Texto]" custT="1"/>
      <dgm:spPr/>
      <dgm:t>
        <a:bodyPr/>
        <a:lstStyle/>
        <a:p>
          <a:r>
            <a:rPr lang="en-GB" sz="1600" b="1" dirty="0" smtClean="0"/>
            <a:t>State of Art</a:t>
          </a:r>
          <a:endParaRPr lang="en-GB" sz="1600" b="1" dirty="0"/>
        </a:p>
      </dgm:t>
    </dgm:pt>
    <dgm:pt modelId="{A5470277-B018-492D-BD8C-A0B7F625A8D0}" type="parTrans" cxnId="{FB581DBB-9558-418B-B27F-8EC80B682DB1}">
      <dgm:prSet/>
      <dgm:spPr/>
      <dgm:t>
        <a:bodyPr/>
        <a:lstStyle/>
        <a:p>
          <a:endParaRPr lang="en-GB"/>
        </a:p>
      </dgm:t>
    </dgm:pt>
    <dgm:pt modelId="{1BC985A8-40B4-4527-819D-B1B5E726D6B7}" type="sibTrans" cxnId="{FB581DBB-9558-418B-B27F-8EC80B682DB1}">
      <dgm:prSet/>
      <dgm:spPr/>
      <dgm:t>
        <a:bodyPr/>
        <a:lstStyle/>
        <a:p>
          <a:endParaRPr lang="en-GB"/>
        </a:p>
      </dgm:t>
    </dgm:pt>
    <dgm:pt modelId="{F600A9CF-87A4-4FBD-8202-DCA0A51892FA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dirty="0" smtClean="0">
              <a:solidFill>
                <a:schemeClr val="tx1"/>
              </a:solidFill>
            </a:rPr>
            <a:t>Development</a:t>
          </a:r>
          <a:endParaRPr lang="en-GB" sz="1600" dirty="0">
            <a:solidFill>
              <a:schemeClr val="tx1"/>
            </a:solidFill>
          </a:endParaRPr>
        </a:p>
      </dgm:t>
    </dgm:pt>
    <dgm:pt modelId="{A618FFDC-7B3B-47F0-AE8F-496FDF0D11F5}" type="parTrans" cxnId="{D6CFF9AA-B43C-4DF7-AF2C-38ABD9546F6E}">
      <dgm:prSet/>
      <dgm:spPr/>
      <dgm:t>
        <a:bodyPr/>
        <a:lstStyle/>
        <a:p>
          <a:endParaRPr lang="en-GB"/>
        </a:p>
      </dgm:t>
    </dgm:pt>
    <dgm:pt modelId="{99CC76D5-F639-4257-BCC1-272EC67F3A23}" type="sibTrans" cxnId="{D6CFF9AA-B43C-4DF7-AF2C-38ABD9546F6E}">
      <dgm:prSet/>
      <dgm:spPr/>
      <dgm:t>
        <a:bodyPr/>
        <a:lstStyle/>
        <a:p>
          <a:endParaRPr lang="en-GB"/>
        </a:p>
      </dgm:t>
    </dgm:pt>
    <dgm:pt modelId="{EFBABE05-8E64-4B4E-80A4-1C30197A9724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dirty="0" smtClean="0">
              <a:solidFill>
                <a:schemeClr val="tx1"/>
              </a:solidFill>
            </a:rPr>
            <a:t>Navigation</a:t>
          </a:r>
        </a:p>
      </dgm:t>
    </dgm:pt>
    <dgm:pt modelId="{8B16CC26-5F6C-464A-8DF2-9C0ED6C85C08}" type="parTrans" cxnId="{007C77DD-24C1-4EBE-A618-4488595A76F8}">
      <dgm:prSet/>
      <dgm:spPr/>
      <dgm:t>
        <a:bodyPr/>
        <a:lstStyle/>
        <a:p>
          <a:endParaRPr lang="en-GB"/>
        </a:p>
      </dgm:t>
    </dgm:pt>
    <dgm:pt modelId="{51AEE77E-E20C-4736-A464-7BC5A9985024}" type="sibTrans" cxnId="{007C77DD-24C1-4EBE-A618-4488595A76F8}">
      <dgm:prSet/>
      <dgm:spPr/>
      <dgm:t>
        <a:bodyPr/>
        <a:lstStyle/>
        <a:p>
          <a:endParaRPr lang="en-GB"/>
        </a:p>
      </dgm:t>
    </dgm:pt>
    <dgm:pt modelId="{0CE52FE7-D425-4B41-B68C-7459CAC63972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b="0" dirty="0" smtClean="0">
              <a:solidFill>
                <a:schemeClr val="tx1"/>
              </a:solidFill>
            </a:rPr>
            <a:t>Goal</a:t>
          </a:r>
          <a:endParaRPr lang="en-GB" sz="1600" b="0" dirty="0">
            <a:solidFill>
              <a:schemeClr val="tx1"/>
            </a:solidFill>
          </a:endParaRPr>
        </a:p>
      </dgm:t>
    </dgm:pt>
    <dgm:pt modelId="{A8B0E10B-B1B1-4BBE-A6AE-CEAE9A33A893}" type="parTrans" cxnId="{0A9E028B-79DB-4D3A-A551-0B65B8F3F240}">
      <dgm:prSet/>
      <dgm:spPr/>
      <dgm:t>
        <a:bodyPr/>
        <a:lstStyle/>
        <a:p>
          <a:endParaRPr lang="en-GB"/>
        </a:p>
      </dgm:t>
    </dgm:pt>
    <dgm:pt modelId="{B234CBB7-ACAB-4B6D-B3FC-48DF65CF6E85}" type="sibTrans" cxnId="{0A9E028B-79DB-4D3A-A551-0B65B8F3F240}">
      <dgm:prSet/>
      <dgm:spPr/>
      <dgm:t>
        <a:bodyPr/>
        <a:lstStyle/>
        <a:p>
          <a:endParaRPr lang="en-GB"/>
        </a:p>
      </dgm:t>
    </dgm:pt>
    <dgm:pt modelId="{12A7EF82-8ADD-4C43-BB63-D0373859C555}" type="pres">
      <dgm:prSet presAssocID="{6C7528A0-657F-40A2-AB18-28796BE2B597}" presName="Name0" presStyleCnt="0">
        <dgm:presLayoutVars>
          <dgm:dir/>
          <dgm:animLvl val="lvl"/>
          <dgm:resizeHandles val="exact"/>
        </dgm:presLayoutVars>
      </dgm:prSet>
      <dgm:spPr/>
    </dgm:pt>
    <dgm:pt modelId="{4A42F8F8-231E-4C2C-B687-7D492986CFEF}" type="pres">
      <dgm:prSet presAssocID="{0CE52FE7-D425-4B41-B68C-7459CAC6397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5BD70D-054A-4754-8706-C7190DCE94C8}" type="pres">
      <dgm:prSet presAssocID="{B234CBB7-ACAB-4B6D-B3FC-48DF65CF6E85}" presName="parTxOnlySpace" presStyleCnt="0"/>
      <dgm:spPr/>
    </dgm:pt>
    <dgm:pt modelId="{63F80E2E-CD15-4414-BEE4-AED8954DCDB2}" type="pres">
      <dgm:prSet presAssocID="{1F8E802C-19B1-4E28-9C96-955E8982DEE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CD2DD3-81EF-4FB7-A2EF-B22BAC41E48A}" type="pres">
      <dgm:prSet presAssocID="{1BC985A8-40B4-4527-819D-B1B5E726D6B7}" presName="parTxOnlySpace" presStyleCnt="0"/>
      <dgm:spPr/>
    </dgm:pt>
    <dgm:pt modelId="{A72A2833-C79A-44A1-8DCE-76A35D0458D5}" type="pres">
      <dgm:prSet presAssocID="{F600A9CF-87A4-4FBD-8202-DCA0A51892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6CE68F-3558-44C7-9E19-F25BC1898837}" type="pres">
      <dgm:prSet presAssocID="{99CC76D5-F639-4257-BCC1-272EC67F3A23}" presName="parTxOnlySpace" presStyleCnt="0"/>
      <dgm:spPr/>
    </dgm:pt>
    <dgm:pt modelId="{0C219D41-357F-4FB0-81C4-699F866F997B}" type="pres">
      <dgm:prSet presAssocID="{EFBABE05-8E64-4B4E-80A4-1C30197A97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40D7C38-5113-47A2-B9B2-16B896393F4B}" type="presOf" srcId="{0CE52FE7-D425-4B41-B68C-7459CAC63972}" destId="{4A42F8F8-231E-4C2C-B687-7D492986CFEF}" srcOrd="0" destOrd="0" presId="urn:microsoft.com/office/officeart/2005/8/layout/chevron1"/>
    <dgm:cxn modelId="{0D7FF2A9-1AB5-48B2-A9B1-C5DC1BA8D238}" type="presOf" srcId="{EFBABE05-8E64-4B4E-80A4-1C30197A9724}" destId="{0C219D41-357F-4FB0-81C4-699F866F997B}" srcOrd="0" destOrd="0" presId="urn:microsoft.com/office/officeart/2005/8/layout/chevron1"/>
    <dgm:cxn modelId="{007C77DD-24C1-4EBE-A618-4488595A76F8}" srcId="{6C7528A0-657F-40A2-AB18-28796BE2B597}" destId="{EFBABE05-8E64-4B4E-80A4-1C30197A9724}" srcOrd="3" destOrd="0" parTransId="{8B16CC26-5F6C-464A-8DF2-9C0ED6C85C08}" sibTransId="{51AEE77E-E20C-4736-A464-7BC5A9985024}"/>
    <dgm:cxn modelId="{E9BB6524-A920-42C6-AE6E-D3596AB75BE8}" type="presOf" srcId="{F600A9CF-87A4-4FBD-8202-DCA0A51892FA}" destId="{A72A2833-C79A-44A1-8DCE-76A35D0458D5}" srcOrd="0" destOrd="0" presId="urn:microsoft.com/office/officeart/2005/8/layout/chevron1"/>
    <dgm:cxn modelId="{FB581DBB-9558-418B-B27F-8EC80B682DB1}" srcId="{6C7528A0-657F-40A2-AB18-28796BE2B597}" destId="{1F8E802C-19B1-4E28-9C96-955E8982DEE8}" srcOrd="1" destOrd="0" parTransId="{A5470277-B018-492D-BD8C-A0B7F625A8D0}" sibTransId="{1BC985A8-40B4-4527-819D-B1B5E726D6B7}"/>
    <dgm:cxn modelId="{764851A2-7927-41A9-887F-7E27AED619D3}" type="presOf" srcId="{6C7528A0-657F-40A2-AB18-28796BE2B597}" destId="{12A7EF82-8ADD-4C43-BB63-D0373859C555}" srcOrd="0" destOrd="0" presId="urn:microsoft.com/office/officeart/2005/8/layout/chevron1"/>
    <dgm:cxn modelId="{D6CFF9AA-B43C-4DF7-AF2C-38ABD9546F6E}" srcId="{6C7528A0-657F-40A2-AB18-28796BE2B597}" destId="{F600A9CF-87A4-4FBD-8202-DCA0A51892FA}" srcOrd="2" destOrd="0" parTransId="{A618FFDC-7B3B-47F0-AE8F-496FDF0D11F5}" sibTransId="{99CC76D5-F639-4257-BCC1-272EC67F3A23}"/>
    <dgm:cxn modelId="{58A984F2-BCDA-490B-B86C-0939ED904460}" type="presOf" srcId="{1F8E802C-19B1-4E28-9C96-955E8982DEE8}" destId="{63F80E2E-CD15-4414-BEE4-AED8954DCDB2}" srcOrd="0" destOrd="0" presId="urn:microsoft.com/office/officeart/2005/8/layout/chevron1"/>
    <dgm:cxn modelId="{0A9E028B-79DB-4D3A-A551-0B65B8F3F240}" srcId="{6C7528A0-657F-40A2-AB18-28796BE2B597}" destId="{0CE52FE7-D425-4B41-B68C-7459CAC63972}" srcOrd="0" destOrd="0" parTransId="{A8B0E10B-B1B1-4BBE-A6AE-CEAE9A33A893}" sibTransId="{B234CBB7-ACAB-4B6D-B3FC-48DF65CF6E85}"/>
    <dgm:cxn modelId="{48457733-898E-45E3-89A7-FA54E1135923}" type="presParOf" srcId="{12A7EF82-8ADD-4C43-BB63-D0373859C555}" destId="{4A42F8F8-231E-4C2C-B687-7D492986CFEF}" srcOrd="0" destOrd="0" presId="urn:microsoft.com/office/officeart/2005/8/layout/chevron1"/>
    <dgm:cxn modelId="{25D65CD9-7DE9-47EC-AA33-9372755CBCB3}" type="presParOf" srcId="{12A7EF82-8ADD-4C43-BB63-D0373859C555}" destId="{B25BD70D-054A-4754-8706-C7190DCE94C8}" srcOrd="1" destOrd="0" presId="urn:microsoft.com/office/officeart/2005/8/layout/chevron1"/>
    <dgm:cxn modelId="{FF1747C2-EF74-4E91-9D34-F52477C96835}" type="presParOf" srcId="{12A7EF82-8ADD-4C43-BB63-D0373859C555}" destId="{63F80E2E-CD15-4414-BEE4-AED8954DCDB2}" srcOrd="2" destOrd="0" presId="urn:microsoft.com/office/officeart/2005/8/layout/chevron1"/>
    <dgm:cxn modelId="{F72E285F-2668-4A87-B6DD-6955E921556C}" type="presParOf" srcId="{12A7EF82-8ADD-4C43-BB63-D0373859C555}" destId="{C7CD2DD3-81EF-4FB7-A2EF-B22BAC41E48A}" srcOrd="3" destOrd="0" presId="urn:microsoft.com/office/officeart/2005/8/layout/chevron1"/>
    <dgm:cxn modelId="{63D9AFBE-8299-40C2-9063-56B82870C1E6}" type="presParOf" srcId="{12A7EF82-8ADD-4C43-BB63-D0373859C555}" destId="{A72A2833-C79A-44A1-8DCE-76A35D0458D5}" srcOrd="4" destOrd="0" presId="urn:microsoft.com/office/officeart/2005/8/layout/chevron1"/>
    <dgm:cxn modelId="{AD22BBAD-7435-4484-87CA-EEA22D531D54}" type="presParOf" srcId="{12A7EF82-8ADD-4C43-BB63-D0373859C555}" destId="{356CE68F-3558-44C7-9E19-F25BC1898837}" srcOrd="5" destOrd="0" presId="urn:microsoft.com/office/officeart/2005/8/layout/chevron1"/>
    <dgm:cxn modelId="{EC25A575-713E-4F16-8589-01990F9C726D}" type="presParOf" srcId="{12A7EF82-8ADD-4C43-BB63-D0373859C555}" destId="{0C219D41-357F-4FB0-81C4-699F866F997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7528A0-657F-40A2-AB18-28796BE2B5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F8E802C-19B1-4E28-9C96-955E8982DEE8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GB" sz="1600" b="0" dirty="0" smtClean="0">
              <a:solidFill>
                <a:schemeClr val="tx1"/>
              </a:solidFill>
            </a:rPr>
            <a:t>State </a:t>
          </a:r>
          <a:r>
            <a:rPr lang="en-GB" sz="1600" b="0" dirty="0" smtClean="0">
              <a:solidFill>
                <a:schemeClr val="tx1"/>
              </a:solidFill>
            </a:rPr>
            <a:t>of Art</a:t>
          </a:r>
          <a:endParaRPr lang="en-GB" sz="1600" b="0" dirty="0">
            <a:solidFill>
              <a:schemeClr val="tx1"/>
            </a:solidFill>
          </a:endParaRPr>
        </a:p>
      </dgm:t>
    </dgm:pt>
    <dgm:pt modelId="{A5470277-B018-492D-BD8C-A0B7F625A8D0}" type="parTrans" cxnId="{FB581DBB-9558-418B-B27F-8EC80B682DB1}">
      <dgm:prSet/>
      <dgm:spPr/>
      <dgm:t>
        <a:bodyPr/>
        <a:lstStyle/>
        <a:p>
          <a:endParaRPr lang="en-GB"/>
        </a:p>
      </dgm:t>
    </dgm:pt>
    <dgm:pt modelId="{1BC985A8-40B4-4527-819D-B1B5E726D6B7}" type="sibTrans" cxnId="{FB581DBB-9558-418B-B27F-8EC80B682DB1}">
      <dgm:prSet/>
      <dgm:spPr/>
      <dgm:t>
        <a:bodyPr/>
        <a:lstStyle/>
        <a:p>
          <a:endParaRPr lang="en-GB"/>
        </a:p>
      </dgm:t>
    </dgm:pt>
    <dgm:pt modelId="{F600A9CF-87A4-4FBD-8202-DCA0A51892FA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en-GB" sz="1600" b="1" smtClean="0">
              <a:solidFill>
                <a:schemeClr val="bg1"/>
              </a:solidFill>
            </a:rPr>
            <a:t>Development</a:t>
          </a:r>
          <a:endParaRPr lang="en-GB" sz="1600" b="1" dirty="0">
            <a:solidFill>
              <a:schemeClr val="bg1"/>
            </a:solidFill>
          </a:endParaRPr>
        </a:p>
      </dgm:t>
    </dgm:pt>
    <dgm:pt modelId="{A618FFDC-7B3B-47F0-AE8F-496FDF0D11F5}" type="parTrans" cxnId="{D6CFF9AA-B43C-4DF7-AF2C-38ABD9546F6E}">
      <dgm:prSet/>
      <dgm:spPr/>
      <dgm:t>
        <a:bodyPr/>
        <a:lstStyle/>
        <a:p>
          <a:endParaRPr lang="en-GB"/>
        </a:p>
      </dgm:t>
    </dgm:pt>
    <dgm:pt modelId="{99CC76D5-F639-4257-BCC1-272EC67F3A23}" type="sibTrans" cxnId="{D6CFF9AA-B43C-4DF7-AF2C-38ABD9546F6E}">
      <dgm:prSet/>
      <dgm:spPr/>
      <dgm:t>
        <a:bodyPr/>
        <a:lstStyle/>
        <a:p>
          <a:endParaRPr lang="en-GB"/>
        </a:p>
      </dgm:t>
    </dgm:pt>
    <dgm:pt modelId="{EFBABE05-8E64-4B4E-80A4-1C30197A9724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smtClean="0">
              <a:solidFill>
                <a:schemeClr val="tx1"/>
              </a:solidFill>
            </a:rPr>
            <a:t>Navigation</a:t>
          </a:r>
          <a:endParaRPr lang="en-GB" sz="1600" dirty="0" smtClean="0">
            <a:solidFill>
              <a:schemeClr val="tx1"/>
            </a:solidFill>
          </a:endParaRPr>
        </a:p>
      </dgm:t>
    </dgm:pt>
    <dgm:pt modelId="{8B16CC26-5F6C-464A-8DF2-9C0ED6C85C08}" type="parTrans" cxnId="{007C77DD-24C1-4EBE-A618-4488595A76F8}">
      <dgm:prSet/>
      <dgm:spPr/>
      <dgm:t>
        <a:bodyPr/>
        <a:lstStyle/>
        <a:p>
          <a:endParaRPr lang="en-GB"/>
        </a:p>
      </dgm:t>
    </dgm:pt>
    <dgm:pt modelId="{51AEE77E-E20C-4736-A464-7BC5A9985024}" type="sibTrans" cxnId="{007C77DD-24C1-4EBE-A618-4488595A76F8}">
      <dgm:prSet/>
      <dgm:spPr/>
      <dgm:t>
        <a:bodyPr/>
        <a:lstStyle/>
        <a:p>
          <a:endParaRPr lang="en-GB"/>
        </a:p>
      </dgm:t>
    </dgm:pt>
    <dgm:pt modelId="{574F8727-726B-458E-9BB2-55E95AD493EC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GB" sz="1600" b="0" dirty="0" smtClean="0">
              <a:solidFill>
                <a:schemeClr val="tx1"/>
              </a:solidFill>
            </a:rPr>
            <a:t>Goal</a:t>
          </a:r>
          <a:endParaRPr lang="en-GB" sz="1600" b="0" dirty="0">
            <a:solidFill>
              <a:schemeClr val="tx1"/>
            </a:solidFill>
          </a:endParaRPr>
        </a:p>
      </dgm:t>
    </dgm:pt>
    <dgm:pt modelId="{12CE3594-A264-4681-A3C5-09657076B0FE}" type="parTrans" cxnId="{4255B70C-3CD1-4109-8618-0C85213AE138}">
      <dgm:prSet/>
      <dgm:spPr/>
      <dgm:t>
        <a:bodyPr/>
        <a:lstStyle/>
        <a:p>
          <a:endParaRPr lang="en-GB"/>
        </a:p>
      </dgm:t>
    </dgm:pt>
    <dgm:pt modelId="{1CBCBB77-A9D7-4A68-9F36-446213F9EEE2}" type="sibTrans" cxnId="{4255B70C-3CD1-4109-8618-0C85213AE138}">
      <dgm:prSet/>
      <dgm:spPr/>
      <dgm:t>
        <a:bodyPr/>
        <a:lstStyle/>
        <a:p>
          <a:endParaRPr lang="en-GB"/>
        </a:p>
      </dgm:t>
    </dgm:pt>
    <dgm:pt modelId="{12A7EF82-8ADD-4C43-BB63-D0373859C555}" type="pres">
      <dgm:prSet presAssocID="{6C7528A0-657F-40A2-AB18-28796BE2B597}" presName="Name0" presStyleCnt="0">
        <dgm:presLayoutVars>
          <dgm:dir/>
          <dgm:animLvl val="lvl"/>
          <dgm:resizeHandles val="exact"/>
        </dgm:presLayoutVars>
      </dgm:prSet>
      <dgm:spPr/>
    </dgm:pt>
    <dgm:pt modelId="{745B0F6F-21AF-467A-ADDF-AF091B387330}" type="pres">
      <dgm:prSet presAssocID="{574F8727-726B-458E-9BB2-55E95AD493E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A1B7042-FD3E-4D3A-9A69-3B139C93B9E7}" type="pres">
      <dgm:prSet presAssocID="{1CBCBB77-A9D7-4A68-9F36-446213F9EEE2}" presName="parTxOnlySpace" presStyleCnt="0"/>
      <dgm:spPr/>
    </dgm:pt>
    <dgm:pt modelId="{63F80E2E-CD15-4414-BEE4-AED8954DCDB2}" type="pres">
      <dgm:prSet presAssocID="{1F8E802C-19B1-4E28-9C96-955E8982DEE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CD2DD3-81EF-4FB7-A2EF-B22BAC41E48A}" type="pres">
      <dgm:prSet presAssocID="{1BC985A8-40B4-4527-819D-B1B5E726D6B7}" presName="parTxOnlySpace" presStyleCnt="0"/>
      <dgm:spPr/>
    </dgm:pt>
    <dgm:pt modelId="{A72A2833-C79A-44A1-8DCE-76A35D0458D5}" type="pres">
      <dgm:prSet presAssocID="{F600A9CF-87A4-4FBD-8202-DCA0A51892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6CE68F-3558-44C7-9E19-F25BC1898837}" type="pres">
      <dgm:prSet presAssocID="{99CC76D5-F639-4257-BCC1-272EC67F3A23}" presName="parTxOnlySpace" presStyleCnt="0"/>
      <dgm:spPr/>
    </dgm:pt>
    <dgm:pt modelId="{0C219D41-357F-4FB0-81C4-699F866F997B}" type="pres">
      <dgm:prSet presAssocID="{EFBABE05-8E64-4B4E-80A4-1C30197A97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07C77DD-24C1-4EBE-A618-4488595A76F8}" srcId="{6C7528A0-657F-40A2-AB18-28796BE2B597}" destId="{EFBABE05-8E64-4B4E-80A4-1C30197A9724}" srcOrd="3" destOrd="0" parTransId="{8B16CC26-5F6C-464A-8DF2-9C0ED6C85C08}" sibTransId="{51AEE77E-E20C-4736-A464-7BC5A9985024}"/>
    <dgm:cxn modelId="{B446064C-C4E2-419C-9F18-56C22C2A11AB}" type="presOf" srcId="{1F8E802C-19B1-4E28-9C96-955E8982DEE8}" destId="{63F80E2E-CD15-4414-BEE4-AED8954DCDB2}" srcOrd="0" destOrd="0" presId="urn:microsoft.com/office/officeart/2005/8/layout/chevron1"/>
    <dgm:cxn modelId="{3081C9A2-00F1-4CF3-A480-0F09935BA321}" type="presOf" srcId="{EFBABE05-8E64-4B4E-80A4-1C30197A9724}" destId="{0C219D41-357F-4FB0-81C4-699F866F997B}" srcOrd="0" destOrd="0" presId="urn:microsoft.com/office/officeart/2005/8/layout/chevron1"/>
    <dgm:cxn modelId="{02E46ED4-AB29-4596-86F6-43AE15750A4C}" type="presOf" srcId="{F600A9CF-87A4-4FBD-8202-DCA0A51892FA}" destId="{A72A2833-C79A-44A1-8DCE-76A35D0458D5}" srcOrd="0" destOrd="0" presId="urn:microsoft.com/office/officeart/2005/8/layout/chevron1"/>
    <dgm:cxn modelId="{FB581DBB-9558-418B-B27F-8EC80B682DB1}" srcId="{6C7528A0-657F-40A2-AB18-28796BE2B597}" destId="{1F8E802C-19B1-4E28-9C96-955E8982DEE8}" srcOrd="1" destOrd="0" parTransId="{A5470277-B018-492D-BD8C-A0B7F625A8D0}" sibTransId="{1BC985A8-40B4-4527-819D-B1B5E726D6B7}"/>
    <dgm:cxn modelId="{4255B70C-3CD1-4109-8618-0C85213AE138}" srcId="{6C7528A0-657F-40A2-AB18-28796BE2B597}" destId="{574F8727-726B-458E-9BB2-55E95AD493EC}" srcOrd="0" destOrd="0" parTransId="{12CE3594-A264-4681-A3C5-09657076B0FE}" sibTransId="{1CBCBB77-A9D7-4A68-9F36-446213F9EEE2}"/>
    <dgm:cxn modelId="{A1BC74A6-9D82-4942-92C1-C8BA39590929}" type="presOf" srcId="{6C7528A0-657F-40A2-AB18-28796BE2B597}" destId="{12A7EF82-8ADD-4C43-BB63-D0373859C555}" srcOrd="0" destOrd="0" presId="urn:microsoft.com/office/officeart/2005/8/layout/chevron1"/>
    <dgm:cxn modelId="{D6CFF9AA-B43C-4DF7-AF2C-38ABD9546F6E}" srcId="{6C7528A0-657F-40A2-AB18-28796BE2B597}" destId="{F600A9CF-87A4-4FBD-8202-DCA0A51892FA}" srcOrd="2" destOrd="0" parTransId="{A618FFDC-7B3B-47F0-AE8F-496FDF0D11F5}" sibTransId="{99CC76D5-F639-4257-BCC1-272EC67F3A23}"/>
    <dgm:cxn modelId="{E3240D69-6298-4468-B25A-29FFA5148094}" type="presOf" srcId="{574F8727-726B-458E-9BB2-55E95AD493EC}" destId="{745B0F6F-21AF-467A-ADDF-AF091B387330}" srcOrd="0" destOrd="0" presId="urn:microsoft.com/office/officeart/2005/8/layout/chevron1"/>
    <dgm:cxn modelId="{94421F11-74B2-4F32-819E-C5D45A3A9B47}" type="presParOf" srcId="{12A7EF82-8ADD-4C43-BB63-D0373859C555}" destId="{745B0F6F-21AF-467A-ADDF-AF091B387330}" srcOrd="0" destOrd="0" presId="urn:microsoft.com/office/officeart/2005/8/layout/chevron1"/>
    <dgm:cxn modelId="{37A69764-EFD9-47D2-BCB7-D0E8A3C86467}" type="presParOf" srcId="{12A7EF82-8ADD-4C43-BB63-D0373859C555}" destId="{CA1B7042-FD3E-4D3A-9A69-3B139C93B9E7}" srcOrd="1" destOrd="0" presId="urn:microsoft.com/office/officeart/2005/8/layout/chevron1"/>
    <dgm:cxn modelId="{DAA1663B-E594-4EA9-B531-573765F2A11B}" type="presParOf" srcId="{12A7EF82-8ADD-4C43-BB63-D0373859C555}" destId="{63F80E2E-CD15-4414-BEE4-AED8954DCDB2}" srcOrd="2" destOrd="0" presId="urn:microsoft.com/office/officeart/2005/8/layout/chevron1"/>
    <dgm:cxn modelId="{4E9CCCAC-07B0-4A01-89AE-2ADB5DEA7226}" type="presParOf" srcId="{12A7EF82-8ADD-4C43-BB63-D0373859C555}" destId="{C7CD2DD3-81EF-4FB7-A2EF-B22BAC41E48A}" srcOrd="3" destOrd="0" presId="urn:microsoft.com/office/officeart/2005/8/layout/chevron1"/>
    <dgm:cxn modelId="{437D9A35-F722-4751-9F60-83D925B9F4A8}" type="presParOf" srcId="{12A7EF82-8ADD-4C43-BB63-D0373859C555}" destId="{A72A2833-C79A-44A1-8DCE-76A35D0458D5}" srcOrd="4" destOrd="0" presId="urn:microsoft.com/office/officeart/2005/8/layout/chevron1"/>
    <dgm:cxn modelId="{84405FAF-6894-4C49-B0EF-DD0BCAE04A18}" type="presParOf" srcId="{12A7EF82-8ADD-4C43-BB63-D0373859C555}" destId="{356CE68F-3558-44C7-9E19-F25BC1898837}" srcOrd="5" destOrd="0" presId="urn:microsoft.com/office/officeart/2005/8/layout/chevron1"/>
    <dgm:cxn modelId="{71CBA51D-0B87-401D-AADD-CC54CA99535C}" type="presParOf" srcId="{12A7EF82-8ADD-4C43-BB63-D0373859C555}" destId="{0C219D41-357F-4FB0-81C4-699F866F997B}" srcOrd="6" destOrd="0" presId="urn:microsoft.com/office/officeart/2005/8/layout/chevron1"/>
  </dgm:cxnLst>
  <dgm:bg>
    <a:effectLst>
      <a:glow rad="635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FB45DF-BFC2-4343-AE0F-8B00DE396632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1931E1-E147-40E0-B060-7FDBDEBBB4C0}">
      <dgm:prSet phldrT="[Texto]" custT="1"/>
      <dgm:spPr/>
      <dgm:t>
        <a:bodyPr/>
        <a:lstStyle/>
        <a:p>
          <a:pPr algn="ctr"/>
          <a:r>
            <a:rPr lang="en-GB" sz="1400" b="1" dirty="0" smtClean="0"/>
            <a:t>Login	</a:t>
          </a:r>
          <a:endParaRPr lang="en-GB" sz="1400" b="1" dirty="0"/>
        </a:p>
      </dgm:t>
    </dgm:pt>
    <dgm:pt modelId="{9FDE846B-774E-49C5-AD26-23A72006926D}" type="parTrans" cxnId="{F97662D7-02E5-429C-ADC8-F4040A96DECB}">
      <dgm:prSet/>
      <dgm:spPr/>
      <dgm:t>
        <a:bodyPr/>
        <a:lstStyle/>
        <a:p>
          <a:endParaRPr lang="en-GB"/>
        </a:p>
      </dgm:t>
    </dgm:pt>
    <dgm:pt modelId="{2FD99885-0BF0-4EBC-B002-C0D46D48855D}" type="sibTrans" cxnId="{F97662D7-02E5-429C-ADC8-F4040A96DECB}">
      <dgm:prSet/>
      <dgm:spPr/>
      <dgm:t>
        <a:bodyPr/>
        <a:lstStyle/>
        <a:p>
          <a:endParaRPr lang="en-GB"/>
        </a:p>
      </dgm:t>
    </dgm:pt>
    <dgm:pt modelId="{265ABC67-3352-40B6-8283-399FBFBCC919}" type="asst">
      <dgm:prSet phldrT="[Texto]" custT="1"/>
      <dgm:spPr/>
      <dgm:t>
        <a:bodyPr/>
        <a:lstStyle/>
        <a:p>
          <a:r>
            <a:rPr lang="en-GB" sz="1400" b="1" dirty="0" smtClean="0"/>
            <a:t>Initialization?</a:t>
          </a:r>
        </a:p>
      </dgm:t>
    </dgm:pt>
    <dgm:pt modelId="{272D68DF-4CA2-4CE9-8383-5FE26851F0A8}" type="parTrans" cxnId="{D491EF44-ECD3-46A2-8286-7CC102BCDAA9}">
      <dgm:prSet/>
      <dgm:spPr/>
      <dgm:t>
        <a:bodyPr/>
        <a:lstStyle/>
        <a:p>
          <a:endParaRPr lang="en-GB" sz="1400" b="1"/>
        </a:p>
      </dgm:t>
    </dgm:pt>
    <dgm:pt modelId="{CBD86469-4121-467F-9009-FDC08F3AE12D}" type="sibTrans" cxnId="{D491EF44-ECD3-46A2-8286-7CC102BCDAA9}">
      <dgm:prSet/>
      <dgm:spPr/>
      <dgm:t>
        <a:bodyPr/>
        <a:lstStyle/>
        <a:p>
          <a:endParaRPr lang="en-GB"/>
        </a:p>
      </dgm:t>
    </dgm:pt>
    <dgm:pt modelId="{BB99DE12-C313-4BFD-8781-C52D8F12AC49}">
      <dgm:prSet phldrT="[Texto]" custT="1"/>
      <dgm:spPr/>
      <dgm:t>
        <a:bodyPr/>
        <a:lstStyle/>
        <a:p>
          <a:r>
            <a:rPr lang="en-GB" sz="1400" b="1" dirty="0" smtClean="0"/>
            <a:t>Main Menu</a:t>
          </a:r>
          <a:endParaRPr lang="en-GB" sz="1400" b="1" dirty="0"/>
        </a:p>
      </dgm:t>
    </dgm:pt>
    <dgm:pt modelId="{668A4964-4B3B-4B7D-A037-33C80D7DF26C}" type="parTrans" cxnId="{F74877E7-9168-42D7-805D-8CA761A971D2}">
      <dgm:prSet/>
      <dgm:spPr/>
      <dgm:t>
        <a:bodyPr/>
        <a:lstStyle/>
        <a:p>
          <a:endParaRPr lang="en-GB" sz="1400" b="1"/>
        </a:p>
      </dgm:t>
    </dgm:pt>
    <dgm:pt modelId="{491DE64F-090F-4BC3-82C6-F1394C9351E0}" type="sibTrans" cxnId="{F74877E7-9168-42D7-805D-8CA761A971D2}">
      <dgm:prSet/>
      <dgm:spPr/>
      <dgm:t>
        <a:bodyPr/>
        <a:lstStyle/>
        <a:p>
          <a:endParaRPr lang="en-GB"/>
        </a:p>
      </dgm:t>
    </dgm:pt>
    <dgm:pt modelId="{D8D2ACAB-8716-42BE-9B05-EF13C780DE2B}">
      <dgm:prSet phldrT="[Texto]" custT="1"/>
      <dgm:spPr/>
      <dgm:t>
        <a:bodyPr/>
        <a:lstStyle/>
        <a:p>
          <a:r>
            <a:rPr lang="en-GB" sz="1400" b="1" dirty="0" smtClean="0"/>
            <a:t>Edit Users</a:t>
          </a:r>
          <a:endParaRPr lang="en-GB" sz="1400" b="1" dirty="0"/>
        </a:p>
      </dgm:t>
    </dgm:pt>
    <dgm:pt modelId="{5AD201C6-699E-46F0-B33C-AA0ADFDB81F8}" type="parTrans" cxnId="{AF5D1E16-77BD-47B2-BD5C-7A3F48737B19}">
      <dgm:prSet/>
      <dgm:spPr/>
      <dgm:t>
        <a:bodyPr/>
        <a:lstStyle/>
        <a:p>
          <a:endParaRPr lang="en-GB" sz="1400" b="1"/>
        </a:p>
      </dgm:t>
    </dgm:pt>
    <dgm:pt modelId="{1754C5F1-760D-4355-AB41-C4AA2B482E7A}" type="sibTrans" cxnId="{AF5D1E16-77BD-47B2-BD5C-7A3F48737B19}">
      <dgm:prSet/>
      <dgm:spPr/>
      <dgm:t>
        <a:bodyPr/>
        <a:lstStyle/>
        <a:p>
          <a:endParaRPr lang="en-GB"/>
        </a:p>
      </dgm:t>
    </dgm:pt>
    <dgm:pt modelId="{3065912D-7BF7-49BD-9BFA-C93E32CB5574}">
      <dgm:prSet phldrT="[Texto]" custT="1"/>
      <dgm:spPr/>
      <dgm:t>
        <a:bodyPr/>
        <a:lstStyle/>
        <a:p>
          <a:r>
            <a:rPr lang="en-GB" sz="1400" b="1" dirty="0" smtClean="0"/>
            <a:t>Exists?</a:t>
          </a:r>
          <a:br>
            <a:rPr lang="en-GB" sz="1400" b="1" dirty="0" smtClean="0"/>
          </a:br>
          <a:r>
            <a:rPr lang="en-GB" sz="1400" b="1" dirty="0" smtClean="0"/>
            <a:t>New Patient?</a:t>
          </a:r>
          <a:endParaRPr lang="en-GB" sz="1400" b="1" dirty="0"/>
        </a:p>
      </dgm:t>
    </dgm:pt>
    <dgm:pt modelId="{C250A763-03D3-421C-9665-E935C81BCAC5}" type="parTrans" cxnId="{BFEB499D-4506-4658-B700-F5317AF7F91B}">
      <dgm:prSet/>
      <dgm:spPr/>
      <dgm:t>
        <a:bodyPr/>
        <a:lstStyle/>
        <a:p>
          <a:endParaRPr lang="en-GB" sz="1400" b="1"/>
        </a:p>
      </dgm:t>
    </dgm:pt>
    <dgm:pt modelId="{72F77007-5A05-4BBD-A7BE-53344434CB37}" type="sibTrans" cxnId="{BFEB499D-4506-4658-B700-F5317AF7F91B}">
      <dgm:prSet/>
      <dgm:spPr/>
      <dgm:t>
        <a:bodyPr/>
        <a:lstStyle/>
        <a:p>
          <a:endParaRPr lang="en-GB"/>
        </a:p>
      </dgm:t>
    </dgm:pt>
    <dgm:pt modelId="{27C4581F-972D-4037-ABBB-ABF9C31C33EC}">
      <dgm:prSet phldrT="[Texto]" custT="1"/>
      <dgm:spPr/>
      <dgm:t>
        <a:bodyPr/>
        <a:lstStyle/>
        <a:p>
          <a:r>
            <a:rPr lang="en-GB" sz="1400" b="1" dirty="0" smtClean="0"/>
            <a:t>Search Patients</a:t>
          </a:r>
          <a:endParaRPr lang="en-GB" sz="1400" b="1" dirty="0"/>
        </a:p>
      </dgm:t>
    </dgm:pt>
    <dgm:pt modelId="{215358CF-4B0E-4693-9D86-30A77DBD8BF6}" type="parTrans" cxnId="{83A6CAE2-D528-40D1-9430-CB2DFC5D9AB8}">
      <dgm:prSet/>
      <dgm:spPr/>
      <dgm:t>
        <a:bodyPr/>
        <a:lstStyle/>
        <a:p>
          <a:endParaRPr lang="en-GB" sz="1400" b="1"/>
        </a:p>
      </dgm:t>
    </dgm:pt>
    <dgm:pt modelId="{0E26FB3F-BEB1-40AE-9C7A-DF5D3CE2C673}" type="sibTrans" cxnId="{83A6CAE2-D528-40D1-9430-CB2DFC5D9AB8}">
      <dgm:prSet/>
      <dgm:spPr/>
      <dgm:t>
        <a:bodyPr/>
        <a:lstStyle/>
        <a:p>
          <a:endParaRPr lang="en-GB"/>
        </a:p>
      </dgm:t>
    </dgm:pt>
    <dgm:pt modelId="{9C133F57-D5E7-4804-86C0-1E064EF938A0}">
      <dgm:prSet phldrT="[Texto]" custT="1"/>
      <dgm:spPr/>
      <dgm:t>
        <a:bodyPr/>
        <a:lstStyle/>
        <a:p>
          <a:r>
            <a:rPr lang="en-GB" sz="1400" b="1" dirty="0" smtClean="0"/>
            <a:t>Change Attributes</a:t>
          </a:r>
          <a:endParaRPr lang="en-GB" sz="1400" b="1" dirty="0"/>
        </a:p>
      </dgm:t>
    </dgm:pt>
    <dgm:pt modelId="{5BA3FEE0-A465-4BA0-BC1B-17090082141C}" type="parTrans" cxnId="{9F5F987B-6A81-456D-860A-7EADD1294728}">
      <dgm:prSet/>
      <dgm:spPr/>
      <dgm:t>
        <a:bodyPr/>
        <a:lstStyle/>
        <a:p>
          <a:endParaRPr lang="en-GB" sz="1400" b="1"/>
        </a:p>
      </dgm:t>
    </dgm:pt>
    <dgm:pt modelId="{F1652C0B-1681-40E2-8DAE-C0A68FB37496}" type="sibTrans" cxnId="{9F5F987B-6A81-456D-860A-7EADD1294728}">
      <dgm:prSet/>
      <dgm:spPr/>
      <dgm:t>
        <a:bodyPr/>
        <a:lstStyle/>
        <a:p>
          <a:endParaRPr lang="en-GB"/>
        </a:p>
      </dgm:t>
    </dgm:pt>
    <dgm:pt modelId="{845B8467-CF6C-47D4-9120-7726D334A838}">
      <dgm:prSet phldrT="[Texto]" custT="1"/>
      <dgm:spPr/>
      <dgm:t>
        <a:bodyPr/>
        <a:lstStyle/>
        <a:p>
          <a:r>
            <a:rPr lang="en-GB" sz="1400" b="1" dirty="0" smtClean="0"/>
            <a:t>New Diagnostic</a:t>
          </a:r>
          <a:endParaRPr lang="en-GB" sz="1400" b="1" dirty="0"/>
        </a:p>
      </dgm:t>
    </dgm:pt>
    <dgm:pt modelId="{ABE306DA-38B8-4C38-A8C7-1CE404B07D85}" type="parTrans" cxnId="{2D407FD7-72B0-4DB9-95CE-3C1BE97B1346}">
      <dgm:prSet/>
      <dgm:spPr/>
      <dgm:t>
        <a:bodyPr/>
        <a:lstStyle/>
        <a:p>
          <a:endParaRPr lang="en-GB" sz="1400" b="1"/>
        </a:p>
      </dgm:t>
    </dgm:pt>
    <dgm:pt modelId="{244C7CD4-D77C-4912-8C5D-0462CD84AF96}" type="sibTrans" cxnId="{2D407FD7-72B0-4DB9-95CE-3C1BE97B1346}">
      <dgm:prSet/>
      <dgm:spPr/>
      <dgm:t>
        <a:bodyPr/>
        <a:lstStyle/>
        <a:p>
          <a:endParaRPr lang="en-GB"/>
        </a:p>
      </dgm:t>
    </dgm:pt>
    <dgm:pt modelId="{033FDD64-59DA-42FC-AA15-1B76966D3CBE}">
      <dgm:prSet phldrT="[Texto]" custT="1"/>
      <dgm:spPr/>
      <dgm:t>
        <a:bodyPr/>
        <a:lstStyle/>
        <a:p>
          <a:r>
            <a:rPr lang="en-GB" sz="1400" b="1" dirty="0" smtClean="0"/>
            <a:t>See Last Diagnostic</a:t>
          </a:r>
          <a:endParaRPr lang="en-GB" sz="1400" b="1" dirty="0"/>
        </a:p>
      </dgm:t>
    </dgm:pt>
    <dgm:pt modelId="{B9BFA07F-49E0-40FC-B0BF-CAA3F235172B}" type="parTrans" cxnId="{EEBF82DB-F361-41DD-B1C0-A1C0EB7D7CFE}">
      <dgm:prSet/>
      <dgm:spPr/>
      <dgm:t>
        <a:bodyPr/>
        <a:lstStyle/>
        <a:p>
          <a:endParaRPr lang="en-GB" sz="1400" b="1"/>
        </a:p>
      </dgm:t>
    </dgm:pt>
    <dgm:pt modelId="{8B3964C7-FFB8-4BCB-A0B5-9FDD81608113}" type="sibTrans" cxnId="{EEBF82DB-F361-41DD-B1C0-A1C0EB7D7CFE}">
      <dgm:prSet/>
      <dgm:spPr/>
      <dgm:t>
        <a:bodyPr/>
        <a:lstStyle/>
        <a:p>
          <a:endParaRPr lang="en-GB"/>
        </a:p>
      </dgm:t>
    </dgm:pt>
    <dgm:pt modelId="{7921841B-E330-4DB9-A0D2-A8A3553ECFED}" type="pres">
      <dgm:prSet presAssocID="{66FB45DF-BFC2-4343-AE0F-8B00DE3966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4CA3CCE1-218E-426B-AD6E-AE986C04CC59}" type="pres">
      <dgm:prSet presAssocID="{331931E1-E147-40E0-B060-7FDBDEBBB4C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AFCD2C3B-7FDF-4266-BDBE-FF8ACCC458AC}" type="pres">
      <dgm:prSet presAssocID="{331931E1-E147-40E0-B060-7FDBDEBBB4C0}" presName="rootComposite1" presStyleCnt="0"/>
      <dgm:spPr/>
      <dgm:t>
        <a:bodyPr/>
        <a:lstStyle/>
        <a:p>
          <a:endParaRPr lang="en-GB"/>
        </a:p>
      </dgm:t>
    </dgm:pt>
    <dgm:pt modelId="{5AB03EB5-B603-47A7-9D40-7AAA67D09FA4}" type="pres">
      <dgm:prSet presAssocID="{331931E1-E147-40E0-B060-7FDBDEBBB4C0}" presName="rootText1" presStyleLbl="node0" presStyleIdx="0" presStyleCnt="1" custLinFactX="-82004" custLinFactNeighborX="-100000" custLinFactNeighborY="1045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ACCE28D-11CF-4D50-A398-6EAE27B58D61}" type="pres">
      <dgm:prSet presAssocID="{331931E1-E147-40E0-B060-7FDBDEBBB4C0}" presName="rootConnector1" presStyleLbl="node1" presStyleIdx="0" presStyleCnt="0"/>
      <dgm:spPr/>
      <dgm:t>
        <a:bodyPr/>
        <a:lstStyle/>
        <a:p>
          <a:endParaRPr lang="en-GB"/>
        </a:p>
      </dgm:t>
    </dgm:pt>
    <dgm:pt modelId="{2BCBF9AB-24E3-45D5-A25A-B03F5EA091E5}" type="pres">
      <dgm:prSet presAssocID="{331931E1-E147-40E0-B060-7FDBDEBBB4C0}" presName="hierChild2" presStyleCnt="0"/>
      <dgm:spPr/>
      <dgm:t>
        <a:bodyPr/>
        <a:lstStyle/>
        <a:p>
          <a:endParaRPr lang="en-GB"/>
        </a:p>
      </dgm:t>
    </dgm:pt>
    <dgm:pt modelId="{5F67B8AF-ADE3-4B08-AE04-557EE35BFDA4}" type="pres">
      <dgm:prSet presAssocID="{668A4964-4B3B-4B7D-A037-33C80D7DF26C}" presName="Name37" presStyleLbl="parChTrans1D2" presStyleIdx="0" presStyleCnt="2"/>
      <dgm:spPr/>
      <dgm:t>
        <a:bodyPr/>
        <a:lstStyle/>
        <a:p>
          <a:endParaRPr lang="en-GB"/>
        </a:p>
      </dgm:t>
    </dgm:pt>
    <dgm:pt modelId="{935F202E-0BDB-496C-A10D-344D1160E851}" type="pres">
      <dgm:prSet presAssocID="{BB99DE12-C313-4BFD-8781-C52D8F12AC4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9F2D5670-71E7-4DCB-A428-A19A90DD276B}" type="pres">
      <dgm:prSet presAssocID="{BB99DE12-C313-4BFD-8781-C52D8F12AC49}" presName="rootComposite" presStyleCnt="0"/>
      <dgm:spPr/>
      <dgm:t>
        <a:bodyPr/>
        <a:lstStyle/>
        <a:p>
          <a:endParaRPr lang="en-GB"/>
        </a:p>
      </dgm:t>
    </dgm:pt>
    <dgm:pt modelId="{C7E7F69F-106A-4279-B3C2-72E6C26D676F}" type="pres">
      <dgm:prSet presAssocID="{BB99DE12-C313-4BFD-8781-C52D8F12AC49}" presName="rootText" presStyleLbl="node2" presStyleIdx="0" presStyleCnt="1" custLinFactX="-82004" custLinFactNeighborX="-100000" custLinFactNeighborY="-9571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C8EBFF2-9471-4391-ADA0-DA301202BC70}" type="pres">
      <dgm:prSet presAssocID="{BB99DE12-C313-4BFD-8781-C52D8F12AC49}" presName="rootConnector" presStyleLbl="node2" presStyleIdx="0" presStyleCnt="1"/>
      <dgm:spPr/>
      <dgm:t>
        <a:bodyPr/>
        <a:lstStyle/>
        <a:p>
          <a:endParaRPr lang="en-GB"/>
        </a:p>
      </dgm:t>
    </dgm:pt>
    <dgm:pt modelId="{B254E384-41BD-4F86-8457-1B3B2C87C12C}" type="pres">
      <dgm:prSet presAssocID="{BB99DE12-C313-4BFD-8781-C52D8F12AC49}" presName="hierChild4" presStyleCnt="0"/>
      <dgm:spPr/>
      <dgm:t>
        <a:bodyPr/>
        <a:lstStyle/>
        <a:p>
          <a:endParaRPr lang="en-GB"/>
        </a:p>
      </dgm:t>
    </dgm:pt>
    <dgm:pt modelId="{9EFD9D3E-DF2A-4F9D-872B-D8B4BECE5320}" type="pres">
      <dgm:prSet presAssocID="{5AD201C6-699E-46F0-B33C-AA0ADFDB81F8}" presName="Name37" presStyleLbl="parChTrans1D3" presStyleIdx="0" presStyleCnt="2"/>
      <dgm:spPr/>
      <dgm:t>
        <a:bodyPr/>
        <a:lstStyle/>
        <a:p>
          <a:endParaRPr lang="en-GB"/>
        </a:p>
      </dgm:t>
    </dgm:pt>
    <dgm:pt modelId="{B4FAA1C7-96BE-4C47-92F2-2568AA06E214}" type="pres">
      <dgm:prSet presAssocID="{D8D2ACAB-8716-42BE-9B05-EF13C780DE2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C366E7E0-1834-4307-8E84-8CEA65E7A36E}" type="pres">
      <dgm:prSet presAssocID="{D8D2ACAB-8716-42BE-9B05-EF13C780DE2B}" presName="rootComposite" presStyleCnt="0"/>
      <dgm:spPr/>
      <dgm:t>
        <a:bodyPr/>
        <a:lstStyle/>
        <a:p>
          <a:endParaRPr lang="en-GB"/>
        </a:p>
      </dgm:t>
    </dgm:pt>
    <dgm:pt modelId="{FA0D23D5-0FAD-4E1C-B66B-18612AB729A2}" type="pres">
      <dgm:prSet presAssocID="{D8D2ACAB-8716-42BE-9B05-EF13C780DE2B}" presName="rootText" presStyleLbl="node3" presStyleIdx="0" presStyleCnt="2" custLinFactX="-59016" custLinFactNeighborX="-100000" custLinFactNeighborY="-8212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2ED751D-078F-41F5-994D-E533271B0B93}" type="pres">
      <dgm:prSet presAssocID="{D8D2ACAB-8716-42BE-9B05-EF13C780DE2B}" presName="rootConnector" presStyleLbl="node3" presStyleIdx="0" presStyleCnt="2"/>
      <dgm:spPr/>
      <dgm:t>
        <a:bodyPr/>
        <a:lstStyle/>
        <a:p>
          <a:endParaRPr lang="en-GB"/>
        </a:p>
      </dgm:t>
    </dgm:pt>
    <dgm:pt modelId="{F5127F76-C5B7-449F-81A1-EBF7AB029023}" type="pres">
      <dgm:prSet presAssocID="{D8D2ACAB-8716-42BE-9B05-EF13C780DE2B}" presName="hierChild4" presStyleCnt="0"/>
      <dgm:spPr/>
      <dgm:t>
        <a:bodyPr/>
        <a:lstStyle/>
        <a:p>
          <a:endParaRPr lang="en-GB"/>
        </a:p>
      </dgm:t>
    </dgm:pt>
    <dgm:pt modelId="{655E3609-AACB-4515-8FC9-EDCF37D172CD}" type="pres">
      <dgm:prSet presAssocID="{5BA3FEE0-A465-4BA0-BC1B-17090082141C}" presName="Name37" presStyleLbl="parChTrans1D4" presStyleIdx="0" presStyleCnt="4"/>
      <dgm:spPr/>
      <dgm:t>
        <a:bodyPr/>
        <a:lstStyle/>
        <a:p>
          <a:endParaRPr lang="en-GB"/>
        </a:p>
      </dgm:t>
    </dgm:pt>
    <dgm:pt modelId="{0BEC194E-1635-43E9-AD4D-EFC55ED0B78E}" type="pres">
      <dgm:prSet presAssocID="{9C133F57-D5E7-4804-86C0-1E064EF938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FA047114-B6AD-41ED-8B74-A4787ABBF453}" type="pres">
      <dgm:prSet presAssocID="{9C133F57-D5E7-4804-86C0-1E064EF938A0}" presName="rootComposite" presStyleCnt="0"/>
      <dgm:spPr/>
      <dgm:t>
        <a:bodyPr/>
        <a:lstStyle/>
        <a:p>
          <a:endParaRPr lang="en-GB"/>
        </a:p>
      </dgm:t>
    </dgm:pt>
    <dgm:pt modelId="{1919A127-78DE-4191-BCCF-E39FCCC5E769}" type="pres">
      <dgm:prSet presAssocID="{9C133F57-D5E7-4804-86C0-1E064EF938A0}" presName="rootText" presStyleLbl="node4" presStyleIdx="0" presStyleCnt="4" custLinFactX="-61789" custLinFactNeighborX="-100000" custLinFactNeighborY="-796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4E8DE4F-5ECE-4DE3-8404-37DDCDFB9D09}" type="pres">
      <dgm:prSet presAssocID="{9C133F57-D5E7-4804-86C0-1E064EF938A0}" presName="rootConnector" presStyleLbl="node4" presStyleIdx="0" presStyleCnt="4"/>
      <dgm:spPr/>
      <dgm:t>
        <a:bodyPr/>
        <a:lstStyle/>
        <a:p>
          <a:endParaRPr lang="en-GB"/>
        </a:p>
      </dgm:t>
    </dgm:pt>
    <dgm:pt modelId="{36F8854B-6E11-41DE-86EA-0E7C4DF24B18}" type="pres">
      <dgm:prSet presAssocID="{9C133F57-D5E7-4804-86C0-1E064EF938A0}" presName="hierChild4" presStyleCnt="0"/>
      <dgm:spPr/>
      <dgm:t>
        <a:bodyPr/>
        <a:lstStyle/>
        <a:p>
          <a:endParaRPr lang="en-GB"/>
        </a:p>
      </dgm:t>
    </dgm:pt>
    <dgm:pt modelId="{D45B88A9-A0F3-4A95-A2DA-7C0FC0634E89}" type="pres">
      <dgm:prSet presAssocID="{9C133F57-D5E7-4804-86C0-1E064EF938A0}" presName="hierChild5" presStyleCnt="0"/>
      <dgm:spPr/>
      <dgm:t>
        <a:bodyPr/>
        <a:lstStyle/>
        <a:p>
          <a:endParaRPr lang="en-GB"/>
        </a:p>
      </dgm:t>
    </dgm:pt>
    <dgm:pt modelId="{D5D17782-376F-4E47-882E-A027B1FD1C4B}" type="pres">
      <dgm:prSet presAssocID="{D8D2ACAB-8716-42BE-9B05-EF13C780DE2B}" presName="hierChild5" presStyleCnt="0"/>
      <dgm:spPr/>
      <dgm:t>
        <a:bodyPr/>
        <a:lstStyle/>
        <a:p>
          <a:endParaRPr lang="en-GB"/>
        </a:p>
      </dgm:t>
    </dgm:pt>
    <dgm:pt modelId="{CA63E244-3726-41EA-BA06-112B40B51F90}" type="pres">
      <dgm:prSet presAssocID="{215358CF-4B0E-4693-9D86-30A77DBD8BF6}" presName="Name37" presStyleLbl="parChTrans1D3" presStyleIdx="1" presStyleCnt="2"/>
      <dgm:spPr/>
      <dgm:t>
        <a:bodyPr/>
        <a:lstStyle/>
        <a:p>
          <a:endParaRPr lang="en-GB"/>
        </a:p>
      </dgm:t>
    </dgm:pt>
    <dgm:pt modelId="{1EFEE34A-C199-4AE7-8E5E-B620CC0FD209}" type="pres">
      <dgm:prSet presAssocID="{27C4581F-972D-4037-ABBB-ABF9C31C33E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B0FA59D8-D3AD-4882-BB31-AA05208CE0E7}" type="pres">
      <dgm:prSet presAssocID="{27C4581F-972D-4037-ABBB-ABF9C31C33EC}" presName="rootComposite" presStyleCnt="0"/>
      <dgm:spPr/>
      <dgm:t>
        <a:bodyPr/>
        <a:lstStyle/>
        <a:p>
          <a:endParaRPr lang="en-GB"/>
        </a:p>
      </dgm:t>
    </dgm:pt>
    <dgm:pt modelId="{0ACBA6A4-A1F1-4B0A-852C-BF12E10E0557}" type="pres">
      <dgm:prSet presAssocID="{27C4581F-972D-4037-ABBB-ABF9C31C33EC}" presName="rootText" presStyleLbl="node3" presStyleIdx="1" presStyleCnt="2" custLinFactX="-60537" custLinFactNeighborX="-100000" custLinFactNeighborY="-8212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074B97D-5B2B-4C63-8379-CB7FB547A52B}" type="pres">
      <dgm:prSet presAssocID="{27C4581F-972D-4037-ABBB-ABF9C31C33EC}" presName="rootConnector" presStyleLbl="node3" presStyleIdx="1" presStyleCnt="2"/>
      <dgm:spPr/>
      <dgm:t>
        <a:bodyPr/>
        <a:lstStyle/>
        <a:p>
          <a:endParaRPr lang="en-GB"/>
        </a:p>
      </dgm:t>
    </dgm:pt>
    <dgm:pt modelId="{A6BFB209-0611-4C53-B7C1-0B509716EDEC}" type="pres">
      <dgm:prSet presAssocID="{27C4581F-972D-4037-ABBB-ABF9C31C33EC}" presName="hierChild4" presStyleCnt="0"/>
      <dgm:spPr/>
      <dgm:t>
        <a:bodyPr/>
        <a:lstStyle/>
        <a:p>
          <a:endParaRPr lang="en-GB"/>
        </a:p>
      </dgm:t>
    </dgm:pt>
    <dgm:pt modelId="{C01BAF0E-640B-4538-B823-B168095E9A48}" type="pres">
      <dgm:prSet presAssocID="{C250A763-03D3-421C-9665-E935C81BCAC5}" presName="Name37" presStyleLbl="parChTrans1D4" presStyleIdx="1" presStyleCnt="4"/>
      <dgm:spPr/>
      <dgm:t>
        <a:bodyPr/>
        <a:lstStyle/>
        <a:p>
          <a:endParaRPr lang="en-GB"/>
        </a:p>
      </dgm:t>
    </dgm:pt>
    <dgm:pt modelId="{CB9FF70F-3437-4297-B2E0-4B20F811A817}" type="pres">
      <dgm:prSet presAssocID="{3065912D-7BF7-49BD-9BFA-C93E32CB55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7CB3DA0E-D1DB-4E0B-B736-361D4F0670AC}" type="pres">
      <dgm:prSet presAssocID="{3065912D-7BF7-49BD-9BFA-C93E32CB5574}" presName="rootComposite" presStyleCnt="0"/>
      <dgm:spPr/>
      <dgm:t>
        <a:bodyPr/>
        <a:lstStyle/>
        <a:p>
          <a:endParaRPr lang="en-GB"/>
        </a:p>
      </dgm:t>
    </dgm:pt>
    <dgm:pt modelId="{83A84D53-91BA-4B1E-9DF8-848CFC4693F1}" type="pres">
      <dgm:prSet presAssocID="{3065912D-7BF7-49BD-9BFA-C93E32CB5574}" presName="rootText" presStyleLbl="node4" presStyleIdx="1" presStyleCnt="4" custLinFactX="-60537" custLinFactNeighborX="-100000" custLinFactNeighborY="-796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1144C1F-B6D1-425F-99CF-7A40FF211C45}" type="pres">
      <dgm:prSet presAssocID="{3065912D-7BF7-49BD-9BFA-C93E32CB5574}" presName="rootConnector" presStyleLbl="node4" presStyleIdx="1" presStyleCnt="4"/>
      <dgm:spPr/>
      <dgm:t>
        <a:bodyPr/>
        <a:lstStyle/>
        <a:p>
          <a:endParaRPr lang="en-GB"/>
        </a:p>
      </dgm:t>
    </dgm:pt>
    <dgm:pt modelId="{97988E81-52C5-4492-A06F-E906C9B2B7C2}" type="pres">
      <dgm:prSet presAssocID="{3065912D-7BF7-49BD-9BFA-C93E32CB5574}" presName="hierChild4" presStyleCnt="0"/>
      <dgm:spPr/>
      <dgm:t>
        <a:bodyPr/>
        <a:lstStyle/>
        <a:p>
          <a:endParaRPr lang="en-GB"/>
        </a:p>
      </dgm:t>
    </dgm:pt>
    <dgm:pt modelId="{845BEDEE-C816-4EAE-97FC-564ADDF63E5E}" type="pres">
      <dgm:prSet presAssocID="{B9BFA07F-49E0-40FC-B0BF-CAA3F235172B}" presName="Name37" presStyleLbl="parChTrans1D4" presStyleIdx="2" presStyleCnt="4"/>
      <dgm:spPr/>
      <dgm:t>
        <a:bodyPr/>
        <a:lstStyle/>
        <a:p>
          <a:endParaRPr lang="en-GB"/>
        </a:p>
      </dgm:t>
    </dgm:pt>
    <dgm:pt modelId="{81598F60-4943-4B0D-A620-55B8469767E4}" type="pres">
      <dgm:prSet presAssocID="{033FDD64-59DA-42FC-AA15-1B76966D3CB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F438326B-74E1-45BA-85BC-452A1F6B6ADA}" type="pres">
      <dgm:prSet presAssocID="{033FDD64-59DA-42FC-AA15-1B76966D3CBE}" presName="rootComposite" presStyleCnt="0"/>
      <dgm:spPr/>
      <dgm:t>
        <a:bodyPr/>
        <a:lstStyle/>
        <a:p>
          <a:endParaRPr lang="en-GB"/>
        </a:p>
      </dgm:t>
    </dgm:pt>
    <dgm:pt modelId="{A0A894D8-89C8-4B29-9FDB-67DED5F0BD02}" type="pres">
      <dgm:prSet presAssocID="{033FDD64-59DA-42FC-AA15-1B76966D3CBE}" presName="rootText" presStyleLbl="node4" presStyleIdx="2" presStyleCnt="4" custLinFactX="-41816" custLinFactNeighborX="-100000" custLinFactNeighborY="-7763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1561370-C94F-4735-B900-2B7FFFD4D5CB}" type="pres">
      <dgm:prSet presAssocID="{033FDD64-59DA-42FC-AA15-1B76966D3CBE}" presName="rootConnector" presStyleLbl="node4" presStyleIdx="2" presStyleCnt="4"/>
      <dgm:spPr/>
      <dgm:t>
        <a:bodyPr/>
        <a:lstStyle/>
        <a:p>
          <a:endParaRPr lang="en-GB"/>
        </a:p>
      </dgm:t>
    </dgm:pt>
    <dgm:pt modelId="{4175843D-B002-4018-A0DA-06CDF626205F}" type="pres">
      <dgm:prSet presAssocID="{033FDD64-59DA-42FC-AA15-1B76966D3CBE}" presName="hierChild4" presStyleCnt="0"/>
      <dgm:spPr/>
      <dgm:t>
        <a:bodyPr/>
        <a:lstStyle/>
        <a:p>
          <a:endParaRPr lang="en-GB"/>
        </a:p>
      </dgm:t>
    </dgm:pt>
    <dgm:pt modelId="{0EA74DF3-E0AD-438C-BD68-47AAA4EB20A9}" type="pres">
      <dgm:prSet presAssocID="{033FDD64-59DA-42FC-AA15-1B76966D3CBE}" presName="hierChild5" presStyleCnt="0"/>
      <dgm:spPr/>
      <dgm:t>
        <a:bodyPr/>
        <a:lstStyle/>
        <a:p>
          <a:endParaRPr lang="en-GB"/>
        </a:p>
      </dgm:t>
    </dgm:pt>
    <dgm:pt modelId="{E797ECEC-C5B2-4999-88DE-58E7B4325561}" type="pres">
      <dgm:prSet presAssocID="{ABE306DA-38B8-4C38-A8C7-1CE404B07D85}" presName="Name37" presStyleLbl="parChTrans1D4" presStyleIdx="3" presStyleCnt="4"/>
      <dgm:spPr/>
      <dgm:t>
        <a:bodyPr/>
        <a:lstStyle/>
        <a:p>
          <a:endParaRPr lang="en-GB"/>
        </a:p>
      </dgm:t>
    </dgm:pt>
    <dgm:pt modelId="{3E5EA859-48BF-46CF-8AB0-2AB23A61134D}" type="pres">
      <dgm:prSet presAssocID="{845B8467-CF6C-47D4-9120-7726D334A83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A93EBCDF-A0F4-407D-9949-F3B17847B412}" type="pres">
      <dgm:prSet presAssocID="{845B8467-CF6C-47D4-9120-7726D334A838}" presName="rootComposite" presStyleCnt="0"/>
      <dgm:spPr/>
      <dgm:t>
        <a:bodyPr/>
        <a:lstStyle/>
        <a:p>
          <a:endParaRPr lang="en-GB"/>
        </a:p>
      </dgm:t>
    </dgm:pt>
    <dgm:pt modelId="{8CFEA17D-3A3C-4E09-BFC4-3B88B1B18566}" type="pres">
      <dgm:prSet presAssocID="{845B8467-CF6C-47D4-9120-7726D334A838}" presName="rootText" presStyleLbl="node4" presStyleIdx="3" presStyleCnt="4" custLinFactY="-100000" custLinFactNeighborX="7971" custLinFactNeighborY="-11963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5F2313B-3646-4F85-B83E-B23C386D828F}" type="pres">
      <dgm:prSet presAssocID="{845B8467-CF6C-47D4-9120-7726D334A838}" presName="rootConnector" presStyleLbl="node4" presStyleIdx="3" presStyleCnt="4"/>
      <dgm:spPr/>
      <dgm:t>
        <a:bodyPr/>
        <a:lstStyle/>
        <a:p>
          <a:endParaRPr lang="en-GB"/>
        </a:p>
      </dgm:t>
    </dgm:pt>
    <dgm:pt modelId="{A20B094D-ACE4-49A7-B9A8-32742A085C89}" type="pres">
      <dgm:prSet presAssocID="{845B8467-CF6C-47D4-9120-7726D334A838}" presName="hierChild4" presStyleCnt="0"/>
      <dgm:spPr/>
      <dgm:t>
        <a:bodyPr/>
        <a:lstStyle/>
        <a:p>
          <a:endParaRPr lang="en-GB"/>
        </a:p>
      </dgm:t>
    </dgm:pt>
    <dgm:pt modelId="{41A1715B-14C9-4CEF-84AA-A2F0DA41B39F}" type="pres">
      <dgm:prSet presAssocID="{845B8467-CF6C-47D4-9120-7726D334A838}" presName="hierChild5" presStyleCnt="0"/>
      <dgm:spPr/>
      <dgm:t>
        <a:bodyPr/>
        <a:lstStyle/>
        <a:p>
          <a:endParaRPr lang="en-GB"/>
        </a:p>
      </dgm:t>
    </dgm:pt>
    <dgm:pt modelId="{92E1DB3E-1024-42F7-8537-761FAC337170}" type="pres">
      <dgm:prSet presAssocID="{3065912D-7BF7-49BD-9BFA-C93E32CB5574}" presName="hierChild5" presStyleCnt="0"/>
      <dgm:spPr/>
      <dgm:t>
        <a:bodyPr/>
        <a:lstStyle/>
        <a:p>
          <a:endParaRPr lang="en-GB"/>
        </a:p>
      </dgm:t>
    </dgm:pt>
    <dgm:pt modelId="{522E6A77-A395-4F99-BFEC-8594256E2762}" type="pres">
      <dgm:prSet presAssocID="{27C4581F-972D-4037-ABBB-ABF9C31C33EC}" presName="hierChild5" presStyleCnt="0"/>
      <dgm:spPr/>
      <dgm:t>
        <a:bodyPr/>
        <a:lstStyle/>
        <a:p>
          <a:endParaRPr lang="en-GB"/>
        </a:p>
      </dgm:t>
    </dgm:pt>
    <dgm:pt modelId="{79651395-325E-4A89-A731-0CF454A43957}" type="pres">
      <dgm:prSet presAssocID="{BB99DE12-C313-4BFD-8781-C52D8F12AC49}" presName="hierChild5" presStyleCnt="0"/>
      <dgm:spPr/>
      <dgm:t>
        <a:bodyPr/>
        <a:lstStyle/>
        <a:p>
          <a:endParaRPr lang="en-GB"/>
        </a:p>
      </dgm:t>
    </dgm:pt>
    <dgm:pt modelId="{90A84248-D20F-4C83-A0B4-3F5575876593}" type="pres">
      <dgm:prSet presAssocID="{331931E1-E147-40E0-B060-7FDBDEBBB4C0}" presName="hierChild3" presStyleCnt="0"/>
      <dgm:spPr/>
      <dgm:t>
        <a:bodyPr/>
        <a:lstStyle/>
        <a:p>
          <a:endParaRPr lang="en-GB"/>
        </a:p>
      </dgm:t>
    </dgm:pt>
    <dgm:pt modelId="{E7D5D9EE-CE66-4BB6-B021-AC144F95E075}" type="pres">
      <dgm:prSet presAssocID="{272D68DF-4CA2-4CE9-8383-5FE26851F0A8}" presName="Name111" presStyleLbl="parChTrans1D2" presStyleIdx="1" presStyleCnt="2"/>
      <dgm:spPr/>
      <dgm:t>
        <a:bodyPr/>
        <a:lstStyle/>
        <a:p>
          <a:endParaRPr lang="en-GB"/>
        </a:p>
      </dgm:t>
    </dgm:pt>
    <dgm:pt modelId="{D167D6E4-69A6-4980-A998-BA2A8959C8F2}" type="pres">
      <dgm:prSet presAssocID="{265ABC67-3352-40B6-8283-399FBFBCC919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A535925A-8A37-4695-88F4-9D552F14AEF1}" type="pres">
      <dgm:prSet presAssocID="{265ABC67-3352-40B6-8283-399FBFBCC919}" presName="rootComposite3" presStyleCnt="0"/>
      <dgm:spPr/>
      <dgm:t>
        <a:bodyPr/>
        <a:lstStyle/>
        <a:p>
          <a:endParaRPr lang="en-GB"/>
        </a:p>
      </dgm:t>
    </dgm:pt>
    <dgm:pt modelId="{2DEAA860-6932-4B5A-8DC1-73960A859C2A}" type="pres">
      <dgm:prSet presAssocID="{265ABC67-3352-40B6-8283-399FBFBCC919}" presName="rootText3" presStyleLbl="asst1" presStyleIdx="0" presStyleCnt="1" custLinFactNeighborX="-973" custLinFactNeighborY="-5096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82F036F-108C-477E-A852-5651232E01F0}" type="pres">
      <dgm:prSet presAssocID="{265ABC67-3352-40B6-8283-399FBFBCC919}" presName="rootConnector3" presStyleLbl="asst1" presStyleIdx="0" presStyleCnt="1"/>
      <dgm:spPr/>
      <dgm:t>
        <a:bodyPr/>
        <a:lstStyle/>
        <a:p>
          <a:endParaRPr lang="en-GB"/>
        </a:p>
      </dgm:t>
    </dgm:pt>
    <dgm:pt modelId="{4BAC6B38-5AD0-4D7B-8FEA-EE43AE2773EA}" type="pres">
      <dgm:prSet presAssocID="{265ABC67-3352-40B6-8283-399FBFBCC919}" presName="hierChild6" presStyleCnt="0"/>
      <dgm:spPr/>
      <dgm:t>
        <a:bodyPr/>
        <a:lstStyle/>
        <a:p>
          <a:endParaRPr lang="en-GB"/>
        </a:p>
      </dgm:t>
    </dgm:pt>
    <dgm:pt modelId="{B99E4234-838D-4D09-949B-67A2B649C373}" type="pres">
      <dgm:prSet presAssocID="{265ABC67-3352-40B6-8283-399FBFBCC919}" presName="hierChild7" presStyleCnt="0"/>
      <dgm:spPr/>
      <dgm:t>
        <a:bodyPr/>
        <a:lstStyle/>
        <a:p>
          <a:endParaRPr lang="en-GB"/>
        </a:p>
      </dgm:t>
    </dgm:pt>
  </dgm:ptLst>
  <dgm:cxnLst>
    <dgm:cxn modelId="{75397018-F8F9-44F1-88F1-D5A3D57D589C}" type="presOf" srcId="{ABE306DA-38B8-4C38-A8C7-1CE404B07D85}" destId="{E797ECEC-C5B2-4999-88DE-58E7B4325561}" srcOrd="0" destOrd="0" presId="urn:microsoft.com/office/officeart/2005/8/layout/orgChart1"/>
    <dgm:cxn modelId="{F8CF9066-8B46-4664-AA2B-301031470598}" type="presOf" srcId="{845B8467-CF6C-47D4-9120-7726D334A838}" destId="{E5F2313B-3646-4F85-B83E-B23C386D828F}" srcOrd="1" destOrd="0" presId="urn:microsoft.com/office/officeart/2005/8/layout/orgChart1"/>
    <dgm:cxn modelId="{D491EF44-ECD3-46A2-8286-7CC102BCDAA9}" srcId="{331931E1-E147-40E0-B060-7FDBDEBBB4C0}" destId="{265ABC67-3352-40B6-8283-399FBFBCC919}" srcOrd="0" destOrd="0" parTransId="{272D68DF-4CA2-4CE9-8383-5FE26851F0A8}" sibTransId="{CBD86469-4121-467F-9009-FDC08F3AE12D}"/>
    <dgm:cxn modelId="{03A71D8D-65C3-46D2-80FB-1004CDF5ED9F}" type="presOf" srcId="{033FDD64-59DA-42FC-AA15-1B76966D3CBE}" destId="{A0A894D8-89C8-4B29-9FDB-67DED5F0BD02}" srcOrd="0" destOrd="0" presId="urn:microsoft.com/office/officeart/2005/8/layout/orgChart1"/>
    <dgm:cxn modelId="{FB0C2539-E108-4252-8223-C069820BB7FF}" type="presOf" srcId="{D8D2ACAB-8716-42BE-9B05-EF13C780DE2B}" destId="{62ED751D-078F-41F5-994D-E533271B0B93}" srcOrd="1" destOrd="0" presId="urn:microsoft.com/office/officeart/2005/8/layout/orgChart1"/>
    <dgm:cxn modelId="{87C5ACFC-ABA1-4DC3-B989-BE1ED7346BFE}" type="presOf" srcId="{5AD201C6-699E-46F0-B33C-AA0ADFDB81F8}" destId="{9EFD9D3E-DF2A-4F9D-872B-D8B4BECE5320}" srcOrd="0" destOrd="0" presId="urn:microsoft.com/office/officeart/2005/8/layout/orgChart1"/>
    <dgm:cxn modelId="{AF5D1E16-77BD-47B2-BD5C-7A3F48737B19}" srcId="{BB99DE12-C313-4BFD-8781-C52D8F12AC49}" destId="{D8D2ACAB-8716-42BE-9B05-EF13C780DE2B}" srcOrd="0" destOrd="0" parTransId="{5AD201C6-699E-46F0-B33C-AA0ADFDB81F8}" sibTransId="{1754C5F1-760D-4355-AB41-C4AA2B482E7A}"/>
    <dgm:cxn modelId="{C0F058DB-B071-4B3E-BF4D-3033782725E1}" type="presOf" srcId="{331931E1-E147-40E0-B060-7FDBDEBBB4C0}" destId="{5AB03EB5-B603-47A7-9D40-7AAA67D09FA4}" srcOrd="0" destOrd="0" presId="urn:microsoft.com/office/officeart/2005/8/layout/orgChart1"/>
    <dgm:cxn modelId="{F97662D7-02E5-429C-ADC8-F4040A96DECB}" srcId="{66FB45DF-BFC2-4343-AE0F-8B00DE396632}" destId="{331931E1-E147-40E0-B060-7FDBDEBBB4C0}" srcOrd="0" destOrd="0" parTransId="{9FDE846B-774E-49C5-AD26-23A72006926D}" sibTransId="{2FD99885-0BF0-4EBC-B002-C0D46D48855D}"/>
    <dgm:cxn modelId="{25210DCC-4209-442F-A0D9-ED55728785EF}" type="presOf" srcId="{215358CF-4B0E-4693-9D86-30A77DBD8BF6}" destId="{CA63E244-3726-41EA-BA06-112B40B51F90}" srcOrd="0" destOrd="0" presId="urn:microsoft.com/office/officeart/2005/8/layout/orgChart1"/>
    <dgm:cxn modelId="{D4906098-B31C-4BC4-826A-18EB92BF994E}" type="presOf" srcId="{272D68DF-4CA2-4CE9-8383-5FE26851F0A8}" destId="{E7D5D9EE-CE66-4BB6-B021-AC144F95E075}" srcOrd="0" destOrd="0" presId="urn:microsoft.com/office/officeart/2005/8/layout/orgChart1"/>
    <dgm:cxn modelId="{1D5C0F54-190D-4297-B423-EF1EFAF2A8EF}" type="presOf" srcId="{265ABC67-3352-40B6-8283-399FBFBCC919}" destId="{2DEAA860-6932-4B5A-8DC1-73960A859C2A}" srcOrd="0" destOrd="0" presId="urn:microsoft.com/office/officeart/2005/8/layout/orgChart1"/>
    <dgm:cxn modelId="{56714E2F-03ED-4FEC-B410-0C1D4EF1CFC3}" type="presOf" srcId="{9C133F57-D5E7-4804-86C0-1E064EF938A0}" destId="{1919A127-78DE-4191-BCCF-E39FCCC5E769}" srcOrd="0" destOrd="0" presId="urn:microsoft.com/office/officeart/2005/8/layout/orgChart1"/>
    <dgm:cxn modelId="{2CD1C73D-9BCF-4B9A-BDBC-4C4843156290}" type="presOf" srcId="{D8D2ACAB-8716-42BE-9B05-EF13C780DE2B}" destId="{FA0D23D5-0FAD-4E1C-B66B-18612AB729A2}" srcOrd="0" destOrd="0" presId="urn:microsoft.com/office/officeart/2005/8/layout/orgChart1"/>
    <dgm:cxn modelId="{9F5F987B-6A81-456D-860A-7EADD1294728}" srcId="{D8D2ACAB-8716-42BE-9B05-EF13C780DE2B}" destId="{9C133F57-D5E7-4804-86C0-1E064EF938A0}" srcOrd="0" destOrd="0" parTransId="{5BA3FEE0-A465-4BA0-BC1B-17090082141C}" sibTransId="{F1652C0B-1681-40E2-8DAE-C0A68FB37496}"/>
    <dgm:cxn modelId="{EC0BD454-4150-49B5-BBC6-F1B51C9B435F}" type="presOf" srcId="{BB99DE12-C313-4BFD-8781-C52D8F12AC49}" destId="{5C8EBFF2-9471-4391-ADA0-DA301202BC70}" srcOrd="1" destOrd="0" presId="urn:microsoft.com/office/officeart/2005/8/layout/orgChart1"/>
    <dgm:cxn modelId="{0B7CF3F0-7477-4703-A60C-96435DBA75A5}" type="presOf" srcId="{845B8467-CF6C-47D4-9120-7726D334A838}" destId="{8CFEA17D-3A3C-4E09-BFC4-3B88B1B18566}" srcOrd="0" destOrd="0" presId="urn:microsoft.com/office/officeart/2005/8/layout/orgChart1"/>
    <dgm:cxn modelId="{D6292C83-7F9E-4189-BA0F-03C64EEFD31F}" type="presOf" srcId="{27C4581F-972D-4037-ABBB-ABF9C31C33EC}" destId="{0ACBA6A4-A1F1-4B0A-852C-BF12E10E0557}" srcOrd="0" destOrd="0" presId="urn:microsoft.com/office/officeart/2005/8/layout/orgChart1"/>
    <dgm:cxn modelId="{7855896A-D3B7-45AF-BA6B-FFC61854B890}" type="presOf" srcId="{9C133F57-D5E7-4804-86C0-1E064EF938A0}" destId="{F4E8DE4F-5ECE-4DE3-8404-37DDCDFB9D09}" srcOrd="1" destOrd="0" presId="urn:microsoft.com/office/officeart/2005/8/layout/orgChart1"/>
    <dgm:cxn modelId="{F74877E7-9168-42D7-805D-8CA761A971D2}" srcId="{331931E1-E147-40E0-B060-7FDBDEBBB4C0}" destId="{BB99DE12-C313-4BFD-8781-C52D8F12AC49}" srcOrd="1" destOrd="0" parTransId="{668A4964-4B3B-4B7D-A037-33C80D7DF26C}" sibTransId="{491DE64F-090F-4BC3-82C6-F1394C9351E0}"/>
    <dgm:cxn modelId="{2D407FD7-72B0-4DB9-95CE-3C1BE97B1346}" srcId="{3065912D-7BF7-49BD-9BFA-C93E32CB5574}" destId="{845B8467-CF6C-47D4-9120-7726D334A838}" srcOrd="1" destOrd="0" parTransId="{ABE306DA-38B8-4C38-A8C7-1CE404B07D85}" sibTransId="{244C7CD4-D77C-4912-8C5D-0462CD84AF96}"/>
    <dgm:cxn modelId="{E4DC9D7E-3BB7-4545-9430-BE4D34D8B161}" type="presOf" srcId="{C250A763-03D3-421C-9665-E935C81BCAC5}" destId="{C01BAF0E-640B-4538-B823-B168095E9A48}" srcOrd="0" destOrd="0" presId="urn:microsoft.com/office/officeart/2005/8/layout/orgChart1"/>
    <dgm:cxn modelId="{485ADD2E-D290-4A19-BBDC-2D570BA522FE}" type="presOf" srcId="{BB99DE12-C313-4BFD-8781-C52D8F12AC49}" destId="{C7E7F69F-106A-4279-B3C2-72E6C26D676F}" srcOrd="0" destOrd="0" presId="urn:microsoft.com/office/officeart/2005/8/layout/orgChart1"/>
    <dgm:cxn modelId="{AD130E47-9F77-4AA5-855F-DA63D1DD91C3}" type="presOf" srcId="{668A4964-4B3B-4B7D-A037-33C80D7DF26C}" destId="{5F67B8AF-ADE3-4B08-AE04-557EE35BFDA4}" srcOrd="0" destOrd="0" presId="urn:microsoft.com/office/officeart/2005/8/layout/orgChart1"/>
    <dgm:cxn modelId="{174FE194-62DF-4386-8510-29120B3E39F4}" type="presOf" srcId="{033FDD64-59DA-42FC-AA15-1B76966D3CBE}" destId="{F1561370-C94F-4735-B900-2B7FFFD4D5CB}" srcOrd="1" destOrd="0" presId="urn:microsoft.com/office/officeart/2005/8/layout/orgChart1"/>
    <dgm:cxn modelId="{2A374B82-E49A-43AB-8FC7-98D3C4EE6AA7}" type="presOf" srcId="{3065912D-7BF7-49BD-9BFA-C93E32CB5574}" destId="{31144C1F-B6D1-425F-99CF-7A40FF211C45}" srcOrd="1" destOrd="0" presId="urn:microsoft.com/office/officeart/2005/8/layout/orgChart1"/>
    <dgm:cxn modelId="{6056255E-A360-4686-8CE0-4F68C7680259}" type="presOf" srcId="{5BA3FEE0-A465-4BA0-BC1B-17090082141C}" destId="{655E3609-AACB-4515-8FC9-EDCF37D172CD}" srcOrd="0" destOrd="0" presId="urn:microsoft.com/office/officeart/2005/8/layout/orgChart1"/>
    <dgm:cxn modelId="{F4E7DED4-A018-441D-8A17-530BF02C6A5B}" type="presOf" srcId="{331931E1-E147-40E0-B060-7FDBDEBBB4C0}" destId="{FACCE28D-11CF-4D50-A398-6EAE27B58D61}" srcOrd="1" destOrd="0" presId="urn:microsoft.com/office/officeart/2005/8/layout/orgChart1"/>
    <dgm:cxn modelId="{EEBF82DB-F361-41DD-B1C0-A1C0EB7D7CFE}" srcId="{3065912D-7BF7-49BD-9BFA-C93E32CB5574}" destId="{033FDD64-59DA-42FC-AA15-1B76966D3CBE}" srcOrd="0" destOrd="0" parTransId="{B9BFA07F-49E0-40FC-B0BF-CAA3F235172B}" sibTransId="{8B3964C7-FFB8-4BCB-A0B5-9FDD81608113}"/>
    <dgm:cxn modelId="{CC0F409F-4E22-4491-8678-B2AD5524E1B1}" type="presOf" srcId="{27C4581F-972D-4037-ABBB-ABF9C31C33EC}" destId="{6074B97D-5B2B-4C63-8379-CB7FB547A52B}" srcOrd="1" destOrd="0" presId="urn:microsoft.com/office/officeart/2005/8/layout/orgChart1"/>
    <dgm:cxn modelId="{BFEB499D-4506-4658-B700-F5317AF7F91B}" srcId="{27C4581F-972D-4037-ABBB-ABF9C31C33EC}" destId="{3065912D-7BF7-49BD-9BFA-C93E32CB5574}" srcOrd="0" destOrd="0" parTransId="{C250A763-03D3-421C-9665-E935C81BCAC5}" sibTransId="{72F77007-5A05-4BBD-A7BE-53344434CB37}"/>
    <dgm:cxn modelId="{DD67A798-30F9-4E58-913E-18900354634D}" type="presOf" srcId="{3065912D-7BF7-49BD-9BFA-C93E32CB5574}" destId="{83A84D53-91BA-4B1E-9DF8-848CFC4693F1}" srcOrd="0" destOrd="0" presId="urn:microsoft.com/office/officeart/2005/8/layout/orgChart1"/>
    <dgm:cxn modelId="{17A18C88-B556-487E-AA9F-C2191C8FC445}" type="presOf" srcId="{B9BFA07F-49E0-40FC-B0BF-CAA3F235172B}" destId="{845BEDEE-C816-4EAE-97FC-564ADDF63E5E}" srcOrd="0" destOrd="0" presId="urn:microsoft.com/office/officeart/2005/8/layout/orgChart1"/>
    <dgm:cxn modelId="{9B1A8450-D333-433F-86ED-4077993F39C2}" type="presOf" srcId="{265ABC67-3352-40B6-8283-399FBFBCC919}" destId="{682F036F-108C-477E-A852-5651232E01F0}" srcOrd="1" destOrd="0" presId="urn:microsoft.com/office/officeart/2005/8/layout/orgChart1"/>
    <dgm:cxn modelId="{83A6CAE2-D528-40D1-9430-CB2DFC5D9AB8}" srcId="{BB99DE12-C313-4BFD-8781-C52D8F12AC49}" destId="{27C4581F-972D-4037-ABBB-ABF9C31C33EC}" srcOrd="1" destOrd="0" parTransId="{215358CF-4B0E-4693-9D86-30A77DBD8BF6}" sibTransId="{0E26FB3F-BEB1-40AE-9C7A-DF5D3CE2C673}"/>
    <dgm:cxn modelId="{13D82258-406D-4F4C-91E4-8FDF2716DF9F}" type="presOf" srcId="{66FB45DF-BFC2-4343-AE0F-8B00DE396632}" destId="{7921841B-E330-4DB9-A0D2-A8A3553ECFED}" srcOrd="0" destOrd="0" presId="urn:microsoft.com/office/officeart/2005/8/layout/orgChart1"/>
    <dgm:cxn modelId="{C6ACCB14-3C90-4B63-8E81-FE1B645C543B}" type="presParOf" srcId="{7921841B-E330-4DB9-A0D2-A8A3553ECFED}" destId="{4CA3CCE1-218E-426B-AD6E-AE986C04CC59}" srcOrd="0" destOrd="0" presId="urn:microsoft.com/office/officeart/2005/8/layout/orgChart1"/>
    <dgm:cxn modelId="{8786297D-6F5D-4A59-8A13-7B4326E4A0E2}" type="presParOf" srcId="{4CA3CCE1-218E-426B-AD6E-AE986C04CC59}" destId="{AFCD2C3B-7FDF-4266-BDBE-FF8ACCC458AC}" srcOrd="0" destOrd="0" presId="urn:microsoft.com/office/officeart/2005/8/layout/orgChart1"/>
    <dgm:cxn modelId="{B7A320AB-F374-4AFA-B8A9-227423FF1030}" type="presParOf" srcId="{AFCD2C3B-7FDF-4266-BDBE-FF8ACCC458AC}" destId="{5AB03EB5-B603-47A7-9D40-7AAA67D09FA4}" srcOrd="0" destOrd="0" presId="urn:microsoft.com/office/officeart/2005/8/layout/orgChart1"/>
    <dgm:cxn modelId="{37C3F77D-FE44-4D9B-8A77-044FB9657A2B}" type="presParOf" srcId="{AFCD2C3B-7FDF-4266-BDBE-FF8ACCC458AC}" destId="{FACCE28D-11CF-4D50-A398-6EAE27B58D61}" srcOrd="1" destOrd="0" presId="urn:microsoft.com/office/officeart/2005/8/layout/orgChart1"/>
    <dgm:cxn modelId="{B9D445A6-310A-4D64-8F79-00BD4C63895A}" type="presParOf" srcId="{4CA3CCE1-218E-426B-AD6E-AE986C04CC59}" destId="{2BCBF9AB-24E3-45D5-A25A-B03F5EA091E5}" srcOrd="1" destOrd="0" presId="urn:microsoft.com/office/officeart/2005/8/layout/orgChart1"/>
    <dgm:cxn modelId="{1E369BEC-7DE2-478D-8751-5EE949E9874B}" type="presParOf" srcId="{2BCBF9AB-24E3-45D5-A25A-B03F5EA091E5}" destId="{5F67B8AF-ADE3-4B08-AE04-557EE35BFDA4}" srcOrd="0" destOrd="0" presId="urn:microsoft.com/office/officeart/2005/8/layout/orgChart1"/>
    <dgm:cxn modelId="{B0869AE2-4AEE-4AF9-8B7A-7036F31B4BA5}" type="presParOf" srcId="{2BCBF9AB-24E3-45D5-A25A-B03F5EA091E5}" destId="{935F202E-0BDB-496C-A10D-344D1160E851}" srcOrd="1" destOrd="0" presId="urn:microsoft.com/office/officeart/2005/8/layout/orgChart1"/>
    <dgm:cxn modelId="{7396D293-2106-455A-9581-E96B5CCDE202}" type="presParOf" srcId="{935F202E-0BDB-496C-A10D-344D1160E851}" destId="{9F2D5670-71E7-4DCB-A428-A19A90DD276B}" srcOrd="0" destOrd="0" presId="urn:microsoft.com/office/officeart/2005/8/layout/orgChart1"/>
    <dgm:cxn modelId="{66075533-F5D9-433C-B9AF-F02A401316D2}" type="presParOf" srcId="{9F2D5670-71E7-4DCB-A428-A19A90DD276B}" destId="{C7E7F69F-106A-4279-B3C2-72E6C26D676F}" srcOrd="0" destOrd="0" presId="urn:microsoft.com/office/officeart/2005/8/layout/orgChart1"/>
    <dgm:cxn modelId="{9F87BC2B-AA99-4B4F-B2C8-5743CE945AD3}" type="presParOf" srcId="{9F2D5670-71E7-4DCB-A428-A19A90DD276B}" destId="{5C8EBFF2-9471-4391-ADA0-DA301202BC70}" srcOrd="1" destOrd="0" presId="urn:microsoft.com/office/officeart/2005/8/layout/orgChart1"/>
    <dgm:cxn modelId="{FF74BD62-45E2-4D51-8256-2834AE83F1E2}" type="presParOf" srcId="{935F202E-0BDB-496C-A10D-344D1160E851}" destId="{B254E384-41BD-4F86-8457-1B3B2C87C12C}" srcOrd="1" destOrd="0" presId="urn:microsoft.com/office/officeart/2005/8/layout/orgChart1"/>
    <dgm:cxn modelId="{D572AE74-5EED-4DF1-B6F6-8D52EF87605E}" type="presParOf" srcId="{B254E384-41BD-4F86-8457-1B3B2C87C12C}" destId="{9EFD9D3E-DF2A-4F9D-872B-D8B4BECE5320}" srcOrd="0" destOrd="0" presId="urn:microsoft.com/office/officeart/2005/8/layout/orgChart1"/>
    <dgm:cxn modelId="{B784F3FA-85EC-4D54-B4F4-107BD2F6168D}" type="presParOf" srcId="{B254E384-41BD-4F86-8457-1B3B2C87C12C}" destId="{B4FAA1C7-96BE-4C47-92F2-2568AA06E214}" srcOrd="1" destOrd="0" presId="urn:microsoft.com/office/officeart/2005/8/layout/orgChart1"/>
    <dgm:cxn modelId="{DB13E844-16D8-4B45-8F79-CD0E8C4641A9}" type="presParOf" srcId="{B4FAA1C7-96BE-4C47-92F2-2568AA06E214}" destId="{C366E7E0-1834-4307-8E84-8CEA65E7A36E}" srcOrd="0" destOrd="0" presId="urn:microsoft.com/office/officeart/2005/8/layout/orgChart1"/>
    <dgm:cxn modelId="{9453C408-2BCA-412B-AABB-EC3D2EF43494}" type="presParOf" srcId="{C366E7E0-1834-4307-8E84-8CEA65E7A36E}" destId="{FA0D23D5-0FAD-4E1C-B66B-18612AB729A2}" srcOrd="0" destOrd="0" presId="urn:microsoft.com/office/officeart/2005/8/layout/orgChart1"/>
    <dgm:cxn modelId="{E0CAC42E-4E78-48D6-ACF8-D51B72831F21}" type="presParOf" srcId="{C366E7E0-1834-4307-8E84-8CEA65E7A36E}" destId="{62ED751D-078F-41F5-994D-E533271B0B93}" srcOrd="1" destOrd="0" presId="urn:microsoft.com/office/officeart/2005/8/layout/orgChart1"/>
    <dgm:cxn modelId="{7D7FE337-970E-485A-85FA-415520690BEA}" type="presParOf" srcId="{B4FAA1C7-96BE-4C47-92F2-2568AA06E214}" destId="{F5127F76-C5B7-449F-81A1-EBF7AB029023}" srcOrd="1" destOrd="0" presId="urn:microsoft.com/office/officeart/2005/8/layout/orgChart1"/>
    <dgm:cxn modelId="{A0575378-D4AA-4667-8A9D-3C7BFBEFF348}" type="presParOf" srcId="{F5127F76-C5B7-449F-81A1-EBF7AB029023}" destId="{655E3609-AACB-4515-8FC9-EDCF37D172CD}" srcOrd="0" destOrd="0" presId="urn:microsoft.com/office/officeart/2005/8/layout/orgChart1"/>
    <dgm:cxn modelId="{620425B7-52FC-491C-9E96-2E2DE1CF7BF6}" type="presParOf" srcId="{F5127F76-C5B7-449F-81A1-EBF7AB029023}" destId="{0BEC194E-1635-43E9-AD4D-EFC55ED0B78E}" srcOrd="1" destOrd="0" presId="urn:microsoft.com/office/officeart/2005/8/layout/orgChart1"/>
    <dgm:cxn modelId="{402DBBF7-697F-4AF4-B682-6F46441EC928}" type="presParOf" srcId="{0BEC194E-1635-43E9-AD4D-EFC55ED0B78E}" destId="{FA047114-B6AD-41ED-8B74-A4787ABBF453}" srcOrd="0" destOrd="0" presId="urn:microsoft.com/office/officeart/2005/8/layout/orgChart1"/>
    <dgm:cxn modelId="{E6ECBBA3-B43F-4C37-9F8D-F5AD9DF5FB49}" type="presParOf" srcId="{FA047114-B6AD-41ED-8B74-A4787ABBF453}" destId="{1919A127-78DE-4191-BCCF-E39FCCC5E769}" srcOrd="0" destOrd="0" presId="urn:microsoft.com/office/officeart/2005/8/layout/orgChart1"/>
    <dgm:cxn modelId="{B45F8464-EBCC-4E1A-8256-9A7E98BF7C6C}" type="presParOf" srcId="{FA047114-B6AD-41ED-8B74-A4787ABBF453}" destId="{F4E8DE4F-5ECE-4DE3-8404-37DDCDFB9D09}" srcOrd="1" destOrd="0" presId="urn:microsoft.com/office/officeart/2005/8/layout/orgChart1"/>
    <dgm:cxn modelId="{2034E477-813E-4A2F-AD82-A877475AC891}" type="presParOf" srcId="{0BEC194E-1635-43E9-AD4D-EFC55ED0B78E}" destId="{36F8854B-6E11-41DE-86EA-0E7C4DF24B18}" srcOrd="1" destOrd="0" presId="urn:microsoft.com/office/officeart/2005/8/layout/orgChart1"/>
    <dgm:cxn modelId="{E7105BD4-FB1A-4AAB-B29A-5CBF5F31BFCD}" type="presParOf" srcId="{0BEC194E-1635-43E9-AD4D-EFC55ED0B78E}" destId="{D45B88A9-A0F3-4A95-A2DA-7C0FC0634E89}" srcOrd="2" destOrd="0" presId="urn:microsoft.com/office/officeart/2005/8/layout/orgChart1"/>
    <dgm:cxn modelId="{6B5CD23E-5217-4A41-A88D-400B1BE060A3}" type="presParOf" srcId="{B4FAA1C7-96BE-4C47-92F2-2568AA06E214}" destId="{D5D17782-376F-4E47-882E-A027B1FD1C4B}" srcOrd="2" destOrd="0" presId="urn:microsoft.com/office/officeart/2005/8/layout/orgChart1"/>
    <dgm:cxn modelId="{C07B42EB-AEAB-4860-B2FA-8829F9FA461E}" type="presParOf" srcId="{B254E384-41BD-4F86-8457-1B3B2C87C12C}" destId="{CA63E244-3726-41EA-BA06-112B40B51F90}" srcOrd="2" destOrd="0" presId="urn:microsoft.com/office/officeart/2005/8/layout/orgChart1"/>
    <dgm:cxn modelId="{7FD487C2-60DF-43BB-942F-E80A5B3792A0}" type="presParOf" srcId="{B254E384-41BD-4F86-8457-1B3B2C87C12C}" destId="{1EFEE34A-C199-4AE7-8E5E-B620CC0FD209}" srcOrd="3" destOrd="0" presId="urn:microsoft.com/office/officeart/2005/8/layout/orgChart1"/>
    <dgm:cxn modelId="{4C12425D-0CC6-4DDB-B9BF-5E80C6471EA0}" type="presParOf" srcId="{1EFEE34A-C199-4AE7-8E5E-B620CC0FD209}" destId="{B0FA59D8-D3AD-4882-BB31-AA05208CE0E7}" srcOrd="0" destOrd="0" presId="urn:microsoft.com/office/officeart/2005/8/layout/orgChart1"/>
    <dgm:cxn modelId="{DBCFDAA4-7C17-4A6B-B9E3-F80638083D7E}" type="presParOf" srcId="{B0FA59D8-D3AD-4882-BB31-AA05208CE0E7}" destId="{0ACBA6A4-A1F1-4B0A-852C-BF12E10E0557}" srcOrd="0" destOrd="0" presId="urn:microsoft.com/office/officeart/2005/8/layout/orgChart1"/>
    <dgm:cxn modelId="{1981BE84-F6C2-41EA-B69D-E6F35DD2D0A1}" type="presParOf" srcId="{B0FA59D8-D3AD-4882-BB31-AA05208CE0E7}" destId="{6074B97D-5B2B-4C63-8379-CB7FB547A52B}" srcOrd="1" destOrd="0" presId="urn:microsoft.com/office/officeart/2005/8/layout/orgChart1"/>
    <dgm:cxn modelId="{C641529D-2D65-41CD-A814-233854E2C340}" type="presParOf" srcId="{1EFEE34A-C199-4AE7-8E5E-B620CC0FD209}" destId="{A6BFB209-0611-4C53-B7C1-0B509716EDEC}" srcOrd="1" destOrd="0" presId="urn:microsoft.com/office/officeart/2005/8/layout/orgChart1"/>
    <dgm:cxn modelId="{97A3F1C7-0E2D-4544-A8B4-53D91A2CD1AD}" type="presParOf" srcId="{A6BFB209-0611-4C53-B7C1-0B509716EDEC}" destId="{C01BAF0E-640B-4538-B823-B168095E9A48}" srcOrd="0" destOrd="0" presId="urn:microsoft.com/office/officeart/2005/8/layout/orgChart1"/>
    <dgm:cxn modelId="{62F8A7BA-2D83-4035-8EB6-5EBD5DDEB7FD}" type="presParOf" srcId="{A6BFB209-0611-4C53-B7C1-0B509716EDEC}" destId="{CB9FF70F-3437-4297-B2E0-4B20F811A817}" srcOrd="1" destOrd="0" presId="urn:microsoft.com/office/officeart/2005/8/layout/orgChart1"/>
    <dgm:cxn modelId="{BF5E175D-02C9-4980-AF55-12D55FC1EBB7}" type="presParOf" srcId="{CB9FF70F-3437-4297-B2E0-4B20F811A817}" destId="{7CB3DA0E-D1DB-4E0B-B736-361D4F0670AC}" srcOrd="0" destOrd="0" presId="urn:microsoft.com/office/officeart/2005/8/layout/orgChart1"/>
    <dgm:cxn modelId="{B558261E-059B-4B8C-A530-04C1C08D8D56}" type="presParOf" srcId="{7CB3DA0E-D1DB-4E0B-B736-361D4F0670AC}" destId="{83A84D53-91BA-4B1E-9DF8-848CFC4693F1}" srcOrd="0" destOrd="0" presId="urn:microsoft.com/office/officeart/2005/8/layout/orgChart1"/>
    <dgm:cxn modelId="{08129809-0DEC-437A-A47B-6B537B1E72C5}" type="presParOf" srcId="{7CB3DA0E-D1DB-4E0B-B736-361D4F0670AC}" destId="{31144C1F-B6D1-425F-99CF-7A40FF211C45}" srcOrd="1" destOrd="0" presId="urn:microsoft.com/office/officeart/2005/8/layout/orgChart1"/>
    <dgm:cxn modelId="{595AD5A8-E82A-442A-9702-21C3A6B6D26F}" type="presParOf" srcId="{CB9FF70F-3437-4297-B2E0-4B20F811A817}" destId="{97988E81-52C5-4492-A06F-E906C9B2B7C2}" srcOrd="1" destOrd="0" presId="urn:microsoft.com/office/officeart/2005/8/layout/orgChart1"/>
    <dgm:cxn modelId="{D2BD18AB-AC14-4416-B717-E8C9D0D615AC}" type="presParOf" srcId="{97988E81-52C5-4492-A06F-E906C9B2B7C2}" destId="{845BEDEE-C816-4EAE-97FC-564ADDF63E5E}" srcOrd="0" destOrd="0" presId="urn:microsoft.com/office/officeart/2005/8/layout/orgChart1"/>
    <dgm:cxn modelId="{721AB9B5-61BA-4185-8B9A-5475A9AD7DF6}" type="presParOf" srcId="{97988E81-52C5-4492-A06F-E906C9B2B7C2}" destId="{81598F60-4943-4B0D-A620-55B8469767E4}" srcOrd="1" destOrd="0" presId="urn:microsoft.com/office/officeart/2005/8/layout/orgChart1"/>
    <dgm:cxn modelId="{9FDAFE9A-1F0E-49F4-9FAB-5F6D4610025E}" type="presParOf" srcId="{81598F60-4943-4B0D-A620-55B8469767E4}" destId="{F438326B-74E1-45BA-85BC-452A1F6B6ADA}" srcOrd="0" destOrd="0" presId="urn:microsoft.com/office/officeart/2005/8/layout/orgChart1"/>
    <dgm:cxn modelId="{093C2010-99FD-47E0-80C4-C8CAA926B9BF}" type="presParOf" srcId="{F438326B-74E1-45BA-85BC-452A1F6B6ADA}" destId="{A0A894D8-89C8-4B29-9FDB-67DED5F0BD02}" srcOrd="0" destOrd="0" presId="urn:microsoft.com/office/officeart/2005/8/layout/orgChart1"/>
    <dgm:cxn modelId="{ADF276D1-5EE7-410C-B43E-76E5425E4EE8}" type="presParOf" srcId="{F438326B-74E1-45BA-85BC-452A1F6B6ADA}" destId="{F1561370-C94F-4735-B900-2B7FFFD4D5CB}" srcOrd="1" destOrd="0" presId="urn:microsoft.com/office/officeart/2005/8/layout/orgChart1"/>
    <dgm:cxn modelId="{EC43B29A-66DC-4EC7-9F29-2F0BC55CB870}" type="presParOf" srcId="{81598F60-4943-4B0D-A620-55B8469767E4}" destId="{4175843D-B002-4018-A0DA-06CDF626205F}" srcOrd="1" destOrd="0" presId="urn:microsoft.com/office/officeart/2005/8/layout/orgChart1"/>
    <dgm:cxn modelId="{D50F9C43-1F53-48A1-9352-00840E2FF9BA}" type="presParOf" srcId="{81598F60-4943-4B0D-A620-55B8469767E4}" destId="{0EA74DF3-E0AD-438C-BD68-47AAA4EB20A9}" srcOrd="2" destOrd="0" presId="urn:microsoft.com/office/officeart/2005/8/layout/orgChart1"/>
    <dgm:cxn modelId="{08DDE309-D940-46B0-BAA3-945E6A3BF98B}" type="presParOf" srcId="{97988E81-52C5-4492-A06F-E906C9B2B7C2}" destId="{E797ECEC-C5B2-4999-88DE-58E7B4325561}" srcOrd="2" destOrd="0" presId="urn:microsoft.com/office/officeart/2005/8/layout/orgChart1"/>
    <dgm:cxn modelId="{9BBC54A4-2B48-4282-A4AC-8C13DC81A75A}" type="presParOf" srcId="{97988E81-52C5-4492-A06F-E906C9B2B7C2}" destId="{3E5EA859-48BF-46CF-8AB0-2AB23A61134D}" srcOrd="3" destOrd="0" presId="urn:microsoft.com/office/officeart/2005/8/layout/orgChart1"/>
    <dgm:cxn modelId="{AA2BD846-435E-4005-B9B5-113BD5BC04B0}" type="presParOf" srcId="{3E5EA859-48BF-46CF-8AB0-2AB23A61134D}" destId="{A93EBCDF-A0F4-407D-9949-F3B17847B412}" srcOrd="0" destOrd="0" presId="urn:microsoft.com/office/officeart/2005/8/layout/orgChart1"/>
    <dgm:cxn modelId="{320D1D13-2171-4DD7-8DD8-093C971871A7}" type="presParOf" srcId="{A93EBCDF-A0F4-407D-9949-F3B17847B412}" destId="{8CFEA17D-3A3C-4E09-BFC4-3B88B1B18566}" srcOrd="0" destOrd="0" presId="urn:microsoft.com/office/officeart/2005/8/layout/orgChart1"/>
    <dgm:cxn modelId="{84F90737-FFE2-4725-B078-A2B1DF48FD3E}" type="presParOf" srcId="{A93EBCDF-A0F4-407D-9949-F3B17847B412}" destId="{E5F2313B-3646-4F85-B83E-B23C386D828F}" srcOrd="1" destOrd="0" presId="urn:microsoft.com/office/officeart/2005/8/layout/orgChart1"/>
    <dgm:cxn modelId="{F4C3E2DC-E3FE-48CE-88FA-C245AAC774EB}" type="presParOf" srcId="{3E5EA859-48BF-46CF-8AB0-2AB23A61134D}" destId="{A20B094D-ACE4-49A7-B9A8-32742A085C89}" srcOrd="1" destOrd="0" presId="urn:microsoft.com/office/officeart/2005/8/layout/orgChart1"/>
    <dgm:cxn modelId="{4DF1A41D-07AE-46A6-908B-66F6D7445819}" type="presParOf" srcId="{3E5EA859-48BF-46CF-8AB0-2AB23A61134D}" destId="{41A1715B-14C9-4CEF-84AA-A2F0DA41B39F}" srcOrd="2" destOrd="0" presId="urn:microsoft.com/office/officeart/2005/8/layout/orgChart1"/>
    <dgm:cxn modelId="{B794F206-5AB2-4908-A6A9-0949A4F0FE84}" type="presParOf" srcId="{CB9FF70F-3437-4297-B2E0-4B20F811A817}" destId="{92E1DB3E-1024-42F7-8537-761FAC337170}" srcOrd="2" destOrd="0" presId="urn:microsoft.com/office/officeart/2005/8/layout/orgChart1"/>
    <dgm:cxn modelId="{8F01E2C6-FD6C-4C12-913C-6800E4F49199}" type="presParOf" srcId="{1EFEE34A-C199-4AE7-8E5E-B620CC0FD209}" destId="{522E6A77-A395-4F99-BFEC-8594256E2762}" srcOrd="2" destOrd="0" presId="urn:microsoft.com/office/officeart/2005/8/layout/orgChart1"/>
    <dgm:cxn modelId="{9647BD31-1DBD-438E-A45B-28969890FB54}" type="presParOf" srcId="{935F202E-0BDB-496C-A10D-344D1160E851}" destId="{79651395-325E-4A89-A731-0CF454A43957}" srcOrd="2" destOrd="0" presId="urn:microsoft.com/office/officeart/2005/8/layout/orgChart1"/>
    <dgm:cxn modelId="{D0E0A83B-707C-412B-8984-D94AC83E5ED8}" type="presParOf" srcId="{4CA3CCE1-218E-426B-AD6E-AE986C04CC59}" destId="{90A84248-D20F-4C83-A0B4-3F5575876593}" srcOrd="2" destOrd="0" presId="urn:microsoft.com/office/officeart/2005/8/layout/orgChart1"/>
    <dgm:cxn modelId="{659F0D0C-BE0A-4251-879B-5F1B7E6A5F13}" type="presParOf" srcId="{90A84248-D20F-4C83-A0B4-3F5575876593}" destId="{E7D5D9EE-CE66-4BB6-B021-AC144F95E075}" srcOrd="0" destOrd="0" presId="urn:microsoft.com/office/officeart/2005/8/layout/orgChart1"/>
    <dgm:cxn modelId="{1C2FF41C-2B39-42F7-9F7B-095E7F0289C9}" type="presParOf" srcId="{90A84248-D20F-4C83-A0B4-3F5575876593}" destId="{D167D6E4-69A6-4980-A998-BA2A8959C8F2}" srcOrd="1" destOrd="0" presId="urn:microsoft.com/office/officeart/2005/8/layout/orgChart1"/>
    <dgm:cxn modelId="{6B32408A-249E-4340-915E-96EB61E51921}" type="presParOf" srcId="{D167D6E4-69A6-4980-A998-BA2A8959C8F2}" destId="{A535925A-8A37-4695-88F4-9D552F14AEF1}" srcOrd="0" destOrd="0" presId="urn:microsoft.com/office/officeart/2005/8/layout/orgChart1"/>
    <dgm:cxn modelId="{74C47CA3-B26C-45DE-A6F2-120FA5B8C67D}" type="presParOf" srcId="{A535925A-8A37-4695-88F4-9D552F14AEF1}" destId="{2DEAA860-6932-4B5A-8DC1-73960A859C2A}" srcOrd="0" destOrd="0" presId="urn:microsoft.com/office/officeart/2005/8/layout/orgChart1"/>
    <dgm:cxn modelId="{73E0E321-017B-426B-8666-4D4B8A08E35A}" type="presParOf" srcId="{A535925A-8A37-4695-88F4-9D552F14AEF1}" destId="{682F036F-108C-477E-A852-5651232E01F0}" srcOrd="1" destOrd="0" presId="urn:microsoft.com/office/officeart/2005/8/layout/orgChart1"/>
    <dgm:cxn modelId="{FBFE565F-B39F-4630-928F-7CC631169B7F}" type="presParOf" srcId="{D167D6E4-69A6-4980-A998-BA2A8959C8F2}" destId="{4BAC6B38-5AD0-4D7B-8FEA-EE43AE2773EA}" srcOrd="1" destOrd="0" presId="urn:microsoft.com/office/officeart/2005/8/layout/orgChart1"/>
    <dgm:cxn modelId="{9D4C7073-711A-44FD-AE5E-086ED8A76909}" type="presParOf" srcId="{D167D6E4-69A6-4980-A998-BA2A8959C8F2}" destId="{B99E4234-838D-4D09-949B-67A2B649C3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7528A0-657F-40A2-AB18-28796BE2B5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F8E802C-19B1-4E28-9C96-955E8982DEE8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GB" sz="1600" b="0" dirty="0" smtClean="0">
              <a:solidFill>
                <a:schemeClr val="tx1"/>
              </a:solidFill>
            </a:rPr>
            <a:t>State of Art</a:t>
          </a:r>
          <a:endParaRPr lang="en-GB" sz="1600" b="0" dirty="0">
            <a:solidFill>
              <a:schemeClr val="tx1"/>
            </a:solidFill>
          </a:endParaRPr>
        </a:p>
      </dgm:t>
    </dgm:pt>
    <dgm:pt modelId="{A5470277-B018-492D-BD8C-A0B7F625A8D0}" type="parTrans" cxnId="{FB581DBB-9558-418B-B27F-8EC80B682DB1}">
      <dgm:prSet/>
      <dgm:spPr/>
      <dgm:t>
        <a:bodyPr/>
        <a:lstStyle/>
        <a:p>
          <a:endParaRPr lang="en-GB"/>
        </a:p>
      </dgm:t>
    </dgm:pt>
    <dgm:pt modelId="{1BC985A8-40B4-4527-819D-B1B5E726D6B7}" type="sibTrans" cxnId="{FB581DBB-9558-418B-B27F-8EC80B682DB1}">
      <dgm:prSet/>
      <dgm:spPr/>
      <dgm:t>
        <a:bodyPr/>
        <a:lstStyle/>
        <a:p>
          <a:endParaRPr lang="en-GB"/>
        </a:p>
      </dgm:t>
    </dgm:pt>
    <dgm:pt modelId="{F600A9CF-87A4-4FBD-8202-DCA0A51892FA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en-GB" sz="1600" b="1" smtClean="0">
              <a:solidFill>
                <a:schemeClr val="bg1"/>
              </a:solidFill>
            </a:rPr>
            <a:t>Development</a:t>
          </a:r>
          <a:endParaRPr lang="en-GB" sz="1600" b="1" dirty="0">
            <a:solidFill>
              <a:schemeClr val="bg1"/>
            </a:solidFill>
          </a:endParaRPr>
        </a:p>
      </dgm:t>
    </dgm:pt>
    <dgm:pt modelId="{A618FFDC-7B3B-47F0-AE8F-496FDF0D11F5}" type="parTrans" cxnId="{D6CFF9AA-B43C-4DF7-AF2C-38ABD9546F6E}">
      <dgm:prSet/>
      <dgm:spPr/>
      <dgm:t>
        <a:bodyPr/>
        <a:lstStyle/>
        <a:p>
          <a:endParaRPr lang="en-GB"/>
        </a:p>
      </dgm:t>
    </dgm:pt>
    <dgm:pt modelId="{99CC76D5-F639-4257-BCC1-272EC67F3A23}" type="sibTrans" cxnId="{D6CFF9AA-B43C-4DF7-AF2C-38ABD9546F6E}">
      <dgm:prSet/>
      <dgm:spPr/>
      <dgm:t>
        <a:bodyPr/>
        <a:lstStyle/>
        <a:p>
          <a:endParaRPr lang="en-GB"/>
        </a:p>
      </dgm:t>
    </dgm:pt>
    <dgm:pt modelId="{EFBABE05-8E64-4B4E-80A4-1C30197A9724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smtClean="0">
              <a:solidFill>
                <a:schemeClr val="tx1"/>
              </a:solidFill>
            </a:rPr>
            <a:t>Navigation</a:t>
          </a:r>
          <a:endParaRPr lang="en-GB" sz="1600" dirty="0" smtClean="0">
            <a:solidFill>
              <a:schemeClr val="tx1"/>
            </a:solidFill>
          </a:endParaRPr>
        </a:p>
      </dgm:t>
    </dgm:pt>
    <dgm:pt modelId="{8B16CC26-5F6C-464A-8DF2-9C0ED6C85C08}" type="parTrans" cxnId="{007C77DD-24C1-4EBE-A618-4488595A76F8}">
      <dgm:prSet/>
      <dgm:spPr/>
      <dgm:t>
        <a:bodyPr/>
        <a:lstStyle/>
        <a:p>
          <a:endParaRPr lang="en-GB"/>
        </a:p>
      </dgm:t>
    </dgm:pt>
    <dgm:pt modelId="{51AEE77E-E20C-4736-A464-7BC5A9985024}" type="sibTrans" cxnId="{007C77DD-24C1-4EBE-A618-4488595A76F8}">
      <dgm:prSet/>
      <dgm:spPr/>
      <dgm:t>
        <a:bodyPr/>
        <a:lstStyle/>
        <a:p>
          <a:endParaRPr lang="en-GB"/>
        </a:p>
      </dgm:t>
    </dgm:pt>
    <dgm:pt modelId="{F703CF53-4BBF-4235-AD3D-4DE3607A0F15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GB" sz="1600" b="0" dirty="0" smtClean="0">
              <a:solidFill>
                <a:schemeClr val="tx1"/>
              </a:solidFill>
            </a:rPr>
            <a:t>Goal</a:t>
          </a:r>
          <a:endParaRPr lang="en-GB" sz="1600" b="0" dirty="0">
            <a:solidFill>
              <a:schemeClr val="tx1"/>
            </a:solidFill>
          </a:endParaRPr>
        </a:p>
      </dgm:t>
    </dgm:pt>
    <dgm:pt modelId="{EA6592D3-715E-45BC-9751-196F87FA09D8}" type="parTrans" cxnId="{4834492E-C6FF-457C-BB56-6FC8F781BAB3}">
      <dgm:prSet/>
      <dgm:spPr/>
      <dgm:t>
        <a:bodyPr/>
        <a:lstStyle/>
        <a:p>
          <a:endParaRPr lang="en-GB"/>
        </a:p>
      </dgm:t>
    </dgm:pt>
    <dgm:pt modelId="{0E44F870-1F0B-43D8-AB94-07B998559A14}" type="sibTrans" cxnId="{4834492E-C6FF-457C-BB56-6FC8F781BAB3}">
      <dgm:prSet/>
      <dgm:spPr/>
      <dgm:t>
        <a:bodyPr/>
        <a:lstStyle/>
        <a:p>
          <a:endParaRPr lang="en-GB"/>
        </a:p>
      </dgm:t>
    </dgm:pt>
    <dgm:pt modelId="{12A7EF82-8ADD-4C43-BB63-D0373859C555}" type="pres">
      <dgm:prSet presAssocID="{6C7528A0-657F-40A2-AB18-28796BE2B597}" presName="Name0" presStyleCnt="0">
        <dgm:presLayoutVars>
          <dgm:dir/>
          <dgm:animLvl val="lvl"/>
          <dgm:resizeHandles val="exact"/>
        </dgm:presLayoutVars>
      </dgm:prSet>
      <dgm:spPr/>
    </dgm:pt>
    <dgm:pt modelId="{2F52AFD3-FE22-49E2-98EC-77603FAF637F}" type="pres">
      <dgm:prSet presAssocID="{F703CF53-4BBF-4235-AD3D-4DE3607A0F1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97927B-A016-4152-B6DF-DFBBBABDDB79}" type="pres">
      <dgm:prSet presAssocID="{0E44F870-1F0B-43D8-AB94-07B998559A14}" presName="parTxOnlySpace" presStyleCnt="0"/>
      <dgm:spPr/>
    </dgm:pt>
    <dgm:pt modelId="{63F80E2E-CD15-4414-BEE4-AED8954DCDB2}" type="pres">
      <dgm:prSet presAssocID="{1F8E802C-19B1-4E28-9C96-955E8982DEE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CD2DD3-81EF-4FB7-A2EF-B22BAC41E48A}" type="pres">
      <dgm:prSet presAssocID="{1BC985A8-40B4-4527-819D-B1B5E726D6B7}" presName="parTxOnlySpace" presStyleCnt="0"/>
      <dgm:spPr/>
    </dgm:pt>
    <dgm:pt modelId="{A72A2833-C79A-44A1-8DCE-76A35D0458D5}" type="pres">
      <dgm:prSet presAssocID="{F600A9CF-87A4-4FBD-8202-DCA0A51892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6CE68F-3558-44C7-9E19-F25BC1898837}" type="pres">
      <dgm:prSet presAssocID="{99CC76D5-F639-4257-BCC1-272EC67F3A23}" presName="parTxOnlySpace" presStyleCnt="0"/>
      <dgm:spPr/>
    </dgm:pt>
    <dgm:pt modelId="{0C219D41-357F-4FB0-81C4-699F866F997B}" type="pres">
      <dgm:prSet presAssocID="{EFBABE05-8E64-4B4E-80A4-1C30197A97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07C77DD-24C1-4EBE-A618-4488595A76F8}" srcId="{6C7528A0-657F-40A2-AB18-28796BE2B597}" destId="{EFBABE05-8E64-4B4E-80A4-1C30197A9724}" srcOrd="3" destOrd="0" parTransId="{8B16CC26-5F6C-464A-8DF2-9C0ED6C85C08}" sibTransId="{51AEE77E-E20C-4736-A464-7BC5A9985024}"/>
    <dgm:cxn modelId="{E668056C-4E70-4A74-B3EB-DD7A1055FFFF}" type="presOf" srcId="{1F8E802C-19B1-4E28-9C96-955E8982DEE8}" destId="{63F80E2E-CD15-4414-BEE4-AED8954DCDB2}" srcOrd="0" destOrd="0" presId="urn:microsoft.com/office/officeart/2005/8/layout/chevron1"/>
    <dgm:cxn modelId="{50FB1132-C3B4-48E0-9E07-7AFEB5045CA9}" type="presOf" srcId="{EFBABE05-8E64-4B4E-80A4-1C30197A9724}" destId="{0C219D41-357F-4FB0-81C4-699F866F997B}" srcOrd="0" destOrd="0" presId="urn:microsoft.com/office/officeart/2005/8/layout/chevron1"/>
    <dgm:cxn modelId="{FB581DBB-9558-418B-B27F-8EC80B682DB1}" srcId="{6C7528A0-657F-40A2-AB18-28796BE2B597}" destId="{1F8E802C-19B1-4E28-9C96-955E8982DEE8}" srcOrd="1" destOrd="0" parTransId="{A5470277-B018-492D-BD8C-A0B7F625A8D0}" sibTransId="{1BC985A8-40B4-4527-819D-B1B5E726D6B7}"/>
    <dgm:cxn modelId="{4834492E-C6FF-457C-BB56-6FC8F781BAB3}" srcId="{6C7528A0-657F-40A2-AB18-28796BE2B597}" destId="{F703CF53-4BBF-4235-AD3D-4DE3607A0F15}" srcOrd="0" destOrd="0" parTransId="{EA6592D3-715E-45BC-9751-196F87FA09D8}" sibTransId="{0E44F870-1F0B-43D8-AB94-07B998559A14}"/>
    <dgm:cxn modelId="{8AB200C8-C3EC-4574-A700-B89C8F38FA46}" type="presOf" srcId="{6C7528A0-657F-40A2-AB18-28796BE2B597}" destId="{12A7EF82-8ADD-4C43-BB63-D0373859C555}" srcOrd="0" destOrd="0" presId="urn:microsoft.com/office/officeart/2005/8/layout/chevron1"/>
    <dgm:cxn modelId="{934C1E00-D052-4745-9182-D032B7F16A79}" type="presOf" srcId="{F703CF53-4BBF-4235-AD3D-4DE3607A0F15}" destId="{2F52AFD3-FE22-49E2-98EC-77603FAF637F}" srcOrd="0" destOrd="0" presId="urn:microsoft.com/office/officeart/2005/8/layout/chevron1"/>
    <dgm:cxn modelId="{3B2F4E02-3FD2-4137-A395-4277CAEE2EFB}" type="presOf" srcId="{F600A9CF-87A4-4FBD-8202-DCA0A51892FA}" destId="{A72A2833-C79A-44A1-8DCE-76A35D0458D5}" srcOrd="0" destOrd="0" presId="urn:microsoft.com/office/officeart/2005/8/layout/chevron1"/>
    <dgm:cxn modelId="{D6CFF9AA-B43C-4DF7-AF2C-38ABD9546F6E}" srcId="{6C7528A0-657F-40A2-AB18-28796BE2B597}" destId="{F600A9CF-87A4-4FBD-8202-DCA0A51892FA}" srcOrd="2" destOrd="0" parTransId="{A618FFDC-7B3B-47F0-AE8F-496FDF0D11F5}" sibTransId="{99CC76D5-F639-4257-BCC1-272EC67F3A23}"/>
    <dgm:cxn modelId="{855D29C7-C8B4-40EE-9FAA-55B2C4D6D8A9}" type="presParOf" srcId="{12A7EF82-8ADD-4C43-BB63-D0373859C555}" destId="{2F52AFD3-FE22-49E2-98EC-77603FAF637F}" srcOrd="0" destOrd="0" presId="urn:microsoft.com/office/officeart/2005/8/layout/chevron1"/>
    <dgm:cxn modelId="{12BE17FB-BCC5-4FD9-9D5A-F3184D16932A}" type="presParOf" srcId="{12A7EF82-8ADD-4C43-BB63-D0373859C555}" destId="{AF97927B-A016-4152-B6DF-DFBBBABDDB79}" srcOrd="1" destOrd="0" presId="urn:microsoft.com/office/officeart/2005/8/layout/chevron1"/>
    <dgm:cxn modelId="{5D4E93AE-2713-43AB-8464-87E7E86ECF4A}" type="presParOf" srcId="{12A7EF82-8ADD-4C43-BB63-D0373859C555}" destId="{63F80E2E-CD15-4414-BEE4-AED8954DCDB2}" srcOrd="2" destOrd="0" presId="urn:microsoft.com/office/officeart/2005/8/layout/chevron1"/>
    <dgm:cxn modelId="{C4E7344C-6B16-4603-A65D-0765F730C3F3}" type="presParOf" srcId="{12A7EF82-8ADD-4C43-BB63-D0373859C555}" destId="{C7CD2DD3-81EF-4FB7-A2EF-B22BAC41E48A}" srcOrd="3" destOrd="0" presId="urn:microsoft.com/office/officeart/2005/8/layout/chevron1"/>
    <dgm:cxn modelId="{85428D57-1733-4AC8-A387-6A20EDBDD495}" type="presParOf" srcId="{12A7EF82-8ADD-4C43-BB63-D0373859C555}" destId="{A72A2833-C79A-44A1-8DCE-76A35D0458D5}" srcOrd="4" destOrd="0" presId="urn:microsoft.com/office/officeart/2005/8/layout/chevron1"/>
    <dgm:cxn modelId="{BE412173-282D-4D32-955A-DFACB3A5BA68}" type="presParOf" srcId="{12A7EF82-8ADD-4C43-BB63-D0373859C555}" destId="{356CE68F-3558-44C7-9E19-F25BC1898837}" srcOrd="5" destOrd="0" presId="urn:microsoft.com/office/officeart/2005/8/layout/chevron1"/>
    <dgm:cxn modelId="{7A293A74-A499-4AE2-8350-82ED056B6B09}" type="presParOf" srcId="{12A7EF82-8ADD-4C43-BB63-D0373859C555}" destId="{0C219D41-357F-4FB0-81C4-699F866F997B}" srcOrd="6" destOrd="0" presId="urn:microsoft.com/office/officeart/2005/8/layout/chevron1"/>
  </dgm:cxnLst>
  <dgm:bg>
    <a:effectLst>
      <a:glow rad="635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7528A0-657F-40A2-AB18-28796BE2B5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F8E802C-19B1-4E28-9C96-955E8982DEE8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GB" sz="1600" b="0" dirty="0" smtClean="0">
              <a:solidFill>
                <a:schemeClr val="tx1"/>
              </a:solidFill>
            </a:rPr>
            <a:t>State of Art</a:t>
          </a:r>
          <a:endParaRPr lang="en-GB" sz="1600" b="0" dirty="0">
            <a:solidFill>
              <a:schemeClr val="tx1"/>
            </a:solidFill>
          </a:endParaRPr>
        </a:p>
      </dgm:t>
    </dgm:pt>
    <dgm:pt modelId="{A5470277-B018-492D-BD8C-A0B7F625A8D0}" type="parTrans" cxnId="{FB581DBB-9558-418B-B27F-8EC80B682DB1}">
      <dgm:prSet/>
      <dgm:spPr/>
      <dgm:t>
        <a:bodyPr/>
        <a:lstStyle/>
        <a:p>
          <a:endParaRPr lang="en-GB" sz="1600"/>
        </a:p>
      </dgm:t>
    </dgm:pt>
    <dgm:pt modelId="{1BC985A8-40B4-4527-819D-B1B5E726D6B7}" type="sibTrans" cxnId="{FB581DBB-9558-418B-B27F-8EC80B682DB1}">
      <dgm:prSet/>
      <dgm:spPr/>
      <dgm:t>
        <a:bodyPr/>
        <a:lstStyle/>
        <a:p>
          <a:endParaRPr lang="en-GB" sz="1600"/>
        </a:p>
      </dgm:t>
    </dgm:pt>
    <dgm:pt modelId="{F600A9CF-87A4-4FBD-8202-DCA0A51892FA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en-GB" sz="1600" b="1" smtClean="0">
              <a:solidFill>
                <a:schemeClr val="bg1"/>
              </a:solidFill>
            </a:rPr>
            <a:t>Development</a:t>
          </a:r>
          <a:endParaRPr lang="en-GB" sz="1600" b="1" dirty="0">
            <a:solidFill>
              <a:schemeClr val="bg1"/>
            </a:solidFill>
          </a:endParaRPr>
        </a:p>
      </dgm:t>
    </dgm:pt>
    <dgm:pt modelId="{A618FFDC-7B3B-47F0-AE8F-496FDF0D11F5}" type="parTrans" cxnId="{D6CFF9AA-B43C-4DF7-AF2C-38ABD9546F6E}">
      <dgm:prSet/>
      <dgm:spPr/>
      <dgm:t>
        <a:bodyPr/>
        <a:lstStyle/>
        <a:p>
          <a:endParaRPr lang="en-GB" sz="1600"/>
        </a:p>
      </dgm:t>
    </dgm:pt>
    <dgm:pt modelId="{99CC76D5-F639-4257-BCC1-272EC67F3A23}" type="sibTrans" cxnId="{D6CFF9AA-B43C-4DF7-AF2C-38ABD9546F6E}">
      <dgm:prSet/>
      <dgm:spPr/>
      <dgm:t>
        <a:bodyPr/>
        <a:lstStyle/>
        <a:p>
          <a:endParaRPr lang="en-GB" sz="1600"/>
        </a:p>
      </dgm:t>
    </dgm:pt>
    <dgm:pt modelId="{EFBABE05-8E64-4B4E-80A4-1C30197A9724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GB" sz="1600" smtClean="0">
              <a:solidFill>
                <a:schemeClr val="tx1"/>
              </a:solidFill>
            </a:rPr>
            <a:t>Navigation</a:t>
          </a:r>
          <a:endParaRPr lang="en-GB" sz="1600" dirty="0" smtClean="0">
            <a:solidFill>
              <a:schemeClr val="tx1"/>
            </a:solidFill>
          </a:endParaRPr>
        </a:p>
      </dgm:t>
    </dgm:pt>
    <dgm:pt modelId="{8B16CC26-5F6C-464A-8DF2-9C0ED6C85C08}" type="parTrans" cxnId="{007C77DD-24C1-4EBE-A618-4488595A76F8}">
      <dgm:prSet/>
      <dgm:spPr/>
      <dgm:t>
        <a:bodyPr/>
        <a:lstStyle/>
        <a:p>
          <a:endParaRPr lang="en-GB" sz="1600"/>
        </a:p>
      </dgm:t>
    </dgm:pt>
    <dgm:pt modelId="{51AEE77E-E20C-4736-A464-7BC5A9985024}" type="sibTrans" cxnId="{007C77DD-24C1-4EBE-A618-4488595A76F8}">
      <dgm:prSet/>
      <dgm:spPr/>
      <dgm:t>
        <a:bodyPr/>
        <a:lstStyle/>
        <a:p>
          <a:endParaRPr lang="en-GB" sz="1600"/>
        </a:p>
      </dgm:t>
    </dgm:pt>
    <dgm:pt modelId="{0B39903A-519F-40E2-8D77-C7D5539709AD}">
      <dgm:prSet phldrT="[Texto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GB" sz="1600" b="0" dirty="0" smtClean="0">
              <a:solidFill>
                <a:schemeClr val="tx1"/>
              </a:solidFill>
            </a:rPr>
            <a:t>Goal</a:t>
          </a:r>
          <a:endParaRPr lang="en-GB" sz="1600" b="0" dirty="0">
            <a:solidFill>
              <a:schemeClr val="tx1"/>
            </a:solidFill>
          </a:endParaRPr>
        </a:p>
      </dgm:t>
    </dgm:pt>
    <dgm:pt modelId="{2376409F-81BF-48CB-B4A3-7787AA81A15A}" type="parTrans" cxnId="{CF3A3ED2-66C1-41A9-882C-8B44F485DDA2}">
      <dgm:prSet/>
      <dgm:spPr/>
      <dgm:t>
        <a:bodyPr/>
        <a:lstStyle/>
        <a:p>
          <a:endParaRPr lang="en-GB" sz="1600"/>
        </a:p>
      </dgm:t>
    </dgm:pt>
    <dgm:pt modelId="{9D79A86C-FC06-4209-8FAB-7FD55F28D023}" type="sibTrans" cxnId="{CF3A3ED2-66C1-41A9-882C-8B44F485DDA2}">
      <dgm:prSet/>
      <dgm:spPr/>
      <dgm:t>
        <a:bodyPr/>
        <a:lstStyle/>
        <a:p>
          <a:endParaRPr lang="en-GB" sz="1600"/>
        </a:p>
      </dgm:t>
    </dgm:pt>
    <dgm:pt modelId="{12A7EF82-8ADD-4C43-BB63-D0373859C555}" type="pres">
      <dgm:prSet presAssocID="{6C7528A0-657F-40A2-AB18-28796BE2B597}" presName="Name0" presStyleCnt="0">
        <dgm:presLayoutVars>
          <dgm:dir/>
          <dgm:animLvl val="lvl"/>
          <dgm:resizeHandles val="exact"/>
        </dgm:presLayoutVars>
      </dgm:prSet>
      <dgm:spPr/>
    </dgm:pt>
    <dgm:pt modelId="{F13833F1-44BB-4E1C-9C74-4F245E6094D3}" type="pres">
      <dgm:prSet presAssocID="{0B39903A-519F-40E2-8D77-C7D5539709A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B094B40-9ED6-402F-A679-34605C8165D6}" type="pres">
      <dgm:prSet presAssocID="{9D79A86C-FC06-4209-8FAB-7FD55F28D023}" presName="parTxOnlySpace" presStyleCnt="0"/>
      <dgm:spPr/>
    </dgm:pt>
    <dgm:pt modelId="{63F80E2E-CD15-4414-BEE4-AED8954DCDB2}" type="pres">
      <dgm:prSet presAssocID="{1F8E802C-19B1-4E28-9C96-955E8982DEE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CD2DD3-81EF-4FB7-A2EF-B22BAC41E48A}" type="pres">
      <dgm:prSet presAssocID="{1BC985A8-40B4-4527-819D-B1B5E726D6B7}" presName="parTxOnlySpace" presStyleCnt="0"/>
      <dgm:spPr/>
    </dgm:pt>
    <dgm:pt modelId="{A72A2833-C79A-44A1-8DCE-76A35D0458D5}" type="pres">
      <dgm:prSet presAssocID="{F600A9CF-87A4-4FBD-8202-DCA0A51892F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6CE68F-3558-44C7-9E19-F25BC1898837}" type="pres">
      <dgm:prSet presAssocID="{99CC76D5-F639-4257-BCC1-272EC67F3A23}" presName="parTxOnlySpace" presStyleCnt="0"/>
      <dgm:spPr/>
    </dgm:pt>
    <dgm:pt modelId="{0C219D41-357F-4FB0-81C4-699F866F997B}" type="pres">
      <dgm:prSet presAssocID="{EFBABE05-8E64-4B4E-80A4-1C30197A97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07C77DD-24C1-4EBE-A618-4488595A76F8}" srcId="{6C7528A0-657F-40A2-AB18-28796BE2B597}" destId="{EFBABE05-8E64-4B4E-80A4-1C30197A9724}" srcOrd="3" destOrd="0" parTransId="{8B16CC26-5F6C-464A-8DF2-9C0ED6C85C08}" sibTransId="{51AEE77E-E20C-4736-A464-7BC5A9985024}"/>
    <dgm:cxn modelId="{EE994B1E-58C1-409C-9A98-D8BF5FEC2069}" type="presOf" srcId="{6C7528A0-657F-40A2-AB18-28796BE2B597}" destId="{12A7EF82-8ADD-4C43-BB63-D0373859C555}" srcOrd="0" destOrd="0" presId="urn:microsoft.com/office/officeart/2005/8/layout/chevron1"/>
    <dgm:cxn modelId="{CF3A3ED2-66C1-41A9-882C-8B44F485DDA2}" srcId="{6C7528A0-657F-40A2-AB18-28796BE2B597}" destId="{0B39903A-519F-40E2-8D77-C7D5539709AD}" srcOrd="0" destOrd="0" parTransId="{2376409F-81BF-48CB-B4A3-7787AA81A15A}" sibTransId="{9D79A86C-FC06-4209-8FAB-7FD55F28D023}"/>
    <dgm:cxn modelId="{FB581DBB-9558-418B-B27F-8EC80B682DB1}" srcId="{6C7528A0-657F-40A2-AB18-28796BE2B597}" destId="{1F8E802C-19B1-4E28-9C96-955E8982DEE8}" srcOrd="1" destOrd="0" parTransId="{A5470277-B018-492D-BD8C-A0B7F625A8D0}" sibTransId="{1BC985A8-40B4-4527-819D-B1B5E726D6B7}"/>
    <dgm:cxn modelId="{988C1E9A-BF21-4C31-9295-6E8D008E4D4E}" type="presOf" srcId="{F600A9CF-87A4-4FBD-8202-DCA0A51892FA}" destId="{A72A2833-C79A-44A1-8DCE-76A35D0458D5}" srcOrd="0" destOrd="0" presId="urn:microsoft.com/office/officeart/2005/8/layout/chevron1"/>
    <dgm:cxn modelId="{202BE660-C6C7-466A-BB35-9057CA11ABC9}" type="presOf" srcId="{EFBABE05-8E64-4B4E-80A4-1C30197A9724}" destId="{0C219D41-357F-4FB0-81C4-699F866F997B}" srcOrd="0" destOrd="0" presId="urn:microsoft.com/office/officeart/2005/8/layout/chevron1"/>
    <dgm:cxn modelId="{89295F63-726B-43AF-9C7D-136BABF412AE}" type="presOf" srcId="{1F8E802C-19B1-4E28-9C96-955E8982DEE8}" destId="{63F80E2E-CD15-4414-BEE4-AED8954DCDB2}" srcOrd="0" destOrd="0" presId="urn:microsoft.com/office/officeart/2005/8/layout/chevron1"/>
    <dgm:cxn modelId="{5BA54FF6-FF7E-4DC7-802A-FDFF6AB667FE}" type="presOf" srcId="{0B39903A-519F-40E2-8D77-C7D5539709AD}" destId="{F13833F1-44BB-4E1C-9C74-4F245E6094D3}" srcOrd="0" destOrd="0" presId="urn:microsoft.com/office/officeart/2005/8/layout/chevron1"/>
    <dgm:cxn modelId="{D6CFF9AA-B43C-4DF7-AF2C-38ABD9546F6E}" srcId="{6C7528A0-657F-40A2-AB18-28796BE2B597}" destId="{F600A9CF-87A4-4FBD-8202-DCA0A51892FA}" srcOrd="2" destOrd="0" parTransId="{A618FFDC-7B3B-47F0-AE8F-496FDF0D11F5}" sibTransId="{99CC76D5-F639-4257-BCC1-272EC67F3A23}"/>
    <dgm:cxn modelId="{1C5D0693-707E-4F15-95A7-4B08CCB75259}" type="presParOf" srcId="{12A7EF82-8ADD-4C43-BB63-D0373859C555}" destId="{F13833F1-44BB-4E1C-9C74-4F245E6094D3}" srcOrd="0" destOrd="0" presId="urn:microsoft.com/office/officeart/2005/8/layout/chevron1"/>
    <dgm:cxn modelId="{A19C90C8-14C4-46D8-87DD-58081A919095}" type="presParOf" srcId="{12A7EF82-8ADD-4C43-BB63-D0373859C555}" destId="{9B094B40-9ED6-402F-A679-34605C8165D6}" srcOrd="1" destOrd="0" presId="urn:microsoft.com/office/officeart/2005/8/layout/chevron1"/>
    <dgm:cxn modelId="{BE207416-A5D3-4382-899A-9EB649C83E97}" type="presParOf" srcId="{12A7EF82-8ADD-4C43-BB63-D0373859C555}" destId="{63F80E2E-CD15-4414-BEE4-AED8954DCDB2}" srcOrd="2" destOrd="0" presId="urn:microsoft.com/office/officeart/2005/8/layout/chevron1"/>
    <dgm:cxn modelId="{FCBD7488-865C-44A9-9AE1-31CF27F34EE1}" type="presParOf" srcId="{12A7EF82-8ADD-4C43-BB63-D0373859C555}" destId="{C7CD2DD3-81EF-4FB7-A2EF-B22BAC41E48A}" srcOrd="3" destOrd="0" presId="urn:microsoft.com/office/officeart/2005/8/layout/chevron1"/>
    <dgm:cxn modelId="{522E6BB7-61A2-452B-BE86-D10B1BB56F57}" type="presParOf" srcId="{12A7EF82-8ADD-4C43-BB63-D0373859C555}" destId="{A72A2833-C79A-44A1-8DCE-76A35D0458D5}" srcOrd="4" destOrd="0" presId="urn:microsoft.com/office/officeart/2005/8/layout/chevron1"/>
    <dgm:cxn modelId="{D1A17CF2-15AD-4D70-B5CC-624FF46B48BE}" type="presParOf" srcId="{12A7EF82-8ADD-4C43-BB63-D0373859C555}" destId="{356CE68F-3558-44C7-9E19-F25BC1898837}" srcOrd="5" destOrd="0" presId="urn:microsoft.com/office/officeart/2005/8/layout/chevron1"/>
    <dgm:cxn modelId="{1B4449CA-C8B9-49E4-A369-A6FAE2107806}" type="presParOf" srcId="{12A7EF82-8ADD-4C43-BB63-D0373859C555}" destId="{0C219D41-357F-4FB0-81C4-699F866F997B}" srcOrd="6" destOrd="0" presId="urn:microsoft.com/office/officeart/2005/8/layout/chevron1"/>
  </dgm:cxnLst>
  <dgm:bg>
    <a:effectLst>
      <a:glow rad="635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2F8F8-231E-4C2C-B687-7D492986CFEF}">
      <dsp:nvSpPr>
        <dsp:cNvPr id="0" name=""/>
        <dsp:cNvSpPr/>
      </dsp:nvSpPr>
      <dsp:spPr>
        <a:xfrm>
          <a:off x="3774" y="0"/>
          <a:ext cx="2197123" cy="576064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Goal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291806" y="0"/>
        <a:ext cx="1621059" cy="576064"/>
      </dsp:txXfrm>
    </dsp:sp>
    <dsp:sp modelId="{63F80E2E-CD15-4414-BEE4-AED8954DCDB2}">
      <dsp:nvSpPr>
        <dsp:cNvPr id="0" name=""/>
        <dsp:cNvSpPr/>
      </dsp:nvSpPr>
      <dsp:spPr>
        <a:xfrm>
          <a:off x="1981185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</a:rPr>
            <a:t>State of Art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269217" y="0"/>
        <a:ext cx="1621059" cy="576064"/>
      </dsp:txXfrm>
    </dsp:sp>
    <dsp:sp modelId="{A72A2833-C79A-44A1-8DCE-76A35D0458D5}">
      <dsp:nvSpPr>
        <dsp:cNvPr id="0" name=""/>
        <dsp:cNvSpPr/>
      </dsp:nvSpPr>
      <dsp:spPr>
        <a:xfrm>
          <a:off x="3958595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Development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246627" y="0"/>
        <a:ext cx="1621059" cy="576064"/>
      </dsp:txXfrm>
    </dsp:sp>
    <dsp:sp modelId="{0C219D41-357F-4FB0-81C4-699F866F997B}">
      <dsp:nvSpPr>
        <dsp:cNvPr id="0" name=""/>
        <dsp:cNvSpPr/>
      </dsp:nvSpPr>
      <dsp:spPr>
        <a:xfrm>
          <a:off x="5936006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Navigation</a:t>
          </a:r>
        </a:p>
      </dsp:txBody>
      <dsp:txXfrm>
        <a:off x="6224038" y="0"/>
        <a:ext cx="1621059" cy="5760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80E2E-CD15-4414-BEE4-AED8954DCDB2}">
      <dsp:nvSpPr>
        <dsp:cNvPr id="0" name=""/>
        <dsp:cNvSpPr/>
      </dsp:nvSpPr>
      <dsp:spPr>
        <a:xfrm>
          <a:off x="3774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</a:rPr>
            <a:t>Goal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91806" y="0"/>
        <a:ext cx="1621059" cy="576064"/>
      </dsp:txXfrm>
    </dsp:sp>
    <dsp:sp modelId="{0E913671-370B-4E6E-BB3E-457A6D67DF73}">
      <dsp:nvSpPr>
        <dsp:cNvPr id="0" name=""/>
        <dsp:cNvSpPr/>
      </dsp:nvSpPr>
      <dsp:spPr>
        <a:xfrm>
          <a:off x="1981185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smtClean="0">
              <a:solidFill>
                <a:schemeClr val="tx1"/>
              </a:solidFill>
            </a:rPr>
            <a:t>State </a:t>
          </a:r>
          <a:r>
            <a:rPr lang="en-GB" sz="1600" b="0" kern="1200" dirty="0" smtClean="0">
              <a:solidFill>
                <a:schemeClr val="tx1"/>
              </a:solidFill>
            </a:rPr>
            <a:t>of Art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269217" y="0"/>
        <a:ext cx="1621059" cy="576064"/>
      </dsp:txXfrm>
    </dsp:sp>
    <dsp:sp modelId="{A72A2833-C79A-44A1-8DCE-76A35D0458D5}">
      <dsp:nvSpPr>
        <dsp:cNvPr id="0" name=""/>
        <dsp:cNvSpPr/>
      </dsp:nvSpPr>
      <dsp:spPr>
        <a:xfrm>
          <a:off x="3958595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Development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246627" y="0"/>
        <a:ext cx="1621059" cy="576064"/>
      </dsp:txXfrm>
    </dsp:sp>
    <dsp:sp modelId="{0C219D41-357F-4FB0-81C4-699F866F997B}">
      <dsp:nvSpPr>
        <dsp:cNvPr id="0" name=""/>
        <dsp:cNvSpPr/>
      </dsp:nvSpPr>
      <dsp:spPr>
        <a:xfrm>
          <a:off x="5936006" y="0"/>
          <a:ext cx="2197123" cy="576064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Navigation</a:t>
          </a:r>
        </a:p>
      </dsp:txBody>
      <dsp:txXfrm>
        <a:off x="6224038" y="0"/>
        <a:ext cx="1621059" cy="5760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80E2E-CD15-4414-BEE4-AED8954DCDB2}">
      <dsp:nvSpPr>
        <dsp:cNvPr id="0" name=""/>
        <dsp:cNvSpPr/>
      </dsp:nvSpPr>
      <dsp:spPr>
        <a:xfrm>
          <a:off x="3774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</a:rPr>
            <a:t>Goal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91806" y="0"/>
        <a:ext cx="1621059" cy="576064"/>
      </dsp:txXfrm>
    </dsp:sp>
    <dsp:sp modelId="{04BAB644-F889-42B3-9C29-060875163D7C}">
      <dsp:nvSpPr>
        <dsp:cNvPr id="0" name=""/>
        <dsp:cNvSpPr/>
      </dsp:nvSpPr>
      <dsp:spPr>
        <a:xfrm>
          <a:off x="1981185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smtClean="0">
              <a:solidFill>
                <a:schemeClr val="tx1"/>
              </a:solidFill>
            </a:rPr>
            <a:t>State </a:t>
          </a:r>
          <a:r>
            <a:rPr lang="en-GB" sz="1600" b="0" kern="1200" dirty="0" smtClean="0">
              <a:solidFill>
                <a:schemeClr val="tx1"/>
              </a:solidFill>
            </a:rPr>
            <a:t>of Art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269217" y="0"/>
        <a:ext cx="1621059" cy="576064"/>
      </dsp:txXfrm>
    </dsp:sp>
    <dsp:sp modelId="{A72A2833-C79A-44A1-8DCE-76A35D0458D5}">
      <dsp:nvSpPr>
        <dsp:cNvPr id="0" name=""/>
        <dsp:cNvSpPr/>
      </dsp:nvSpPr>
      <dsp:spPr>
        <a:xfrm>
          <a:off x="3958595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Development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246627" y="0"/>
        <a:ext cx="1621059" cy="576064"/>
      </dsp:txXfrm>
    </dsp:sp>
    <dsp:sp modelId="{0C219D41-357F-4FB0-81C4-699F866F997B}">
      <dsp:nvSpPr>
        <dsp:cNvPr id="0" name=""/>
        <dsp:cNvSpPr/>
      </dsp:nvSpPr>
      <dsp:spPr>
        <a:xfrm>
          <a:off x="5936006" y="0"/>
          <a:ext cx="2197123" cy="576064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Navigation</a:t>
          </a:r>
        </a:p>
      </dsp:txBody>
      <dsp:txXfrm>
        <a:off x="6224038" y="0"/>
        <a:ext cx="1621059" cy="5760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80E2E-CD15-4414-BEE4-AED8954DCDB2}">
      <dsp:nvSpPr>
        <dsp:cNvPr id="0" name=""/>
        <dsp:cNvSpPr/>
      </dsp:nvSpPr>
      <dsp:spPr>
        <a:xfrm>
          <a:off x="3774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</a:rPr>
            <a:t>Goal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91806" y="0"/>
        <a:ext cx="1621059" cy="576064"/>
      </dsp:txXfrm>
    </dsp:sp>
    <dsp:sp modelId="{BDB9445D-9777-478D-B84F-FBB0A68EEBDD}">
      <dsp:nvSpPr>
        <dsp:cNvPr id="0" name=""/>
        <dsp:cNvSpPr/>
      </dsp:nvSpPr>
      <dsp:spPr>
        <a:xfrm>
          <a:off x="1981185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smtClean="0">
              <a:solidFill>
                <a:schemeClr val="tx1"/>
              </a:solidFill>
            </a:rPr>
            <a:t>State </a:t>
          </a:r>
          <a:r>
            <a:rPr lang="en-GB" sz="1600" b="0" kern="1200" dirty="0" smtClean="0">
              <a:solidFill>
                <a:schemeClr val="tx1"/>
              </a:solidFill>
            </a:rPr>
            <a:t>of Art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269217" y="0"/>
        <a:ext cx="1621059" cy="576064"/>
      </dsp:txXfrm>
    </dsp:sp>
    <dsp:sp modelId="{A72A2833-C79A-44A1-8DCE-76A35D0458D5}">
      <dsp:nvSpPr>
        <dsp:cNvPr id="0" name=""/>
        <dsp:cNvSpPr/>
      </dsp:nvSpPr>
      <dsp:spPr>
        <a:xfrm>
          <a:off x="3958595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Development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246627" y="0"/>
        <a:ext cx="1621059" cy="576064"/>
      </dsp:txXfrm>
    </dsp:sp>
    <dsp:sp modelId="{0C219D41-357F-4FB0-81C4-699F866F997B}">
      <dsp:nvSpPr>
        <dsp:cNvPr id="0" name=""/>
        <dsp:cNvSpPr/>
      </dsp:nvSpPr>
      <dsp:spPr>
        <a:xfrm>
          <a:off x="5936006" y="0"/>
          <a:ext cx="2197123" cy="576064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Navigation</a:t>
          </a:r>
        </a:p>
      </dsp:txBody>
      <dsp:txXfrm>
        <a:off x="6224038" y="0"/>
        <a:ext cx="1621059" cy="576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2F8F8-231E-4C2C-B687-7D492986CFEF}">
      <dsp:nvSpPr>
        <dsp:cNvPr id="0" name=""/>
        <dsp:cNvSpPr/>
      </dsp:nvSpPr>
      <dsp:spPr>
        <a:xfrm>
          <a:off x="3774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</a:rPr>
            <a:t>Goal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91806" y="0"/>
        <a:ext cx="1621059" cy="576064"/>
      </dsp:txXfrm>
    </dsp:sp>
    <dsp:sp modelId="{63F80E2E-CD15-4414-BEE4-AED8954DCDB2}">
      <dsp:nvSpPr>
        <dsp:cNvPr id="0" name=""/>
        <dsp:cNvSpPr/>
      </dsp:nvSpPr>
      <dsp:spPr>
        <a:xfrm>
          <a:off x="1981185" y="0"/>
          <a:ext cx="2197123" cy="5760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State of Art</a:t>
          </a:r>
          <a:endParaRPr lang="en-GB" sz="1600" b="1" kern="1200" dirty="0"/>
        </a:p>
      </dsp:txBody>
      <dsp:txXfrm>
        <a:off x="2269217" y="0"/>
        <a:ext cx="1621059" cy="576064"/>
      </dsp:txXfrm>
    </dsp:sp>
    <dsp:sp modelId="{A72A2833-C79A-44A1-8DCE-76A35D0458D5}">
      <dsp:nvSpPr>
        <dsp:cNvPr id="0" name=""/>
        <dsp:cNvSpPr/>
      </dsp:nvSpPr>
      <dsp:spPr>
        <a:xfrm>
          <a:off x="3958595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Development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246627" y="0"/>
        <a:ext cx="1621059" cy="576064"/>
      </dsp:txXfrm>
    </dsp:sp>
    <dsp:sp modelId="{0C219D41-357F-4FB0-81C4-699F866F997B}">
      <dsp:nvSpPr>
        <dsp:cNvPr id="0" name=""/>
        <dsp:cNvSpPr/>
      </dsp:nvSpPr>
      <dsp:spPr>
        <a:xfrm>
          <a:off x="5936006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Navigation</a:t>
          </a:r>
        </a:p>
      </dsp:txBody>
      <dsp:txXfrm>
        <a:off x="6224038" y="0"/>
        <a:ext cx="1621059" cy="576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2F8F8-231E-4C2C-B687-7D492986CFEF}">
      <dsp:nvSpPr>
        <dsp:cNvPr id="0" name=""/>
        <dsp:cNvSpPr/>
      </dsp:nvSpPr>
      <dsp:spPr>
        <a:xfrm>
          <a:off x="3774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</a:rPr>
            <a:t>Goal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91806" y="0"/>
        <a:ext cx="1621059" cy="576064"/>
      </dsp:txXfrm>
    </dsp:sp>
    <dsp:sp modelId="{63F80E2E-CD15-4414-BEE4-AED8954DCDB2}">
      <dsp:nvSpPr>
        <dsp:cNvPr id="0" name=""/>
        <dsp:cNvSpPr/>
      </dsp:nvSpPr>
      <dsp:spPr>
        <a:xfrm>
          <a:off x="1981185" y="0"/>
          <a:ext cx="2197123" cy="5760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State of Art</a:t>
          </a:r>
          <a:endParaRPr lang="en-GB" sz="1600" b="1" kern="1200" dirty="0"/>
        </a:p>
      </dsp:txBody>
      <dsp:txXfrm>
        <a:off x="2269217" y="0"/>
        <a:ext cx="1621059" cy="576064"/>
      </dsp:txXfrm>
    </dsp:sp>
    <dsp:sp modelId="{A72A2833-C79A-44A1-8DCE-76A35D0458D5}">
      <dsp:nvSpPr>
        <dsp:cNvPr id="0" name=""/>
        <dsp:cNvSpPr/>
      </dsp:nvSpPr>
      <dsp:spPr>
        <a:xfrm>
          <a:off x="3958595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Development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246627" y="0"/>
        <a:ext cx="1621059" cy="576064"/>
      </dsp:txXfrm>
    </dsp:sp>
    <dsp:sp modelId="{0C219D41-357F-4FB0-81C4-699F866F997B}">
      <dsp:nvSpPr>
        <dsp:cNvPr id="0" name=""/>
        <dsp:cNvSpPr/>
      </dsp:nvSpPr>
      <dsp:spPr>
        <a:xfrm>
          <a:off x="5936006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Navigation</a:t>
          </a:r>
        </a:p>
      </dsp:txBody>
      <dsp:txXfrm>
        <a:off x="6224038" y="0"/>
        <a:ext cx="1621059" cy="576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2F8F8-231E-4C2C-B687-7D492986CFEF}">
      <dsp:nvSpPr>
        <dsp:cNvPr id="0" name=""/>
        <dsp:cNvSpPr/>
      </dsp:nvSpPr>
      <dsp:spPr>
        <a:xfrm>
          <a:off x="3774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</a:rPr>
            <a:t>Goal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91806" y="0"/>
        <a:ext cx="1621059" cy="576064"/>
      </dsp:txXfrm>
    </dsp:sp>
    <dsp:sp modelId="{63F80E2E-CD15-4414-BEE4-AED8954DCDB2}">
      <dsp:nvSpPr>
        <dsp:cNvPr id="0" name=""/>
        <dsp:cNvSpPr/>
      </dsp:nvSpPr>
      <dsp:spPr>
        <a:xfrm>
          <a:off x="1981185" y="0"/>
          <a:ext cx="2197123" cy="5760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State of Art</a:t>
          </a:r>
          <a:endParaRPr lang="en-GB" sz="1600" b="1" kern="1200" dirty="0"/>
        </a:p>
      </dsp:txBody>
      <dsp:txXfrm>
        <a:off x="2269217" y="0"/>
        <a:ext cx="1621059" cy="576064"/>
      </dsp:txXfrm>
    </dsp:sp>
    <dsp:sp modelId="{A72A2833-C79A-44A1-8DCE-76A35D0458D5}">
      <dsp:nvSpPr>
        <dsp:cNvPr id="0" name=""/>
        <dsp:cNvSpPr/>
      </dsp:nvSpPr>
      <dsp:spPr>
        <a:xfrm>
          <a:off x="3958595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Development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246627" y="0"/>
        <a:ext cx="1621059" cy="576064"/>
      </dsp:txXfrm>
    </dsp:sp>
    <dsp:sp modelId="{0C219D41-357F-4FB0-81C4-699F866F997B}">
      <dsp:nvSpPr>
        <dsp:cNvPr id="0" name=""/>
        <dsp:cNvSpPr/>
      </dsp:nvSpPr>
      <dsp:spPr>
        <a:xfrm>
          <a:off x="5936006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Navigation</a:t>
          </a:r>
        </a:p>
      </dsp:txBody>
      <dsp:txXfrm>
        <a:off x="6224038" y="0"/>
        <a:ext cx="1621059" cy="5760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2F8F8-231E-4C2C-B687-7D492986CFEF}">
      <dsp:nvSpPr>
        <dsp:cNvPr id="0" name=""/>
        <dsp:cNvSpPr/>
      </dsp:nvSpPr>
      <dsp:spPr>
        <a:xfrm>
          <a:off x="3774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</a:rPr>
            <a:t>Goal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91806" y="0"/>
        <a:ext cx="1621059" cy="576064"/>
      </dsp:txXfrm>
    </dsp:sp>
    <dsp:sp modelId="{63F80E2E-CD15-4414-BEE4-AED8954DCDB2}">
      <dsp:nvSpPr>
        <dsp:cNvPr id="0" name=""/>
        <dsp:cNvSpPr/>
      </dsp:nvSpPr>
      <dsp:spPr>
        <a:xfrm>
          <a:off x="1981185" y="0"/>
          <a:ext cx="2197123" cy="5760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State of Art</a:t>
          </a:r>
          <a:endParaRPr lang="en-GB" sz="1600" b="1" kern="1200" dirty="0"/>
        </a:p>
      </dsp:txBody>
      <dsp:txXfrm>
        <a:off x="2269217" y="0"/>
        <a:ext cx="1621059" cy="576064"/>
      </dsp:txXfrm>
    </dsp:sp>
    <dsp:sp modelId="{A72A2833-C79A-44A1-8DCE-76A35D0458D5}">
      <dsp:nvSpPr>
        <dsp:cNvPr id="0" name=""/>
        <dsp:cNvSpPr/>
      </dsp:nvSpPr>
      <dsp:spPr>
        <a:xfrm>
          <a:off x="3958595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Development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246627" y="0"/>
        <a:ext cx="1621059" cy="576064"/>
      </dsp:txXfrm>
    </dsp:sp>
    <dsp:sp modelId="{0C219D41-357F-4FB0-81C4-699F866F997B}">
      <dsp:nvSpPr>
        <dsp:cNvPr id="0" name=""/>
        <dsp:cNvSpPr/>
      </dsp:nvSpPr>
      <dsp:spPr>
        <a:xfrm>
          <a:off x="5936006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1"/>
              </a:solidFill>
            </a:rPr>
            <a:t>Navigation</a:t>
          </a:r>
        </a:p>
      </dsp:txBody>
      <dsp:txXfrm>
        <a:off x="6224038" y="0"/>
        <a:ext cx="1621059" cy="5760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B0F6F-21AF-467A-ADDF-AF091B387330}">
      <dsp:nvSpPr>
        <dsp:cNvPr id="0" name=""/>
        <dsp:cNvSpPr/>
      </dsp:nvSpPr>
      <dsp:spPr>
        <a:xfrm>
          <a:off x="3774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</a:rPr>
            <a:t>Goal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91806" y="0"/>
        <a:ext cx="1621059" cy="576064"/>
      </dsp:txXfrm>
    </dsp:sp>
    <dsp:sp modelId="{63F80E2E-CD15-4414-BEE4-AED8954DCDB2}">
      <dsp:nvSpPr>
        <dsp:cNvPr id="0" name=""/>
        <dsp:cNvSpPr/>
      </dsp:nvSpPr>
      <dsp:spPr>
        <a:xfrm>
          <a:off x="1981185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</a:rPr>
            <a:t>State </a:t>
          </a:r>
          <a:r>
            <a:rPr lang="en-GB" sz="1600" b="0" kern="1200" dirty="0" smtClean="0">
              <a:solidFill>
                <a:schemeClr val="tx1"/>
              </a:solidFill>
            </a:rPr>
            <a:t>of Art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269217" y="0"/>
        <a:ext cx="1621059" cy="576064"/>
      </dsp:txXfrm>
    </dsp:sp>
    <dsp:sp modelId="{A72A2833-C79A-44A1-8DCE-76A35D0458D5}">
      <dsp:nvSpPr>
        <dsp:cNvPr id="0" name=""/>
        <dsp:cNvSpPr/>
      </dsp:nvSpPr>
      <dsp:spPr>
        <a:xfrm>
          <a:off x="3958595" y="0"/>
          <a:ext cx="2197123" cy="576064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smtClean="0">
              <a:solidFill>
                <a:schemeClr val="bg1"/>
              </a:solidFill>
            </a:rPr>
            <a:t>Development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4246627" y="0"/>
        <a:ext cx="1621059" cy="576064"/>
      </dsp:txXfrm>
    </dsp:sp>
    <dsp:sp modelId="{0C219D41-357F-4FB0-81C4-699F866F997B}">
      <dsp:nvSpPr>
        <dsp:cNvPr id="0" name=""/>
        <dsp:cNvSpPr/>
      </dsp:nvSpPr>
      <dsp:spPr>
        <a:xfrm>
          <a:off x="5936006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>
              <a:solidFill>
                <a:schemeClr val="tx1"/>
              </a:solidFill>
            </a:rPr>
            <a:t>Navigation</a:t>
          </a:r>
          <a:endParaRPr lang="en-GB" sz="1600" kern="1200" dirty="0" smtClean="0">
            <a:solidFill>
              <a:schemeClr val="tx1"/>
            </a:solidFill>
          </a:endParaRPr>
        </a:p>
      </dsp:txBody>
      <dsp:txXfrm>
        <a:off x="6224038" y="0"/>
        <a:ext cx="1621059" cy="5760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5D9EE-CE66-4BB6-B021-AC144F95E075}">
      <dsp:nvSpPr>
        <dsp:cNvPr id="0" name=""/>
        <dsp:cNvSpPr/>
      </dsp:nvSpPr>
      <dsp:spPr>
        <a:xfrm>
          <a:off x="2455739" y="717341"/>
          <a:ext cx="915482" cy="198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16"/>
              </a:lnTo>
              <a:lnTo>
                <a:pt x="915482" y="198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7ECEC-C5B2-4999-88DE-58E7B4325561}">
      <dsp:nvSpPr>
        <dsp:cNvPr id="0" name=""/>
        <dsp:cNvSpPr/>
      </dsp:nvSpPr>
      <dsp:spPr>
        <a:xfrm>
          <a:off x="3162713" y="3818844"/>
          <a:ext cx="2381907" cy="610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111"/>
              </a:lnTo>
              <a:lnTo>
                <a:pt x="2381907" y="61011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BEDEE-C816-4EAE-97FC-564ADDF63E5E}">
      <dsp:nvSpPr>
        <dsp:cNvPr id="0" name=""/>
        <dsp:cNvSpPr/>
      </dsp:nvSpPr>
      <dsp:spPr>
        <a:xfrm>
          <a:off x="3162713" y="3818844"/>
          <a:ext cx="437693" cy="610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111"/>
              </a:lnTo>
              <a:lnTo>
                <a:pt x="437693" y="61011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BAF0E-640B-4538-B823-B168095E9A48}">
      <dsp:nvSpPr>
        <dsp:cNvPr id="0" name=""/>
        <dsp:cNvSpPr/>
      </dsp:nvSpPr>
      <dsp:spPr>
        <a:xfrm>
          <a:off x="3636187" y="2881180"/>
          <a:ext cx="91440" cy="288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6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3E244-3726-41EA-BA06-112B40B51F90}">
      <dsp:nvSpPr>
        <dsp:cNvPr id="0" name=""/>
        <dsp:cNvSpPr/>
      </dsp:nvSpPr>
      <dsp:spPr>
        <a:xfrm>
          <a:off x="2455739" y="1871392"/>
          <a:ext cx="1226167" cy="360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506"/>
              </a:lnTo>
              <a:lnTo>
                <a:pt x="1226167" y="224506"/>
              </a:lnTo>
              <a:lnTo>
                <a:pt x="1226167" y="36079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E3609-AACB-4515-8FC9-EDCF37D172CD}">
      <dsp:nvSpPr>
        <dsp:cNvPr id="0" name=""/>
        <dsp:cNvSpPr/>
      </dsp:nvSpPr>
      <dsp:spPr>
        <a:xfrm>
          <a:off x="1287396" y="2881180"/>
          <a:ext cx="158704" cy="61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168"/>
              </a:lnTo>
              <a:lnTo>
                <a:pt x="158704" y="61316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D9D3E-DF2A-4F9D-872B-D8B4BECE5320}">
      <dsp:nvSpPr>
        <dsp:cNvPr id="0" name=""/>
        <dsp:cNvSpPr/>
      </dsp:nvSpPr>
      <dsp:spPr>
        <a:xfrm>
          <a:off x="1806591" y="1871392"/>
          <a:ext cx="649148" cy="360794"/>
        </a:xfrm>
        <a:custGeom>
          <a:avLst/>
          <a:gdLst/>
          <a:ahLst/>
          <a:cxnLst/>
          <a:rect l="0" t="0" r="0" b="0"/>
          <a:pathLst>
            <a:path>
              <a:moveTo>
                <a:pt x="649148" y="0"/>
              </a:moveTo>
              <a:lnTo>
                <a:pt x="649148" y="224506"/>
              </a:lnTo>
              <a:lnTo>
                <a:pt x="0" y="224506"/>
              </a:lnTo>
              <a:lnTo>
                <a:pt x="0" y="36079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7B8AF-ADE3-4B08-AE04-557EE35BFDA4}">
      <dsp:nvSpPr>
        <dsp:cNvPr id="0" name=""/>
        <dsp:cNvSpPr/>
      </dsp:nvSpPr>
      <dsp:spPr>
        <a:xfrm>
          <a:off x="2410019" y="717341"/>
          <a:ext cx="91440" cy="5050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0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03EB5-B603-47A7-9D40-7AAA67D09FA4}">
      <dsp:nvSpPr>
        <dsp:cNvPr id="0" name=""/>
        <dsp:cNvSpPr/>
      </dsp:nvSpPr>
      <dsp:spPr>
        <a:xfrm>
          <a:off x="1806746" y="68348"/>
          <a:ext cx="1297985" cy="648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Login	</a:t>
          </a:r>
          <a:endParaRPr lang="en-GB" sz="1400" b="1" kern="1200" dirty="0"/>
        </a:p>
      </dsp:txBody>
      <dsp:txXfrm>
        <a:off x="1806746" y="68348"/>
        <a:ext cx="1297985" cy="648992"/>
      </dsp:txXfrm>
    </dsp:sp>
    <dsp:sp modelId="{C7E7F69F-106A-4279-B3C2-72E6C26D676F}">
      <dsp:nvSpPr>
        <dsp:cNvPr id="0" name=""/>
        <dsp:cNvSpPr/>
      </dsp:nvSpPr>
      <dsp:spPr>
        <a:xfrm>
          <a:off x="1806746" y="1222400"/>
          <a:ext cx="1297985" cy="648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Main Menu</a:t>
          </a:r>
          <a:endParaRPr lang="en-GB" sz="1400" b="1" kern="1200" dirty="0"/>
        </a:p>
      </dsp:txBody>
      <dsp:txXfrm>
        <a:off x="1806746" y="1222400"/>
        <a:ext cx="1297985" cy="648992"/>
      </dsp:txXfrm>
    </dsp:sp>
    <dsp:sp modelId="{FA0D23D5-0FAD-4E1C-B66B-18612AB729A2}">
      <dsp:nvSpPr>
        <dsp:cNvPr id="0" name=""/>
        <dsp:cNvSpPr/>
      </dsp:nvSpPr>
      <dsp:spPr>
        <a:xfrm>
          <a:off x="1157598" y="2232187"/>
          <a:ext cx="1297985" cy="648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Edit Users</a:t>
          </a:r>
          <a:endParaRPr lang="en-GB" sz="1400" b="1" kern="1200" dirty="0"/>
        </a:p>
      </dsp:txBody>
      <dsp:txXfrm>
        <a:off x="1157598" y="2232187"/>
        <a:ext cx="1297985" cy="648992"/>
      </dsp:txXfrm>
    </dsp:sp>
    <dsp:sp modelId="{1919A127-78DE-4191-BCCF-E39FCCC5E769}">
      <dsp:nvSpPr>
        <dsp:cNvPr id="0" name=""/>
        <dsp:cNvSpPr/>
      </dsp:nvSpPr>
      <dsp:spPr>
        <a:xfrm>
          <a:off x="1446101" y="3169852"/>
          <a:ext cx="1297985" cy="648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Change Attributes</a:t>
          </a:r>
          <a:endParaRPr lang="en-GB" sz="1400" b="1" kern="1200" dirty="0"/>
        </a:p>
      </dsp:txBody>
      <dsp:txXfrm>
        <a:off x="1446101" y="3169852"/>
        <a:ext cx="1297985" cy="648992"/>
      </dsp:txXfrm>
    </dsp:sp>
    <dsp:sp modelId="{0ACBA6A4-A1F1-4B0A-852C-BF12E10E0557}">
      <dsp:nvSpPr>
        <dsp:cNvPr id="0" name=""/>
        <dsp:cNvSpPr/>
      </dsp:nvSpPr>
      <dsp:spPr>
        <a:xfrm>
          <a:off x="3032914" y="2232187"/>
          <a:ext cx="1297985" cy="648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Search Patients</a:t>
          </a:r>
          <a:endParaRPr lang="en-GB" sz="1400" b="1" kern="1200" dirty="0"/>
        </a:p>
      </dsp:txBody>
      <dsp:txXfrm>
        <a:off x="3032914" y="2232187"/>
        <a:ext cx="1297985" cy="648992"/>
      </dsp:txXfrm>
    </dsp:sp>
    <dsp:sp modelId="{83A84D53-91BA-4B1E-9DF8-848CFC4693F1}">
      <dsp:nvSpPr>
        <dsp:cNvPr id="0" name=""/>
        <dsp:cNvSpPr/>
      </dsp:nvSpPr>
      <dsp:spPr>
        <a:xfrm>
          <a:off x="3032914" y="3169852"/>
          <a:ext cx="1297985" cy="648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Exists?</a:t>
          </a:r>
          <a:br>
            <a:rPr lang="en-GB" sz="1400" b="1" kern="1200" dirty="0" smtClean="0"/>
          </a:br>
          <a:r>
            <a:rPr lang="en-GB" sz="1400" b="1" kern="1200" dirty="0" smtClean="0"/>
            <a:t>New Patient?</a:t>
          </a:r>
          <a:endParaRPr lang="en-GB" sz="1400" b="1" kern="1200" dirty="0"/>
        </a:p>
      </dsp:txBody>
      <dsp:txXfrm>
        <a:off x="3032914" y="3169852"/>
        <a:ext cx="1297985" cy="648992"/>
      </dsp:txXfrm>
    </dsp:sp>
    <dsp:sp modelId="{A0A894D8-89C8-4B29-9FDB-67DED5F0BD02}">
      <dsp:nvSpPr>
        <dsp:cNvPr id="0" name=""/>
        <dsp:cNvSpPr/>
      </dsp:nvSpPr>
      <dsp:spPr>
        <a:xfrm>
          <a:off x="3600406" y="4104459"/>
          <a:ext cx="1297985" cy="648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See Last Diagnostic</a:t>
          </a:r>
          <a:endParaRPr lang="en-GB" sz="1400" b="1" kern="1200" dirty="0"/>
        </a:p>
      </dsp:txBody>
      <dsp:txXfrm>
        <a:off x="3600406" y="4104459"/>
        <a:ext cx="1297985" cy="648992"/>
      </dsp:txXfrm>
    </dsp:sp>
    <dsp:sp modelId="{8CFEA17D-3A3C-4E09-BFC4-3B88B1B18566}">
      <dsp:nvSpPr>
        <dsp:cNvPr id="0" name=""/>
        <dsp:cNvSpPr/>
      </dsp:nvSpPr>
      <dsp:spPr>
        <a:xfrm>
          <a:off x="5544620" y="4104459"/>
          <a:ext cx="1297985" cy="648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New Diagnostic</a:t>
          </a:r>
          <a:endParaRPr lang="en-GB" sz="1400" b="1" kern="1200" dirty="0"/>
        </a:p>
      </dsp:txBody>
      <dsp:txXfrm>
        <a:off x="5544620" y="4104459"/>
        <a:ext cx="1297985" cy="648992"/>
      </dsp:txXfrm>
    </dsp:sp>
    <dsp:sp modelId="{2DEAA860-6932-4B5A-8DC1-73960A859C2A}">
      <dsp:nvSpPr>
        <dsp:cNvPr id="0" name=""/>
        <dsp:cNvSpPr/>
      </dsp:nvSpPr>
      <dsp:spPr>
        <a:xfrm>
          <a:off x="3371221" y="591261"/>
          <a:ext cx="1297985" cy="648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Initialization?</a:t>
          </a:r>
        </a:p>
      </dsp:txBody>
      <dsp:txXfrm>
        <a:off x="3371221" y="591261"/>
        <a:ext cx="1297985" cy="6489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2AFD3-FE22-49E2-98EC-77603FAF637F}">
      <dsp:nvSpPr>
        <dsp:cNvPr id="0" name=""/>
        <dsp:cNvSpPr/>
      </dsp:nvSpPr>
      <dsp:spPr>
        <a:xfrm>
          <a:off x="3774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</a:rPr>
            <a:t>Goal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91806" y="0"/>
        <a:ext cx="1621059" cy="576064"/>
      </dsp:txXfrm>
    </dsp:sp>
    <dsp:sp modelId="{63F80E2E-CD15-4414-BEE4-AED8954DCDB2}">
      <dsp:nvSpPr>
        <dsp:cNvPr id="0" name=""/>
        <dsp:cNvSpPr/>
      </dsp:nvSpPr>
      <dsp:spPr>
        <a:xfrm>
          <a:off x="1981185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</a:rPr>
            <a:t>State of Art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269217" y="0"/>
        <a:ext cx="1621059" cy="576064"/>
      </dsp:txXfrm>
    </dsp:sp>
    <dsp:sp modelId="{A72A2833-C79A-44A1-8DCE-76A35D0458D5}">
      <dsp:nvSpPr>
        <dsp:cNvPr id="0" name=""/>
        <dsp:cNvSpPr/>
      </dsp:nvSpPr>
      <dsp:spPr>
        <a:xfrm>
          <a:off x="3958595" y="0"/>
          <a:ext cx="2197123" cy="576064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smtClean="0">
              <a:solidFill>
                <a:schemeClr val="bg1"/>
              </a:solidFill>
            </a:rPr>
            <a:t>Development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4246627" y="0"/>
        <a:ext cx="1621059" cy="576064"/>
      </dsp:txXfrm>
    </dsp:sp>
    <dsp:sp modelId="{0C219D41-357F-4FB0-81C4-699F866F997B}">
      <dsp:nvSpPr>
        <dsp:cNvPr id="0" name=""/>
        <dsp:cNvSpPr/>
      </dsp:nvSpPr>
      <dsp:spPr>
        <a:xfrm>
          <a:off x="5936006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>
              <a:solidFill>
                <a:schemeClr val="tx1"/>
              </a:solidFill>
            </a:rPr>
            <a:t>Navigation</a:t>
          </a:r>
          <a:endParaRPr lang="en-GB" sz="1600" kern="1200" dirty="0" smtClean="0">
            <a:solidFill>
              <a:schemeClr val="tx1"/>
            </a:solidFill>
          </a:endParaRPr>
        </a:p>
      </dsp:txBody>
      <dsp:txXfrm>
        <a:off x="6224038" y="0"/>
        <a:ext cx="1621059" cy="5760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833F1-44BB-4E1C-9C74-4F245E6094D3}">
      <dsp:nvSpPr>
        <dsp:cNvPr id="0" name=""/>
        <dsp:cNvSpPr/>
      </dsp:nvSpPr>
      <dsp:spPr>
        <a:xfrm>
          <a:off x="3774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</a:rPr>
            <a:t>Goal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91806" y="0"/>
        <a:ext cx="1621059" cy="576064"/>
      </dsp:txXfrm>
    </dsp:sp>
    <dsp:sp modelId="{63F80E2E-CD15-4414-BEE4-AED8954DCDB2}">
      <dsp:nvSpPr>
        <dsp:cNvPr id="0" name=""/>
        <dsp:cNvSpPr/>
      </dsp:nvSpPr>
      <dsp:spPr>
        <a:xfrm>
          <a:off x="1981185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kern="1200" dirty="0" smtClean="0">
              <a:solidFill>
                <a:schemeClr val="tx1"/>
              </a:solidFill>
            </a:rPr>
            <a:t>State of Art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2269217" y="0"/>
        <a:ext cx="1621059" cy="576064"/>
      </dsp:txXfrm>
    </dsp:sp>
    <dsp:sp modelId="{A72A2833-C79A-44A1-8DCE-76A35D0458D5}">
      <dsp:nvSpPr>
        <dsp:cNvPr id="0" name=""/>
        <dsp:cNvSpPr/>
      </dsp:nvSpPr>
      <dsp:spPr>
        <a:xfrm>
          <a:off x="3958595" y="0"/>
          <a:ext cx="2197123" cy="576064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smtClean="0">
              <a:solidFill>
                <a:schemeClr val="bg1"/>
              </a:solidFill>
            </a:rPr>
            <a:t>Development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4246627" y="0"/>
        <a:ext cx="1621059" cy="576064"/>
      </dsp:txXfrm>
    </dsp:sp>
    <dsp:sp modelId="{0C219D41-357F-4FB0-81C4-699F866F997B}">
      <dsp:nvSpPr>
        <dsp:cNvPr id="0" name=""/>
        <dsp:cNvSpPr/>
      </dsp:nvSpPr>
      <dsp:spPr>
        <a:xfrm>
          <a:off x="5936006" y="0"/>
          <a:ext cx="2197123" cy="576064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smtClean="0">
              <a:solidFill>
                <a:schemeClr val="tx1"/>
              </a:solidFill>
            </a:rPr>
            <a:t>Navigation</a:t>
          </a:r>
          <a:endParaRPr lang="en-GB" sz="1600" kern="1200" dirty="0" smtClean="0">
            <a:solidFill>
              <a:schemeClr val="tx1"/>
            </a:solidFill>
          </a:endParaRPr>
        </a:p>
      </dsp:txBody>
      <dsp:txXfrm>
        <a:off x="6224038" y="0"/>
        <a:ext cx="1621059" cy="576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21186-C75F-43C7-83CA-8CB645649F21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C021-1647-4C7B-9730-275E429FFE3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87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8C021-1647-4C7B-9730-275E429FFE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97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29BD247-8BE7-4998-9568-664CAC7B928E}" type="datetimeFigureOut">
              <a:rPr lang="es-ES" smtClean="0"/>
              <a:t>30/01/2013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8E20ECB-93AD-46AC-9D91-A72CE7846539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D247-8BE7-4998-9568-664CAC7B928E}" type="datetimeFigureOut">
              <a:rPr lang="es-ES" smtClean="0"/>
              <a:t>30/01/2013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0ECB-93AD-46AC-9D91-A72CE78465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D247-8BE7-4998-9568-664CAC7B928E}" type="datetimeFigureOut">
              <a:rPr lang="es-ES" smtClean="0"/>
              <a:t>30/01/2013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0ECB-93AD-46AC-9D91-A72CE78465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D247-8BE7-4998-9568-664CAC7B928E}" type="datetimeFigureOut">
              <a:rPr lang="es-ES" smtClean="0"/>
              <a:t>30/01/2013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0ECB-93AD-46AC-9D91-A72CE78465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D247-8BE7-4998-9568-664CAC7B928E}" type="datetimeFigureOut">
              <a:rPr lang="es-ES" smtClean="0"/>
              <a:t>30/01/2013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0ECB-93AD-46AC-9D91-A72CE78465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D247-8BE7-4998-9568-664CAC7B928E}" type="datetimeFigureOut">
              <a:rPr lang="es-ES" smtClean="0"/>
              <a:t>30/01/2013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0ECB-93AD-46AC-9D91-A72CE784653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D247-8BE7-4998-9568-664CAC7B928E}" type="datetimeFigureOut">
              <a:rPr lang="es-ES" smtClean="0"/>
              <a:t>30/01/2013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0ECB-93AD-46AC-9D91-A72CE78465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D247-8BE7-4998-9568-664CAC7B928E}" type="datetimeFigureOut">
              <a:rPr lang="es-ES" smtClean="0"/>
              <a:t>30/01/2013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0ECB-93AD-46AC-9D91-A72CE78465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D247-8BE7-4998-9568-664CAC7B928E}" type="datetimeFigureOut">
              <a:rPr lang="es-ES" smtClean="0"/>
              <a:t>30/01/2013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0ECB-93AD-46AC-9D91-A72CE78465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D247-8BE7-4998-9568-664CAC7B928E}" type="datetimeFigureOut">
              <a:rPr lang="es-ES" smtClean="0"/>
              <a:t>30/01/2013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0ECB-93AD-46AC-9D91-A72CE7846539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D247-8BE7-4998-9568-664CAC7B928E}" type="datetimeFigureOut">
              <a:rPr lang="es-ES" smtClean="0"/>
              <a:t>30/01/2013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0ECB-93AD-46AC-9D91-A72CE784653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29BD247-8BE7-4998-9568-664CAC7B928E}" type="datetimeFigureOut">
              <a:rPr lang="es-ES" smtClean="0"/>
              <a:t>30/01/2013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8E20ECB-93AD-46AC-9D91-A72CE784653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1.jpe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9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jpe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12.png"/><Relationship Id="rId7" Type="http://schemas.openxmlformats.org/officeDocument/2006/relationships/diagramData" Target="../diagrams/data6.xml"/><Relationship Id="rId12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diagramDrawing" Target="../diagrams/drawing6.xml"/><Relationship Id="rId5" Type="http://schemas.openxmlformats.org/officeDocument/2006/relationships/image" Target="../media/image14.jpeg"/><Relationship Id="rId10" Type="http://schemas.openxmlformats.org/officeDocument/2006/relationships/diagramColors" Target="../diagrams/colors6.xml"/><Relationship Id="rId4" Type="http://schemas.openxmlformats.org/officeDocument/2006/relationships/image" Target="../media/image13.png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6016" y="2636912"/>
            <a:ext cx="3313355" cy="3214328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 err="1" smtClean="0"/>
              <a:t>Inteligent</a:t>
            </a:r>
            <a:r>
              <a:rPr lang="es-ES" sz="4000" b="1" dirty="0" smtClean="0"/>
              <a:t> </a:t>
            </a:r>
            <a:r>
              <a:rPr lang="en-US" sz="4000" b="1" dirty="0" smtClean="0"/>
              <a:t>Consultation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Assistant</a:t>
            </a:r>
            <a:r>
              <a:rPr lang="es-ES" sz="4000" b="1" dirty="0" smtClean="0"/>
              <a:t/>
            </a:r>
            <a:br>
              <a:rPr lang="es-ES" sz="4000" b="1" dirty="0" smtClean="0"/>
            </a:br>
            <a:r>
              <a:rPr lang="es-ES" sz="4000" b="1" dirty="0"/>
              <a:t/>
            </a:r>
            <a:br>
              <a:rPr lang="es-ES" sz="4000" b="1" dirty="0"/>
            </a:br>
            <a:r>
              <a:rPr lang="es-ES" sz="4000" b="1" dirty="0" smtClean="0"/>
              <a:t>ICA</a:t>
            </a:r>
            <a:endParaRPr lang="es-ES" sz="40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16016" y="620688"/>
            <a:ext cx="3309803" cy="1260629"/>
          </a:xfrm>
        </p:spPr>
        <p:txBody>
          <a:bodyPr>
            <a:norm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</a:rPr>
              <a:t>Miguel Navarro</a:t>
            </a:r>
          </a:p>
          <a:p>
            <a:r>
              <a:rPr lang="es-ES" sz="3200" b="1" dirty="0" err="1" smtClean="0">
                <a:solidFill>
                  <a:schemeClr val="bg1"/>
                </a:solidFill>
              </a:rPr>
              <a:t>Antonin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Lenfant</a:t>
            </a: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iguel\Desktop\presentacion\logoISEP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5" y="2348880"/>
            <a:ext cx="40671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16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88024" y="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solidFill>
                  <a:schemeClr val="bg1"/>
                </a:solidFill>
              </a:rPr>
              <a:t>Navigation</a:t>
            </a:r>
            <a:r>
              <a:rPr lang="es-ES" sz="2400" b="1" dirty="0" smtClean="0">
                <a:solidFill>
                  <a:schemeClr val="bg1"/>
                </a:solidFill>
              </a:rPr>
              <a:t> </a:t>
            </a:r>
            <a:r>
              <a:rPr lang="es-ES" sz="2400" b="1" dirty="0" err="1" smtClean="0">
                <a:solidFill>
                  <a:schemeClr val="bg1"/>
                </a:solidFill>
              </a:rPr>
              <a:t>Diagram</a:t>
            </a:r>
            <a:endParaRPr lang="es-ES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iguel\Desktop\ScreenshotER\screen_20130130_16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3028714" cy="49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guel\Desktop\ScreenshotER\screen_20130130_16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5"/>
            <a:ext cx="3028714" cy="49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847699584"/>
              </p:ext>
            </p:extLst>
          </p:nvPr>
        </p:nvGraphicFramePr>
        <p:xfrm>
          <a:off x="539552" y="692696"/>
          <a:ext cx="813690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3" descr="C:\Users\Miguel\Desktop\presentacion\ise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7" y="6177846"/>
            <a:ext cx="1364332" cy="62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44408" y="6492875"/>
            <a:ext cx="1332156" cy="365125"/>
          </a:xfrm>
        </p:spPr>
        <p:txBody>
          <a:bodyPr/>
          <a:lstStyle/>
          <a:p>
            <a:fld id="{98E20ECB-93AD-46AC-9D91-A72CE7846539}" type="slidenum">
              <a:rPr lang="es-ES" sz="2800" b="1" smtClean="0"/>
              <a:t>10</a:t>
            </a:fld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10067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88024" y="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solidFill>
                  <a:schemeClr val="bg1"/>
                </a:solidFill>
              </a:rPr>
              <a:t>Navigation</a:t>
            </a:r>
            <a:r>
              <a:rPr lang="es-ES" sz="2400" b="1" dirty="0" smtClean="0">
                <a:solidFill>
                  <a:schemeClr val="bg1"/>
                </a:solidFill>
              </a:rPr>
              <a:t> </a:t>
            </a:r>
            <a:r>
              <a:rPr lang="es-ES" sz="2400" b="1" dirty="0" err="1" smtClean="0">
                <a:solidFill>
                  <a:schemeClr val="bg1"/>
                </a:solidFill>
              </a:rPr>
              <a:t>Diagram</a:t>
            </a:r>
            <a:endParaRPr lang="es-ES" sz="24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Miguel\Desktop\ScreenshotER\screen_20130130_16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70384"/>
            <a:ext cx="3024336" cy="49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guel\Desktop\ScreenshotER\screen_20130130_16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38452"/>
            <a:ext cx="3043967" cy="495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2096657968"/>
              </p:ext>
            </p:extLst>
          </p:nvPr>
        </p:nvGraphicFramePr>
        <p:xfrm>
          <a:off x="539552" y="692696"/>
          <a:ext cx="813690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3" descr="C:\Users\Miguel\Desktop\presentacion\ise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7" y="6177846"/>
            <a:ext cx="1364332" cy="62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44408" y="6492875"/>
            <a:ext cx="1332156" cy="365125"/>
          </a:xfrm>
        </p:spPr>
        <p:txBody>
          <a:bodyPr/>
          <a:lstStyle/>
          <a:p>
            <a:fld id="{98E20ECB-93AD-46AC-9D91-A72CE7846539}" type="slidenum">
              <a:rPr lang="es-ES" sz="2800" b="1" smtClean="0"/>
              <a:t>11</a:t>
            </a:fld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885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88024" y="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solidFill>
                  <a:schemeClr val="bg1"/>
                </a:solidFill>
              </a:rPr>
              <a:t>Navigation</a:t>
            </a:r>
            <a:r>
              <a:rPr lang="es-ES" sz="2400" b="1" dirty="0" smtClean="0">
                <a:solidFill>
                  <a:schemeClr val="bg1"/>
                </a:solidFill>
              </a:rPr>
              <a:t> </a:t>
            </a:r>
            <a:r>
              <a:rPr lang="es-ES" sz="2400" b="1" dirty="0" err="1" smtClean="0">
                <a:solidFill>
                  <a:schemeClr val="bg1"/>
                </a:solidFill>
              </a:rPr>
              <a:t>Diagram</a:t>
            </a:r>
            <a:endParaRPr lang="es-ES" sz="24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Miguel\Desktop\ScreenshotER\screen_20130130_16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3047637" cy="495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iguel\Desktop\ScreenshotER\screen_20130130_16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7"/>
            <a:ext cx="3047637" cy="495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513711167"/>
              </p:ext>
            </p:extLst>
          </p:nvPr>
        </p:nvGraphicFramePr>
        <p:xfrm>
          <a:off x="539552" y="692696"/>
          <a:ext cx="813690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3" descr="C:\Users\Miguel\Desktop\presentacion\ise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7" y="6177846"/>
            <a:ext cx="1364332" cy="62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44408" y="6492875"/>
            <a:ext cx="1332156" cy="365125"/>
          </a:xfrm>
        </p:spPr>
        <p:txBody>
          <a:bodyPr/>
          <a:lstStyle/>
          <a:p>
            <a:fld id="{98E20ECB-93AD-46AC-9D91-A72CE7846539}" type="slidenum">
              <a:rPr lang="es-ES" sz="2800" b="1" smtClean="0"/>
              <a:t>12</a:t>
            </a:fld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05982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88024" y="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Test Time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88024" y="2073955"/>
            <a:ext cx="302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2">
                    <a:lumMod val="50000"/>
                  </a:schemeClr>
                </a:solidFill>
              </a:rPr>
              <a:t>THANKS!</a:t>
            </a:r>
          </a:p>
          <a:p>
            <a:pPr algn="ctr"/>
            <a:endParaRPr lang="en-GB" sz="54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GB" sz="5400" b="1" dirty="0" smtClean="0">
                <a:solidFill>
                  <a:schemeClr val="bg2">
                    <a:lumMod val="50000"/>
                  </a:schemeClr>
                </a:solidFill>
              </a:rPr>
              <a:t>MERCI!</a:t>
            </a:r>
            <a:endParaRPr lang="en-GB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Miguel\Desktop\presentacion\logoISEP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76384"/>
            <a:ext cx="3397258" cy="155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44408" y="6492875"/>
            <a:ext cx="1332156" cy="365125"/>
          </a:xfrm>
        </p:spPr>
        <p:txBody>
          <a:bodyPr/>
          <a:lstStyle/>
          <a:p>
            <a:fld id="{98E20ECB-93AD-46AC-9D91-A72CE7846539}" type="slidenum">
              <a:rPr lang="es-ES" sz="2800" b="1" smtClean="0"/>
              <a:t>13</a:t>
            </a:fld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88221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576195390"/>
              </p:ext>
            </p:extLst>
          </p:nvPr>
        </p:nvGraphicFramePr>
        <p:xfrm>
          <a:off x="539552" y="692696"/>
          <a:ext cx="813690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788024" y="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bg1"/>
                </a:solidFill>
              </a:rPr>
              <a:t>Introduction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44408" y="6492875"/>
            <a:ext cx="1332156" cy="365125"/>
          </a:xfrm>
        </p:spPr>
        <p:txBody>
          <a:bodyPr/>
          <a:lstStyle/>
          <a:p>
            <a:fld id="{98E20ECB-93AD-46AC-9D91-A72CE7846539}" type="slidenum">
              <a:rPr lang="es-ES" sz="2800" b="1" smtClean="0"/>
              <a:t>2</a:t>
            </a:fld>
            <a:endParaRPr lang="es-ES" sz="2800" b="1" dirty="0"/>
          </a:p>
        </p:txBody>
      </p:sp>
      <p:pic>
        <p:nvPicPr>
          <p:cNvPr id="2050" name="Picture 2" descr="C:\Users\Miguel\Desktop\presentacion\eee-pc-1101h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49405"/>
            <a:ext cx="1973364" cy="164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guel\Desktop\presentacion\tablet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78" y="3043505"/>
            <a:ext cx="2059459" cy="125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iguel\Desktop\presentacion\ubuntu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13865"/>
            <a:ext cx="2333404" cy="60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iguel\Desktop\presentacion\letter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67" y="4592714"/>
            <a:ext cx="2458479" cy="48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827584" y="1484784"/>
            <a:ext cx="35283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REC</a:t>
            </a:r>
          </a:p>
          <a:p>
            <a:pPr algn="ctr"/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Registre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Éléctronique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De Consultation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968044" y="1484783"/>
            <a:ext cx="29523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ICA</a:t>
            </a:r>
          </a:p>
          <a:p>
            <a:pPr algn="ct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Intelligent Consultation</a:t>
            </a:r>
          </a:p>
          <a:p>
            <a:pPr algn="ct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Assistant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9 Flecha derecha"/>
          <p:cNvSpPr/>
          <p:nvPr/>
        </p:nvSpPr>
        <p:spPr>
          <a:xfrm>
            <a:off x="3777439" y="3360748"/>
            <a:ext cx="1442793" cy="621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98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/>
          <a:lstStyle/>
          <a:p>
            <a:r>
              <a:rPr lang="es-ES" sz="3200" b="1" dirty="0" err="1" smtClean="0"/>
              <a:t>Why</a:t>
            </a:r>
            <a:r>
              <a:rPr lang="es-ES" sz="3200" b="1" dirty="0" smtClean="0"/>
              <a:t> </a:t>
            </a:r>
            <a:r>
              <a:rPr lang="es-ES" sz="3200" b="1" dirty="0" err="1"/>
              <a:t>A</a:t>
            </a:r>
            <a:r>
              <a:rPr lang="es-ES" sz="3200" b="1" dirty="0" err="1" smtClean="0"/>
              <a:t>ndroid</a:t>
            </a:r>
            <a:r>
              <a:rPr lang="es-ES" sz="3200" b="1" dirty="0" smtClean="0"/>
              <a:t>?</a:t>
            </a:r>
          </a:p>
          <a:p>
            <a:endParaRPr lang="es-ES" dirty="0"/>
          </a:p>
          <a:p>
            <a:endParaRPr lang="es-ES" dirty="0" smtClean="0"/>
          </a:p>
          <a:p>
            <a:pPr marL="68580" indent="0">
              <a:buNone/>
            </a:pPr>
            <a:r>
              <a:rPr lang="es-ES" dirty="0" smtClean="0"/>
              <a:t>   Open </a:t>
            </a:r>
            <a:r>
              <a:rPr lang="es-ES" dirty="0" err="1" smtClean="0"/>
              <a:t>Source</a:t>
            </a:r>
            <a:r>
              <a:rPr lang="es-ES" dirty="0" smtClean="0"/>
              <a:t>                   </a:t>
            </a:r>
            <a:r>
              <a:rPr lang="es-ES" dirty="0" err="1" smtClean="0"/>
              <a:t>Propietary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endParaRPr lang="es-ES" dirty="0"/>
          </a:p>
        </p:txBody>
      </p:sp>
      <p:pic>
        <p:nvPicPr>
          <p:cNvPr id="2050" name="Picture 2" descr="C:\Users\Miguel\Desktop\presentacion\andro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3016"/>
            <a:ext cx="2770783" cy="167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guel\Desktop\presentacion\app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48244"/>
            <a:ext cx="2286508" cy="192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737283498"/>
              </p:ext>
            </p:extLst>
          </p:nvPr>
        </p:nvGraphicFramePr>
        <p:xfrm>
          <a:off x="539552" y="692696"/>
          <a:ext cx="813690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123" name="Picture 3" descr="C:\Users\Miguel\Desktop\presentacion\ise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7" y="6177846"/>
            <a:ext cx="1364332" cy="62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788024" y="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</a:rPr>
              <a:t>OS </a:t>
            </a:r>
            <a:r>
              <a:rPr lang="es-ES" sz="3200" b="1" dirty="0" err="1">
                <a:solidFill>
                  <a:schemeClr val="bg1"/>
                </a:solidFill>
              </a:rPr>
              <a:t>c</a:t>
            </a:r>
            <a:r>
              <a:rPr lang="es-ES" sz="3200" b="1" dirty="0" err="1" smtClean="0">
                <a:solidFill>
                  <a:schemeClr val="bg1"/>
                </a:solidFill>
              </a:rPr>
              <a:t>hoice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44408" y="6492875"/>
            <a:ext cx="1332156" cy="365125"/>
          </a:xfrm>
        </p:spPr>
        <p:txBody>
          <a:bodyPr/>
          <a:lstStyle/>
          <a:p>
            <a:fld id="{98E20ECB-93AD-46AC-9D91-A72CE7846539}" type="slidenum">
              <a:rPr lang="es-ES" sz="2800" b="1" smtClean="0"/>
              <a:t>3</a:t>
            </a:fld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0366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/>
          <a:lstStyle/>
          <a:p>
            <a:r>
              <a:rPr lang="es-ES" dirty="0" err="1" smtClean="0"/>
              <a:t>Equipment</a:t>
            </a:r>
            <a:r>
              <a:rPr lang="es-ES" dirty="0" smtClean="0"/>
              <a:t> Price</a:t>
            </a:r>
          </a:p>
          <a:p>
            <a:pPr marL="68580" indent="0">
              <a:buNone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         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Android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			    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iOS</a:t>
            </a:r>
            <a:endParaRPr lang="es-E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s-ES" sz="4000" b="1" dirty="0" smtClean="0"/>
              <a:t>    &lt; 150 €              ~400 €</a:t>
            </a:r>
            <a:endParaRPr lang="es-ES" sz="4000" b="1" dirty="0"/>
          </a:p>
        </p:txBody>
      </p:sp>
      <p:pic>
        <p:nvPicPr>
          <p:cNvPr id="3074" name="Picture 2" descr="C:\Users\Miguel\Desktop\presentacion\tabl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2333352" cy="175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iguel\Desktop\presentacion\ipa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32" y="350100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Miguel\Desktop\presentacion\ise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7" y="6177846"/>
            <a:ext cx="1364332" cy="62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788024" y="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</a:rPr>
              <a:t>OS </a:t>
            </a:r>
            <a:r>
              <a:rPr lang="es-ES" sz="3200" b="1" dirty="0" err="1">
                <a:solidFill>
                  <a:schemeClr val="bg1"/>
                </a:solidFill>
              </a:rPr>
              <a:t>c</a:t>
            </a:r>
            <a:r>
              <a:rPr lang="es-ES" sz="3200" b="1" dirty="0" err="1" smtClean="0">
                <a:solidFill>
                  <a:schemeClr val="bg1"/>
                </a:solidFill>
              </a:rPr>
              <a:t>hoice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1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44408" y="6492875"/>
            <a:ext cx="1332156" cy="365125"/>
          </a:xfrm>
        </p:spPr>
        <p:txBody>
          <a:bodyPr/>
          <a:lstStyle/>
          <a:p>
            <a:fld id="{98E20ECB-93AD-46AC-9D91-A72CE7846539}" type="slidenum">
              <a:rPr lang="es-ES" sz="2800" b="1" smtClean="0"/>
              <a:t>4</a:t>
            </a:fld>
            <a:endParaRPr lang="es-ES" sz="2800" b="1" dirty="0"/>
          </a:p>
        </p:txBody>
      </p:sp>
      <p:graphicFrame>
        <p:nvGraphicFramePr>
          <p:cNvPr id="12" name="11 Diagrama"/>
          <p:cNvGraphicFramePr/>
          <p:nvPr>
            <p:extLst>
              <p:ext uri="{D42A27DB-BD31-4B8C-83A1-F6EECF244321}">
                <p14:modId xmlns:p14="http://schemas.microsoft.com/office/powerpoint/2010/main" val="3173634882"/>
              </p:ext>
            </p:extLst>
          </p:nvPr>
        </p:nvGraphicFramePr>
        <p:xfrm>
          <a:off x="539552" y="692696"/>
          <a:ext cx="813690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6794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1043492" y="1772816"/>
            <a:ext cx="6777317" cy="4059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Equipment</a:t>
            </a:r>
            <a:r>
              <a:rPr lang="es-ES" dirty="0" smtClean="0"/>
              <a:t> Price</a:t>
            </a:r>
          </a:p>
          <a:p>
            <a:pPr marL="68580" indent="0"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        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Android</a:t>
            </a: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			 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Ubuntu</a:t>
            </a:r>
            <a:endParaRPr lang="es-ES" dirty="0" smtClean="0"/>
          </a:p>
          <a:p>
            <a:pPr marL="68580" indent="0">
              <a:buFont typeface="Wingdings 2" pitchFamily="18" charset="2"/>
              <a:buNone/>
            </a:pPr>
            <a:r>
              <a:rPr lang="es-ES" sz="4000" b="1" dirty="0" smtClean="0"/>
              <a:t>    &lt; 150 €              ~220 €</a:t>
            </a:r>
            <a:endParaRPr lang="es-ES" sz="4000" b="1" dirty="0"/>
          </a:p>
        </p:txBody>
      </p:sp>
      <p:pic>
        <p:nvPicPr>
          <p:cNvPr id="5" name="Picture 2" descr="C:\Users\Miguel\Desktop\presentacion\tabl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2333352" cy="175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Miguel\Desktop\presentacion\ise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7" y="6177846"/>
            <a:ext cx="1364332" cy="62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4788024" y="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</a:rPr>
              <a:t>OS </a:t>
            </a:r>
            <a:r>
              <a:rPr lang="es-ES" sz="3200" b="1" dirty="0" err="1">
                <a:solidFill>
                  <a:schemeClr val="bg1"/>
                </a:solidFill>
              </a:rPr>
              <a:t>c</a:t>
            </a:r>
            <a:r>
              <a:rPr lang="es-ES" sz="3200" b="1" dirty="0" err="1" smtClean="0">
                <a:solidFill>
                  <a:schemeClr val="bg1"/>
                </a:solidFill>
              </a:rPr>
              <a:t>hoice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0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44408" y="6492875"/>
            <a:ext cx="1332156" cy="365125"/>
          </a:xfrm>
        </p:spPr>
        <p:txBody>
          <a:bodyPr/>
          <a:lstStyle/>
          <a:p>
            <a:fld id="{98E20ECB-93AD-46AC-9D91-A72CE7846539}" type="slidenum">
              <a:rPr lang="es-ES" sz="2800" b="1" smtClean="0"/>
              <a:t>5</a:t>
            </a:fld>
            <a:endParaRPr lang="es-ES" sz="2800" b="1" dirty="0"/>
          </a:p>
        </p:txBody>
      </p:sp>
      <p:pic>
        <p:nvPicPr>
          <p:cNvPr id="1026" name="Picture 2" descr="C:\Users\Miguel\Desktop\presentacion\eee-pc-1101h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9134"/>
            <a:ext cx="2440513" cy="20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12 Diagrama"/>
          <p:cNvGraphicFramePr/>
          <p:nvPr>
            <p:extLst>
              <p:ext uri="{D42A27DB-BD31-4B8C-83A1-F6EECF244321}">
                <p14:modId xmlns:p14="http://schemas.microsoft.com/office/powerpoint/2010/main" val="3173634882"/>
              </p:ext>
            </p:extLst>
          </p:nvPr>
        </p:nvGraphicFramePr>
        <p:xfrm>
          <a:off x="539552" y="692696"/>
          <a:ext cx="813690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9368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 redondeado"/>
          <p:cNvSpPr/>
          <p:nvPr/>
        </p:nvSpPr>
        <p:spPr>
          <a:xfrm>
            <a:off x="971600" y="1484784"/>
            <a:ext cx="3456384" cy="434784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043493" y="1628800"/>
            <a:ext cx="3384492" cy="4203829"/>
          </a:xfrm>
        </p:spPr>
        <p:txBody>
          <a:bodyPr>
            <a:normAutofit lnSpcReduction="10000"/>
          </a:bodyPr>
          <a:lstStyle/>
          <a:p>
            <a:r>
              <a:rPr lang="es-ES" sz="3600" b="1" dirty="0" err="1" smtClean="0"/>
              <a:t>Native</a:t>
            </a:r>
            <a:r>
              <a:rPr lang="es-ES" sz="3600" b="1" dirty="0" smtClean="0"/>
              <a:t> App</a:t>
            </a:r>
          </a:p>
          <a:p>
            <a:endParaRPr lang="es-ES" dirty="0"/>
          </a:p>
          <a:p>
            <a:pPr marL="68580" indent="0">
              <a:buNone/>
            </a:pPr>
            <a:r>
              <a:rPr lang="es-ES" sz="3200" b="1" dirty="0" smtClean="0">
                <a:solidFill>
                  <a:schemeClr val="accent1"/>
                </a:solidFill>
              </a:rPr>
              <a:t>+ </a:t>
            </a:r>
            <a:r>
              <a:rPr lang="es-ES" dirty="0" smtClean="0"/>
              <a:t>Complete Control of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endParaRPr lang="es-ES" dirty="0" smtClean="0"/>
          </a:p>
          <a:p>
            <a:pPr marL="68580" indent="0">
              <a:buNone/>
            </a:pPr>
            <a:r>
              <a:rPr lang="es-ES" sz="3200" b="1" dirty="0" smtClean="0">
                <a:solidFill>
                  <a:schemeClr val="accent1"/>
                </a:solidFill>
              </a:rPr>
              <a:t>+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smtClean="0"/>
              <a:t>More </a:t>
            </a:r>
            <a:r>
              <a:rPr lang="es-ES" dirty="0" err="1" smtClean="0"/>
              <a:t>Efficient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68580" indent="0">
              <a:buNone/>
            </a:pPr>
            <a:r>
              <a:rPr lang="es-ES" sz="3200" b="1" dirty="0" smtClean="0">
                <a:solidFill>
                  <a:srgbClr val="FF0000"/>
                </a:solidFill>
              </a:rPr>
              <a:t>x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/>
              <a:t>Just</a:t>
            </a:r>
            <a:r>
              <a:rPr lang="es-ES" dirty="0" smtClean="0"/>
              <a:t> </a:t>
            </a:r>
            <a:r>
              <a:rPr lang="es-ES" dirty="0" err="1" smtClean="0"/>
              <a:t>works</a:t>
            </a:r>
            <a:r>
              <a:rPr lang="es-ES" dirty="0" smtClean="0"/>
              <a:t> in </a:t>
            </a:r>
            <a:r>
              <a:rPr lang="es-ES" dirty="0" err="1" smtClean="0"/>
              <a:t>one</a:t>
            </a:r>
            <a:r>
              <a:rPr lang="es-ES" dirty="0" smtClean="0"/>
              <a:t> 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4644008" y="116632"/>
            <a:ext cx="3520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solidFill>
                  <a:schemeClr val="bg1"/>
                </a:solidFill>
              </a:rPr>
              <a:t>WebApp</a:t>
            </a:r>
            <a:r>
              <a:rPr lang="es-ES" sz="2400" b="1" dirty="0" smtClean="0">
                <a:solidFill>
                  <a:schemeClr val="bg1"/>
                </a:solidFill>
              </a:rPr>
              <a:t> / </a:t>
            </a:r>
            <a:r>
              <a:rPr lang="es-ES" sz="2400" b="1" dirty="0" err="1" smtClean="0">
                <a:solidFill>
                  <a:schemeClr val="bg1"/>
                </a:solidFill>
              </a:rPr>
              <a:t>Native</a:t>
            </a:r>
            <a:r>
              <a:rPr lang="es-ES" sz="2400" b="1" dirty="0" smtClean="0">
                <a:solidFill>
                  <a:schemeClr val="bg1"/>
                </a:solidFill>
              </a:rPr>
              <a:t> App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>
          <a:xfrm>
            <a:off x="4580385" y="1628800"/>
            <a:ext cx="3384492" cy="42038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b="1" dirty="0" err="1" smtClean="0"/>
              <a:t>WebApp</a:t>
            </a:r>
            <a:endParaRPr lang="es-ES" sz="3600" b="1" dirty="0" smtClean="0"/>
          </a:p>
          <a:p>
            <a:endParaRPr lang="es-ES" dirty="0"/>
          </a:p>
          <a:p>
            <a:pPr marL="68580" indent="0">
              <a:buNone/>
            </a:pPr>
            <a:r>
              <a:rPr lang="es-ES" sz="3200" b="1" dirty="0" smtClean="0">
                <a:solidFill>
                  <a:schemeClr val="accent1"/>
                </a:solidFill>
              </a:rPr>
              <a:t>+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smtClean="0"/>
              <a:t>Works in </a:t>
            </a:r>
            <a:r>
              <a:rPr lang="es-ES" dirty="0" err="1" smtClean="0"/>
              <a:t>any</a:t>
            </a:r>
            <a:r>
              <a:rPr lang="es-ES" dirty="0" smtClean="0"/>
              <a:t> OS </a:t>
            </a:r>
            <a:r>
              <a:rPr lang="es-ES" dirty="0" err="1" smtClean="0"/>
              <a:t>over</a:t>
            </a:r>
            <a:r>
              <a:rPr lang="es-ES" dirty="0" smtClean="0"/>
              <a:t> a browser</a:t>
            </a:r>
          </a:p>
          <a:p>
            <a:pPr marL="68580" indent="0">
              <a:buNone/>
            </a:pPr>
            <a:r>
              <a:rPr lang="es-ES" sz="3200" b="1" dirty="0" smtClean="0">
                <a:solidFill>
                  <a:schemeClr val="accent1"/>
                </a:solidFill>
              </a:rPr>
              <a:t>+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err="1" smtClean="0"/>
              <a:t>Needs</a:t>
            </a:r>
            <a:r>
              <a:rPr lang="es-ES" dirty="0" smtClean="0"/>
              <a:t> net </a:t>
            </a:r>
            <a:r>
              <a:rPr lang="es-ES" dirty="0" err="1" smtClean="0"/>
              <a:t>connection</a:t>
            </a:r>
            <a:endParaRPr lang="es-ES" dirty="0"/>
          </a:p>
          <a:p>
            <a:endParaRPr lang="es-ES" dirty="0" smtClean="0"/>
          </a:p>
          <a:p>
            <a:pPr marL="68580" indent="0">
              <a:buNone/>
            </a:pPr>
            <a:r>
              <a:rPr lang="es-ES" sz="3600" b="1" dirty="0">
                <a:solidFill>
                  <a:srgbClr val="FF0000"/>
                </a:solidFill>
              </a:rPr>
              <a:t>x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/>
              <a:t>Can’t</a:t>
            </a:r>
            <a:r>
              <a:rPr lang="es-ES" dirty="0" smtClean="0"/>
              <a:t> use 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elements</a:t>
            </a:r>
            <a:endParaRPr lang="es-ES" dirty="0"/>
          </a:p>
        </p:txBody>
      </p:sp>
      <p:pic>
        <p:nvPicPr>
          <p:cNvPr id="12" name="Picture 3" descr="C:\Users\Miguel\Desktop\presentacion\ise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7" y="6177846"/>
            <a:ext cx="1364332" cy="62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44408" y="6492875"/>
            <a:ext cx="1332156" cy="365125"/>
          </a:xfrm>
        </p:spPr>
        <p:txBody>
          <a:bodyPr/>
          <a:lstStyle/>
          <a:p>
            <a:fld id="{98E20ECB-93AD-46AC-9D91-A72CE7846539}" type="slidenum">
              <a:rPr lang="es-ES" sz="2800" b="1" smtClean="0"/>
              <a:t>6</a:t>
            </a:fld>
            <a:endParaRPr lang="es-ES" sz="2800" b="1" dirty="0"/>
          </a:p>
        </p:txBody>
      </p:sp>
      <p:graphicFrame>
        <p:nvGraphicFramePr>
          <p:cNvPr id="13" name="12 Diagrama"/>
          <p:cNvGraphicFramePr/>
          <p:nvPr>
            <p:extLst>
              <p:ext uri="{D42A27DB-BD31-4B8C-83A1-F6EECF244321}">
                <p14:modId xmlns:p14="http://schemas.microsoft.com/office/powerpoint/2010/main" val="3173634882"/>
              </p:ext>
            </p:extLst>
          </p:nvPr>
        </p:nvGraphicFramePr>
        <p:xfrm>
          <a:off x="539552" y="692696"/>
          <a:ext cx="813690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976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4328784" y="1340768"/>
            <a:ext cx="4117522" cy="47525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Miguel\Desktop\presentacion\tablet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12702"/>
            <a:ext cx="2046915" cy="124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guel\Desktop\presentacion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16" y="2492894"/>
            <a:ext cx="1689669" cy="187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iguel\Desktop\presentacion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176" y="4479941"/>
            <a:ext cx="936156" cy="103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Flecha curvada hacia arriba"/>
          <p:cNvSpPr/>
          <p:nvPr/>
        </p:nvSpPr>
        <p:spPr>
          <a:xfrm rot="1432181">
            <a:off x="2273549" y="4945539"/>
            <a:ext cx="3088021" cy="103729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437327" y="1751647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Original </a:t>
            </a:r>
            <a:r>
              <a:rPr lang="es-ES" b="1" dirty="0" err="1" smtClean="0"/>
              <a:t>Database</a:t>
            </a:r>
            <a:endParaRPr lang="es-ES" b="1" dirty="0" smtClean="0"/>
          </a:p>
          <a:p>
            <a:pPr algn="ctr"/>
            <a:r>
              <a:rPr lang="es-ES" b="1" dirty="0" err="1" smtClean="0"/>
              <a:t>SQLite</a:t>
            </a:r>
            <a:endParaRPr lang="es-ES" b="1" dirty="0" smtClean="0"/>
          </a:p>
        </p:txBody>
      </p:sp>
      <p:pic>
        <p:nvPicPr>
          <p:cNvPr id="1028" name="Picture 4" descr="C:\Users\Miguel\Desktop\presentacion\eclip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63" y="1661304"/>
            <a:ext cx="1524582" cy="8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guel\Desktop\presentacion\sd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12776"/>
            <a:ext cx="1324074" cy="132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293548" y="4398421"/>
            <a:ext cx="1532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Adapted Database SQLite</a:t>
            </a:r>
          </a:p>
          <a:p>
            <a:pPr algn="ctr"/>
            <a:r>
              <a:rPr lang="en-GB" b="1" dirty="0" smtClean="0"/>
              <a:t>For Android</a:t>
            </a:r>
            <a:endParaRPr lang="en-GB" b="1" dirty="0"/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2831604101"/>
              </p:ext>
            </p:extLst>
          </p:nvPr>
        </p:nvGraphicFramePr>
        <p:xfrm>
          <a:off x="539552" y="692696"/>
          <a:ext cx="813690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14 CuadroTexto"/>
          <p:cNvSpPr txBox="1"/>
          <p:nvPr/>
        </p:nvSpPr>
        <p:spPr>
          <a:xfrm>
            <a:off x="4788024" y="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chemeClr val="bg1"/>
                </a:solidFill>
              </a:rPr>
              <a:t>Environment</a:t>
            </a: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16" name="Picture 3" descr="C:\Users\Miguel\Desktop\presentacion\isep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7" y="6177846"/>
            <a:ext cx="1364332" cy="62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44408" y="6492875"/>
            <a:ext cx="1332156" cy="365125"/>
          </a:xfrm>
        </p:spPr>
        <p:txBody>
          <a:bodyPr/>
          <a:lstStyle/>
          <a:p>
            <a:fld id="{98E20ECB-93AD-46AC-9D91-A72CE7846539}" type="slidenum">
              <a:rPr lang="es-ES" sz="2800" b="1" smtClean="0"/>
              <a:t>7</a:t>
            </a:fld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9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88024" y="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 smtClean="0">
                <a:solidFill>
                  <a:schemeClr val="bg1"/>
                </a:solidFill>
              </a:rPr>
              <a:t>System</a:t>
            </a:r>
            <a:r>
              <a:rPr lang="es-ES" sz="2800" b="1" dirty="0" smtClean="0">
                <a:solidFill>
                  <a:schemeClr val="bg1"/>
                </a:solidFill>
              </a:rPr>
              <a:t> </a:t>
            </a:r>
            <a:r>
              <a:rPr lang="es-ES" sz="2800" b="1" dirty="0" err="1" smtClean="0">
                <a:solidFill>
                  <a:schemeClr val="bg1"/>
                </a:solidFill>
              </a:rPr>
              <a:t>Diagram</a:t>
            </a:r>
            <a:endParaRPr lang="es-E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4 Diagram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956105"/>
              </p:ext>
            </p:extLst>
          </p:nvPr>
        </p:nvGraphicFramePr>
        <p:xfrm>
          <a:off x="683564" y="1484778"/>
          <a:ext cx="9960746" cy="6179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2604240206"/>
              </p:ext>
            </p:extLst>
          </p:nvPr>
        </p:nvGraphicFramePr>
        <p:xfrm>
          <a:off x="539552" y="692696"/>
          <a:ext cx="813690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Picture 3" descr="C:\Users\Miguel\Desktop\presentacion\isep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7" y="6177846"/>
            <a:ext cx="1364332" cy="62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44408" y="6492875"/>
            <a:ext cx="1332156" cy="365125"/>
          </a:xfrm>
        </p:spPr>
        <p:txBody>
          <a:bodyPr/>
          <a:lstStyle/>
          <a:p>
            <a:fld id="{98E20ECB-93AD-46AC-9D91-A72CE7846539}" type="slidenum">
              <a:rPr lang="es-ES" sz="2800" b="1" smtClean="0"/>
              <a:t>8</a:t>
            </a:fld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428337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275837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/>
              <a:t>Size APK file:  </a:t>
            </a:r>
          </a:p>
          <a:p>
            <a:pPr marL="68580" indent="0">
              <a:buNone/>
            </a:pPr>
            <a:r>
              <a:rPr lang="en-GB" sz="2800" b="1" dirty="0"/>
              <a:t>	</a:t>
            </a:r>
            <a:r>
              <a:rPr lang="en-GB" sz="2800" b="1" dirty="0" smtClean="0"/>
              <a:t>2.62 MB</a:t>
            </a:r>
          </a:p>
          <a:p>
            <a:endParaRPr lang="en-GB" sz="2800" b="1" dirty="0"/>
          </a:p>
          <a:p>
            <a:r>
              <a:rPr lang="en-GB" sz="2800" b="1" dirty="0" smtClean="0"/>
              <a:t>Size database empty created:</a:t>
            </a:r>
          </a:p>
          <a:p>
            <a:pPr marL="68580" indent="0">
              <a:buNone/>
            </a:pPr>
            <a:r>
              <a:rPr lang="en-GB" sz="2800" b="1" dirty="0" smtClean="0"/>
              <a:t>	688 KB</a:t>
            </a:r>
          </a:p>
          <a:p>
            <a:endParaRPr lang="en-GB" sz="2800" b="1" dirty="0"/>
          </a:p>
          <a:p>
            <a:r>
              <a:rPr lang="en-GB" sz="2800" b="1" dirty="0" smtClean="0"/>
              <a:t>Size of previous Application</a:t>
            </a:r>
          </a:p>
          <a:p>
            <a:pPr marL="68580" indent="0">
              <a:buNone/>
            </a:pPr>
            <a:r>
              <a:rPr lang="en-GB" sz="2800" b="1" dirty="0">
                <a:solidFill>
                  <a:srgbClr val="FF0000"/>
                </a:solidFill>
              </a:rPr>
              <a:t>	</a:t>
            </a:r>
            <a:r>
              <a:rPr lang="en-GB" sz="2800" b="1" dirty="0" smtClean="0">
                <a:solidFill>
                  <a:srgbClr val="FF0000"/>
                </a:solidFill>
              </a:rPr>
              <a:t>58.32 MB</a:t>
            </a:r>
            <a:endParaRPr lang="en-GB" sz="2600" b="1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GB" sz="2800" b="1" dirty="0"/>
              <a:t>	</a:t>
            </a:r>
            <a:endParaRPr lang="en-GB" sz="2800" b="1" dirty="0" smtClean="0"/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endParaRPr lang="en-GB" dirty="0"/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44408" y="6492875"/>
            <a:ext cx="1332156" cy="365125"/>
          </a:xfrm>
        </p:spPr>
        <p:txBody>
          <a:bodyPr/>
          <a:lstStyle/>
          <a:p>
            <a:fld id="{98E20ECB-93AD-46AC-9D91-A72CE7846539}" type="slidenum">
              <a:rPr lang="es-ES" sz="2800" b="1" smtClean="0"/>
              <a:t>9</a:t>
            </a:fld>
            <a:endParaRPr lang="es-ES" sz="2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 smtClean="0">
                <a:solidFill>
                  <a:schemeClr val="bg1"/>
                </a:solidFill>
              </a:rPr>
              <a:t>System</a:t>
            </a:r>
            <a:r>
              <a:rPr lang="es-ES" sz="2800" b="1" dirty="0" smtClean="0">
                <a:solidFill>
                  <a:schemeClr val="bg1"/>
                </a:solidFill>
              </a:rPr>
              <a:t> </a:t>
            </a:r>
            <a:r>
              <a:rPr lang="es-ES" sz="2800" b="1" dirty="0" err="1" smtClean="0">
                <a:solidFill>
                  <a:schemeClr val="bg1"/>
                </a:solidFill>
              </a:rPr>
              <a:t>Sizes</a:t>
            </a:r>
            <a:endParaRPr lang="es-E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007562058"/>
              </p:ext>
            </p:extLst>
          </p:nvPr>
        </p:nvGraphicFramePr>
        <p:xfrm>
          <a:off x="539552" y="692696"/>
          <a:ext cx="813690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37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236</TotalTime>
  <Words>205</Words>
  <Application>Microsoft Office PowerPoint</Application>
  <PresentationFormat>Presentación en pantalla (4:3)</PresentationFormat>
  <Paragraphs>126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Austin</vt:lpstr>
      <vt:lpstr>Inteligent Consultation Assistant  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Inteligent Consultation Assistant  ICA</dc:title>
  <dc:creator>Hammy</dc:creator>
  <cp:lastModifiedBy>Hammy</cp:lastModifiedBy>
  <cp:revision>29</cp:revision>
  <dcterms:created xsi:type="dcterms:W3CDTF">2013-01-30T11:42:57Z</dcterms:created>
  <dcterms:modified xsi:type="dcterms:W3CDTF">2013-01-30T18:23:37Z</dcterms:modified>
</cp:coreProperties>
</file>