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70" r:id="rId4"/>
    <p:sldId id="269" r:id="rId5"/>
    <p:sldId id="268" r:id="rId6"/>
    <p:sldId id="267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Voice Responder)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Функциональные блоки</a:t>
            </a:r>
            <a:endParaRPr lang="ru-RU" sz="4400" dirty="0"/>
          </a:p>
        </p:txBody>
      </p:sp>
      <p:pic>
        <p:nvPicPr>
          <p:cNvPr id="3081" name="Picture 9" descr="C:\Users\Notebook\Desktop\tunel\sibsutis\2015\dpl\diploma_submission\ываываывай23кейцаусывав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964" y="2143116"/>
            <a:ext cx="8662072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780339" y="214290"/>
            <a:ext cx="5583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+mj-lt"/>
              </a:rPr>
              <a:t>Взаимодействие слоёв</a:t>
            </a:r>
            <a:endParaRPr lang="ru-RU" sz="4400" dirty="0">
              <a:latin typeface="+mj-lt"/>
            </a:endParaRPr>
          </a:p>
        </p:txBody>
      </p:sp>
      <p:pic>
        <p:nvPicPr>
          <p:cNvPr id="1032" name="Picture 8" descr="C:\Users\Notebook\Desktop\tunel\sibsutis\2015\dpl\diploma_submission\Неназванная Диаграмм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572560" cy="5131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14282" y="1500174"/>
            <a:ext cx="86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latin typeface="+mn-lt"/>
              </a:rPr>
              <a:t>КАРТИНКА СКРИПТА ИЗ ВЕБА</a:t>
            </a:r>
            <a:endParaRPr lang="ru-RU" sz="8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2051" name="Picture 3" descr="C:\Users\Notebook\Desktop\tunel\sibsutis\2015\dpl\diploma_submission\getimage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286676" cy="50833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18914" y="214290"/>
            <a:ext cx="4506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+mj-lt"/>
              </a:rPr>
              <a:t>Обработка вызова</a:t>
            </a:r>
            <a:endParaRPr lang="ru-RU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54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Функциональные блоки</vt:lpstr>
      <vt:lpstr>Слайд 3</vt:lpstr>
      <vt:lpstr>Слайд 4</vt:lpstr>
      <vt:lpstr>Слайд 5</vt:lpstr>
      <vt:lpstr>СПАСИБО ЗА ВНИМАНИЕ!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Notebook</cp:lastModifiedBy>
  <cp:revision>97</cp:revision>
  <dcterms:created xsi:type="dcterms:W3CDTF">2009-05-05T08:04:11Z</dcterms:created>
  <dcterms:modified xsi:type="dcterms:W3CDTF">2015-05-16T21:08:39Z</dcterms:modified>
</cp:coreProperties>
</file>