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3" r:id="rId3"/>
    <p:sldId id="259" r:id="rId4"/>
    <p:sldId id="262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26AB-12FC-46FD-96F3-3225310C1EDB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487ED-C737-49BA-AD82-CD448968A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59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1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5272-D69C-4C37-8245-1E44742D0D7D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7" Type="http://schemas.openxmlformats.org/officeDocument/2006/relationships/image" Target="../media/image1.png"/><Relationship Id="rId2" Type="http://schemas.microsoft.com/office/2007/relationships/media" Target="../media/media2.m4a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0667" y="26085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on one-</a:t>
            </a:r>
            <a:r>
              <a:rPr lang="pl-PL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pl-PL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pl-PL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 Reda</a:t>
            </a:r>
            <a:endParaRPr lang="pl-PL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207364" y="0"/>
            <a:ext cx="294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Intermagnet</a:t>
            </a:r>
            <a:r>
              <a:rPr lang="pl-PL" sz="1200" dirty="0" smtClean="0"/>
              <a:t> Meeting Online, 13-15 Jul 2020</a:t>
            </a:r>
            <a:endParaRPr lang="pl-PL" sz="1200" dirty="0"/>
          </a:p>
        </p:txBody>
      </p:sp>
      <p:pic>
        <p:nvPicPr>
          <p:cNvPr id="5" name="Dźwięk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6"/>
    </mc:Choice>
    <mc:Fallback>
      <p:transition spd="slow" advTm="21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979060" y="15776"/>
            <a:ext cx="7065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2060"/>
                </a:solidFill>
              </a:rPr>
              <a:t>1-sec </a:t>
            </a:r>
            <a:r>
              <a:rPr lang="pl-PL" sz="2400" b="1" dirty="0" err="1" smtClean="0">
                <a:solidFill>
                  <a:srgbClr val="002060"/>
                </a:solidFill>
              </a:rPr>
              <a:t>Definitive</a:t>
            </a:r>
            <a:r>
              <a:rPr lang="pl-PL" sz="2400" b="1" dirty="0" smtClean="0">
                <a:solidFill>
                  <a:srgbClr val="002060"/>
                </a:solidFill>
              </a:rPr>
              <a:t> Data </a:t>
            </a:r>
            <a:r>
              <a:rPr lang="pl-PL" sz="2400" b="1" dirty="0" err="1" smtClean="0">
                <a:solidFill>
                  <a:srgbClr val="002060"/>
                </a:solidFill>
              </a:rPr>
              <a:t>collection</a:t>
            </a:r>
            <a:r>
              <a:rPr lang="pl-PL" sz="2400" b="1" dirty="0" smtClean="0">
                <a:solidFill>
                  <a:srgbClr val="002060"/>
                </a:solidFill>
              </a:rPr>
              <a:t> 2014..2020</a:t>
            </a:r>
          </a:p>
          <a:p>
            <a:pPr algn="ctr"/>
            <a:r>
              <a:rPr lang="en-GB" sz="1600" dirty="0"/>
              <a:t>(situation </a:t>
            </a:r>
            <a:r>
              <a:rPr lang="pl-PL" sz="1600" dirty="0" smtClean="0"/>
              <a:t>March 2021</a:t>
            </a:r>
            <a:r>
              <a:rPr lang="en-GB" sz="1600" dirty="0" smtClean="0"/>
              <a:t>)</a:t>
            </a:r>
            <a:endParaRPr lang="pl-PL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516688"/>
              </p:ext>
            </p:extLst>
          </p:nvPr>
        </p:nvGraphicFramePr>
        <p:xfrm>
          <a:off x="504825" y="723662"/>
          <a:ext cx="8010525" cy="599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rkusz" r:id="rId5" imgW="5495925" imgH="9001125" progId="Excel.Sheet.12">
                  <p:embed/>
                </p:oleObj>
              </mc:Choice>
              <mc:Fallback>
                <p:oleObj name="Arkusz" r:id="rId5" imgW="5495925" imgH="9001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723662"/>
                        <a:ext cx="8010525" cy="599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Dźwięk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510"/>
    </mc:Choice>
    <mc:Fallback>
      <p:transition spd="slow" advTm="69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1216367" y="343123"/>
            <a:ext cx="5892223" cy="40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situation</a:t>
            </a:r>
            <a:r>
              <a:rPr lang="pl-PL" dirty="0" smtClean="0"/>
              <a:t> </a:t>
            </a:r>
            <a:r>
              <a:rPr lang="pl-PL" dirty="0" err="1"/>
              <a:t>regarding</a:t>
            </a:r>
            <a:r>
              <a:rPr lang="pl-PL" dirty="0"/>
              <a:t> </a:t>
            </a:r>
            <a:r>
              <a:rPr lang="pl-PL" dirty="0" smtClean="0"/>
              <a:t>1-sec </a:t>
            </a:r>
            <a:r>
              <a:rPr lang="pl-PL" dirty="0" err="1" smtClean="0"/>
              <a:t>definitive</a:t>
            </a:r>
            <a:r>
              <a:rPr lang="pl-PL" dirty="0" smtClean="0"/>
              <a:t> data </a:t>
            </a:r>
            <a:r>
              <a:rPr lang="pl-PL" dirty="0" err="1" smtClean="0"/>
              <a:t>collection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30699" y="1069930"/>
            <a:ext cx="8497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285750" indent="-285750">
              <a:buFont typeface="Wingdings" panose="05000000000000000000" pitchFamily="2" charset="2"/>
              <a:buChar char="§"/>
              <a:defRPr sz="1600"/>
            </a:lvl1pPr>
          </a:lstStyle>
          <a:p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year</a:t>
            </a:r>
            <a:r>
              <a:rPr lang="pl-PL" dirty="0" smtClean="0"/>
              <a:t> </a:t>
            </a:r>
            <a:r>
              <a:rPr lang="pl-PL" dirty="0" err="1" smtClean="0"/>
              <a:t>collected</a:t>
            </a:r>
            <a:r>
              <a:rPr lang="pl-PL" dirty="0" smtClean="0"/>
              <a:t> 1-sec </a:t>
            </a:r>
            <a:r>
              <a:rPr lang="pl-PL" dirty="0" err="1" smtClean="0"/>
              <a:t>definitive</a:t>
            </a:r>
            <a:r>
              <a:rPr lang="pl-PL" dirty="0" smtClean="0"/>
              <a:t> was 2014, for 2014 was </a:t>
            </a:r>
            <a:r>
              <a:rPr lang="pl-PL" dirty="0" err="1" smtClean="0"/>
              <a:t>requested</a:t>
            </a:r>
            <a:r>
              <a:rPr lang="pl-PL" dirty="0" smtClean="0"/>
              <a:t> IAGA2002 format, for 2015 </a:t>
            </a:r>
            <a:r>
              <a:rPr lang="pl-PL" dirty="0" err="1" smtClean="0"/>
              <a:t>onwards</a:t>
            </a:r>
            <a:r>
              <a:rPr lang="pl-PL" dirty="0" smtClean="0"/>
              <a:t> was </a:t>
            </a:r>
            <a:r>
              <a:rPr lang="pl-PL" dirty="0" err="1" smtClean="0"/>
              <a:t>requested</a:t>
            </a:r>
            <a:r>
              <a:rPr lang="pl-PL" dirty="0" smtClean="0"/>
              <a:t> CDF format, </a:t>
            </a:r>
            <a:r>
              <a:rPr lang="pl-PL" dirty="0" err="1" smtClean="0"/>
              <a:t>however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IMOs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IAGA2002</a:t>
            </a:r>
          </a:p>
          <a:p>
            <a:endParaRPr lang="pl-PL" dirty="0"/>
          </a:p>
          <a:p>
            <a:r>
              <a:rPr lang="pl-PL" dirty="0" err="1" smtClean="0"/>
              <a:t>Although</a:t>
            </a:r>
            <a:r>
              <a:rPr lang="pl-PL" dirty="0" smtClean="0"/>
              <a:t> </a:t>
            </a:r>
            <a:r>
              <a:rPr lang="pl-PL" dirty="0" err="1" smtClean="0"/>
              <a:t>providing</a:t>
            </a:r>
            <a:r>
              <a:rPr lang="pl-PL" dirty="0" smtClean="0"/>
              <a:t> 1-sec </a:t>
            </a:r>
            <a:r>
              <a:rPr lang="pl-PL" dirty="0" err="1" smtClean="0"/>
              <a:t>definitive</a:t>
            </a:r>
            <a:r>
              <a:rPr lang="pl-PL" dirty="0" smtClean="0"/>
              <a:t> is not </a:t>
            </a:r>
            <a:r>
              <a:rPr lang="pl-PL" dirty="0" err="1" smtClean="0"/>
              <a:t>obligatory</a:t>
            </a:r>
            <a:r>
              <a:rPr lang="pl-PL" dirty="0" smtClean="0"/>
              <a:t> for </a:t>
            </a:r>
            <a:r>
              <a:rPr lang="pl-PL" dirty="0" err="1" smtClean="0"/>
              <a:t>IMOs</a:t>
            </a:r>
            <a:r>
              <a:rPr lang="pl-PL" dirty="0" smtClean="0"/>
              <a:t>,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40 </a:t>
            </a:r>
            <a:r>
              <a:rPr lang="pl-PL" dirty="0" err="1" smtClean="0"/>
              <a:t>observatories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1-sec </a:t>
            </a:r>
            <a:r>
              <a:rPr lang="pl-PL" dirty="0" err="1" smtClean="0"/>
              <a:t>definitive</a:t>
            </a:r>
            <a:r>
              <a:rPr lang="pl-PL" dirty="0" smtClean="0"/>
              <a:t>. </a:t>
            </a:r>
            <a:r>
              <a:rPr lang="pl-PL" u="sng" dirty="0" smtClean="0"/>
              <a:t>It is </a:t>
            </a:r>
            <a:r>
              <a:rPr lang="pl-PL" u="sng" dirty="0" err="1" smtClean="0"/>
              <a:t>worth</a:t>
            </a:r>
            <a:r>
              <a:rPr lang="pl-PL" u="sng" dirty="0" smtClean="0"/>
              <a:t> to </a:t>
            </a:r>
            <a:r>
              <a:rPr lang="pl-PL" u="sng" dirty="0" err="1" smtClean="0"/>
              <a:t>uderline</a:t>
            </a:r>
            <a:r>
              <a:rPr lang="pl-PL" u="sng" dirty="0" smtClean="0"/>
              <a:t> </a:t>
            </a:r>
            <a:r>
              <a:rPr lang="pl-PL" u="sng" dirty="0" err="1" smtClean="0"/>
              <a:t>that</a:t>
            </a:r>
            <a:r>
              <a:rPr lang="pl-PL" u="sng" dirty="0" smtClean="0"/>
              <a:t> </a:t>
            </a:r>
            <a:r>
              <a:rPr lang="pl-PL" u="sng" dirty="0" err="1"/>
              <a:t>a</a:t>
            </a:r>
            <a:r>
              <a:rPr lang="pl-PL" u="sng" dirty="0" err="1" smtClean="0"/>
              <a:t>round</a:t>
            </a:r>
            <a:r>
              <a:rPr lang="pl-PL" u="sng" dirty="0" smtClean="0"/>
              <a:t> 30 </a:t>
            </a:r>
            <a:r>
              <a:rPr lang="pl-PL" u="sng" dirty="0" err="1" smtClean="0"/>
              <a:t>IMOs</a:t>
            </a:r>
            <a:r>
              <a:rPr lang="pl-PL" u="sng" dirty="0" smtClean="0"/>
              <a:t> </a:t>
            </a:r>
            <a:r>
              <a:rPr lang="pl-PL" u="sng" dirty="0" err="1" smtClean="0"/>
              <a:t>provide</a:t>
            </a:r>
            <a:r>
              <a:rPr lang="pl-PL" u="sng" dirty="0" smtClean="0"/>
              <a:t> </a:t>
            </a:r>
            <a:r>
              <a:rPr lang="pl-PL" u="sng" dirty="0" err="1" smtClean="0"/>
              <a:t>their</a:t>
            </a:r>
            <a:r>
              <a:rPr lang="pl-PL" u="sng" dirty="0" smtClean="0"/>
              <a:t> 1-sec </a:t>
            </a:r>
            <a:r>
              <a:rPr lang="pl-PL" u="sng" dirty="0" err="1" smtClean="0"/>
              <a:t>definitive</a:t>
            </a:r>
            <a:r>
              <a:rPr lang="pl-PL" u="sng" dirty="0" smtClean="0"/>
              <a:t> </a:t>
            </a:r>
            <a:r>
              <a:rPr lang="pl-PL" u="sng" dirty="0" err="1" smtClean="0"/>
              <a:t>regularly</a:t>
            </a:r>
            <a:r>
              <a:rPr lang="pl-PL" dirty="0" smtClean="0"/>
              <a:t> </a:t>
            </a:r>
          </a:p>
          <a:p>
            <a:endParaRPr lang="pl-PL" dirty="0" smtClean="0"/>
          </a:p>
          <a:p>
            <a:r>
              <a:rPr lang="pl-PL" dirty="0" smtClean="0"/>
              <a:t>All </a:t>
            </a:r>
            <a:r>
              <a:rPr lang="pl-PL" dirty="0" err="1" smtClean="0"/>
              <a:t>provided</a:t>
            </a:r>
            <a:r>
              <a:rPr lang="pl-PL" dirty="0" smtClean="0"/>
              <a:t> 1-sec </a:t>
            </a:r>
            <a:r>
              <a:rPr lang="pl-PL" dirty="0" err="1" smtClean="0"/>
              <a:t>definitive</a:t>
            </a:r>
            <a:r>
              <a:rPr lang="pl-PL" dirty="0" smtClean="0"/>
              <a:t> for </a:t>
            </a:r>
            <a:r>
              <a:rPr lang="pl-PL" dirty="0" err="1" smtClean="0"/>
              <a:t>years</a:t>
            </a:r>
            <a:r>
              <a:rPr lang="pl-PL" dirty="0" smtClean="0"/>
              <a:t> 2014-2020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still</a:t>
            </a:r>
            <a:r>
              <a:rPr lang="pl-PL" dirty="0" smtClean="0"/>
              <a:t> on Paris ftp </a:t>
            </a:r>
            <a:r>
              <a:rPr lang="pl-PL" dirty="0" err="1" smtClean="0"/>
              <a:t>server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. </a:t>
            </a:r>
            <a:r>
              <a:rPr lang="pl-PL" dirty="0" err="1" smtClean="0"/>
              <a:t>They</a:t>
            </a:r>
            <a:r>
              <a:rPr lang="pl-PL" dirty="0" smtClean="0"/>
              <a:t> do not </a:t>
            </a:r>
            <a:r>
              <a:rPr lang="pl-PL" dirty="0" err="1" smtClean="0"/>
              <a:t>reach</a:t>
            </a:r>
            <a:r>
              <a:rPr lang="pl-PL" dirty="0" smtClean="0"/>
              <a:t> </a:t>
            </a:r>
            <a:r>
              <a:rPr lang="pl-PL" dirty="0" err="1" smtClean="0"/>
              <a:t>Intermagnet</a:t>
            </a:r>
            <a:r>
              <a:rPr lang="pl-PL" dirty="0" smtClean="0"/>
              <a:t> web,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publically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for </a:t>
            </a:r>
            <a:r>
              <a:rPr lang="pl-PL" dirty="0" err="1" smtClean="0"/>
              <a:t>interested</a:t>
            </a:r>
            <a:r>
              <a:rPr lang="pl-PL" dirty="0" smtClean="0"/>
              <a:t> </a:t>
            </a:r>
            <a:r>
              <a:rPr lang="pl-PL" dirty="0" err="1" smtClean="0"/>
              <a:t>people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organisations</a:t>
            </a:r>
            <a:r>
              <a:rPr lang="pl-PL" dirty="0" smtClean="0"/>
              <a:t>. In </a:t>
            </a:r>
            <a:r>
              <a:rPr lang="pl-PL" dirty="0" err="1" smtClean="0"/>
              <a:t>general</a:t>
            </a:r>
            <a:r>
              <a:rPr lang="pl-PL" dirty="0" smtClean="0"/>
              <a:t> the </a:t>
            </a:r>
            <a:r>
              <a:rPr lang="pl-PL" dirty="0" err="1" smtClean="0"/>
              <a:t>reason</a:t>
            </a:r>
            <a:r>
              <a:rPr lang="pl-PL" dirty="0" smtClean="0"/>
              <a:t> for </a:t>
            </a:r>
            <a:r>
              <a:rPr lang="pl-PL" dirty="0" err="1" smtClean="0"/>
              <a:t>this</a:t>
            </a:r>
            <a:r>
              <a:rPr lang="pl-PL" dirty="0" smtClean="0"/>
              <a:t> is </a:t>
            </a:r>
            <a:r>
              <a:rPr lang="pl-PL" u="sng" dirty="0" err="1" smtClean="0"/>
              <a:t>lack</a:t>
            </a:r>
            <a:r>
              <a:rPr lang="pl-PL" u="sng" dirty="0" smtClean="0"/>
              <a:t> of a </a:t>
            </a:r>
            <a:r>
              <a:rPr lang="pl-PL" u="sng" dirty="0" err="1" smtClean="0"/>
              <a:t>control</a:t>
            </a:r>
            <a:r>
              <a:rPr lang="pl-PL" u="sng" dirty="0" smtClean="0"/>
              <a:t> system for 1-sec </a:t>
            </a:r>
            <a:r>
              <a:rPr lang="pl-PL" u="sng" dirty="0" err="1" smtClean="0"/>
              <a:t>definitive</a:t>
            </a:r>
            <a:r>
              <a:rPr lang="pl-PL" dirty="0" smtClean="0"/>
              <a:t> (in </a:t>
            </a:r>
            <a:r>
              <a:rPr lang="pl-PL" dirty="0" err="1" smtClean="0"/>
              <a:t>contrast</a:t>
            </a:r>
            <a:r>
              <a:rPr lang="pl-PL" dirty="0" smtClean="0"/>
              <a:t> to 1-minute </a:t>
            </a:r>
            <a:r>
              <a:rPr lang="pl-PL" dirty="0" err="1" smtClean="0"/>
              <a:t>definitive</a:t>
            </a:r>
            <a:r>
              <a:rPr lang="pl-PL" dirty="0" smtClean="0"/>
              <a:t> data)</a:t>
            </a:r>
          </a:p>
          <a:p>
            <a:endParaRPr lang="pl-PL" dirty="0" smtClean="0"/>
          </a:p>
          <a:p>
            <a:r>
              <a:rPr lang="pl-PL" dirty="0"/>
              <a:t>A</a:t>
            </a:r>
            <a:r>
              <a:rPr lang="en-US" dirty="0" smtClean="0"/>
              <a:t> </a:t>
            </a:r>
            <a:r>
              <a:rPr lang="en-US" dirty="0"/>
              <a:t>light in the </a:t>
            </a:r>
            <a:r>
              <a:rPr lang="en-US" dirty="0" smtClean="0"/>
              <a:t>darkness</a:t>
            </a:r>
            <a:r>
              <a:rPr lang="pl-PL" dirty="0" smtClean="0"/>
              <a:t> is </a:t>
            </a:r>
            <a:r>
              <a:rPr lang="pl-PL" dirty="0" err="1" smtClean="0"/>
              <a:t>an</a:t>
            </a:r>
            <a:r>
              <a:rPr lang="pl-PL" dirty="0" smtClean="0"/>
              <a:t> automatic data </a:t>
            </a:r>
            <a:r>
              <a:rPr lang="pl-PL" dirty="0" err="1" smtClean="0"/>
              <a:t>checking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IMBOT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software application that runs </a:t>
            </a:r>
            <a:r>
              <a:rPr lang="pl-PL" dirty="0" err="1" smtClean="0"/>
              <a:t>checking</a:t>
            </a:r>
            <a:r>
              <a:rPr lang="pl-PL" dirty="0" smtClean="0"/>
              <a:t> </a:t>
            </a:r>
            <a:r>
              <a:rPr lang="en-US" dirty="0" smtClean="0"/>
              <a:t>over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r>
              <a:rPr lang="pl-PL" dirty="0" smtClean="0"/>
              <a:t>, </a:t>
            </a:r>
            <a:r>
              <a:rPr lang="pl-PL" dirty="0" err="1" smtClean="0"/>
              <a:t>what</a:t>
            </a:r>
            <a:r>
              <a:rPr lang="pl-PL" dirty="0" smtClean="0"/>
              <a:t> is </a:t>
            </a:r>
            <a:r>
              <a:rPr lang="pl-PL" dirty="0" err="1" smtClean="0"/>
              <a:t>developed</a:t>
            </a:r>
            <a:r>
              <a:rPr lang="pl-PL" dirty="0" smtClean="0"/>
              <a:t> by Roman</a:t>
            </a:r>
          </a:p>
          <a:p>
            <a:endParaRPr lang="pl-PL" dirty="0"/>
          </a:p>
          <a:p>
            <a:r>
              <a:rPr lang="pl-PL" dirty="0" smtClean="0"/>
              <a:t>A </a:t>
            </a:r>
            <a:r>
              <a:rPr lang="pl-PL" dirty="0" err="1" smtClean="0"/>
              <a:t>appriopriate</a:t>
            </a:r>
            <a:r>
              <a:rPr lang="pl-PL" dirty="0" smtClean="0"/>
              <a:t> software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needed</a:t>
            </a:r>
            <a:r>
              <a:rPr lang="pl-PL" dirty="0" smtClean="0"/>
              <a:t>, but </a:t>
            </a:r>
            <a:r>
              <a:rPr lang="pl-PL" dirty="0" err="1" smtClean="0"/>
              <a:t>equally</a:t>
            </a:r>
            <a:r>
              <a:rPr lang="pl-PL" dirty="0" smtClean="0"/>
              <a:t> </a:t>
            </a:r>
            <a:r>
              <a:rPr lang="pl-PL" dirty="0" err="1" smtClean="0"/>
              <a:t>important</a:t>
            </a:r>
            <a:r>
              <a:rPr lang="pl-PL" dirty="0" smtClean="0"/>
              <a:t> is </a:t>
            </a:r>
            <a:r>
              <a:rPr lang="en-US" dirty="0" smtClean="0"/>
              <a:t>to find someone to lead </a:t>
            </a:r>
            <a:r>
              <a:rPr lang="en-US" dirty="0"/>
              <a:t>the </a:t>
            </a:r>
            <a:r>
              <a:rPr lang="pl-PL" dirty="0" err="1" smtClean="0"/>
              <a:t>whole</a:t>
            </a:r>
            <a:r>
              <a:rPr lang="pl-PL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of </a:t>
            </a:r>
            <a:r>
              <a:rPr lang="en-US" dirty="0" smtClean="0"/>
              <a:t>checking</a:t>
            </a:r>
            <a:r>
              <a:rPr lang="pl-PL" dirty="0" smtClean="0"/>
              <a:t> </a:t>
            </a:r>
            <a:r>
              <a:rPr lang="en-US" dirty="0" smtClean="0"/>
              <a:t>and publication</a:t>
            </a:r>
            <a:r>
              <a:rPr lang="pl-PL" dirty="0" smtClean="0"/>
              <a:t> of 1-sec </a:t>
            </a:r>
            <a:r>
              <a:rPr lang="pl-PL" dirty="0" err="1" smtClean="0"/>
              <a:t>definitive</a:t>
            </a:r>
            <a:r>
              <a:rPr lang="pl-PL" dirty="0" smtClean="0"/>
              <a:t> data. </a:t>
            </a:r>
          </a:p>
        </p:txBody>
      </p:sp>
      <p:pic>
        <p:nvPicPr>
          <p:cNvPr id="2" name="Dźwięk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023"/>
    </mc:Choice>
    <mc:Fallback>
      <p:transition spd="slow" advTm="65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46435" y="2924664"/>
            <a:ext cx="4620358" cy="57467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 !</a:t>
            </a:r>
            <a:endParaRPr lang="pl-PL" dirty="0"/>
          </a:p>
        </p:txBody>
      </p:sp>
      <p:pic>
        <p:nvPicPr>
          <p:cNvPr id="2" name="Dźwięk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4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22"/>
    </mc:Choice>
    <mc:Fallback>
      <p:transition spd="slow" advTm="7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220</Words>
  <Application>Microsoft Office PowerPoint</Application>
  <PresentationFormat>Pokaz na ekranie (4:3)</PresentationFormat>
  <Paragraphs>16</Paragraphs>
  <Slides>4</Slides>
  <Notes>0</Notes>
  <HiddenSlides>0</HiddenSlides>
  <MMClips>4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Motyw pakietu Office</vt:lpstr>
      <vt:lpstr>Arkusz</vt:lpstr>
      <vt:lpstr>Progress on one-second data  Jan Reda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Reda</dc:creator>
  <cp:lastModifiedBy>Jan Reda</cp:lastModifiedBy>
  <cp:revision>59</cp:revision>
  <dcterms:created xsi:type="dcterms:W3CDTF">2019-07-15T18:27:07Z</dcterms:created>
  <dcterms:modified xsi:type="dcterms:W3CDTF">2021-03-18T13:09:33Z</dcterms:modified>
</cp:coreProperties>
</file>